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 name="Shape 23"/>
        <p:cNvGrpSpPr/>
        <p:nvPr/>
      </p:nvGrpSpPr>
      <p:grpSpPr>
        <a:xfrm>
          <a:off x="0" y="0"/>
          <a:ext cx="0" cy="0"/>
          <a:chOff x="0" y="0"/>
          <a:chExt cx="0" cy="0"/>
        </a:xfrm>
      </p:grpSpPr>
      <p:sp>
        <p:nvSpPr>
          <p:cNvPr id="24" name="Google Shape;24;p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 name="Shape 36"/>
        <p:cNvGrpSpPr/>
        <p:nvPr/>
      </p:nvGrpSpPr>
      <p:grpSpPr>
        <a:xfrm>
          <a:off x="0" y="0"/>
          <a:ext cx="0" cy="0"/>
          <a:chOff x="0" y="0"/>
          <a:chExt cx="0" cy="0"/>
        </a:xfrm>
      </p:grpSpPr>
      <p:sp>
        <p:nvSpPr>
          <p:cNvPr id="37" name="Google Shape;37;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 name="Shape 42"/>
        <p:cNvGrpSpPr/>
        <p:nvPr/>
      </p:nvGrpSpPr>
      <p:grpSpPr>
        <a:xfrm>
          <a:off x="0" y="0"/>
          <a:ext cx="0" cy="0"/>
          <a:chOff x="0" y="0"/>
          <a:chExt cx="0" cy="0"/>
        </a:xfrm>
      </p:grpSpPr>
      <p:sp>
        <p:nvSpPr>
          <p:cNvPr id="43" name="Google Shape;43;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 name="Shape 49"/>
        <p:cNvGrpSpPr/>
        <p:nvPr/>
      </p:nvGrpSpPr>
      <p:grpSpPr>
        <a:xfrm>
          <a:off x="0" y="0"/>
          <a:ext cx="0" cy="0"/>
          <a:chOff x="0" y="0"/>
          <a:chExt cx="0" cy="0"/>
        </a:xfrm>
      </p:grpSpPr>
      <p:sp>
        <p:nvSpPr>
          <p:cNvPr id="50" name="Google Shape;50;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 name="Shape 63"/>
        <p:cNvGrpSpPr/>
        <p:nvPr/>
      </p:nvGrpSpPr>
      <p:grpSpPr>
        <a:xfrm>
          <a:off x="0" y="0"/>
          <a:ext cx="0" cy="0"/>
          <a:chOff x="0" y="0"/>
          <a:chExt cx="0" cy="0"/>
        </a:xfrm>
      </p:grpSpPr>
      <p:sp>
        <p:nvSpPr>
          <p:cNvPr id="64" name="Google Shape;64;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 name="Shape 70"/>
        <p:cNvGrpSpPr/>
        <p:nvPr/>
      </p:nvGrpSpPr>
      <p:grpSpPr>
        <a:xfrm>
          <a:off x="0" y="0"/>
          <a:ext cx="0" cy="0"/>
          <a:chOff x="0" y="0"/>
          <a:chExt cx="0" cy="0"/>
        </a:xfrm>
      </p:grpSpPr>
      <p:sp>
        <p:nvSpPr>
          <p:cNvPr id="71" name="Google Shape;71;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 name="Shape 77"/>
        <p:cNvGrpSpPr/>
        <p:nvPr/>
      </p:nvGrpSpPr>
      <p:grpSpPr>
        <a:xfrm>
          <a:off x="0" y="0"/>
          <a:ext cx="0" cy="0"/>
          <a:chOff x="0" y="0"/>
          <a:chExt cx="0" cy="0"/>
        </a:xfrm>
      </p:grpSpPr>
      <p:sp>
        <p:nvSpPr>
          <p:cNvPr id="78" name="Google Shape;78;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type="title"/>
          </p:nvPr>
        </p:nvSpPr>
        <p:spPr>
          <a:xfrm>
            <a:off x="457200" y="304800"/>
            <a:ext cx="6477000" cy="1143000"/>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3" name="Google Shape;13;p2"/>
          <p:cNvSpPr txBox="1"/>
          <p:nvPr>
            <p:ph idx="1" type="body"/>
          </p:nvPr>
        </p:nvSpPr>
        <p:spPr>
          <a:xfrm>
            <a:off x="457200" y="1600200"/>
            <a:ext cx="56388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FFCC"/>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4.jpg"/><Relationship Id="rId4" Type="http://schemas.openxmlformats.org/officeDocument/2006/relationships/image" Target="../media/image1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4.jpg"/><Relationship Id="rId5" Type="http://schemas.openxmlformats.org/officeDocument/2006/relationships/image" Target="../media/image3.png"/><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 name="Shape 20"/>
        <p:cNvGrpSpPr/>
        <p:nvPr/>
      </p:nvGrpSpPr>
      <p:grpSpPr>
        <a:xfrm>
          <a:off x="0" y="0"/>
          <a:ext cx="0" cy="0"/>
          <a:chOff x="0" y="0"/>
          <a:chExt cx="0" cy="0"/>
        </a:xfrm>
      </p:grpSpPr>
      <p:sp>
        <p:nvSpPr>
          <p:cNvPr id="21" name="Google Shape;21;p3"/>
          <p:cNvSpPr txBox="1"/>
          <p:nvPr>
            <p:ph type="title"/>
          </p:nvPr>
        </p:nvSpPr>
        <p:spPr>
          <a:xfrm>
            <a:off x="457200" y="304800"/>
            <a:ext cx="64770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800" u="none" cap="none" strike="noStrike">
                <a:solidFill>
                  <a:srgbClr val="FFFF00"/>
                </a:solidFill>
                <a:latin typeface="Arial"/>
                <a:ea typeface="Arial"/>
                <a:cs typeface="Arial"/>
                <a:sym typeface="Arial"/>
              </a:rPr>
              <a:t>PELAJARAN 3</a:t>
            </a:r>
            <a:endParaRPr b="0" i="0" sz="1800" u="none" cap="none" strike="noStrike"/>
          </a:p>
        </p:txBody>
      </p:sp>
      <p:sp>
        <p:nvSpPr>
          <p:cNvPr id="22" name="Google Shape;22;p3"/>
          <p:cNvSpPr txBox="1"/>
          <p:nvPr>
            <p:ph idx="1" type="body"/>
          </p:nvPr>
        </p:nvSpPr>
        <p:spPr>
          <a:xfrm>
            <a:off x="457200" y="1600200"/>
            <a:ext cx="56388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ctr">
              <a:lnSpc>
                <a:spcPct val="100000"/>
              </a:lnSpc>
              <a:spcBef>
                <a:spcPts val="88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MENGINSAFI </a:t>
            </a:r>
            <a:endParaRPr b="0" i="0" sz="1800" u="none" cap="none" strike="noStrike"/>
          </a:p>
          <a:p>
            <a:pPr indent="-342900" lvl="0" marL="342900" marR="0" rtl="0" algn="ctr">
              <a:lnSpc>
                <a:spcPct val="100000"/>
              </a:lnSpc>
              <a:spcBef>
                <a:spcPts val="88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KEKUASAAN ALLAH </a:t>
            </a:r>
            <a:endParaRPr b="0" i="0" sz="1800" u="none" cap="none" strike="noStrike"/>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FFCC"/>
        </a:solidFill>
      </p:bgPr>
    </p:bg>
    <p:spTree>
      <p:nvGrpSpPr>
        <p:cNvPr id="87" name="Shape 87"/>
        <p:cNvGrpSpPr/>
        <p:nvPr/>
      </p:nvGrpSpPr>
      <p:grpSpPr>
        <a:xfrm>
          <a:off x="0" y="0"/>
          <a:ext cx="0" cy="0"/>
          <a:chOff x="0" y="0"/>
          <a:chExt cx="0" cy="0"/>
        </a:xfrm>
      </p:grpSpPr>
      <p:sp>
        <p:nvSpPr>
          <p:cNvPr id="88" name="Google Shape;88;p12"/>
          <p:cNvSpPr txBox="1"/>
          <p:nvPr>
            <p:ph type="title"/>
          </p:nvPr>
        </p:nvSpPr>
        <p:spPr>
          <a:xfrm>
            <a:off x="457200" y="274637"/>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MASYARAKAT DAN NEGARA</a:t>
            </a:r>
            <a:endParaRPr b="0" i="0" sz="1800" u="none" cap="none" strike="noStrike"/>
          </a:p>
        </p:txBody>
      </p:sp>
      <p:sp>
        <p:nvSpPr>
          <p:cNvPr id="89" name="Google Shape;89;p12"/>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4000" u="none" cap="none" strike="noStrike">
                <a:solidFill>
                  <a:schemeClr val="dk1"/>
                </a:solidFill>
                <a:latin typeface="Arial"/>
                <a:ea typeface="Arial"/>
                <a:cs typeface="Arial"/>
                <a:sym typeface="Arial"/>
              </a:rPr>
              <a:t>1 Masyarakat porak peranda</a:t>
            </a:r>
            <a:endParaRPr b="0" i="0" sz="1800" u="none" cap="none" strike="noStrike"/>
          </a:p>
          <a:p>
            <a:pPr indent="-342900" lvl="0" marL="342900" marR="0" rtl="0" algn="l">
              <a:lnSpc>
                <a:spcPct val="100000"/>
              </a:lnSpc>
              <a:spcBef>
                <a:spcPts val="800"/>
              </a:spcBef>
              <a:spcAft>
                <a:spcPts val="0"/>
              </a:spcAft>
              <a:buClr>
                <a:schemeClr val="dk1"/>
              </a:buClr>
              <a:buFont typeface="Arial"/>
              <a:buNone/>
            </a:pPr>
            <a:r>
              <a:rPr b="1" i="0" lang="en-US" sz="4000" u="none" cap="none" strike="noStrike">
                <a:solidFill>
                  <a:schemeClr val="dk1"/>
                </a:solidFill>
                <a:latin typeface="Arial"/>
                <a:ea typeface="Arial"/>
                <a:cs typeface="Arial"/>
                <a:sym typeface="Arial"/>
              </a:rPr>
              <a:t>2 Negara hancur dan musnah</a:t>
            </a:r>
            <a:endParaRPr b="0" i="0" sz="1800" u="none" cap="none" strike="noStrike"/>
          </a:p>
        </p:txBody>
      </p:sp>
      <p:pic>
        <p:nvPicPr>
          <p:cNvPr id="90" name="Google Shape;90;p12"/>
          <p:cNvPicPr preferRelativeResize="0"/>
          <p:nvPr/>
        </p:nvPicPr>
        <p:blipFill>
          <a:blip r:embed="rId3">
            <a:alphaModFix/>
          </a:blip>
          <a:stretch>
            <a:fillRect/>
          </a:stretch>
        </p:blipFill>
        <p:spPr>
          <a:xfrm>
            <a:off x="457200" y="3352800"/>
            <a:ext cx="4403725" cy="2960687"/>
          </a:xfrm>
          <a:prstGeom prst="rect">
            <a:avLst/>
          </a:prstGeom>
          <a:noFill/>
          <a:ln>
            <a:noFill/>
          </a:ln>
        </p:spPr>
      </p:pic>
      <p:pic>
        <p:nvPicPr>
          <p:cNvPr id="91" name="Google Shape;91;p12"/>
          <p:cNvPicPr preferRelativeResize="0"/>
          <p:nvPr/>
        </p:nvPicPr>
        <p:blipFill>
          <a:blip r:embed="rId4">
            <a:alphaModFix/>
          </a:blip>
          <a:stretch>
            <a:fillRect/>
          </a:stretch>
        </p:blipFill>
        <p:spPr>
          <a:xfrm>
            <a:off x="5486400" y="3352800"/>
            <a:ext cx="2921000" cy="29210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FFCC"/>
        </a:solidFill>
      </p:bgPr>
    </p:bg>
    <p:spTree>
      <p:nvGrpSpPr>
        <p:cNvPr id="95" name="Shape 95"/>
        <p:cNvGrpSpPr/>
        <p:nvPr/>
      </p:nvGrpSpPr>
      <p:grpSpPr>
        <a:xfrm>
          <a:off x="0" y="0"/>
          <a:ext cx="0" cy="0"/>
          <a:chOff x="0" y="0"/>
          <a:chExt cx="0" cy="0"/>
        </a:xfrm>
      </p:grpSpPr>
      <p:sp>
        <p:nvSpPr>
          <p:cNvPr id="96" name="Google Shape;96;p13"/>
          <p:cNvSpPr txBox="1"/>
          <p:nvPr>
            <p:ph type="title"/>
          </p:nvPr>
        </p:nvSpPr>
        <p:spPr>
          <a:xfrm>
            <a:off x="457200" y="533400"/>
            <a:ext cx="8229600" cy="944562"/>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99FF"/>
              </a:buClr>
              <a:buFont typeface="Arial"/>
              <a:buNone/>
            </a:pPr>
            <a:br>
              <a:rPr lang="en-US"/>
            </a:br>
            <a:r>
              <a:rPr b="1" i="0" lang="en-US" sz="4400" u="none" cap="none" strike="noStrike">
                <a:solidFill>
                  <a:srgbClr val="FF99FF"/>
                </a:solidFill>
                <a:latin typeface="Arial"/>
                <a:ea typeface="Arial"/>
                <a:cs typeface="Arial"/>
                <a:sym typeface="Arial"/>
              </a:rPr>
              <a:t>ALAM SEKITAR</a:t>
            </a:r>
            <a:br>
              <a:rPr b="1" i="0" lang="en-US" sz="4400" u="none" cap="none" strike="noStrike">
                <a:solidFill>
                  <a:srgbClr val="FF99FF"/>
                </a:solidFill>
                <a:latin typeface="Arial"/>
                <a:ea typeface="Arial"/>
                <a:cs typeface="Arial"/>
                <a:sym typeface="Arial"/>
              </a:rPr>
            </a:br>
            <a:endParaRPr b="0" i="0" sz="1800" u="none" cap="none" strike="noStrike"/>
          </a:p>
        </p:txBody>
      </p:sp>
      <p:sp>
        <p:nvSpPr>
          <p:cNvPr id="97" name="Google Shape;97;p13"/>
          <p:cNvSpPr txBox="1"/>
          <p:nvPr>
            <p:ph idx="1" type="body"/>
          </p:nvPr>
        </p:nvSpPr>
        <p:spPr>
          <a:xfrm>
            <a:off x="457200" y="2286000"/>
            <a:ext cx="4419600" cy="35052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3600" u="none" cap="none" strike="noStrike">
                <a:solidFill>
                  <a:schemeClr val="dk1"/>
                </a:solidFill>
                <a:latin typeface="Arial"/>
                <a:ea typeface="Arial"/>
                <a:cs typeface="Arial"/>
                <a:sym typeface="Arial"/>
              </a:rPr>
              <a:t>1 Pencemaran berlaku dan membahayakan</a:t>
            </a:r>
            <a:endParaRPr b="0" i="0" sz="1800" u="none" cap="none" strike="noStrike"/>
          </a:p>
          <a:p>
            <a:pPr indent="-342900" lvl="0" marL="342900" marR="0" rtl="0" algn="l">
              <a:lnSpc>
                <a:spcPct val="100000"/>
              </a:lnSpc>
              <a:spcBef>
                <a:spcPts val="720"/>
              </a:spcBef>
              <a:spcAft>
                <a:spcPts val="0"/>
              </a:spcAft>
              <a:buClr>
                <a:schemeClr val="dk1"/>
              </a:buClr>
              <a:buFont typeface="Arial"/>
              <a:buNone/>
            </a:pPr>
            <a:r>
              <a:rPr b="1" i="0" lang="en-US" sz="3600" u="none" cap="none" strike="noStrike">
                <a:solidFill>
                  <a:schemeClr val="dk1"/>
                </a:solidFill>
                <a:latin typeface="Arial"/>
                <a:ea typeface="Arial"/>
                <a:cs typeface="Arial"/>
                <a:sym typeface="Arial"/>
              </a:rPr>
              <a:t>2 Negara hancur dan musnah</a:t>
            </a:r>
            <a:endParaRPr b="0" i="0" sz="1800" u="none" cap="none" strike="noStrike"/>
          </a:p>
        </p:txBody>
      </p:sp>
      <p:pic>
        <p:nvPicPr>
          <p:cNvPr id="98" name="Google Shape;98;p13"/>
          <p:cNvPicPr preferRelativeResize="0"/>
          <p:nvPr/>
        </p:nvPicPr>
        <p:blipFill>
          <a:blip r:embed="rId3">
            <a:alphaModFix/>
          </a:blip>
          <a:stretch>
            <a:fillRect/>
          </a:stretch>
        </p:blipFill>
        <p:spPr>
          <a:xfrm>
            <a:off x="5105400" y="2133600"/>
            <a:ext cx="3530600" cy="35306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FFCC"/>
        </a:solidFill>
      </p:bgPr>
    </p:bg>
    <p:spTree>
      <p:nvGrpSpPr>
        <p:cNvPr id="102" name="Shape 102"/>
        <p:cNvGrpSpPr/>
        <p:nvPr/>
      </p:nvGrpSpPr>
      <p:grpSpPr>
        <a:xfrm>
          <a:off x="0" y="0"/>
          <a:ext cx="0" cy="0"/>
          <a:chOff x="0" y="0"/>
          <a:chExt cx="0" cy="0"/>
        </a:xfrm>
      </p:grpSpPr>
      <p:sp>
        <p:nvSpPr>
          <p:cNvPr id="103" name="Google Shape;103;p14"/>
          <p:cNvSpPr txBox="1"/>
          <p:nvPr>
            <p:ph type="title"/>
          </p:nvPr>
        </p:nvSpPr>
        <p:spPr>
          <a:xfrm>
            <a:off x="457200" y="274637"/>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PENGAJARAN AYAT</a:t>
            </a:r>
            <a:endParaRPr b="0" i="0" sz="1800" u="none" cap="none" strike="noStrike"/>
          </a:p>
        </p:txBody>
      </p:sp>
      <p:sp>
        <p:nvSpPr>
          <p:cNvPr id="104" name="Google Shape;104;p14"/>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1. Sentiasa meyakini kekuasaan Allah dalam kehidupan.</a:t>
            </a:r>
            <a:endParaRPr b="0" i="0" sz="1800" u="none" cap="none" strike="noStrike"/>
          </a:p>
          <a:p>
            <a:pPr indent="-342900" lvl="0" marL="342900" marR="0" rtl="0" algn="l">
              <a:lnSpc>
                <a:spcPct val="9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2. Redha dengan segala Qadha’ dan Qadar Allah.</a:t>
            </a:r>
            <a:endParaRPr b="0" i="0" sz="1800" u="none" cap="none" strike="noStrike"/>
          </a:p>
          <a:p>
            <a:pPr indent="-342900" lvl="0" marL="342900" marR="0" rtl="0" algn="l">
              <a:lnSpc>
                <a:spcPct val="9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3. Sentiasa berusaha untuk memajukan diri sendiri dan masyarakat.</a:t>
            </a:r>
            <a:endParaRPr b="0" i="0" sz="1800" u="none" cap="none" strike="noStrike"/>
          </a:p>
          <a:p>
            <a:pPr indent="-342900" lvl="0" marL="342900" marR="0" rtl="0" algn="l">
              <a:lnSpc>
                <a:spcPct val="9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4. Memberi sumbangan untuk kesejahteraan hidup keluarga, masyarakat dan negara.</a:t>
            </a:r>
            <a:endParaRPr b="0" i="0" sz="1800" u="none" cap="none" strike="noStrike"/>
          </a:p>
        </p:txBody>
      </p:sp>
      <p:pic>
        <p:nvPicPr>
          <p:cNvPr id="105" name="Google Shape;105;p14"/>
          <p:cNvPicPr preferRelativeResize="0"/>
          <p:nvPr/>
        </p:nvPicPr>
        <p:blipFill>
          <a:blip r:embed="rId3">
            <a:alphaModFix/>
          </a:blip>
          <a:stretch>
            <a:fillRect/>
          </a:stretch>
        </p:blipFill>
        <p:spPr>
          <a:xfrm>
            <a:off x="7010400" y="4495800"/>
            <a:ext cx="1714500" cy="15811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FFCC"/>
        </a:solidFill>
      </p:bgPr>
    </p:bg>
    <p:spTree>
      <p:nvGrpSpPr>
        <p:cNvPr id="26" name="Shape 26"/>
        <p:cNvGrpSpPr/>
        <p:nvPr/>
      </p:nvGrpSpPr>
      <p:grpSpPr>
        <a:xfrm>
          <a:off x="0" y="0"/>
          <a:ext cx="0" cy="0"/>
          <a:chOff x="0" y="0"/>
          <a:chExt cx="0" cy="0"/>
        </a:xfrm>
      </p:grpSpPr>
      <p:sp>
        <p:nvSpPr>
          <p:cNvPr id="27" name="Google Shape;27;p4"/>
          <p:cNvSpPr txBox="1"/>
          <p:nvPr>
            <p:ph idx="1" type="body"/>
          </p:nvPr>
        </p:nvSpPr>
        <p:spPr>
          <a:xfrm>
            <a:off x="457200" y="5791200"/>
            <a:ext cx="6019800" cy="6858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(surah Al-Imran,26)</a:t>
            </a:r>
            <a:endParaRPr b="0" i="0" sz="1800" u="none" cap="none" strike="noStrike"/>
          </a:p>
        </p:txBody>
      </p:sp>
      <p:pic>
        <p:nvPicPr>
          <p:cNvPr id="28" name="Google Shape;28;p4"/>
          <p:cNvPicPr preferRelativeResize="0"/>
          <p:nvPr/>
        </p:nvPicPr>
        <p:blipFill>
          <a:blip r:embed="rId3">
            <a:alphaModFix/>
          </a:blip>
          <a:stretch>
            <a:fillRect/>
          </a:stretch>
        </p:blipFill>
        <p:spPr>
          <a:xfrm>
            <a:off x="257175" y="1919287"/>
            <a:ext cx="8629650" cy="3019425"/>
          </a:xfrm>
          <a:prstGeom prst="rect">
            <a:avLst/>
          </a:prstGeom>
          <a:noFill/>
          <a:ln>
            <a:noFill/>
          </a:ln>
        </p:spPr>
      </p:pic>
      <p:sp>
        <p:nvSpPr>
          <p:cNvPr id="29" name="Google Shape;29;p4"/>
          <p:cNvSpPr txBox="1"/>
          <p:nvPr>
            <p:ph type="title"/>
          </p:nvPr>
        </p:nvSpPr>
        <p:spPr>
          <a:xfrm>
            <a:off x="457200" y="274637"/>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400" u="none" cap="none" strike="noStrike">
                <a:solidFill>
                  <a:schemeClr val="dk2"/>
                </a:solidFill>
                <a:latin typeface="Arial"/>
                <a:ea typeface="Arial"/>
                <a:cs typeface="Arial"/>
                <a:sym typeface="Arial"/>
              </a:rPr>
              <a:t>FIRMAN ALLAH</a:t>
            </a:r>
            <a:endParaRPr b="0" i="0" sz="1800" u="none" cap="none" strike="noStrike"/>
          </a:p>
        </p:txBody>
      </p:sp>
      <p:grpSp>
        <p:nvGrpSpPr>
          <p:cNvPr id="30" name="Google Shape;30;p4"/>
          <p:cNvGrpSpPr/>
          <p:nvPr/>
        </p:nvGrpSpPr>
        <p:grpSpPr>
          <a:xfrm>
            <a:off x="6019800" y="5562600"/>
            <a:ext cx="2927350" cy="852487"/>
            <a:chOff x="228600" y="838200"/>
            <a:chExt cx="2927350" cy="852487"/>
          </a:xfrm>
        </p:grpSpPr>
        <p:sp>
          <p:nvSpPr>
            <p:cNvPr id="31" name="Google Shape;31;p4"/>
            <p:cNvSpPr/>
            <p:nvPr/>
          </p:nvSpPr>
          <p:spPr>
            <a:xfrm>
              <a:off x="762000" y="1143000"/>
              <a:ext cx="2362200" cy="533400"/>
            </a:xfrm>
            <a:prstGeom prst="rect">
              <a:avLst/>
            </a:prstGeom>
            <a:solidFill>
              <a:schemeClr val="accent2"/>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2" name="Google Shape;32;p4"/>
            <p:cNvSpPr/>
            <p:nvPr/>
          </p:nvSpPr>
          <p:spPr>
            <a:xfrm>
              <a:off x="838200" y="1295400"/>
              <a:ext cx="1762125" cy="228600"/>
            </a:xfrm>
            <a:prstGeom prst="rect">
              <a:avLst/>
            </a:prstGeom>
            <a:solidFill>
              <a:srgbClr val="FFFF00"/>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rtl="0" algn="l">
                <a:spcBef>
                  <a:spcPts val="0"/>
                </a:spcBef>
                <a:spcAft>
                  <a:spcPts val="0"/>
                </a:spcAft>
                <a:buNone/>
              </a:pPr>
              <a:r>
                <a:rPr lang="en-US"/>
                <a:t>HAFAZAN </a:t>
              </a:r>
              <a:endParaRPr/>
            </a:p>
          </p:txBody>
        </p:sp>
        <p:pic>
          <p:nvPicPr>
            <p:cNvPr id="33" name="Google Shape;33;p4"/>
            <p:cNvPicPr preferRelativeResize="0"/>
            <p:nvPr/>
          </p:nvPicPr>
          <p:blipFill>
            <a:blip r:embed="rId4">
              <a:alphaModFix/>
            </a:blip>
            <a:stretch>
              <a:fillRect/>
            </a:stretch>
          </p:blipFill>
          <p:spPr>
            <a:xfrm>
              <a:off x="2286000" y="838200"/>
              <a:ext cx="869950" cy="852487"/>
            </a:xfrm>
            <a:prstGeom prst="rect">
              <a:avLst/>
            </a:prstGeom>
            <a:noFill/>
            <a:ln>
              <a:noFill/>
            </a:ln>
          </p:spPr>
        </p:pic>
        <p:pic>
          <p:nvPicPr>
            <p:cNvPr id="34" name="Google Shape;34;p4"/>
            <p:cNvPicPr preferRelativeResize="0"/>
            <p:nvPr/>
          </p:nvPicPr>
          <p:blipFill>
            <a:blip r:embed="rId5">
              <a:alphaModFix/>
            </a:blip>
            <a:stretch>
              <a:fillRect/>
            </a:stretch>
          </p:blipFill>
          <p:spPr>
            <a:xfrm>
              <a:off x="228600" y="1143000"/>
              <a:ext cx="514350" cy="514350"/>
            </a:xfrm>
            <a:prstGeom prst="rect">
              <a:avLst/>
            </a:prstGeom>
            <a:noFill/>
            <a:ln>
              <a:noFill/>
            </a:ln>
          </p:spPr>
        </p:pic>
      </p:grpSp>
      <p:pic>
        <p:nvPicPr>
          <p:cNvPr id="35" name="Google Shape;35;p4"/>
          <p:cNvPicPr preferRelativeResize="0"/>
          <p:nvPr/>
        </p:nvPicPr>
        <p:blipFill>
          <a:blip r:embed="rId6">
            <a:alphaModFix/>
          </a:blip>
          <a:stretch>
            <a:fillRect/>
          </a:stretch>
        </p:blipFill>
        <p:spPr>
          <a:xfrm>
            <a:off x="381000" y="5638800"/>
            <a:ext cx="762000" cy="7620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66FF33"/>
            </a:gs>
            <a:gs pos="50000">
              <a:schemeClr val="lt1"/>
            </a:gs>
            <a:gs pos="50000">
              <a:schemeClr val="lt1"/>
            </a:gs>
            <a:gs pos="100000">
              <a:srgbClr val="66FF33"/>
            </a:gs>
          </a:gsLst>
          <a:lin ang="5400000" scaled="0"/>
        </a:gradFill>
      </p:bgPr>
    </p:bg>
    <p:spTree>
      <p:nvGrpSpPr>
        <p:cNvPr id="39" name="Shape 39"/>
        <p:cNvGrpSpPr/>
        <p:nvPr/>
      </p:nvGrpSpPr>
      <p:grpSpPr>
        <a:xfrm>
          <a:off x="0" y="0"/>
          <a:ext cx="0" cy="0"/>
          <a:chOff x="0" y="0"/>
          <a:chExt cx="0" cy="0"/>
        </a:xfrm>
      </p:grpSpPr>
      <p:sp>
        <p:nvSpPr>
          <p:cNvPr id="40" name="Google Shape;40;p5"/>
          <p:cNvSpPr txBox="1"/>
          <p:nvPr>
            <p:ph type="title"/>
          </p:nvPr>
        </p:nvSpPr>
        <p:spPr>
          <a:xfrm>
            <a:off x="457200" y="457200"/>
            <a:ext cx="8229600" cy="868362"/>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MAKSUDNYA</a:t>
            </a:r>
            <a:endParaRPr b="0" i="0" sz="1800" u="none" cap="none" strike="noStrike"/>
          </a:p>
        </p:txBody>
      </p:sp>
      <p:sp>
        <p:nvSpPr>
          <p:cNvPr id="41" name="Google Shape;41;p5"/>
          <p:cNvSpPr txBox="1"/>
          <p:nvPr>
            <p:ph idx="1" type="body"/>
          </p:nvPr>
        </p:nvSpPr>
        <p:spPr>
          <a:xfrm>
            <a:off x="457200" y="1676400"/>
            <a:ext cx="8229600" cy="4191000"/>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8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Katakanlah (wahai Muhammad) Wahai Tuhan yang mempunyai kuasa pemerintahan, Engkaulah yang memberi kuasa pemerintahan kepada orang yang Engkau kehendaki dan Engkaulah yang mencabut kuasa pemerintahan dari orang yang Engkau kehendaki. Engkau memuliakan orang yang Engkau kehendaki dan Engkau hinakan orang yang Engkau kehendaki. Di tangan Engkaulah segala kebaikan sesungguhnya Engkau Maha Berkuasa atas tiap-tiap sesuatu.</a:t>
            </a:r>
            <a:endParaRPr b="0" i="0" sz="1800" u="none" cap="none" strike="noStrike"/>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FFCC"/>
        </a:solidFill>
      </p:bgPr>
    </p:bg>
    <p:spTree>
      <p:nvGrpSpPr>
        <p:cNvPr id="45" name="Shape 45"/>
        <p:cNvGrpSpPr/>
        <p:nvPr/>
      </p:nvGrpSpPr>
      <p:grpSpPr>
        <a:xfrm>
          <a:off x="0" y="0"/>
          <a:ext cx="0" cy="0"/>
          <a:chOff x="0" y="0"/>
          <a:chExt cx="0" cy="0"/>
        </a:xfrm>
      </p:grpSpPr>
      <p:sp>
        <p:nvSpPr>
          <p:cNvPr id="46" name="Google Shape;46;p6"/>
          <p:cNvSpPr txBox="1"/>
          <p:nvPr>
            <p:ph type="title"/>
          </p:nvPr>
        </p:nvSpPr>
        <p:spPr>
          <a:xfrm>
            <a:off x="457200" y="274637"/>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ALLAH MAHA BERKUASA</a:t>
            </a:r>
            <a:endParaRPr b="0" i="0" sz="1800" u="none" cap="none" strike="noStrike"/>
          </a:p>
        </p:txBody>
      </p:sp>
      <p:sp>
        <p:nvSpPr>
          <p:cNvPr id="47" name="Google Shape;47;p6"/>
          <p:cNvSpPr txBox="1"/>
          <p:nvPr>
            <p:ph idx="1" type="body"/>
          </p:nvPr>
        </p:nvSpPr>
        <p:spPr>
          <a:xfrm>
            <a:off x="457200" y="1600200"/>
            <a:ext cx="64008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Maksud “Kuasa Pemerintahan”</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Kerajaan</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Maksud Tuhan yang mempunyai kuasa  pemerintahan</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Memiliki kuasa sepenuhnya terhadap seluruh makhluk di alam semesta ini.</a:t>
            </a:r>
            <a:endParaRPr b="0" i="0" sz="1800" u="none" cap="none" strike="noStrike"/>
          </a:p>
        </p:txBody>
      </p:sp>
      <p:pic>
        <p:nvPicPr>
          <p:cNvPr id="48" name="Google Shape;48;p6"/>
          <p:cNvPicPr preferRelativeResize="0"/>
          <p:nvPr/>
        </p:nvPicPr>
        <p:blipFill>
          <a:blip r:embed="rId3">
            <a:alphaModFix/>
          </a:blip>
          <a:stretch>
            <a:fillRect/>
          </a:stretch>
        </p:blipFill>
        <p:spPr>
          <a:xfrm>
            <a:off x="4267200" y="3105150"/>
            <a:ext cx="4876800" cy="37528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hlink"/>
            </a:gs>
            <a:gs pos="50000">
              <a:schemeClr val="lt1"/>
            </a:gs>
            <a:gs pos="50000">
              <a:schemeClr val="lt1"/>
            </a:gs>
            <a:gs pos="100000">
              <a:schemeClr val="hlink"/>
            </a:gs>
          </a:gsLst>
          <a:lin ang="5400000" scaled="0"/>
        </a:gradFill>
      </p:bgPr>
    </p:bg>
    <p:spTree>
      <p:nvGrpSpPr>
        <p:cNvPr id="52" name="Shape 52"/>
        <p:cNvGrpSpPr/>
        <p:nvPr/>
      </p:nvGrpSpPr>
      <p:grpSpPr>
        <a:xfrm>
          <a:off x="0" y="0"/>
          <a:ext cx="0" cy="0"/>
          <a:chOff x="0" y="0"/>
          <a:chExt cx="0" cy="0"/>
        </a:xfrm>
      </p:grpSpPr>
      <p:sp>
        <p:nvSpPr>
          <p:cNvPr id="53" name="Google Shape;53;p7"/>
          <p:cNvSpPr txBox="1"/>
          <p:nvPr>
            <p:ph type="title"/>
          </p:nvPr>
        </p:nvSpPr>
        <p:spPr>
          <a:xfrm>
            <a:off x="457200" y="274637"/>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200" u="none" cap="none" strike="noStrike">
                <a:solidFill>
                  <a:srgbClr val="FFFF00"/>
                </a:solidFill>
                <a:latin typeface="Arial"/>
                <a:ea typeface="Arial"/>
                <a:cs typeface="Arial"/>
                <a:sym typeface="Arial"/>
              </a:rPr>
              <a:t>ALLAH PENENTU KEMULIAAN</a:t>
            </a:r>
            <a:endParaRPr b="0" i="0" sz="1800" u="none" cap="none" strike="noStrike"/>
          </a:p>
        </p:txBody>
      </p:sp>
      <p:sp>
        <p:nvSpPr>
          <p:cNvPr id="54" name="Google Shape;54;p7"/>
          <p:cNvSpPr txBox="1"/>
          <p:nvPr>
            <p:ph idx="1" type="body"/>
          </p:nvPr>
        </p:nvSpPr>
        <p:spPr>
          <a:xfrm>
            <a:off x="304800" y="2209800"/>
            <a:ext cx="4267200" cy="37338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Allah SWT berhak memulia atau menghina sesiapa yang dikehendaki</a:t>
            </a:r>
            <a:endParaRPr b="0" i="0" sz="1800" u="none" cap="none" strike="noStrike"/>
          </a:p>
          <a:p>
            <a:pPr indent="-342900" lvl="0" marL="342900" marR="0" rtl="0" algn="l">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Sebagai hamba , kita hendaklah patuh dan tunduk kepada Allah SWT</a:t>
            </a:r>
            <a:endParaRPr b="0" i="0" sz="1800" u="none" cap="none" strike="noStrike"/>
          </a:p>
        </p:txBody>
      </p:sp>
      <p:pic>
        <p:nvPicPr>
          <p:cNvPr id="55" name="Google Shape;55;p7"/>
          <p:cNvPicPr preferRelativeResize="0"/>
          <p:nvPr/>
        </p:nvPicPr>
        <p:blipFill>
          <a:blip r:embed="rId3">
            <a:alphaModFix/>
          </a:blip>
          <a:stretch>
            <a:fillRect/>
          </a:stretch>
        </p:blipFill>
        <p:spPr>
          <a:xfrm>
            <a:off x="4724400" y="2514600"/>
            <a:ext cx="3870325" cy="28067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FFCC"/>
        </a:solidFill>
      </p:bgPr>
    </p:bg>
    <p:spTree>
      <p:nvGrpSpPr>
        <p:cNvPr id="59" name="Shape 59"/>
        <p:cNvGrpSpPr/>
        <p:nvPr/>
      </p:nvGrpSpPr>
      <p:grpSpPr>
        <a:xfrm>
          <a:off x="0" y="0"/>
          <a:ext cx="0" cy="0"/>
          <a:chOff x="0" y="0"/>
          <a:chExt cx="0" cy="0"/>
        </a:xfrm>
      </p:grpSpPr>
      <p:sp>
        <p:nvSpPr>
          <p:cNvPr id="60" name="Google Shape;60;p8"/>
          <p:cNvSpPr txBox="1"/>
          <p:nvPr>
            <p:ph type="title"/>
          </p:nvPr>
        </p:nvSpPr>
        <p:spPr>
          <a:xfrm>
            <a:off x="457200" y="274637"/>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br>
              <a:rPr lang="en-US"/>
            </a:br>
            <a:r>
              <a:rPr b="1" i="0" lang="en-US" sz="4000" u="none" cap="none" strike="noStrike">
                <a:solidFill>
                  <a:srgbClr val="FFFF00"/>
                </a:solidFill>
                <a:latin typeface="Arial"/>
                <a:ea typeface="Arial"/>
                <a:cs typeface="Arial"/>
                <a:sym typeface="Arial"/>
              </a:rPr>
              <a:t>SEBAB-SEBAB </a:t>
            </a:r>
            <a:br>
              <a:rPr b="1" i="0" lang="en-US" sz="4000" u="none" cap="none" strike="noStrike">
                <a:solidFill>
                  <a:srgbClr val="FFFF00"/>
                </a:solidFill>
                <a:latin typeface="Arial"/>
                <a:ea typeface="Arial"/>
                <a:cs typeface="Arial"/>
                <a:sym typeface="Arial"/>
              </a:rPr>
            </a:br>
            <a:r>
              <a:rPr b="1" i="0" lang="en-US" sz="4000" u="none" cap="none" strike="noStrike">
                <a:solidFill>
                  <a:srgbClr val="FFFF00"/>
                </a:solidFill>
                <a:latin typeface="Arial"/>
                <a:ea typeface="Arial"/>
                <a:cs typeface="Arial"/>
                <a:sym typeface="Arial"/>
              </a:rPr>
              <a:t>KEMULIAAN DAN KEHINAAN.</a:t>
            </a:r>
            <a:br>
              <a:rPr b="1" i="0" lang="en-US" sz="4000" u="none" cap="none" strike="noStrike">
                <a:solidFill>
                  <a:srgbClr val="FFFF00"/>
                </a:solidFill>
                <a:latin typeface="Arial"/>
                <a:ea typeface="Arial"/>
                <a:cs typeface="Arial"/>
                <a:sym typeface="Arial"/>
              </a:rPr>
            </a:br>
            <a:endParaRPr b="0" i="0" sz="1800" u="none" cap="none" strike="noStrike"/>
          </a:p>
        </p:txBody>
      </p:sp>
      <p:sp>
        <p:nvSpPr>
          <p:cNvPr id="61" name="Google Shape;61;p8"/>
          <p:cNvSpPr txBox="1"/>
          <p:nvPr>
            <p:ph idx="1" type="body"/>
          </p:nvPr>
        </p:nvSpPr>
        <p:spPr>
          <a:xfrm>
            <a:off x="457200" y="1600200"/>
            <a:ext cx="54102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3600" u="none" cap="none" strike="noStrike">
                <a:solidFill>
                  <a:schemeClr val="dk1"/>
                </a:solidFill>
                <a:latin typeface="Arial"/>
                <a:ea typeface="Arial"/>
                <a:cs typeface="Arial"/>
                <a:sym typeface="Arial"/>
              </a:rPr>
              <a:t>KEMULIAAN</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Beriman dan bertaqwa kepada Allah SWT.</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Berdoa,berusaha dan bertawakal.</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Berbuat baik sesama manusia</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Berusaha bersungguh-sungguh ke arah kebaikan</a:t>
            </a:r>
            <a:endParaRPr b="0" i="0" sz="1800" u="none" cap="none" strike="noStrike"/>
          </a:p>
        </p:txBody>
      </p:sp>
      <p:pic>
        <p:nvPicPr>
          <p:cNvPr id="62" name="Google Shape;62;p8"/>
          <p:cNvPicPr preferRelativeResize="0"/>
          <p:nvPr/>
        </p:nvPicPr>
        <p:blipFill>
          <a:blip r:embed="rId3">
            <a:alphaModFix/>
          </a:blip>
          <a:stretch>
            <a:fillRect/>
          </a:stretch>
        </p:blipFill>
        <p:spPr>
          <a:xfrm>
            <a:off x="5105400" y="1905000"/>
            <a:ext cx="3530600" cy="35306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CCFFCC"/>
            </a:gs>
            <a:gs pos="50000">
              <a:srgbClr val="FF99FF"/>
            </a:gs>
            <a:gs pos="50000">
              <a:srgbClr val="FF99FF"/>
            </a:gs>
            <a:gs pos="100000">
              <a:srgbClr val="CCFFCC"/>
            </a:gs>
          </a:gsLst>
          <a:lin ang="5400000" scaled="0"/>
        </a:gradFill>
      </p:bgPr>
    </p:bg>
    <p:spTree>
      <p:nvGrpSpPr>
        <p:cNvPr id="66" name="Shape 66"/>
        <p:cNvGrpSpPr/>
        <p:nvPr/>
      </p:nvGrpSpPr>
      <p:grpSpPr>
        <a:xfrm>
          <a:off x="0" y="0"/>
          <a:ext cx="0" cy="0"/>
          <a:chOff x="0" y="0"/>
          <a:chExt cx="0" cy="0"/>
        </a:xfrm>
      </p:grpSpPr>
      <p:sp>
        <p:nvSpPr>
          <p:cNvPr id="67" name="Google Shape;67;p9"/>
          <p:cNvSpPr txBox="1"/>
          <p:nvPr>
            <p:ph type="title"/>
          </p:nvPr>
        </p:nvSpPr>
        <p:spPr>
          <a:xfrm>
            <a:off x="457200" y="274637"/>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800" u="none" cap="none" strike="noStrike">
                <a:solidFill>
                  <a:srgbClr val="FFFF00"/>
                </a:solidFill>
                <a:latin typeface="Arial"/>
                <a:ea typeface="Arial"/>
                <a:cs typeface="Arial"/>
                <a:sym typeface="Arial"/>
              </a:rPr>
              <a:t>KEHINAAN</a:t>
            </a:r>
            <a:endParaRPr b="0" i="0" sz="1800" u="none" cap="none" strike="noStrike"/>
          </a:p>
        </p:txBody>
      </p:sp>
      <p:sp>
        <p:nvSpPr>
          <p:cNvPr id="68" name="Google Shape;68;p9"/>
          <p:cNvSpPr txBox="1"/>
          <p:nvPr>
            <p:ph idx="1" type="body"/>
          </p:nvPr>
        </p:nvSpPr>
        <p:spPr>
          <a:xfrm>
            <a:off x="457200" y="2057400"/>
            <a:ext cx="51054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Tidak melaksanakan perintah ALLAH SWT.</a:t>
            </a:r>
            <a:endParaRPr b="0" i="0" sz="1800" u="none" cap="none" strike="noStrike"/>
          </a:p>
          <a:p>
            <a:pPr indent="-342900" lvl="0" marL="342900" marR="0" rtl="0" algn="l">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Melanggar larangan ALLAH SWT.</a:t>
            </a:r>
            <a:endParaRPr b="0" i="0" sz="1800" u="none" cap="none" strike="noStrike"/>
          </a:p>
          <a:p>
            <a:pPr indent="-342900" lvl="0" marL="342900" marR="0" rtl="0" algn="l">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Tidak menjaga hubungan baik sesama manusia.</a:t>
            </a:r>
            <a:endParaRPr b="0" i="0" sz="1800" u="none" cap="none" strike="noStrike"/>
          </a:p>
          <a:p>
            <a:pPr indent="-342900" lvl="0" marL="342900" marR="0" rtl="0" algn="l">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Tidak mahu berubah.</a:t>
            </a:r>
            <a:endParaRPr b="0" i="0" sz="1800" u="none" cap="none" strike="noStrike"/>
          </a:p>
        </p:txBody>
      </p:sp>
      <p:pic>
        <p:nvPicPr>
          <p:cNvPr id="69" name="Google Shape;69;p9"/>
          <p:cNvPicPr preferRelativeResize="0"/>
          <p:nvPr/>
        </p:nvPicPr>
        <p:blipFill>
          <a:blip r:embed="rId3">
            <a:alphaModFix/>
          </a:blip>
          <a:stretch>
            <a:fillRect/>
          </a:stretch>
        </p:blipFill>
        <p:spPr>
          <a:xfrm>
            <a:off x="5702300" y="2057400"/>
            <a:ext cx="2974975" cy="3733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FFCC"/>
        </a:solidFill>
      </p:bgPr>
    </p:bg>
    <p:spTree>
      <p:nvGrpSpPr>
        <p:cNvPr id="73" name="Shape 73"/>
        <p:cNvGrpSpPr/>
        <p:nvPr/>
      </p:nvGrpSpPr>
      <p:grpSpPr>
        <a:xfrm>
          <a:off x="0" y="0"/>
          <a:ext cx="0" cy="0"/>
          <a:chOff x="0" y="0"/>
          <a:chExt cx="0" cy="0"/>
        </a:xfrm>
      </p:grpSpPr>
      <p:sp>
        <p:nvSpPr>
          <p:cNvPr id="74" name="Google Shape;74;p10"/>
          <p:cNvSpPr txBox="1"/>
          <p:nvPr>
            <p:ph type="title"/>
          </p:nvPr>
        </p:nvSpPr>
        <p:spPr>
          <a:xfrm>
            <a:off x="457200" y="274637"/>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br>
              <a:rPr lang="en-US"/>
            </a:br>
            <a:r>
              <a:rPr b="1" i="0" lang="en-US" sz="4000" u="none" cap="none" strike="noStrike">
                <a:solidFill>
                  <a:srgbClr val="FFFF00"/>
                </a:solidFill>
                <a:latin typeface="Arial"/>
                <a:ea typeface="Arial"/>
                <a:cs typeface="Arial"/>
                <a:sym typeface="Arial"/>
              </a:rPr>
              <a:t>CARA MENGHARGAI </a:t>
            </a:r>
            <a:br>
              <a:rPr b="1" i="0" lang="en-US" sz="4000" u="none" cap="none" strike="noStrike">
                <a:solidFill>
                  <a:srgbClr val="FFFF00"/>
                </a:solidFill>
                <a:latin typeface="Arial"/>
                <a:ea typeface="Arial"/>
                <a:cs typeface="Arial"/>
                <a:sym typeface="Arial"/>
              </a:rPr>
            </a:br>
            <a:r>
              <a:rPr b="1" i="0" lang="en-US" sz="4000" u="none" cap="none" strike="noStrike">
                <a:solidFill>
                  <a:srgbClr val="FFFF00"/>
                </a:solidFill>
                <a:latin typeface="Arial"/>
                <a:ea typeface="Arial"/>
                <a:cs typeface="Arial"/>
                <a:sym typeface="Arial"/>
              </a:rPr>
              <a:t>NIKMAT ALLAH SWT</a:t>
            </a:r>
            <a:br>
              <a:rPr b="1" i="0" lang="en-US" sz="4000" u="none" cap="none" strike="noStrike">
                <a:solidFill>
                  <a:srgbClr val="FFFF00"/>
                </a:solidFill>
                <a:latin typeface="Arial"/>
                <a:ea typeface="Arial"/>
                <a:cs typeface="Arial"/>
                <a:sym typeface="Arial"/>
              </a:rPr>
            </a:br>
            <a:endParaRPr b="0" i="0" sz="1800" u="none" cap="none" strike="noStrike"/>
          </a:p>
        </p:txBody>
      </p:sp>
      <p:sp>
        <p:nvSpPr>
          <p:cNvPr id="75" name="Google Shape;75;p10"/>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Rezeki kurniaan Allah SWT hendaklah </a:t>
            </a:r>
            <a:endParaRPr b="0" i="0" sz="1800" u="none" cap="none" strike="noStrike"/>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digunakan untuk:</a:t>
            </a:r>
            <a:endParaRPr b="0" i="0" sz="1800" u="none" cap="none" strike="noStrike"/>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1 Menyara kehidupan diri dan keluarga</a:t>
            </a:r>
            <a:endParaRPr b="0" i="0" sz="1800" u="none" cap="none" strike="noStrike"/>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2 Melakukan kebajikan (sedekah).</a:t>
            </a:r>
            <a:endParaRPr b="0" i="0" sz="1800" u="none" cap="none" strike="noStrike"/>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3 Berusaha memajukan diri,   masyarakat dan negara.</a:t>
            </a:r>
            <a:endParaRPr b="0" i="0" sz="1800" u="none" cap="none" strike="noStrike"/>
          </a:p>
        </p:txBody>
      </p:sp>
      <p:pic>
        <p:nvPicPr>
          <p:cNvPr id="76" name="Google Shape;76;p10"/>
          <p:cNvPicPr preferRelativeResize="0"/>
          <p:nvPr/>
        </p:nvPicPr>
        <p:blipFill>
          <a:blip r:embed="rId3">
            <a:alphaModFix/>
          </a:blip>
          <a:stretch>
            <a:fillRect/>
          </a:stretch>
        </p:blipFill>
        <p:spPr>
          <a:xfrm>
            <a:off x="2286000" y="5029200"/>
            <a:ext cx="4397375" cy="16351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CCFFCC"/>
        </a:solidFill>
      </p:bgPr>
    </p:bg>
    <p:spTree>
      <p:nvGrpSpPr>
        <p:cNvPr id="80" name="Shape 80"/>
        <p:cNvGrpSpPr/>
        <p:nvPr/>
      </p:nvGrpSpPr>
      <p:grpSpPr>
        <a:xfrm>
          <a:off x="0" y="0"/>
          <a:ext cx="0" cy="0"/>
          <a:chOff x="0" y="0"/>
          <a:chExt cx="0" cy="0"/>
        </a:xfrm>
      </p:grpSpPr>
      <p:sp>
        <p:nvSpPr>
          <p:cNvPr id="81" name="Google Shape;81;p11"/>
          <p:cNvSpPr txBox="1"/>
          <p:nvPr>
            <p:ph type="title"/>
          </p:nvPr>
        </p:nvSpPr>
        <p:spPr>
          <a:xfrm>
            <a:off x="381000" y="533400"/>
            <a:ext cx="8229600" cy="1143000"/>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AKIBAT TIDAK MENGHARGAI NIKMAT ALLAH SWT</a:t>
            </a:r>
            <a:endParaRPr b="0" i="0" sz="1800" u="none" cap="none" strike="noStrike"/>
          </a:p>
        </p:txBody>
      </p:sp>
      <p:sp>
        <p:nvSpPr>
          <p:cNvPr id="82" name="Google Shape;82;p11"/>
          <p:cNvSpPr txBox="1"/>
          <p:nvPr>
            <p:ph idx="1" type="body"/>
          </p:nvPr>
        </p:nvSpPr>
        <p:spPr>
          <a:xfrm>
            <a:off x="457200" y="1600200"/>
            <a:ext cx="4876800" cy="452596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800"/>
              </a:spcBef>
              <a:spcAft>
                <a:spcPts val="0"/>
              </a:spcAft>
              <a:buClr>
                <a:schemeClr val="dk1"/>
              </a:buClr>
              <a:buFont typeface="Arial"/>
              <a:buNone/>
            </a:pPr>
            <a:r>
              <a:rPr b="1" i="0" lang="en-US" sz="4000" u="none" cap="none" strike="noStrike">
                <a:solidFill>
                  <a:schemeClr val="dk1"/>
                </a:solidFill>
                <a:latin typeface="Arial"/>
                <a:ea typeface="Arial"/>
                <a:cs typeface="Arial"/>
                <a:sym typeface="Arial"/>
              </a:rPr>
              <a:t>INDIVIDU</a:t>
            </a:r>
            <a:endParaRPr b="0" i="0" sz="1800" u="none" cap="none" strike="noStrike"/>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1-Kehidupan menjadi sia-sia</a:t>
            </a:r>
            <a:endParaRPr b="0" i="0" sz="1800" u="none" cap="none" strike="noStrike"/>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2-Menjadi makhluk perosak yang dibenci Allah SWT</a:t>
            </a:r>
            <a:endParaRPr b="0" i="0" sz="1800" u="none" cap="none" strike="noStrike"/>
          </a:p>
        </p:txBody>
      </p:sp>
      <p:pic>
        <p:nvPicPr>
          <p:cNvPr id="83" name="Google Shape;83;p11"/>
          <p:cNvPicPr preferRelativeResize="0"/>
          <p:nvPr/>
        </p:nvPicPr>
        <p:blipFill>
          <a:blip r:embed="rId3">
            <a:alphaModFix/>
          </a:blip>
          <a:stretch>
            <a:fillRect/>
          </a:stretch>
        </p:blipFill>
        <p:spPr>
          <a:xfrm>
            <a:off x="5715000" y="2362200"/>
            <a:ext cx="2765425" cy="377666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