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47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1bee046dbc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Google Shape;25;g1bee046db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ecbed5deb_0_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ecbed5deb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ecbed5deb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ecbed5deb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ecbed5deb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ecbed5deb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ecbed5deb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ecbed5deb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ecbed5deb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ecbed5deb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ecbed5deb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ecbed5deb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ecbed5deb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ecbed5deb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ecbed5deb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ecbed5deb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cbed5deb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ecbed5deb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ecbed5deb_0_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ecbed5deb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ecbed5de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Google Shape;30;g1ecbed5de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ecbed5deb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ecbed5deb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ecbed5deb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ecbed5deb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ecbed5deb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ecbed5deb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cbed5deb_0_1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ecbed5deb_0_1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ecbed5deb_0_1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ecbed5deb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ecbed5deb_0_1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1ecbed5deb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ecbed5deb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ecbed5deb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ecbed5deb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1ecbed5deb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ecbed5deb_0_1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1ecbed5deb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ecbed5deb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ecbed5deb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ecbed5deb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Google Shape;36;g1ecbed5deb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ecbed5deb_0_1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ecbed5deb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ecbed5deb_0_1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1ecbed5deb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ecbed5deb_0_1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1ecbed5de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ecbed5deb_0_1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ecbed5deb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ecbed5deb_0_1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ecbed5deb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ecbed5deb_0_1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ecbed5deb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ecbed5deb_0_1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ecbed5deb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ecbed5deb_0_1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ecbed5deb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ecbed5deb_0_1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ecbed5deb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ecbed5deb_0_1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ecbed5deb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1ecbed5deb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Google Shape;42;g1ecbed5de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ecbed5deb_0_1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ecbed5deb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ecbed5deb_0_1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1ecbed5deb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ecbed5deb_0_2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ecbed5deb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ecbed5deb_0_2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ecbed5deb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ecbed5deb_0_2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ecbed5deb_0_2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ecbed5deb_0_2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ecbed5deb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ecbed5deb_0_2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ecbed5deb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ecbed5deb_0_2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ecbed5deb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g1ecbed5deb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Google Shape;48;g1ecbed5de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ecbed5deb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g1ecbed5deb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cbed5deb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ecbed5deb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cbed5deb_0_3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ecbed5deb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ecbed5deb_0_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ecbed5deb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gradFill>
          <a:gsLst>
            <a:gs pos="0">
              <a:srgbClr val="FFFF00"/>
            </a:gs>
            <a:gs pos="100000">
              <a:srgbClr val="FFFFCC"/>
            </a:gs>
          </a:gsLst>
          <a:lin ang="5400000" scaled="0"/>
        </a:gra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FF00"/>
            </a:gs>
            <a:gs pos="100000">
              <a:srgbClr val="FFFFCC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CC0000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141575" y="1934775"/>
            <a:ext cx="7424400" cy="4482900"/>
          </a:xfrm>
          <a:prstGeom prst="rect">
            <a:avLst/>
          </a:prstGeom>
          <a:solidFill>
            <a:srgbClr val="6D9EEB"/>
          </a:solidFill>
          <a:ln cap="flat" cmpd="sng" w="9525">
            <a:solidFill>
              <a:srgbClr val="00FF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HIDAYAH SUMBER KEBAHAGIAAN 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3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4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7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20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1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1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2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3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3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6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6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7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27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8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8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9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30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1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1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2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32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34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35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6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6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7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7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8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38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9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39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0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0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1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41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2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42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3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43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4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44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5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45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46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46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7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47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8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48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9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49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0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50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Fffff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,wwwwwwwwwwwwwwwwwwwwwwwwwwwwwwwwwwwwwwwwwwwwwwwwwwwwwwwwwwwwwwwwwwwwwwwwwwwwwwwwwwwwwwwwwwwwwwwwww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0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762000" y="381000"/>
            <a:ext cx="6096000" cy="114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2"/>
          <p:cNvSpPr txBox="1"/>
          <p:nvPr>
            <p:ph idx="1" type="body"/>
          </p:nvPr>
        </p:nvSpPr>
        <p:spPr>
          <a:xfrm>
            <a:off x="457200" y="1600200"/>
            <a:ext cx="6248400" cy="40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