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 name="Shape 23"/>
        <p:cNvGrpSpPr/>
        <p:nvPr/>
      </p:nvGrpSpPr>
      <p:grpSpPr>
        <a:xfrm>
          <a:off x="0" y="0"/>
          <a:ext cx="0" cy="0"/>
          <a:chOff x="0" y="0"/>
          <a:chExt cx="0" cy="0"/>
        </a:xfrm>
      </p:grpSpPr>
      <p:sp>
        <p:nvSpPr>
          <p:cNvPr id="24" name="Google Shape;24;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 name="Shape 36"/>
        <p:cNvGrpSpPr/>
        <p:nvPr/>
      </p:nvGrpSpPr>
      <p:grpSpPr>
        <a:xfrm>
          <a:off x="0" y="0"/>
          <a:ext cx="0" cy="0"/>
          <a:chOff x="0" y="0"/>
          <a:chExt cx="0" cy="0"/>
        </a:xfrm>
      </p:grpSpPr>
      <p:sp>
        <p:nvSpPr>
          <p:cNvPr id="37" name="Google Shape;37;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 name="Shape 42"/>
        <p:cNvGrpSpPr/>
        <p:nvPr/>
      </p:nvGrpSpPr>
      <p:grpSpPr>
        <a:xfrm>
          <a:off x="0" y="0"/>
          <a:ext cx="0" cy="0"/>
          <a:chOff x="0" y="0"/>
          <a:chExt cx="0" cy="0"/>
        </a:xfrm>
      </p:grpSpPr>
      <p:sp>
        <p:nvSpPr>
          <p:cNvPr id="43" name="Google Shape;43;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 name="Shape 49"/>
        <p:cNvGrpSpPr/>
        <p:nvPr/>
      </p:nvGrpSpPr>
      <p:grpSpPr>
        <a:xfrm>
          <a:off x="0" y="0"/>
          <a:ext cx="0" cy="0"/>
          <a:chOff x="0" y="0"/>
          <a:chExt cx="0" cy="0"/>
        </a:xfrm>
      </p:grpSpPr>
      <p:sp>
        <p:nvSpPr>
          <p:cNvPr id="50" name="Google Shape;50;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 name="Shape 54"/>
        <p:cNvGrpSpPr/>
        <p:nvPr/>
      </p:nvGrpSpPr>
      <p:grpSpPr>
        <a:xfrm>
          <a:off x="0" y="0"/>
          <a:ext cx="0" cy="0"/>
          <a:chOff x="0" y="0"/>
          <a:chExt cx="0" cy="0"/>
        </a:xfrm>
      </p:grpSpPr>
      <p:sp>
        <p:nvSpPr>
          <p:cNvPr id="55" name="Google Shape;55;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title"/>
          </p:nvPr>
        </p:nvSpPr>
        <p:spPr>
          <a:xfrm>
            <a:off x="457200" y="274637"/>
            <a:ext cx="6705600" cy="11430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a:off x="0" y="1676400"/>
            <a:ext cx="7162800" cy="16002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FFCCCC"/>
            </a:gs>
          </a:gsLst>
          <a:lin ang="54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6.png"/><Relationship Id="rId4" Type="http://schemas.openxmlformats.org/officeDocument/2006/relationships/image" Target="../media/image3.jpg"/><Relationship Id="rId5" Type="http://schemas.openxmlformats.org/officeDocument/2006/relationships/image" Target="../media/image4.png"/><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7.jp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5.jp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1.jpg"/><Relationship Id="rId4" Type="http://schemas.openxmlformats.org/officeDocument/2006/relationships/image" Target="../media/image23.jpg"/><Relationship Id="rId11" Type="http://schemas.openxmlformats.org/officeDocument/2006/relationships/image" Target="../media/image5.jpg"/><Relationship Id="rId10" Type="http://schemas.openxmlformats.org/officeDocument/2006/relationships/image" Target="../media/image7.jpg"/><Relationship Id="rId9" Type="http://schemas.openxmlformats.org/officeDocument/2006/relationships/image" Target="../media/image8.jpg"/><Relationship Id="rId5" Type="http://schemas.openxmlformats.org/officeDocument/2006/relationships/image" Target="../media/image13.jpg"/><Relationship Id="rId6" Type="http://schemas.openxmlformats.org/officeDocument/2006/relationships/image" Target="../media/image31.jpg"/><Relationship Id="rId7" Type="http://schemas.openxmlformats.org/officeDocument/2006/relationships/image" Target="../media/image11.jpg"/><Relationship Id="rId8" Type="http://schemas.openxmlformats.org/officeDocument/2006/relationships/image" Target="../media/image20.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0.jpg"/><Relationship Id="rId4" Type="http://schemas.openxmlformats.org/officeDocument/2006/relationships/image" Target="../media/image18.jpg"/><Relationship Id="rId11" Type="http://schemas.openxmlformats.org/officeDocument/2006/relationships/image" Target="../media/image21.jpg"/><Relationship Id="rId10" Type="http://schemas.openxmlformats.org/officeDocument/2006/relationships/image" Target="../media/image29.jpg"/><Relationship Id="rId12" Type="http://schemas.openxmlformats.org/officeDocument/2006/relationships/image" Target="../media/image7.jpg"/><Relationship Id="rId9" Type="http://schemas.openxmlformats.org/officeDocument/2006/relationships/image" Target="../media/image26.jpg"/><Relationship Id="rId5" Type="http://schemas.openxmlformats.org/officeDocument/2006/relationships/image" Target="../media/image19.jpg"/><Relationship Id="rId6" Type="http://schemas.openxmlformats.org/officeDocument/2006/relationships/image" Target="../media/image27.jpg"/><Relationship Id="rId7" Type="http://schemas.openxmlformats.org/officeDocument/2006/relationships/image" Target="../media/image24.jpg"/><Relationship Id="rId8" Type="http://schemas.openxmlformats.org/officeDocument/2006/relationships/image" Target="../media/image2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type="title"/>
          </p:nvPr>
        </p:nvSpPr>
        <p:spPr>
          <a:xfrm>
            <a:off x="457200" y="274637"/>
            <a:ext cx="6705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Font typeface="Arial"/>
              <a:buNone/>
            </a:pPr>
            <a:r>
              <a:rPr b="1" i="0" lang="en-US" sz="4400" u="none" cap="none" strike="noStrike">
                <a:solidFill>
                  <a:srgbClr val="FFFFFF"/>
                </a:solidFill>
                <a:latin typeface="Arial"/>
                <a:ea typeface="Arial"/>
                <a:cs typeface="Arial"/>
                <a:sym typeface="Arial"/>
              </a:rPr>
              <a:t>PELAJARAN 4:</a:t>
            </a:r>
            <a:endParaRPr b="0" i="0" sz="1800" u="none" cap="none" strike="noStrike"/>
          </a:p>
        </p:txBody>
      </p:sp>
      <p:sp>
        <p:nvSpPr>
          <p:cNvPr id="22" name="Google Shape;22;p3"/>
          <p:cNvSpPr txBox="1"/>
          <p:nvPr>
            <p:ph idx="1" type="body"/>
          </p:nvPr>
        </p:nvSpPr>
        <p:spPr>
          <a:xfrm>
            <a:off x="0" y="1676400"/>
            <a:ext cx="7162800" cy="16002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FF"/>
              </a:buClr>
              <a:buFont typeface="Arial"/>
              <a:buNone/>
            </a:pPr>
            <a:r>
              <a:rPr b="1" i="0" lang="en-US" sz="4000" u="none" cap="none" strike="noStrike">
                <a:solidFill>
                  <a:srgbClr val="FFFFFF"/>
                </a:solidFill>
                <a:latin typeface="Arial"/>
                <a:ea typeface="Arial"/>
                <a:cs typeface="Arial"/>
                <a:sym typeface="Arial"/>
              </a:rPr>
              <a:t>MENGHARGAI</a:t>
            </a:r>
            <a:endParaRPr b="0" i="0" sz="1800" u="none" cap="none" strike="noStrike"/>
          </a:p>
          <a:p>
            <a:pPr indent="-342900" lvl="0" marL="342900" marR="0" rtl="0" algn="ctr">
              <a:lnSpc>
                <a:spcPct val="100000"/>
              </a:lnSpc>
              <a:spcBef>
                <a:spcPts val="800"/>
              </a:spcBef>
              <a:spcAft>
                <a:spcPts val="0"/>
              </a:spcAft>
              <a:buClr>
                <a:srgbClr val="FFFFFF"/>
              </a:buClr>
              <a:buFont typeface="Arial"/>
              <a:buNone/>
            </a:pPr>
            <a:r>
              <a:rPr b="1" i="0" lang="en-US" sz="4000" u="none" cap="none" strike="noStrike">
                <a:solidFill>
                  <a:srgbClr val="FFFFFF"/>
                </a:solidFill>
                <a:latin typeface="Arial"/>
                <a:ea typeface="Arial"/>
                <a:cs typeface="Arial"/>
                <a:sym typeface="Arial"/>
              </a:rPr>
              <a:t>SUNNAHTULLAH</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CC"/>
            </a:gs>
            <a:gs pos="100000">
              <a:schemeClr val="lt1"/>
            </a:gs>
          </a:gsLst>
          <a:lin ang="5400000" scaled="0"/>
        </a:gradFill>
      </p:bgPr>
    </p:bg>
    <p:spTree>
      <p:nvGrpSpPr>
        <p:cNvPr id="100" name="Shape 100"/>
        <p:cNvGrpSpPr/>
        <p:nvPr/>
      </p:nvGrpSpPr>
      <p:grpSpPr>
        <a:xfrm>
          <a:off x="0" y="0"/>
          <a:ext cx="0" cy="0"/>
          <a:chOff x="0" y="0"/>
          <a:chExt cx="0" cy="0"/>
        </a:xfrm>
      </p:grpSpPr>
      <p:pic>
        <p:nvPicPr>
          <p:cNvPr id="101" name="Google Shape;101;p12"/>
          <p:cNvPicPr preferRelativeResize="0"/>
          <p:nvPr/>
        </p:nvPicPr>
        <p:blipFill>
          <a:blip r:embed="rId3">
            <a:alphaModFix/>
          </a:blip>
          <a:stretch>
            <a:fillRect/>
          </a:stretch>
        </p:blipFill>
        <p:spPr>
          <a:xfrm>
            <a:off x="5105400" y="3581400"/>
            <a:ext cx="3790950" cy="3095625"/>
          </a:xfrm>
          <a:prstGeom prst="rect">
            <a:avLst/>
          </a:prstGeom>
          <a:noFill/>
          <a:ln>
            <a:noFill/>
          </a:ln>
        </p:spPr>
      </p:pic>
      <p:sp>
        <p:nvSpPr>
          <p:cNvPr id="102" name="Google Shape;102;p12"/>
          <p:cNvSpPr txBox="1"/>
          <p:nvPr>
            <p:ph type="title"/>
          </p:nvPr>
        </p:nvSpPr>
        <p:spPr>
          <a:xfrm>
            <a:off x="457200" y="274637"/>
            <a:ext cx="8229600" cy="1143000"/>
          </a:xfrm>
          <a:prstGeom prst="rect">
            <a:avLst/>
          </a:prstGeom>
          <a:solidFill>
            <a:srgbClr val="0033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DUNIA KE JAMBATAN AKHIRAT</a:t>
            </a:r>
            <a:endParaRPr b="0" i="0" sz="1800" u="none" cap="none" strike="noStrike"/>
          </a:p>
        </p:txBody>
      </p:sp>
      <p:sp>
        <p:nvSpPr>
          <p:cNvPr id="103" name="Google Shape;103;p12"/>
          <p:cNvSpPr txBox="1"/>
          <p:nvPr>
            <p:ph idx="1" type="body"/>
          </p:nvPr>
        </p:nvSpPr>
        <p:spPr>
          <a:xfrm>
            <a:off x="457200" y="1600200"/>
            <a:ext cx="60960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Font typeface="Arial"/>
              <a:buNone/>
            </a:pPr>
            <a:r>
              <a:rPr b="1" i="0" lang="en-US" sz="2600" u="none" cap="none" strike="noStrike">
                <a:solidFill>
                  <a:schemeClr val="dk1"/>
                </a:solidFill>
                <a:latin typeface="Arial"/>
                <a:ea typeface="Arial"/>
                <a:cs typeface="Arial"/>
                <a:sym typeface="Arial"/>
              </a:rPr>
              <a:t>1-Kehidupan manusia tidak berakhir di dunia.</a:t>
            </a:r>
            <a:endParaRPr b="0" i="0" sz="1800" u="none" cap="none" strike="noStrike"/>
          </a:p>
          <a:p>
            <a:pPr indent="-342900" lvl="0" marL="342900" marR="0" rtl="0" algn="l">
              <a:lnSpc>
                <a:spcPct val="90000"/>
              </a:lnSpc>
              <a:spcBef>
                <a:spcPts val="520"/>
              </a:spcBef>
              <a:spcAft>
                <a:spcPts val="0"/>
              </a:spcAft>
              <a:buClr>
                <a:schemeClr val="dk1"/>
              </a:buClr>
              <a:buFont typeface="Arial"/>
              <a:buNone/>
            </a:pPr>
            <a:r>
              <a:rPr b="1" i="0" lang="en-US" sz="2600" u="none" cap="none" strike="noStrike">
                <a:solidFill>
                  <a:schemeClr val="dk1"/>
                </a:solidFill>
                <a:latin typeface="Arial"/>
                <a:ea typeface="Arial"/>
                <a:cs typeface="Arial"/>
                <a:sym typeface="Arial"/>
              </a:rPr>
              <a:t>2-Manusia kan dihidupkan kembali di akhirat setelah mati.</a:t>
            </a:r>
            <a:endParaRPr b="0" i="0" sz="1800" u="none" cap="none" strike="noStrike"/>
          </a:p>
          <a:p>
            <a:pPr indent="-342900" lvl="0" marL="342900" marR="0" rtl="0" algn="l">
              <a:lnSpc>
                <a:spcPct val="90000"/>
              </a:lnSpc>
              <a:spcBef>
                <a:spcPts val="520"/>
              </a:spcBef>
              <a:spcAft>
                <a:spcPts val="0"/>
              </a:spcAft>
              <a:buClr>
                <a:schemeClr val="dk1"/>
              </a:buClr>
              <a:buFont typeface="Arial"/>
              <a:buNone/>
            </a:pPr>
            <a:r>
              <a:rPr b="1" i="0" lang="en-US" sz="2600" u="none" cap="none" strike="noStrike">
                <a:solidFill>
                  <a:schemeClr val="dk1"/>
                </a:solidFill>
                <a:latin typeface="Arial"/>
                <a:ea typeface="Arial"/>
                <a:cs typeface="Arial"/>
                <a:sym typeface="Arial"/>
              </a:rPr>
              <a:t>3-Ciri-ciri manusia yang berjaya di akhirat:</a:t>
            </a:r>
            <a:endParaRPr b="0" i="0" sz="1800" u="none" cap="none" strike="noStrike"/>
          </a:p>
          <a:p>
            <a:pPr indent="-342900" lvl="0" marL="342900" marR="0" rtl="0" algn="l">
              <a:lnSpc>
                <a:spcPct val="90000"/>
              </a:lnSpc>
              <a:spcBef>
                <a:spcPts val="52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Menghagai nikmat ALLAH SWT’.</a:t>
            </a:r>
            <a:endParaRPr b="0" i="0" sz="1800" u="none" cap="none" strike="noStrike"/>
          </a:p>
          <a:p>
            <a:pPr indent="-342900" lvl="0" marL="342900" marR="0" rtl="0" algn="l">
              <a:lnSpc>
                <a:spcPct val="90000"/>
              </a:lnSpc>
              <a:spcBef>
                <a:spcPts val="52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Beramal soleh.</a:t>
            </a:r>
            <a:endParaRPr b="0" i="0" sz="1800" u="none" cap="none" strike="noStrike"/>
          </a:p>
          <a:p>
            <a:pPr indent="-342900" lvl="0" marL="342900" marR="0" rtl="0" algn="l">
              <a:lnSpc>
                <a:spcPct val="90000"/>
              </a:lnSpc>
              <a:spcBef>
                <a:spcPts val="52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Berbuat baik sesama insan.</a:t>
            </a:r>
            <a:endParaRPr b="0" i="0" sz="1800" u="none" cap="none" strike="noStrike"/>
          </a:p>
          <a:p>
            <a:pPr indent="-342900" lvl="0" marL="342900" marR="0" rtl="0" algn="l">
              <a:lnSpc>
                <a:spcPct val="90000"/>
              </a:lnSpc>
              <a:spcBef>
                <a:spcPts val="520"/>
              </a:spcBef>
              <a:spcAft>
                <a:spcPts val="0"/>
              </a:spcAft>
              <a:buClr>
                <a:schemeClr val="dk1"/>
              </a:buClr>
              <a:buSzPts val="2600"/>
              <a:buFont typeface="Arial"/>
              <a:buChar char="•"/>
            </a:pPr>
            <a:r>
              <a:rPr b="1" i="0" lang="en-US" sz="2600" u="none" cap="none" strike="noStrike">
                <a:solidFill>
                  <a:schemeClr val="dk1"/>
                </a:solidFill>
                <a:latin typeface="Arial"/>
                <a:ea typeface="Arial"/>
                <a:cs typeface="Arial"/>
                <a:sym typeface="Arial"/>
              </a:rPr>
              <a:t>Memberi sumbangan kepada kemajuan dan tamadun negara</a:t>
            </a:r>
            <a:r>
              <a:rPr b="0" i="0" lang="en-US" sz="2600" u="none" cap="none" strike="noStrike">
                <a:solidFill>
                  <a:schemeClr val="dk1"/>
                </a:solidFill>
                <a:latin typeface="Arial"/>
                <a:ea typeface="Arial"/>
                <a:cs typeface="Arial"/>
                <a:sym typeface="Arial"/>
              </a:rPr>
              <a:t>.</a:t>
            </a:r>
            <a:endParaRPr b="0" i="0" sz="1800" u="none" cap="none" strike="noStrike"/>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FFCCCC"/>
            </a:gs>
          </a:gsLst>
          <a:lin ang="5400000" scaled="0"/>
        </a:gradFill>
      </p:bgPr>
    </p:bg>
    <p:spTree>
      <p:nvGrpSpPr>
        <p:cNvPr id="107" name="Shape 107"/>
        <p:cNvGrpSpPr/>
        <p:nvPr/>
      </p:nvGrpSpPr>
      <p:grpSpPr>
        <a:xfrm>
          <a:off x="0" y="0"/>
          <a:ext cx="0" cy="0"/>
          <a:chOff x="0" y="0"/>
          <a:chExt cx="0" cy="0"/>
        </a:xfrm>
      </p:grpSpPr>
      <p:sp>
        <p:nvSpPr>
          <p:cNvPr id="108" name="Google Shape;108;p13"/>
          <p:cNvSpPr txBox="1"/>
          <p:nvPr>
            <p:ph type="title"/>
          </p:nvPr>
        </p:nvSpPr>
        <p:spPr>
          <a:xfrm>
            <a:off x="457200" y="274637"/>
            <a:ext cx="8229600" cy="1143000"/>
          </a:xfrm>
          <a:prstGeom prst="rect">
            <a:avLst/>
          </a:prstGeom>
          <a:solidFill>
            <a:srgbClr val="0033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PEMBERIAN ALLAH AMAT LUAS</a:t>
            </a:r>
            <a:endParaRPr b="0" i="0" sz="1800" u="none" cap="none" strike="noStrike"/>
          </a:p>
        </p:txBody>
      </p:sp>
      <p:sp>
        <p:nvSpPr>
          <p:cNvPr id="109" name="Google Shape;109;p13"/>
          <p:cNvSpPr txBox="1"/>
          <p:nvPr>
            <p:ph idx="1" type="body"/>
          </p:nvPr>
        </p:nvSpPr>
        <p:spPr>
          <a:xfrm>
            <a:off x="304800" y="1676400"/>
            <a:ext cx="4953000" cy="47244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1- Manusia mesti ingat bahawa tidak sesiapa pun yang dapat mengetahui tentang:</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	-kadar rezeki</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	-umur dan masa depan</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	-jodoh dan maut</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2- Sebagai hamba kita mestilah berusaha, berdoa, dan bertawakal mendapatkan rezeki.</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3- Berusaha mencapai kebahagiaan dunia dan akhirat.</a:t>
            </a:r>
            <a:endParaRPr b="0" i="0" sz="1800" u="none" cap="none" strike="noStrike"/>
          </a:p>
        </p:txBody>
      </p:sp>
      <p:pic>
        <p:nvPicPr>
          <p:cNvPr id="110" name="Google Shape;110;p13"/>
          <p:cNvPicPr preferRelativeResize="0"/>
          <p:nvPr/>
        </p:nvPicPr>
        <p:blipFill>
          <a:blip r:embed="rId3">
            <a:alphaModFix/>
          </a:blip>
          <a:stretch>
            <a:fillRect/>
          </a:stretch>
        </p:blipFill>
        <p:spPr>
          <a:xfrm>
            <a:off x="5562600" y="1600200"/>
            <a:ext cx="3094037" cy="44196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FFCCCC"/>
            </a:gs>
          </a:gsLst>
          <a:lin ang="5400000" scaled="0"/>
        </a:gradFill>
      </p:bgPr>
    </p:bg>
    <p:spTree>
      <p:nvGrpSpPr>
        <p:cNvPr id="114" name="Shape 114"/>
        <p:cNvGrpSpPr/>
        <p:nvPr/>
      </p:nvGrpSpPr>
      <p:grpSpPr>
        <a:xfrm>
          <a:off x="0" y="0"/>
          <a:ext cx="0" cy="0"/>
          <a:chOff x="0" y="0"/>
          <a:chExt cx="0" cy="0"/>
        </a:xfrm>
      </p:grpSpPr>
      <p:sp>
        <p:nvSpPr>
          <p:cNvPr id="115" name="Google Shape;115;p14"/>
          <p:cNvSpPr txBox="1"/>
          <p:nvPr>
            <p:ph type="title"/>
          </p:nvPr>
        </p:nvSpPr>
        <p:spPr>
          <a:xfrm>
            <a:off x="457200" y="274637"/>
            <a:ext cx="8229600" cy="1143000"/>
          </a:xfrm>
          <a:prstGeom prst="rect">
            <a:avLst/>
          </a:prstGeom>
          <a:solidFill>
            <a:srgbClr val="0033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PENGAJARAN AYAT</a:t>
            </a:r>
            <a:endParaRPr b="0" i="0" sz="1800" u="none" cap="none" strike="noStrike"/>
          </a:p>
        </p:txBody>
      </p:sp>
      <p:sp>
        <p:nvSpPr>
          <p:cNvPr id="116" name="Google Shape;116;p14"/>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1. Semua makhluk di alam semesta tidak terikat dengan Sunnatullah.</a:t>
            </a:r>
            <a:endParaRPr b="0" i="0" sz="1800" u="none" cap="none" strike="noStrike"/>
          </a:p>
          <a:p>
            <a:pPr indent="-342900" lvl="0" marL="342900" marR="0" rtl="0" algn="l">
              <a:lnSpc>
                <a:spcPct val="9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2. Kejadian manusia, siang dan malam menjadi bukti kekuasaan Allah.</a:t>
            </a:r>
            <a:endParaRPr b="0" i="0" sz="1800" u="none" cap="none" strike="noStrike"/>
          </a:p>
          <a:p>
            <a:pPr indent="-342900" lvl="0" marL="342900" marR="0" rtl="0" algn="l">
              <a:lnSpc>
                <a:spcPct val="9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3. Setiap manusia telah dijamin rezekinya oleh Allah dan mereka mesti berusaha mendapatkannya.</a:t>
            </a:r>
            <a:endParaRPr b="0" i="0" sz="1800" u="none" cap="none" strike="noStrike"/>
          </a:p>
          <a:p>
            <a:pPr indent="-342900" lvl="0" marL="342900" marR="0" rtl="0" algn="l">
              <a:lnSpc>
                <a:spcPct val="9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4. Matlamat kehidupan di dunia manusia adalah untuk mendapat kesejahteraan hidup di dunia dan di akhirat.</a:t>
            </a:r>
            <a:endParaRPr b="0" i="0" sz="1800" u="none" cap="none" strike="noStrike"/>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0" name="Shape 120"/>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FFCCCC"/>
            </a:gs>
          </a:gsLst>
          <a:lin ang="5400000" scaled="0"/>
        </a:gradFill>
      </p:bgPr>
    </p:bg>
    <p:spTree>
      <p:nvGrpSpPr>
        <p:cNvPr id="26" name="Shape 26"/>
        <p:cNvGrpSpPr/>
        <p:nvPr/>
      </p:nvGrpSpPr>
      <p:grpSpPr>
        <a:xfrm>
          <a:off x="0" y="0"/>
          <a:ext cx="0" cy="0"/>
          <a:chOff x="0" y="0"/>
          <a:chExt cx="0" cy="0"/>
        </a:xfrm>
      </p:grpSpPr>
      <p:sp>
        <p:nvSpPr>
          <p:cNvPr id="27" name="Google Shape;27;p4"/>
          <p:cNvSpPr txBox="1"/>
          <p:nvPr>
            <p:ph idx="1" type="body"/>
          </p:nvPr>
        </p:nvSpPr>
        <p:spPr>
          <a:xfrm>
            <a:off x="457200" y="5791200"/>
            <a:ext cx="5791200" cy="6096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SURAH ALI IMRAN :27</a:t>
            </a:r>
            <a:endParaRPr b="0" i="0" sz="1800" u="none" cap="none" strike="noStrike"/>
          </a:p>
        </p:txBody>
      </p:sp>
      <p:sp>
        <p:nvSpPr>
          <p:cNvPr id="28" name="Google Shape;28;p4"/>
          <p:cNvSpPr txBox="1"/>
          <p:nvPr>
            <p:ph type="title"/>
          </p:nvPr>
        </p:nvSpPr>
        <p:spPr>
          <a:xfrm>
            <a:off x="457200" y="274637"/>
            <a:ext cx="8229600" cy="1143000"/>
          </a:xfrm>
          <a:prstGeom prst="rect">
            <a:avLst/>
          </a:prstGeom>
          <a:solidFill>
            <a:srgbClr val="0033C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FIRMAN ALLAH</a:t>
            </a:r>
            <a:endParaRPr b="0" i="0" sz="1800" u="none" cap="none" strike="noStrike"/>
          </a:p>
        </p:txBody>
      </p:sp>
      <p:pic>
        <p:nvPicPr>
          <p:cNvPr id="29" name="Google Shape;29;p4"/>
          <p:cNvPicPr preferRelativeResize="0"/>
          <p:nvPr/>
        </p:nvPicPr>
        <p:blipFill>
          <a:blip r:embed="rId3">
            <a:alphaModFix/>
          </a:blip>
          <a:stretch>
            <a:fillRect/>
          </a:stretch>
        </p:blipFill>
        <p:spPr>
          <a:xfrm>
            <a:off x="285750" y="2343150"/>
            <a:ext cx="8572500" cy="2171700"/>
          </a:xfrm>
          <a:prstGeom prst="rect">
            <a:avLst/>
          </a:prstGeom>
          <a:noFill/>
          <a:ln>
            <a:noFill/>
          </a:ln>
        </p:spPr>
      </p:pic>
      <p:grpSp>
        <p:nvGrpSpPr>
          <p:cNvPr id="30" name="Google Shape;30;p4"/>
          <p:cNvGrpSpPr/>
          <p:nvPr/>
        </p:nvGrpSpPr>
        <p:grpSpPr>
          <a:xfrm>
            <a:off x="6019800" y="5562600"/>
            <a:ext cx="2927350" cy="852487"/>
            <a:chOff x="228600" y="838200"/>
            <a:chExt cx="2927350" cy="852487"/>
          </a:xfrm>
        </p:grpSpPr>
        <p:sp>
          <p:nvSpPr>
            <p:cNvPr id="31" name="Google Shape;31;p4"/>
            <p:cNvSpPr/>
            <p:nvPr/>
          </p:nvSpPr>
          <p:spPr>
            <a:xfrm>
              <a:off x="762000" y="1143000"/>
              <a:ext cx="2362200" cy="533400"/>
            </a:xfrm>
            <a:prstGeom prst="rect">
              <a:avLst/>
            </a:prstGeom>
            <a:solidFill>
              <a:schemeClr val="accent2"/>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2" name="Google Shape;32;p4"/>
            <p:cNvSpPr/>
            <p:nvPr/>
          </p:nvSpPr>
          <p:spPr>
            <a:xfrm>
              <a:off x="838200" y="1295400"/>
              <a:ext cx="1762125" cy="228600"/>
            </a:xfrm>
            <a:prstGeom prst="rect">
              <a:avLst/>
            </a:prstGeom>
            <a:solidFill>
              <a:srgbClr val="FF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rPr lang="en-US"/>
                <a:t>HAFAZAN </a:t>
              </a:r>
              <a:endParaRPr/>
            </a:p>
          </p:txBody>
        </p:sp>
        <p:pic>
          <p:nvPicPr>
            <p:cNvPr id="33" name="Google Shape;33;p4"/>
            <p:cNvPicPr preferRelativeResize="0"/>
            <p:nvPr/>
          </p:nvPicPr>
          <p:blipFill>
            <a:blip r:embed="rId4">
              <a:alphaModFix/>
            </a:blip>
            <a:stretch>
              <a:fillRect/>
            </a:stretch>
          </p:blipFill>
          <p:spPr>
            <a:xfrm>
              <a:off x="2286000" y="838200"/>
              <a:ext cx="869950" cy="852487"/>
            </a:xfrm>
            <a:prstGeom prst="rect">
              <a:avLst/>
            </a:prstGeom>
            <a:noFill/>
            <a:ln>
              <a:noFill/>
            </a:ln>
          </p:spPr>
        </p:pic>
        <p:pic>
          <p:nvPicPr>
            <p:cNvPr id="34" name="Google Shape;34;p4"/>
            <p:cNvPicPr preferRelativeResize="0"/>
            <p:nvPr/>
          </p:nvPicPr>
          <p:blipFill>
            <a:blip r:embed="rId5">
              <a:alphaModFix/>
            </a:blip>
            <a:stretch>
              <a:fillRect/>
            </a:stretch>
          </p:blipFill>
          <p:spPr>
            <a:xfrm>
              <a:off x="228600" y="1143000"/>
              <a:ext cx="514350" cy="514350"/>
            </a:xfrm>
            <a:prstGeom prst="rect">
              <a:avLst/>
            </a:prstGeom>
            <a:noFill/>
            <a:ln>
              <a:noFill/>
            </a:ln>
          </p:spPr>
        </p:pic>
      </p:grpSp>
      <p:pic>
        <p:nvPicPr>
          <p:cNvPr id="35" name="Google Shape;35;p4"/>
          <p:cNvPicPr preferRelativeResize="0"/>
          <p:nvPr/>
        </p:nvPicPr>
        <p:blipFill>
          <a:blip r:embed="rId6">
            <a:alphaModFix/>
          </a:blip>
          <a:stretch>
            <a:fillRect/>
          </a:stretch>
        </p:blipFill>
        <p:spPr>
          <a:xfrm>
            <a:off x="304800" y="5562600"/>
            <a:ext cx="685800" cy="685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folHlink"/>
            </a:gs>
            <a:gs pos="50000">
              <a:schemeClr val="lt1"/>
            </a:gs>
            <a:gs pos="50000">
              <a:schemeClr val="lt1"/>
            </a:gs>
            <a:gs pos="100000">
              <a:schemeClr val="folHlink"/>
            </a:gs>
          </a:gsLst>
          <a:lin ang="5400000" scaled="0"/>
        </a:gradFill>
      </p:bgPr>
    </p:bg>
    <p:spTree>
      <p:nvGrpSpPr>
        <p:cNvPr id="39" name="Shape 39"/>
        <p:cNvGrpSpPr/>
        <p:nvPr/>
      </p:nvGrpSpPr>
      <p:grpSpPr>
        <a:xfrm>
          <a:off x="0" y="0"/>
          <a:ext cx="0" cy="0"/>
          <a:chOff x="0" y="0"/>
          <a:chExt cx="0" cy="0"/>
        </a:xfrm>
      </p:grpSpPr>
      <p:sp>
        <p:nvSpPr>
          <p:cNvPr id="40" name="Google Shape;40;p5"/>
          <p:cNvSpPr txBox="1"/>
          <p:nvPr>
            <p:ph type="title"/>
          </p:nvPr>
        </p:nvSpPr>
        <p:spPr>
          <a:xfrm>
            <a:off x="457200" y="274637"/>
            <a:ext cx="8229600" cy="1143000"/>
          </a:xfrm>
          <a:prstGeom prst="rect">
            <a:avLst/>
          </a:prstGeom>
          <a:solidFill>
            <a:srgbClr val="0033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MAKSUDNYA:</a:t>
            </a:r>
            <a:endParaRPr b="0" i="0" sz="1800" u="none" cap="none" strike="noStrike"/>
          </a:p>
        </p:txBody>
      </p:sp>
      <p:sp>
        <p:nvSpPr>
          <p:cNvPr id="41" name="Google Shape;41;p5"/>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   Engkau masukkan waktu malam ke dalam waktu siang dan Engkau memasukkan waktu siang ke dalam waktu malam. Engkau keluarkan yang hidup dari yang mati dan engkau keluarkan yang mati dari yang hidup dan Engkau beri rezeki kepada sesiapa yang Engkau kehendaki tanpa batasan.</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FFCCCC"/>
            </a:gs>
          </a:gsLst>
          <a:lin ang="5400000" scaled="0"/>
        </a:gradFill>
      </p:bgPr>
    </p:bg>
    <p:spTree>
      <p:nvGrpSpPr>
        <p:cNvPr id="45" name="Shape 45"/>
        <p:cNvGrpSpPr/>
        <p:nvPr/>
      </p:nvGrpSpPr>
      <p:grpSpPr>
        <a:xfrm>
          <a:off x="0" y="0"/>
          <a:ext cx="0" cy="0"/>
          <a:chOff x="0" y="0"/>
          <a:chExt cx="0" cy="0"/>
        </a:xfrm>
      </p:grpSpPr>
      <p:sp>
        <p:nvSpPr>
          <p:cNvPr id="46" name="Google Shape;46;p6"/>
          <p:cNvSpPr txBox="1"/>
          <p:nvPr>
            <p:ph type="title"/>
          </p:nvPr>
        </p:nvSpPr>
        <p:spPr>
          <a:xfrm>
            <a:off x="457200" y="304800"/>
            <a:ext cx="8229600" cy="1524000"/>
          </a:xfrm>
          <a:prstGeom prst="rect">
            <a:avLst/>
          </a:prstGeom>
          <a:solidFill>
            <a:srgbClr val="0033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PROSES KEJADIAN </a:t>
            </a:r>
            <a:br>
              <a:rPr b="1" i="0" lang="en-US" sz="4000" u="none" cap="none" strike="noStrike">
                <a:solidFill>
                  <a:srgbClr val="FFFF00"/>
                </a:solidFill>
                <a:latin typeface="Arial"/>
                <a:ea typeface="Arial"/>
                <a:cs typeface="Arial"/>
                <a:sym typeface="Arial"/>
              </a:rPr>
            </a:br>
            <a:r>
              <a:rPr b="1" i="0" lang="en-US" sz="4000" u="none" cap="none" strike="noStrike">
                <a:solidFill>
                  <a:srgbClr val="FFFF00"/>
                </a:solidFill>
                <a:latin typeface="Arial"/>
                <a:ea typeface="Arial"/>
                <a:cs typeface="Arial"/>
                <a:sym typeface="Arial"/>
              </a:rPr>
              <a:t>SIANG DAN MALAM</a:t>
            </a:r>
            <a:endParaRPr b="0" i="0" sz="1800" u="none" cap="none" strike="noStrike"/>
          </a:p>
        </p:txBody>
      </p:sp>
      <p:sp>
        <p:nvSpPr>
          <p:cNvPr id="47" name="Google Shape;47;p6"/>
          <p:cNvSpPr txBox="1"/>
          <p:nvPr>
            <p:ph idx="1" type="body"/>
          </p:nvPr>
        </p:nvSpPr>
        <p:spPr>
          <a:xfrm>
            <a:off x="381000" y="1981200"/>
            <a:ext cx="53340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1-Siang dan malam berlaku disebabkan fenomena bumi yang berpusat di atas paksinya.</a:t>
            </a:r>
            <a:endParaRPr b="0" i="0" sz="1800" u="none" cap="none" strike="noStrike"/>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2-Bumi mengambil masa 24 jam untuk membuat sekali putaran.</a:t>
            </a:r>
            <a:endParaRPr b="0" i="0" sz="1800" u="none" cap="none" strike="noStrike"/>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3-Ketika berputar, kawasan yang disinari cahaya matahari akan menjadi siang.</a:t>
            </a:r>
            <a:endParaRPr b="0" i="0" sz="1800" u="none" cap="none" strike="noStrike"/>
          </a:p>
          <a:p>
            <a:pPr indent="-342900" lvl="0" marL="342900" marR="0" rtl="0" algn="just">
              <a:lnSpc>
                <a:spcPct val="9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4-Kawasan yang tidak mendapat sinaran matahari pula akan menjadi malam.</a:t>
            </a:r>
            <a:endParaRPr b="0" i="0" sz="1800" u="none" cap="none" strike="noStrike"/>
          </a:p>
        </p:txBody>
      </p:sp>
      <p:pic>
        <p:nvPicPr>
          <p:cNvPr id="48" name="Google Shape;48;p6"/>
          <p:cNvPicPr preferRelativeResize="0"/>
          <p:nvPr/>
        </p:nvPicPr>
        <p:blipFill>
          <a:blip r:embed="rId3">
            <a:alphaModFix/>
          </a:blip>
          <a:stretch>
            <a:fillRect/>
          </a:stretch>
        </p:blipFill>
        <p:spPr>
          <a:xfrm>
            <a:off x="5410200" y="2819400"/>
            <a:ext cx="3114675" cy="27495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FFCCCC"/>
            </a:gs>
          </a:gsLst>
          <a:lin ang="5400000" scaled="0"/>
        </a:gradFill>
      </p:bgPr>
    </p:bg>
    <p:spTree>
      <p:nvGrpSpPr>
        <p:cNvPr id="52" name="Shape 52"/>
        <p:cNvGrpSpPr/>
        <p:nvPr/>
      </p:nvGrpSpPr>
      <p:grpSpPr>
        <a:xfrm>
          <a:off x="0" y="0"/>
          <a:ext cx="0" cy="0"/>
          <a:chOff x="0" y="0"/>
          <a:chExt cx="0" cy="0"/>
        </a:xfrm>
      </p:grpSpPr>
      <p:pic>
        <p:nvPicPr>
          <p:cNvPr id="53" name="Google Shape;53;p7"/>
          <p:cNvPicPr preferRelativeResize="0"/>
          <p:nvPr/>
        </p:nvPicPr>
        <p:blipFill>
          <a:blip r:embed="rId3">
            <a:alphaModFix/>
          </a:blip>
          <a:stretch>
            <a:fillRect/>
          </a:stretch>
        </p:blipFill>
        <p:spPr>
          <a:xfrm>
            <a:off x="1295400" y="228600"/>
            <a:ext cx="6248400" cy="62484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CC"/>
            </a:gs>
            <a:gs pos="100000">
              <a:schemeClr val="lt1"/>
            </a:gs>
          </a:gsLst>
          <a:lin ang="5400000" scaled="0"/>
        </a:gradFill>
      </p:bgPr>
    </p:bg>
    <p:spTree>
      <p:nvGrpSpPr>
        <p:cNvPr id="57" name="Shape 57"/>
        <p:cNvGrpSpPr/>
        <p:nvPr/>
      </p:nvGrpSpPr>
      <p:grpSpPr>
        <a:xfrm>
          <a:off x="0" y="0"/>
          <a:ext cx="0" cy="0"/>
          <a:chOff x="0" y="0"/>
          <a:chExt cx="0" cy="0"/>
        </a:xfrm>
      </p:grpSpPr>
      <p:sp>
        <p:nvSpPr>
          <p:cNvPr id="58" name="Google Shape;58;p8"/>
          <p:cNvSpPr txBox="1"/>
          <p:nvPr>
            <p:ph type="title"/>
          </p:nvPr>
        </p:nvSpPr>
        <p:spPr>
          <a:xfrm>
            <a:off x="457200" y="274637"/>
            <a:ext cx="8229600" cy="1143000"/>
          </a:xfrm>
          <a:prstGeom prst="rect">
            <a:avLst/>
          </a:prstGeom>
          <a:solidFill>
            <a:srgbClr val="0033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HIKMAH KEJADIAN </a:t>
            </a:r>
            <a:br>
              <a:rPr b="1" i="0" lang="en-US" sz="4000" u="none" cap="none" strike="noStrike">
                <a:solidFill>
                  <a:srgbClr val="FFFF00"/>
                </a:solidFill>
                <a:latin typeface="Arial"/>
                <a:ea typeface="Arial"/>
                <a:cs typeface="Arial"/>
                <a:sym typeface="Arial"/>
              </a:rPr>
            </a:br>
            <a:r>
              <a:rPr b="1" i="0" lang="en-US" sz="4000" u="none" cap="none" strike="noStrike">
                <a:solidFill>
                  <a:srgbClr val="FFFF00"/>
                </a:solidFill>
                <a:latin typeface="Arial"/>
                <a:ea typeface="Arial"/>
                <a:cs typeface="Arial"/>
                <a:sym typeface="Arial"/>
              </a:rPr>
              <a:t>SIANG DAN MALAM</a:t>
            </a:r>
            <a:endParaRPr b="0" i="0" sz="1800" u="none" cap="none" strike="noStrike"/>
          </a:p>
        </p:txBody>
      </p:sp>
      <p:sp>
        <p:nvSpPr>
          <p:cNvPr id="59" name="Google Shape;59;p8"/>
          <p:cNvSpPr txBox="1"/>
          <p:nvPr>
            <p:ph idx="1" type="body"/>
          </p:nvPr>
        </p:nvSpPr>
        <p:spPr>
          <a:xfrm>
            <a:off x="4267200" y="1676400"/>
            <a:ext cx="48768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1-Berjuang membina tamadun dan negara.</a:t>
            </a:r>
            <a:endParaRPr b="0" i="0" sz="1800" u="none" cap="none" strike="noStrike"/>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2-Bekerja mencari rezeki.</a:t>
            </a:r>
            <a:endParaRPr b="0" i="0" sz="1800" u="none" cap="none" strike="noStrike"/>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3-Menjalani aktiviti kemasyarakatan.</a:t>
            </a:r>
            <a:endParaRPr b="0" i="0" sz="1800" u="none" cap="none" strike="noStrike"/>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4-Berehat dari kepenatan bekerja.</a:t>
            </a:r>
            <a:endParaRPr b="0" i="0" sz="1800" u="none" cap="none" strike="noStrike"/>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5-Aktiviti bersama keluarga.</a:t>
            </a:r>
            <a:endParaRPr b="0" i="0" sz="1800" u="none" cap="none" strike="noStrike"/>
          </a:p>
          <a:p>
            <a:pPr indent="-342900" lvl="0" marL="342900" marR="0" rtl="0" algn="l">
              <a:lnSpc>
                <a:spcPct val="8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6-Qiamullail.</a:t>
            </a:r>
            <a:endParaRPr b="0" i="0" sz="1800" u="none" cap="none" strike="noStrike"/>
          </a:p>
        </p:txBody>
      </p:sp>
      <p:pic>
        <p:nvPicPr>
          <p:cNvPr id="60" name="Google Shape;60;p8"/>
          <p:cNvPicPr preferRelativeResize="0"/>
          <p:nvPr/>
        </p:nvPicPr>
        <p:blipFill>
          <a:blip r:embed="rId3">
            <a:alphaModFix/>
          </a:blip>
          <a:stretch>
            <a:fillRect/>
          </a:stretch>
        </p:blipFill>
        <p:spPr>
          <a:xfrm>
            <a:off x="609600" y="1981200"/>
            <a:ext cx="3276600" cy="4114800"/>
          </a:xfrm>
          <a:prstGeom prst="rect">
            <a:avLst/>
          </a:prstGeom>
          <a:noFill/>
          <a:ln>
            <a:noFill/>
          </a:ln>
        </p:spPr>
      </p:pic>
      <p:pic>
        <p:nvPicPr>
          <p:cNvPr id="61" name="Google Shape;61;p8"/>
          <p:cNvPicPr preferRelativeResize="0"/>
          <p:nvPr/>
        </p:nvPicPr>
        <p:blipFill>
          <a:blip r:embed="rId4">
            <a:alphaModFix/>
          </a:blip>
          <a:stretch>
            <a:fillRect/>
          </a:stretch>
        </p:blipFill>
        <p:spPr>
          <a:xfrm>
            <a:off x="7467600" y="5257800"/>
            <a:ext cx="1428750" cy="14287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FFCCCC"/>
            </a:gs>
          </a:gsLst>
          <a:lin ang="5400000" scaled="0"/>
        </a:gradFill>
      </p:bgPr>
    </p:bg>
    <p:spTree>
      <p:nvGrpSpPr>
        <p:cNvPr id="65" name="Shape 65"/>
        <p:cNvGrpSpPr/>
        <p:nvPr/>
      </p:nvGrpSpPr>
      <p:grpSpPr>
        <a:xfrm>
          <a:off x="0" y="0"/>
          <a:ext cx="0" cy="0"/>
          <a:chOff x="0" y="0"/>
          <a:chExt cx="0" cy="0"/>
        </a:xfrm>
      </p:grpSpPr>
      <p:pic>
        <p:nvPicPr>
          <p:cNvPr id="66" name="Google Shape;66;p9"/>
          <p:cNvPicPr preferRelativeResize="0"/>
          <p:nvPr/>
        </p:nvPicPr>
        <p:blipFill>
          <a:blip r:embed="rId3">
            <a:alphaModFix/>
          </a:blip>
          <a:stretch>
            <a:fillRect/>
          </a:stretch>
        </p:blipFill>
        <p:spPr>
          <a:xfrm>
            <a:off x="6629400" y="4548187"/>
            <a:ext cx="2514600" cy="2309812"/>
          </a:xfrm>
          <a:prstGeom prst="rect">
            <a:avLst/>
          </a:prstGeom>
          <a:noFill/>
          <a:ln>
            <a:noFill/>
          </a:ln>
        </p:spPr>
      </p:pic>
      <p:sp>
        <p:nvSpPr>
          <p:cNvPr id="67" name="Google Shape;67;p9"/>
          <p:cNvSpPr txBox="1"/>
          <p:nvPr>
            <p:ph type="title"/>
          </p:nvPr>
        </p:nvSpPr>
        <p:spPr>
          <a:xfrm>
            <a:off x="457200" y="274637"/>
            <a:ext cx="8229600" cy="1143000"/>
          </a:xfrm>
          <a:prstGeom prst="rect">
            <a:avLst/>
          </a:prstGeom>
          <a:solidFill>
            <a:srgbClr val="0033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PROSES KEJADIAN MANUSIA</a:t>
            </a:r>
            <a:endParaRPr b="0" i="0" sz="1800" u="none" cap="none" strike="noStrike"/>
          </a:p>
        </p:txBody>
      </p:sp>
      <p:sp>
        <p:nvSpPr>
          <p:cNvPr id="68" name="Google Shape;68;p9"/>
          <p:cNvSpPr txBox="1"/>
          <p:nvPr>
            <p:ph idx="1" type="body"/>
          </p:nvPr>
        </p:nvSpPr>
        <p:spPr>
          <a:xfrm>
            <a:off x="457200" y="2286000"/>
            <a:ext cx="8229600" cy="32004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1-AIR MANI (SPERMA)</a:t>
            </a:r>
            <a:endParaRPr b="0" i="0" sz="1800" u="none" cap="none" strike="noStrike"/>
          </a:p>
          <a:p>
            <a:pPr indent="-342900" lvl="0" marL="342900" marR="0" rtl="0" algn="ctr">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2-SEGUMPAL DARAH (ZIGOT)</a:t>
            </a:r>
            <a:endParaRPr b="0" i="0" sz="1800" u="none" cap="none" strike="noStrike"/>
          </a:p>
          <a:p>
            <a:pPr indent="-342900" lvl="0" marL="342900" marR="0" rtl="0" algn="ctr">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3-SEKETUL DAGING (EMBRIO)</a:t>
            </a:r>
            <a:endParaRPr b="0" i="0" sz="1800" u="none" cap="none" strike="noStrike"/>
          </a:p>
          <a:p>
            <a:pPr indent="-342900" lvl="0" marL="342900" marR="0" rtl="0" algn="ctr">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4-TULANG</a:t>
            </a:r>
            <a:endParaRPr b="0" i="0" sz="1800" u="none" cap="none" strike="noStrike"/>
          </a:p>
          <a:p>
            <a:pPr indent="-342900" lvl="0" marL="342900" marR="0" rtl="0" algn="ctr">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5-TULANG DIBALUTI DAGING</a:t>
            </a:r>
            <a:endParaRPr b="0" i="0" sz="1800" u="none" cap="none" strike="noStrike"/>
          </a:p>
          <a:p>
            <a:pPr indent="-342900" lvl="0" marL="342900" marR="0" rtl="0" algn="ctr">
              <a:lnSpc>
                <a:spcPct val="100000"/>
              </a:lnSpc>
              <a:spcBef>
                <a:spcPts val="56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6-LEMBAGA YANG DITIUPKAN ROH</a:t>
            </a:r>
            <a:endParaRPr b="0" i="0" sz="1800" u="none" cap="none" strike="noStrike"/>
          </a:p>
        </p:txBody>
      </p:sp>
      <p:pic>
        <p:nvPicPr>
          <p:cNvPr id="69" name="Google Shape;69;p9"/>
          <p:cNvPicPr preferRelativeResize="0"/>
          <p:nvPr/>
        </p:nvPicPr>
        <p:blipFill>
          <a:blip r:embed="rId4">
            <a:alphaModFix/>
          </a:blip>
          <a:stretch>
            <a:fillRect/>
          </a:stretch>
        </p:blipFill>
        <p:spPr>
          <a:xfrm>
            <a:off x="381000" y="1600200"/>
            <a:ext cx="2114550" cy="126841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FFCCCC"/>
            </a:gs>
          </a:gsLst>
          <a:lin ang="5400000" scaled="0"/>
        </a:gradFill>
      </p:bgPr>
    </p:bg>
    <p:spTree>
      <p:nvGrpSpPr>
        <p:cNvPr id="73" name="Shape 73"/>
        <p:cNvGrpSpPr/>
        <p:nvPr/>
      </p:nvGrpSpPr>
      <p:grpSpPr>
        <a:xfrm>
          <a:off x="0" y="0"/>
          <a:ext cx="0" cy="0"/>
          <a:chOff x="0" y="0"/>
          <a:chExt cx="0" cy="0"/>
        </a:xfrm>
      </p:grpSpPr>
      <p:pic>
        <p:nvPicPr>
          <p:cNvPr id="74" name="Google Shape;74;p10"/>
          <p:cNvPicPr preferRelativeResize="0"/>
          <p:nvPr/>
        </p:nvPicPr>
        <p:blipFill>
          <a:blip r:embed="rId3">
            <a:alphaModFix/>
          </a:blip>
          <a:stretch>
            <a:fillRect/>
          </a:stretch>
        </p:blipFill>
        <p:spPr>
          <a:xfrm>
            <a:off x="2800350" y="2667000"/>
            <a:ext cx="2978150" cy="3657600"/>
          </a:xfrm>
          <a:prstGeom prst="rect">
            <a:avLst/>
          </a:prstGeom>
          <a:noFill/>
          <a:ln>
            <a:noFill/>
          </a:ln>
        </p:spPr>
      </p:pic>
      <p:pic>
        <p:nvPicPr>
          <p:cNvPr id="75" name="Google Shape;75;p10"/>
          <p:cNvPicPr preferRelativeResize="0"/>
          <p:nvPr/>
        </p:nvPicPr>
        <p:blipFill>
          <a:blip r:embed="rId4">
            <a:alphaModFix/>
          </a:blip>
          <a:stretch>
            <a:fillRect/>
          </a:stretch>
        </p:blipFill>
        <p:spPr>
          <a:xfrm>
            <a:off x="304800" y="228600"/>
            <a:ext cx="2193925" cy="2146300"/>
          </a:xfrm>
          <a:prstGeom prst="rect">
            <a:avLst/>
          </a:prstGeom>
          <a:noFill/>
          <a:ln>
            <a:noFill/>
          </a:ln>
        </p:spPr>
      </p:pic>
      <p:pic>
        <p:nvPicPr>
          <p:cNvPr id="76" name="Google Shape;76;p10"/>
          <p:cNvPicPr preferRelativeResize="0"/>
          <p:nvPr/>
        </p:nvPicPr>
        <p:blipFill>
          <a:blip r:embed="rId5">
            <a:alphaModFix/>
          </a:blip>
          <a:stretch>
            <a:fillRect/>
          </a:stretch>
        </p:blipFill>
        <p:spPr>
          <a:xfrm>
            <a:off x="2286000" y="304800"/>
            <a:ext cx="2193925" cy="2109787"/>
          </a:xfrm>
          <a:prstGeom prst="rect">
            <a:avLst/>
          </a:prstGeom>
          <a:noFill/>
          <a:ln>
            <a:noFill/>
          </a:ln>
        </p:spPr>
      </p:pic>
      <p:pic>
        <p:nvPicPr>
          <p:cNvPr id="77" name="Google Shape;77;p10"/>
          <p:cNvPicPr preferRelativeResize="0"/>
          <p:nvPr/>
        </p:nvPicPr>
        <p:blipFill>
          <a:blip r:embed="rId6">
            <a:alphaModFix/>
          </a:blip>
          <a:stretch>
            <a:fillRect/>
          </a:stretch>
        </p:blipFill>
        <p:spPr>
          <a:xfrm>
            <a:off x="4572000" y="304800"/>
            <a:ext cx="1463675" cy="2157412"/>
          </a:xfrm>
          <a:prstGeom prst="rect">
            <a:avLst/>
          </a:prstGeom>
          <a:noFill/>
          <a:ln>
            <a:noFill/>
          </a:ln>
        </p:spPr>
      </p:pic>
      <p:pic>
        <p:nvPicPr>
          <p:cNvPr id="78" name="Google Shape;78;p10"/>
          <p:cNvPicPr preferRelativeResize="0"/>
          <p:nvPr/>
        </p:nvPicPr>
        <p:blipFill>
          <a:blip r:embed="rId7">
            <a:alphaModFix/>
          </a:blip>
          <a:stretch>
            <a:fillRect/>
          </a:stretch>
        </p:blipFill>
        <p:spPr>
          <a:xfrm>
            <a:off x="609600" y="2667000"/>
            <a:ext cx="1914525" cy="2286000"/>
          </a:xfrm>
          <a:prstGeom prst="rect">
            <a:avLst/>
          </a:prstGeom>
          <a:noFill/>
          <a:ln>
            <a:noFill/>
          </a:ln>
        </p:spPr>
      </p:pic>
      <p:pic>
        <p:nvPicPr>
          <p:cNvPr id="79" name="Google Shape;79;p10"/>
          <p:cNvPicPr preferRelativeResize="0"/>
          <p:nvPr/>
        </p:nvPicPr>
        <p:blipFill>
          <a:blip r:embed="rId8">
            <a:alphaModFix/>
          </a:blip>
          <a:stretch>
            <a:fillRect/>
          </a:stretch>
        </p:blipFill>
        <p:spPr>
          <a:xfrm>
            <a:off x="1219200" y="4114800"/>
            <a:ext cx="1938337" cy="2286000"/>
          </a:xfrm>
          <a:prstGeom prst="rect">
            <a:avLst/>
          </a:prstGeom>
          <a:noFill/>
          <a:ln>
            <a:noFill/>
          </a:ln>
        </p:spPr>
      </p:pic>
      <p:pic>
        <p:nvPicPr>
          <p:cNvPr id="80" name="Google Shape;80;p10"/>
          <p:cNvPicPr preferRelativeResize="0"/>
          <p:nvPr/>
        </p:nvPicPr>
        <p:blipFill>
          <a:blip r:embed="rId9">
            <a:alphaModFix/>
          </a:blip>
          <a:stretch>
            <a:fillRect/>
          </a:stretch>
        </p:blipFill>
        <p:spPr>
          <a:xfrm>
            <a:off x="6096000" y="304800"/>
            <a:ext cx="1463675" cy="1450975"/>
          </a:xfrm>
          <a:prstGeom prst="rect">
            <a:avLst/>
          </a:prstGeom>
          <a:noFill/>
          <a:ln>
            <a:noFill/>
          </a:ln>
        </p:spPr>
      </p:pic>
      <p:pic>
        <p:nvPicPr>
          <p:cNvPr id="81" name="Google Shape;81;p10"/>
          <p:cNvPicPr preferRelativeResize="0"/>
          <p:nvPr/>
        </p:nvPicPr>
        <p:blipFill>
          <a:blip r:embed="rId10">
            <a:alphaModFix/>
          </a:blip>
          <a:stretch>
            <a:fillRect/>
          </a:stretch>
        </p:blipFill>
        <p:spPr>
          <a:xfrm>
            <a:off x="6553200" y="1143000"/>
            <a:ext cx="1920875" cy="2133600"/>
          </a:xfrm>
          <a:prstGeom prst="rect">
            <a:avLst/>
          </a:prstGeom>
          <a:noFill/>
          <a:ln>
            <a:noFill/>
          </a:ln>
        </p:spPr>
      </p:pic>
      <p:pic>
        <p:nvPicPr>
          <p:cNvPr id="82" name="Google Shape;82;p10"/>
          <p:cNvPicPr preferRelativeResize="0"/>
          <p:nvPr/>
        </p:nvPicPr>
        <p:blipFill>
          <a:blip r:embed="rId11">
            <a:alphaModFix/>
          </a:blip>
          <a:stretch>
            <a:fillRect/>
          </a:stretch>
        </p:blipFill>
        <p:spPr>
          <a:xfrm>
            <a:off x="5938837" y="3124200"/>
            <a:ext cx="2808287" cy="348138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lt1"/>
            </a:gs>
            <a:gs pos="100000">
              <a:srgbClr val="FFCCCC"/>
            </a:gs>
          </a:gsLst>
          <a:lin ang="5400000" scaled="0"/>
        </a:gradFill>
      </p:bgPr>
    </p:bg>
    <p:spTree>
      <p:nvGrpSpPr>
        <p:cNvPr id="86" name="Shape 86"/>
        <p:cNvGrpSpPr/>
        <p:nvPr/>
      </p:nvGrpSpPr>
      <p:grpSpPr>
        <a:xfrm>
          <a:off x="0" y="0"/>
          <a:ext cx="0" cy="0"/>
          <a:chOff x="0" y="0"/>
          <a:chExt cx="0" cy="0"/>
        </a:xfrm>
      </p:grpSpPr>
      <p:pic>
        <p:nvPicPr>
          <p:cNvPr id="87" name="Google Shape;87;p11"/>
          <p:cNvPicPr preferRelativeResize="0"/>
          <p:nvPr/>
        </p:nvPicPr>
        <p:blipFill>
          <a:blip r:embed="rId3">
            <a:alphaModFix/>
          </a:blip>
          <a:stretch>
            <a:fillRect/>
          </a:stretch>
        </p:blipFill>
        <p:spPr>
          <a:xfrm>
            <a:off x="381000" y="3505200"/>
            <a:ext cx="2438400" cy="3157537"/>
          </a:xfrm>
          <a:prstGeom prst="rect">
            <a:avLst/>
          </a:prstGeom>
          <a:noFill/>
          <a:ln>
            <a:noFill/>
          </a:ln>
        </p:spPr>
      </p:pic>
      <p:pic>
        <p:nvPicPr>
          <p:cNvPr id="88" name="Google Shape;88;p11"/>
          <p:cNvPicPr preferRelativeResize="0"/>
          <p:nvPr/>
        </p:nvPicPr>
        <p:blipFill>
          <a:blip r:embed="rId4">
            <a:alphaModFix/>
          </a:blip>
          <a:stretch>
            <a:fillRect/>
          </a:stretch>
        </p:blipFill>
        <p:spPr>
          <a:xfrm>
            <a:off x="228600" y="304800"/>
            <a:ext cx="3149600" cy="2921000"/>
          </a:xfrm>
          <a:prstGeom prst="rect">
            <a:avLst/>
          </a:prstGeom>
          <a:noFill/>
          <a:ln>
            <a:noFill/>
          </a:ln>
        </p:spPr>
      </p:pic>
      <p:pic>
        <p:nvPicPr>
          <p:cNvPr id="89" name="Google Shape;89;p11"/>
          <p:cNvPicPr preferRelativeResize="0"/>
          <p:nvPr/>
        </p:nvPicPr>
        <p:blipFill>
          <a:blip r:embed="rId5">
            <a:alphaModFix/>
          </a:blip>
          <a:stretch>
            <a:fillRect/>
          </a:stretch>
        </p:blipFill>
        <p:spPr>
          <a:xfrm>
            <a:off x="1981200" y="4495800"/>
            <a:ext cx="2193925" cy="2157412"/>
          </a:xfrm>
          <a:prstGeom prst="rect">
            <a:avLst/>
          </a:prstGeom>
          <a:noFill/>
          <a:ln>
            <a:noFill/>
          </a:ln>
        </p:spPr>
      </p:pic>
      <p:pic>
        <p:nvPicPr>
          <p:cNvPr id="90" name="Google Shape;90;p11"/>
          <p:cNvPicPr preferRelativeResize="0"/>
          <p:nvPr/>
        </p:nvPicPr>
        <p:blipFill>
          <a:blip r:embed="rId6">
            <a:alphaModFix/>
          </a:blip>
          <a:stretch>
            <a:fillRect/>
          </a:stretch>
        </p:blipFill>
        <p:spPr>
          <a:xfrm>
            <a:off x="3810000" y="1752600"/>
            <a:ext cx="2682875" cy="3292475"/>
          </a:xfrm>
          <a:prstGeom prst="rect">
            <a:avLst/>
          </a:prstGeom>
          <a:noFill/>
          <a:ln>
            <a:noFill/>
          </a:ln>
        </p:spPr>
      </p:pic>
      <p:pic>
        <p:nvPicPr>
          <p:cNvPr id="91" name="Google Shape;91;p11"/>
          <p:cNvPicPr preferRelativeResize="0"/>
          <p:nvPr/>
        </p:nvPicPr>
        <p:blipFill>
          <a:blip r:embed="rId7">
            <a:alphaModFix/>
          </a:blip>
          <a:stretch>
            <a:fillRect/>
          </a:stretch>
        </p:blipFill>
        <p:spPr>
          <a:xfrm>
            <a:off x="2514600" y="2286000"/>
            <a:ext cx="2193925" cy="2840037"/>
          </a:xfrm>
          <a:prstGeom prst="rect">
            <a:avLst/>
          </a:prstGeom>
          <a:noFill/>
          <a:ln>
            <a:noFill/>
          </a:ln>
        </p:spPr>
      </p:pic>
      <p:pic>
        <p:nvPicPr>
          <p:cNvPr id="92" name="Google Shape;92;p11"/>
          <p:cNvPicPr preferRelativeResize="0"/>
          <p:nvPr/>
        </p:nvPicPr>
        <p:blipFill>
          <a:blip r:embed="rId8">
            <a:alphaModFix/>
          </a:blip>
          <a:stretch>
            <a:fillRect/>
          </a:stretch>
        </p:blipFill>
        <p:spPr>
          <a:xfrm>
            <a:off x="5334000" y="228600"/>
            <a:ext cx="3413125" cy="1438275"/>
          </a:xfrm>
          <a:prstGeom prst="rect">
            <a:avLst/>
          </a:prstGeom>
          <a:noFill/>
          <a:ln>
            <a:noFill/>
          </a:ln>
        </p:spPr>
      </p:pic>
      <p:pic>
        <p:nvPicPr>
          <p:cNvPr id="93" name="Google Shape;93;p11"/>
          <p:cNvPicPr preferRelativeResize="0"/>
          <p:nvPr/>
        </p:nvPicPr>
        <p:blipFill>
          <a:blip r:embed="rId9">
            <a:alphaModFix/>
          </a:blip>
          <a:stretch>
            <a:fillRect/>
          </a:stretch>
        </p:blipFill>
        <p:spPr>
          <a:xfrm>
            <a:off x="6324600" y="1371600"/>
            <a:ext cx="2438400" cy="2633662"/>
          </a:xfrm>
          <a:prstGeom prst="rect">
            <a:avLst/>
          </a:prstGeom>
          <a:noFill/>
          <a:ln>
            <a:noFill/>
          </a:ln>
        </p:spPr>
      </p:pic>
      <p:pic>
        <p:nvPicPr>
          <p:cNvPr id="94" name="Google Shape;94;p11"/>
          <p:cNvPicPr preferRelativeResize="0"/>
          <p:nvPr/>
        </p:nvPicPr>
        <p:blipFill>
          <a:blip r:embed="rId10">
            <a:alphaModFix/>
          </a:blip>
          <a:stretch>
            <a:fillRect/>
          </a:stretch>
        </p:blipFill>
        <p:spPr>
          <a:xfrm>
            <a:off x="6477000" y="4495800"/>
            <a:ext cx="2438400" cy="2170112"/>
          </a:xfrm>
          <a:prstGeom prst="rect">
            <a:avLst/>
          </a:prstGeom>
          <a:noFill/>
          <a:ln>
            <a:noFill/>
          </a:ln>
        </p:spPr>
      </p:pic>
      <p:pic>
        <p:nvPicPr>
          <p:cNvPr id="95" name="Google Shape;95;p11"/>
          <p:cNvPicPr preferRelativeResize="0"/>
          <p:nvPr/>
        </p:nvPicPr>
        <p:blipFill>
          <a:blip r:embed="rId11">
            <a:alphaModFix/>
          </a:blip>
          <a:stretch>
            <a:fillRect/>
          </a:stretch>
        </p:blipFill>
        <p:spPr>
          <a:xfrm>
            <a:off x="4038600" y="3810000"/>
            <a:ext cx="2193925" cy="2693987"/>
          </a:xfrm>
          <a:prstGeom prst="rect">
            <a:avLst/>
          </a:prstGeom>
          <a:noFill/>
          <a:ln>
            <a:noFill/>
          </a:ln>
        </p:spPr>
      </p:pic>
      <p:pic>
        <p:nvPicPr>
          <p:cNvPr id="96" name="Google Shape;96;p11"/>
          <p:cNvPicPr preferRelativeResize="0"/>
          <p:nvPr/>
        </p:nvPicPr>
        <p:blipFill>
          <a:blip r:embed="rId12">
            <a:alphaModFix/>
          </a:blip>
          <a:stretch>
            <a:fillRect/>
          </a:stretch>
        </p:blipFill>
        <p:spPr>
          <a:xfrm>
            <a:off x="3063875" y="152400"/>
            <a:ext cx="2193925" cy="24384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