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Google Shape;101;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 name="Shape 36"/>
        <p:cNvGrpSpPr/>
        <p:nvPr/>
      </p:nvGrpSpPr>
      <p:grpSpPr>
        <a:xfrm>
          <a:off x="0" y="0"/>
          <a:ext cx="0" cy="0"/>
          <a:chOff x="0" y="0"/>
          <a:chExt cx="0" cy="0"/>
        </a:xfrm>
      </p:grpSpPr>
      <p:sp>
        <p:nvSpPr>
          <p:cNvPr id="37" name="Google Shape;37;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 name="Shape 42"/>
        <p:cNvGrpSpPr/>
        <p:nvPr/>
      </p:nvGrpSpPr>
      <p:grpSpPr>
        <a:xfrm>
          <a:off x="0" y="0"/>
          <a:ext cx="0" cy="0"/>
          <a:chOff x="0" y="0"/>
          <a:chExt cx="0" cy="0"/>
        </a:xfrm>
      </p:grpSpPr>
      <p:sp>
        <p:nvSpPr>
          <p:cNvPr id="43" name="Google Shape;43;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 name="Shape 51"/>
        <p:cNvGrpSpPr/>
        <p:nvPr/>
      </p:nvGrpSpPr>
      <p:grpSpPr>
        <a:xfrm>
          <a:off x="0" y="0"/>
          <a:ext cx="0" cy="0"/>
          <a:chOff x="0" y="0"/>
          <a:chExt cx="0" cy="0"/>
        </a:xfrm>
      </p:grpSpPr>
      <p:sp>
        <p:nvSpPr>
          <p:cNvPr id="52" name="Google Shape;52;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Google Shape;57;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457200" y="274637"/>
            <a:ext cx="6172200" cy="1143000"/>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457200" y="1600200"/>
            <a:ext cx="5791200" cy="4525962"/>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1.jp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jp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jp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0.jpg"/><Relationship Id="rId5" Type="http://schemas.openxmlformats.org/officeDocument/2006/relationships/image" Target="../media/image5.pn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jp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jpg"/><Relationship Id="rId4" Type="http://schemas.openxmlformats.org/officeDocument/2006/relationships/image" Target="../media/image15.jpg"/><Relationship Id="rId5" Type="http://schemas.openxmlformats.org/officeDocument/2006/relationships/image" Target="../media/image22.jpg"/><Relationship Id="rId6"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457200" y="274637"/>
            <a:ext cx="61722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PELAJARAN 2</a:t>
            </a:r>
            <a:endParaRPr b="0" i="0" sz="1800" u="none" cap="none" strike="noStrike"/>
          </a:p>
        </p:txBody>
      </p:sp>
      <p:sp>
        <p:nvSpPr>
          <p:cNvPr id="22" name="Google Shape;22;p3"/>
          <p:cNvSpPr txBox="1"/>
          <p:nvPr>
            <p:ph idx="1" type="body"/>
          </p:nvPr>
        </p:nvSpPr>
        <p:spPr>
          <a:xfrm>
            <a:off x="457200" y="1600200"/>
            <a:ext cx="5791200" cy="4525962"/>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ILMU </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PENYULUH</a:t>
            </a:r>
            <a:endParaRPr b="0" i="0" sz="1800" u="none" cap="none" strike="noStrike"/>
          </a:p>
          <a:p>
            <a:pPr indent="-342900" lvl="0" marL="342900" marR="0" rtl="0" algn="ctr">
              <a:lnSpc>
                <a:spcPct val="100000"/>
              </a:lnSpc>
              <a:spcBef>
                <a:spcPts val="88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 KEHIDUPAN</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87" name="Shape 87"/>
        <p:cNvGrpSpPr/>
        <p:nvPr/>
      </p:nvGrpSpPr>
      <p:grpSpPr>
        <a:xfrm>
          <a:off x="0" y="0"/>
          <a:ext cx="0" cy="0"/>
          <a:chOff x="0" y="0"/>
          <a:chExt cx="0" cy="0"/>
        </a:xfrm>
      </p:grpSpPr>
      <p:sp>
        <p:nvSpPr>
          <p:cNvPr id="88" name="Google Shape;88;p12"/>
          <p:cNvSpPr txBox="1"/>
          <p:nvPr>
            <p:ph type="title"/>
          </p:nvPr>
        </p:nvSpPr>
        <p:spPr>
          <a:xfrm>
            <a:off x="457200" y="274637"/>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4400" u="none" cap="none" strike="noStrike">
                <a:solidFill>
                  <a:schemeClr val="dk2"/>
                </a:solidFill>
                <a:latin typeface="Arial"/>
                <a:ea typeface="Arial"/>
                <a:cs typeface="Arial"/>
                <a:sym typeface="Arial"/>
              </a:rPr>
              <a:t>MASYARAKAT</a:t>
            </a:r>
            <a:br>
              <a:rPr b="1" i="0" lang="en-US" sz="4400" u="none" cap="none" strike="noStrike">
                <a:solidFill>
                  <a:schemeClr val="dk2"/>
                </a:solidFill>
                <a:latin typeface="Arial"/>
                <a:ea typeface="Arial"/>
                <a:cs typeface="Arial"/>
                <a:sym typeface="Arial"/>
              </a:rPr>
            </a:br>
            <a:endParaRPr b="0" i="0" sz="1800" u="none" cap="none" strike="noStrike"/>
          </a:p>
        </p:txBody>
      </p:sp>
      <p:sp>
        <p:nvSpPr>
          <p:cNvPr id="89" name="Google Shape;89;p12"/>
          <p:cNvSpPr txBox="1"/>
          <p:nvPr>
            <p:ph idx="1" type="body"/>
          </p:nvPr>
        </p:nvSpPr>
        <p:spPr>
          <a:xfrm>
            <a:off x="3962400" y="1905000"/>
            <a:ext cx="47244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Melahirkan masyarakat yang bertanggungjawab dan prihatin.</a:t>
            </a:r>
            <a:endParaRPr b="0" i="0" sz="1800" u="none" cap="none" strike="noStrike"/>
          </a:p>
          <a:p>
            <a:pPr indent="-342900" lvl="0" marL="342900" marR="0" rtl="0" algn="l">
              <a:lnSpc>
                <a:spcPct val="80000"/>
              </a:lnSpc>
              <a:spcBef>
                <a:spcPts val="720"/>
              </a:spcBef>
              <a:spcAft>
                <a:spcPts val="0"/>
              </a:spcAft>
              <a:buClr>
                <a:schemeClr val="dk1"/>
              </a:buClr>
              <a:buSzPts val="3600"/>
              <a:buFont typeface="Arial"/>
              <a:buChar char="•"/>
            </a:pPr>
            <a:r>
              <a:rPr b="1" i="0" lang="en-US" sz="3600" u="none" cap="none" strike="noStrike">
                <a:solidFill>
                  <a:schemeClr val="dk1"/>
                </a:solidFill>
                <a:latin typeface="Arial"/>
                <a:ea typeface="Arial"/>
                <a:cs typeface="Arial"/>
                <a:sym typeface="Arial"/>
              </a:rPr>
              <a:t>Memudahkan komunikasi dan interaksi dalam kehidupan.</a:t>
            </a:r>
            <a:endParaRPr b="0" i="0" sz="1800" u="none" cap="none" strike="noStrike"/>
          </a:p>
        </p:txBody>
      </p:sp>
      <p:pic>
        <p:nvPicPr>
          <p:cNvPr id="90" name="Google Shape;90;p12"/>
          <p:cNvPicPr preferRelativeResize="0"/>
          <p:nvPr/>
        </p:nvPicPr>
        <p:blipFill>
          <a:blip r:embed="rId3">
            <a:alphaModFix/>
          </a:blip>
          <a:stretch>
            <a:fillRect/>
          </a:stretch>
        </p:blipFill>
        <p:spPr>
          <a:xfrm>
            <a:off x="457200" y="1905000"/>
            <a:ext cx="3429000" cy="3429000"/>
          </a:xfrm>
          <a:prstGeom prst="rect">
            <a:avLst/>
          </a:prstGeom>
          <a:noFill/>
          <a:ln>
            <a:noFill/>
          </a:ln>
        </p:spPr>
      </p:pic>
      <p:pic>
        <p:nvPicPr>
          <p:cNvPr id="91" name="Google Shape;91;p12"/>
          <p:cNvPicPr preferRelativeResize="0"/>
          <p:nvPr/>
        </p:nvPicPr>
        <p:blipFill>
          <a:blip r:embed="rId4">
            <a:alphaModFix/>
          </a:blip>
          <a:stretch>
            <a:fillRect/>
          </a:stretch>
        </p:blipFill>
        <p:spPr>
          <a:xfrm>
            <a:off x="7162800" y="4976812"/>
            <a:ext cx="1762125" cy="1671637"/>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95" name="Shape 95"/>
        <p:cNvGrpSpPr/>
        <p:nvPr/>
      </p:nvGrpSpPr>
      <p:grpSpPr>
        <a:xfrm>
          <a:off x="0" y="0"/>
          <a:ext cx="0" cy="0"/>
          <a:chOff x="0" y="0"/>
          <a:chExt cx="0" cy="0"/>
        </a:xfrm>
      </p:grpSpPr>
      <p:sp>
        <p:nvSpPr>
          <p:cNvPr id="96" name="Google Shape;96;p13"/>
          <p:cNvSpPr txBox="1"/>
          <p:nvPr>
            <p:ph type="title"/>
          </p:nvPr>
        </p:nvSpPr>
        <p:spPr>
          <a:xfrm>
            <a:off x="457200" y="304800"/>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4400" u="none" cap="none" strike="noStrike">
                <a:solidFill>
                  <a:schemeClr val="dk2"/>
                </a:solidFill>
                <a:latin typeface="Arial"/>
                <a:ea typeface="Arial"/>
                <a:cs typeface="Arial"/>
                <a:sym typeface="Arial"/>
              </a:rPr>
              <a:t>NEGARA</a:t>
            </a:r>
            <a:br>
              <a:rPr b="1" i="0" lang="en-US" sz="4400" u="none" cap="none" strike="noStrike">
                <a:solidFill>
                  <a:schemeClr val="dk2"/>
                </a:solidFill>
                <a:latin typeface="Arial"/>
                <a:ea typeface="Arial"/>
                <a:cs typeface="Arial"/>
                <a:sym typeface="Arial"/>
              </a:rPr>
            </a:br>
            <a:endParaRPr b="0" i="0" sz="1800" u="none" cap="none" strike="noStrike"/>
          </a:p>
        </p:txBody>
      </p:sp>
      <p:sp>
        <p:nvSpPr>
          <p:cNvPr id="97" name="Google Shape;97;p13"/>
          <p:cNvSpPr txBox="1"/>
          <p:nvPr>
            <p:ph idx="1" type="body"/>
          </p:nvPr>
        </p:nvSpPr>
        <p:spPr>
          <a:xfrm>
            <a:off x="381000" y="2286000"/>
            <a:ext cx="5029200" cy="35814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4000"/>
              <a:buFont typeface="Arial"/>
              <a:buChar char="•"/>
            </a:pPr>
            <a:r>
              <a:rPr b="1" i="0" lang="en-US" sz="4000" u="none" cap="none" strike="noStrike">
                <a:solidFill>
                  <a:schemeClr val="dk1"/>
                </a:solidFill>
                <a:latin typeface="Arial"/>
                <a:ea typeface="Arial"/>
                <a:cs typeface="Arial"/>
                <a:sym typeface="Arial"/>
              </a:rPr>
              <a:t>Membina kemajuan negara.</a:t>
            </a:r>
            <a:endParaRPr b="0" i="0" sz="1800" u="none" cap="none" strike="noStrike"/>
          </a:p>
          <a:p>
            <a:pPr indent="-342900" lvl="0" marL="342900" marR="0" rtl="0" algn="l">
              <a:lnSpc>
                <a:spcPct val="100000"/>
              </a:lnSpc>
              <a:spcBef>
                <a:spcPts val="800"/>
              </a:spcBef>
              <a:spcAft>
                <a:spcPts val="0"/>
              </a:spcAft>
              <a:buClr>
                <a:schemeClr val="dk1"/>
              </a:buClr>
              <a:buSzPts val="4000"/>
              <a:buFont typeface="Arial"/>
              <a:buChar char="•"/>
            </a:pPr>
            <a:r>
              <a:rPr b="1" i="0" lang="en-US" sz="4000" u="none" cap="none" strike="noStrike">
                <a:solidFill>
                  <a:schemeClr val="dk1"/>
                </a:solidFill>
                <a:latin typeface="Arial"/>
                <a:ea typeface="Arial"/>
                <a:cs typeface="Arial"/>
                <a:sym typeface="Arial"/>
              </a:rPr>
              <a:t>Disegani dan dihormati oleh dunia luar.</a:t>
            </a:r>
            <a:endParaRPr b="0" i="0" sz="1800" u="none" cap="none" strike="noStrike"/>
          </a:p>
        </p:txBody>
      </p:sp>
      <p:pic>
        <p:nvPicPr>
          <p:cNvPr id="98" name="Google Shape;98;p13"/>
          <p:cNvPicPr preferRelativeResize="0"/>
          <p:nvPr/>
        </p:nvPicPr>
        <p:blipFill>
          <a:blip r:embed="rId3">
            <a:alphaModFix/>
          </a:blip>
          <a:stretch>
            <a:fillRect/>
          </a:stretch>
        </p:blipFill>
        <p:spPr>
          <a:xfrm>
            <a:off x="5715000" y="1981200"/>
            <a:ext cx="2971800" cy="3962400"/>
          </a:xfrm>
          <a:prstGeom prst="rect">
            <a:avLst/>
          </a:prstGeom>
          <a:noFill/>
          <a:ln>
            <a:noFill/>
          </a:ln>
        </p:spPr>
      </p:pic>
      <p:pic>
        <p:nvPicPr>
          <p:cNvPr id="99" name="Google Shape;99;p13"/>
          <p:cNvPicPr preferRelativeResize="0"/>
          <p:nvPr/>
        </p:nvPicPr>
        <p:blipFill>
          <a:blip r:embed="rId4">
            <a:alphaModFix/>
          </a:blip>
          <a:stretch>
            <a:fillRect/>
          </a:stretch>
        </p:blipFill>
        <p:spPr>
          <a:xfrm>
            <a:off x="3352800" y="4694237"/>
            <a:ext cx="1962150" cy="179228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103" name="Shape 103"/>
        <p:cNvGrpSpPr/>
        <p:nvPr/>
      </p:nvGrpSpPr>
      <p:grpSpPr>
        <a:xfrm>
          <a:off x="0" y="0"/>
          <a:ext cx="0" cy="0"/>
          <a:chOff x="0" y="0"/>
          <a:chExt cx="0" cy="0"/>
        </a:xfrm>
      </p:grpSpPr>
      <p:pic>
        <p:nvPicPr>
          <p:cNvPr id="104" name="Google Shape;104;p14"/>
          <p:cNvPicPr preferRelativeResize="0"/>
          <p:nvPr/>
        </p:nvPicPr>
        <p:blipFill>
          <a:blip r:embed="rId3">
            <a:alphaModFix/>
          </a:blip>
          <a:stretch>
            <a:fillRect/>
          </a:stretch>
        </p:blipFill>
        <p:spPr>
          <a:xfrm>
            <a:off x="914400" y="533400"/>
            <a:ext cx="5943600" cy="5943600"/>
          </a:xfrm>
          <a:prstGeom prst="rect">
            <a:avLst/>
          </a:prstGeom>
          <a:noFill/>
          <a:ln>
            <a:noFill/>
          </a:ln>
        </p:spPr>
      </p:pic>
      <p:pic>
        <p:nvPicPr>
          <p:cNvPr id="105" name="Google Shape;105;p14"/>
          <p:cNvPicPr preferRelativeResize="0"/>
          <p:nvPr/>
        </p:nvPicPr>
        <p:blipFill>
          <a:blip r:embed="rId4">
            <a:alphaModFix/>
          </a:blip>
          <a:stretch>
            <a:fillRect/>
          </a:stretch>
        </p:blipFill>
        <p:spPr>
          <a:xfrm>
            <a:off x="7029450" y="2590800"/>
            <a:ext cx="2114550" cy="14097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109" name="Shape 109"/>
        <p:cNvGrpSpPr/>
        <p:nvPr/>
      </p:nvGrpSpPr>
      <p:grpSpPr>
        <a:xfrm>
          <a:off x="0" y="0"/>
          <a:ext cx="0" cy="0"/>
          <a:chOff x="0" y="0"/>
          <a:chExt cx="0" cy="0"/>
        </a:xfrm>
      </p:grpSpPr>
      <p:sp>
        <p:nvSpPr>
          <p:cNvPr id="110" name="Google Shape;110;p15"/>
          <p:cNvSpPr txBox="1"/>
          <p:nvPr>
            <p:ph type="title"/>
          </p:nvPr>
        </p:nvSpPr>
        <p:spPr>
          <a:xfrm>
            <a:off x="457200" y="274637"/>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PENGAJARAN AYAT</a:t>
            </a:r>
            <a:endParaRPr b="0" i="0" sz="1800" u="none" cap="none" strike="noStrike"/>
          </a:p>
        </p:txBody>
      </p:sp>
      <p:sp>
        <p:nvSpPr>
          <p:cNvPr id="111" name="Google Shape;111;p15"/>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1. Ilmu pengetahuan amat penting kepada setiap individu.</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2. Kewajipan menuntut ilmu berterusan sepanjang hayat.</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3. Masyarakat dapat mencapai kemakmuran hidup di dunia dan di akhirat dengan menguasai ilmu fardhu ain dan fardhu kifayah.</a:t>
            </a:r>
            <a:endParaRPr b="0" i="0" sz="1800" u="none" cap="none" strike="noStrike"/>
          </a:p>
          <a:p>
            <a:pPr indent="-342900" lvl="0" marL="342900" marR="0" rtl="0" algn="l">
              <a:lnSpc>
                <a:spcPct val="90000"/>
              </a:lnSpc>
              <a:spcBef>
                <a:spcPts val="600"/>
              </a:spcBef>
              <a:spcAft>
                <a:spcPts val="0"/>
              </a:spcAft>
              <a:buClr>
                <a:schemeClr val="dk1"/>
              </a:buClr>
              <a:buFont typeface="Arial"/>
              <a:buNone/>
            </a:pPr>
            <a:r>
              <a:rPr b="1" i="0" lang="en-US" sz="3000" u="none" cap="none" strike="noStrike">
                <a:solidFill>
                  <a:schemeClr val="dk1"/>
                </a:solidFill>
                <a:latin typeface="Arial"/>
                <a:ea typeface="Arial"/>
                <a:cs typeface="Arial"/>
                <a:sym typeface="Arial"/>
              </a:rPr>
              <a:t>4. Masyarakat bukan Islam memandang tinggi kepada umat Islam yang berilmu.</a:t>
            </a:r>
            <a:endParaRPr b="0" i="0" sz="1800" u="none" cap="none" strike="noStrike"/>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26" name="Shape 26"/>
        <p:cNvGrpSpPr/>
        <p:nvPr/>
      </p:nvGrpSpPr>
      <p:grpSpPr>
        <a:xfrm>
          <a:off x="0" y="0"/>
          <a:ext cx="0" cy="0"/>
          <a:chOff x="0" y="0"/>
          <a:chExt cx="0" cy="0"/>
        </a:xfrm>
      </p:grpSpPr>
      <p:sp>
        <p:nvSpPr>
          <p:cNvPr id="27" name="Google Shape;27;p4"/>
          <p:cNvSpPr txBox="1"/>
          <p:nvPr/>
        </p:nvSpPr>
        <p:spPr>
          <a:xfrm>
            <a:off x="1295400" y="5791200"/>
            <a:ext cx="3995737" cy="579437"/>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Ali-Imran,18)</a:t>
            </a:r>
            <a:endParaRPr b="0" i="0" sz="1800" u="none" cap="none" strike="noStrike"/>
          </a:p>
        </p:txBody>
      </p:sp>
      <p:pic>
        <p:nvPicPr>
          <p:cNvPr id="28" name="Google Shape;28;p4"/>
          <p:cNvPicPr preferRelativeResize="0"/>
          <p:nvPr/>
        </p:nvPicPr>
        <p:blipFill>
          <a:blip r:embed="rId3">
            <a:alphaModFix/>
          </a:blip>
          <a:stretch>
            <a:fillRect/>
          </a:stretch>
        </p:blipFill>
        <p:spPr>
          <a:xfrm>
            <a:off x="247650" y="2195512"/>
            <a:ext cx="8648700" cy="2466975"/>
          </a:xfrm>
          <a:prstGeom prst="rect">
            <a:avLst/>
          </a:prstGeom>
          <a:noFill/>
          <a:ln>
            <a:noFill/>
          </a:ln>
        </p:spPr>
      </p:pic>
      <p:sp>
        <p:nvSpPr>
          <p:cNvPr id="29" name="Google Shape;29;p4"/>
          <p:cNvSpPr txBox="1"/>
          <p:nvPr>
            <p:ph type="title"/>
          </p:nvPr>
        </p:nvSpPr>
        <p:spPr>
          <a:xfrm>
            <a:off x="457200" y="609600"/>
            <a:ext cx="8229600" cy="80803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99FFCC"/>
              </a:buClr>
              <a:buFont typeface="Arial"/>
              <a:buNone/>
            </a:pPr>
            <a:r>
              <a:rPr b="1" i="0" lang="en-US" sz="4400" u="none" cap="none" strike="noStrike">
                <a:solidFill>
                  <a:srgbClr val="99FFCC"/>
                </a:solidFill>
                <a:latin typeface="Arial"/>
                <a:ea typeface="Arial"/>
                <a:cs typeface="Arial"/>
                <a:sym typeface="Arial"/>
              </a:rPr>
              <a:t>FIRMAN ALLAH</a:t>
            </a:r>
            <a:endParaRPr b="0" i="0" sz="1800" u="none" cap="none" strike="noStrike"/>
          </a:p>
        </p:txBody>
      </p:sp>
      <p:grpSp>
        <p:nvGrpSpPr>
          <p:cNvPr id="30" name="Google Shape;30;p4"/>
          <p:cNvGrpSpPr/>
          <p:nvPr/>
        </p:nvGrpSpPr>
        <p:grpSpPr>
          <a:xfrm>
            <a:off x="5867400" y="5562600"/>
            <a:ext cx="2927350" cy="852487"/>
            <a:chOff x="228600" y="838200"/>
            <a:chExt cx="2927350" cy="852487"/>
          </a:xfrm>
        </p:grpSpPr>
        <p:sp>
          <p:nvSpPr>
            <p:cNvPr id="31" name="Google Shape;31;p4"/>
            <p:cNvSpPr/>
            <p:nvPr/>
          </p:nvSpPr>
          <p:spPr>
            <a:xfrm>
              <a:off x="762000" y="1143000"/>
              <a:ext cx="2362200" cy="533400"/>
            </a:xfrm>
            <a:prstGeom prst="rect">
              <a:avLst/>
            </a:prstGeom>
            <a:solidFill>
              <a:schemeClr val="accent2"/>
            </a:solidFill>
            <a:ln cap="rnd" cmpd="sng" w="9525">
              <a:solidFill>
                <a:schemeClr val="dk1"/>
              </a:solidFill>
              <a:prstDash val="solid"/>
              <a:miter lim="8000"/>
              <a:headEnd len="sm" w="sm" type="none"/>
              <a:tailEnd len="sm" w="sm" type="none"/>
            </a:ln>
          </p:spPr>
          <p:txBody>
            <a:bodyPr anchorCtr="0" anchor="ctr" bIns="45700" lIns="91425" spcFirstLastPara="1" rIns="91425" wrap="square" tIns="45700">
              <a:noAutofit/>
            </a:bodyPr>
            <a:lstStyle/>
            <a:p>
              <a:pPr indent="0" lvl="0" marL="0" rtl="0" algn="l">
                <a:spcBef>
                  <a:spcPts val="0"/>
                </a:spcBef>
                <a:spcAft>
                  <a:spcPts val="0"/>
                </a:spcAft>
                <a:buNone/>
              </a:pPr>
              <a:r>
                <a:t/>
              </a:r>
              <a:endParaRPr/>
            </a:p>
          </p:txBody>
        </p:sp>
        <p:sp>
          <p:nvSpPr>
            <p:cNvPr id="32" name="Google Shape;32;p4"/>
            <p:cNvSpPr/>
            <p:nvPr/>
          </p:nvSpPr>
          <p:spPr>
            <a:xfrm>
              <a:off x="838200" y="1295400"/>
              <a:ext cx="1762125" cy="228600"/>
            </a:xfrm>
            <a:prstGeom prst="rect">
              <a:avLst/>
            </a:prstGeom>
            <a:solidFill>
              <a:srgbClr val="FFFF00"/>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rtl="0" algn="l">
                <a:spcBef>
                  <a:spcPts val="0"/>
                </a:spcBef>
                <a:spcAft>
                  <a:spcPts val="0"/>
                </a:spcAft>
                <a:buNone/>
              </a:pPr>
              <a:r>
                <a:rPr lang="en-US"/>
                <a:t>HAFAZAN </a:t>
              </a:r>
              <a:endParaRPr/>
            </a:p>
          </p:txBody>
        </p:sp>
        <p:pic>
          <p:nvPicPr>
            <p:cNvPr id="33" name="Google Shape;33;p4"/>
            <p:cNvPicPr preferRelativeResize="0"/>
            <p:nvPr/>
          </p:nvPicPr>
          <p:blipFill>
            <a:blip r:embed="rId4">
              <a:alphaModFix/>
            </a:blip>
            <a:stretch>
              <a:fillRect/>
            </a:stretch>
          </p:blipFill>
          <p:spPr>
            <a:xfrm>
              <a:off x="2286000" y="838200"/>
              <a:ext cx="869950" cy="852487"/>
            </a:xfrm>
            <a:prstGeom prst="rect">
              <a:avLst/>
            </a:prstGeom>
            <a:noFill/>
            <a:ln>
              <a:noFill/>
            </a:ln>
          </p:spPr>
        </p:pic>
        <p:pic>
          <p:nvPicPr>
            <p:cNvPr id="34" name="Google Shape;34;p4"/>
            <p:cNvPicPr preferRelativeResize="0"/>
            <p:nvPr/>
          </p:nvPicPr>
          <p:blipFill>
            <a:blip r:embed="rId5">
              <a:alphaModFix/>
            </a:blip>
            <a:stretch>
              <a:fillRect/>
            </a:stretch>
          </p:blipFill>
          <p:spPr>
            <a:xfrm>
              <a:off x="228600" y="1143000"/>
              <a:ext cx="514350" cy="514350"/>
            </a:xfrm>
            <a:prstGeom prst="rect">
              <a:avLst/>
            </a:prstGeom>
            <a:noFill/>
            <a:ln>
              <a:noFill/>
            </a:ln>
          </p:spPr>
        </p:pic>
      </p:grpSp>
      <p:pic>
        <p:nvPicPr>
          <p:cNvPr id="35" name="Google Shape;35;p4"/>
          <p:cNvPicPr preferRelativeResize="0"/>
          <p:nvPr/>
        </p:nvPicPr>
        <p:blipFill>
          <a:blip r:embed="rId6">
            <a:alphaModFix/>
          </a:blip>
          <a:stretch>
            <a:fillRect/>
          </a:stretch>
        </p:blipFill>
        <p:spPr>
          <a:xfrm>
            <a:off x="457200" y="5562600"/>
            <a:ext cx="685800" cy="6858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39" name="Shape 39"/>
        <p:cNvGrpSpPr/>
        <p:nvPr/>
      </p:nvGrpSpPr>
      <p:grpSpPr>
        <a:xfrm>
          <a:off x="0" y="0"/>
          <a:ext cx="0" cy="0"/>
          <a:chOff x="0" y="0"/>
          <a:chExt cx="0" cy="0"/>
        </a:xfrm>
      </p:grpSpPr>
      <p:sp>
        <p:nvSpPr>
          <p:cNvPr id="40" name="Google Shape;40;p5"/>
          <p:cNvSpPr txBox="1"/>
          <p:nvPr>
            <p:ph type="title"/>
          </p:nvPr>
        </p:nvSpPr>
        <p:spPr>
          <a:xfrm>
            <a:off x="457200" y="609600"/>
            <a:ext cx="8229600" cy="792162"/>
          </a:xfrm>
          <a:prstGeom prst="rect">
            <a:avLst/>
          </a:prstGeom>
          <a:solidFill>
            <a:schemeClr val="accent2"/>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99FFCC"/>
              </a:buClr>
              <a:buFont typeface="Arial"/>
              <a:buNone/>
            </a:pPr>
            <a:r>
              <a:rPr b="1" i="0" lang="en-US" sz="4400" u="none" cap="none" strike="noStrike">
                <a:solidFill>
                  <a:srgbClr val="99FFCC"/>
                </a:solidFill>
                <a:latin typeface="Arial"/>
                <a:ea typeface="Arial"/>
                <a:cs typeface="Arial"/>
                <a:sym typeface="Arial"/>
              </a:rPr>
              <a:t>MAKSUD AYAT</a:t>
            </a:r>
            <a:endParaRPr b="0" i="0" sz="1800" u="none" cap="none" strike="noStrike"/>
          </a:p>
        </p:txBody>
      </p:sp>
      <p:sp>
        <p:nvSpPr>
          <p:cNvPr id="41" name="Google Shape;41;p5"/>
          <p:cNvSpPr txBox="1"/>
          <p:nvPr>
            <p:ph idx="1" type="body"/>
          </p:nvPr>
        </p:nvSpPr>
        <p:spPr>
          <a:xfrm>
            <a:off x="457200" y="1600200"/>
            <a:ext cx="8229600" cy="4525962"/>
          </a:xfrm>
          <a:prstGeom prst="rect">
            <a:avLst/>
          </a:prstGeom>
          <a:no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Allah menyatakan bahawa tidak ada Tuhan yang berhak disembah melainkan Dia yang mentadbir dengan penuh keadilan. Para malaikat dan orang yang berilmu juga menyatakan yang demikian. Tidak ada Tuhan yang berhak disembah melainkan Dia, yang Maha Kuasa lagi Maha Bijaksana.</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45" name="Shape 45"/>
        <p:cNvGrpSpPr/>
        <p:nvPr/>
      </p:nvGrpSpPr>
      <p:grpSpPr>
        <a:xfrm>
          <a:off x="0" y="0"/>
          <a:ext cx="0" cy="0"/>
          <a:chOff x="0" y="0"/>
          <a:chExt cx="0" cy="0"/>
        </a:xfrm>
      </p:grpSpPr>
      <p:sp>
        <p:nvSpPr>
          <p:cNvPr id="46" name="Google Shape;46;p6"/>
          <p:cNvSpPr txBox="1"/>
          <p:nvPr>
            <p:ph type="title"/>
          </p:nvPr>
        </p:nvSpPr>
        <p:spPr>
          <a:xfrm>
            <a:off x="457200" y="274637"/>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br>
              <a:rPr lang="en-US"/>
            </a:br>
            <a:r>
              <a:rPr b="1" i="0" lang="en-US" sz="4000" u="none" cap="none" strike="noStrike">
                <a:solidFill>
                  <a:schemeClr val="dk2"/>
                </a:solidFill>
                <a:latin typeface="Arial"/>
                <a:ea typeface="Arial"/>
                <a:cs typeface="Arial"/>
                <a:sym typeface="Arial"/>
              </a:rPr>
              <a:t>MARTABAT DAN KELEBIHAN ORANG BERILMU</a:t>
            </a:r>
            <a:br>
              <a:rPr b="1" i="0" lang="en-US" sz="4000" u="none" cap="none" strike="noStrike">
                <a:solidFill>
                  <a:schemeClr val="dk2"/>
                </a:solidFill>
                <a:latin typeface="Arial"/>
                <a:ea typeface="Arial"/>
                <a:cs typeface="Arial"/>
                <a:sym typeface="Arial"/>
              </a:rPr>
            </a:br>
            <a:endParaRPr b="0" i="0" sz="1800" u="none" cap="none" strike="noStrike"/>
          </a:p>
        </p:txBody>
      </p:sp>
      <p:sp>
        <p:nvSpPr>
          <p:cNvPr id="47" name="Google Shape;47;p6"/>
          <p:cNvSpPr txBox="1"/>
          <p:nvPr>
            <p:ph idx="1" type="body"/>
          </p:nvPr>
        </p:nvSpPr>
        <p:spPr>
          <a:xfrm>
            <a:off x="228600" y="1600200"/>
            <a:ext cx="48768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Allah SWT memuliakan dan mengiktiraf orang berilmu.</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Orang berilmu akan dihormati masyarakat dan dimuliakan Allah SWT.</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Orang tidak berilmu akan dipandang rendah dan tidak akan dimuliakan oleh Allah SWT.</a:t>
            </a:r>
            <a:endParaRPr b="0" i="0" sz="1800" u="none" cap="none" strike="noStrike"/>
          </a:p>
        </p:txBody>
      </p:sp>
      <p:pic>
        <p:nvPicPr>
          <p:cNvPr id="48" name="Google Shape;48;p6"/>
          <p:cNvPicPr preferRelativeResize="0"/>
          <p:nvPr/>
        </p:nvPicPr>
        <p:blipFill>
          <a:blip r:embed="rId3">
            <a:alphaModFix/>
          </a:blip>
          <a:stretch>
            <a:fillRect/>
          </a:stretch>
        </p:blipFill>
        <p:spPr>
          <a:xfrm>
            <a:off x="5556250" y="1981200"/>
            <a:ext cx="3016250" cy="3886200"/>
          </a:xfrm>
          <a:prstGeom prst="rect">
            <a:avLst/>
          </a:prstGeom>
          <a:noFill/>
          <a:ln>
            <a:noFill/>
          </a:ln>
        </p:spPr>
      </p:pic>
      <p:sp>
        <p:nvSpPr>
          <p:cNvPr id="49" name="Google Shape;49;p6"/>
          <p:cNvSpPr/>
          <p:nvPr/>
        </p:nvSpPr>
        <p:spPr>
          <a:xfrm>
            <a:off x="6096000" y="5334000"/>
            <a:ext cx="2057400" cy="342900"/>
          </a:xfrm>
          <a:prstGeom prst="rect">
            <a:avLst/>
          </a:prstGeom>
          <a:solidFill>
            <a:srgbClr val="FFFFFF"/>
          </a:solidFill>
          <a:ln cap="rnd" cmpd="sng" w="9525">
            <a:solidFill>
              <a:srgbClr val="000000"/>
            </a:solidFill>
            <a:prstDash val="solid"/>
            <a:miter lim="8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1800" u="none" cap="none" strike="noStrike"/>
              <a:t>IBNU SINA </a:t>
            </a:r>
            <a:endParaRPr b="0" i="0" sz="1800" u="none" cap="none" strike="noStrike"/>
          </a:p>
        </p:txBody>
      </p:sp>
      <p:pic>
        <p:nvPicPr>
          <p:cNvPr id="50" name="Google Shape;50;p6"/>
          <p:cNvPicPr preferRelativeResize="0"/>
          <p:nvPr/>
        </p:nvPicPr>
        <p:blipFill>
          <a:blip r:embed="rId4">
            <a:alphaModFix/>
          </a:blip>
          <a:stretch>
            <a:fillRect/>
          </a:stretch>
        </p:blipFill>
        <p:spPr>
          <a:xfrm>
            <a:off x="4419600" y="4800600"/>
            <a:ext cx="1933575" cy="17716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54" name="Shape 54"/>
        <p:cNvGrpSpPr/>
        <p:nvPr/>
      </p:nvGrpSpPr>
      <p:grpSpPr>
        <a:xfrm>
          <a:off x="0" y="0"/>
          <a:ext cx="0" cy="0"/>
          <a:chOff x="0" y="0"/>
          <a:chExt cx="0" cy="0"/>
        </a:xfrm>
      </p:grpSpPr>
      <p:pic>
        <p:nvPicPr>
          <p:cNvPr id="55" name="Google Shape;55;p7"/>
          <p:cNvPicPr preferRelativeResize="0"/>
          <p:nvPr/>
        </p:nvPicPr>
        <p:blipFill>
          <a:blip r:embed="rId3">
            <a:alphaModFix/>
          </a:blip>
          <a:stretch>
            <a:fillRect/>
          </a:stretch>
        </p:blipFill>
        <p:spPr>
          <a:xfrm>
            <a:off x="533400" y="381000"/>
            <a:ext cx="8077200" cy="6057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59" name="Shape 59"/>
        <p:cNvGrpSpPr/>
        <p:nvPr/>
      </p:nvGrpSpPr>
      <p:grpSpPr>
        <a:xfrm>
          <a:off x="0" y="0"/>
          <a:ext cx="0" cy="0"/>
          <a:chOff x="0" y="0"/>
          <a:chExt cx="0" cy="0"/>
        </a:xfrm>
      </p:grpSpPr>
      <p:sp>
        <p:nvSpPr>
          <p:cNvPr id="60" name="Google Shape;60;p8"/>
          <p:cNvSpPr txBox="1"/>
          <p:nvPr>
            <p:ph type="title"/>
          </p:nvPr>
        </p:nvSpPr>
        <p:spPr>
          <a:xfrm>
            <a:off x="457200" y="274637"/>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400" u="none" cap="none" strike="noStrike">
                <a:solidFill>
                  <a:schemeClr val="dk2"/>
                </a:solidFill>
                <a:latin typeface="Arial"/>
                <a:ea typeface="Arial"/>
                <a:cs typeface="Arial"/>
                <a:sym typeface="Arial"/>
              </a:rPr>
              <a:t>CIRI-CIRI ORANG BERILMU</a:t>
            </a:r>
            <a:endParaRPr b="0" i="0" sz="1800" u="none" cap="none" strike="noStrike"/>
          </a:p>
        </p:txBody>
      </p:sp>
      <p:sp>
        <p:nvSpPr>
          <p:cNvPr id="61" name="Google Shape;61;p8"/>
          <p:cNvSpPr txBox="1"/>
          <p:nvPr>
            <p:ph idx="1" type="body"/>
          </p:nvPr>
        </p:nvSpPr>
        <p:spPr>
          <a:xfrm>
            <a:off x="457200" y="1600200"/>
            <a:ext cx="55626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1 Ikhlas.</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2 Beramal dengan ilmu.</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3 Menyebarkan Ilmu.</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4 Tawadduk.</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5 Berkeyakinan diri.</a:t>
            </a:r>
            <a:endParaRPr b="0" i="0" sz="1800" u="none" cap="none" strike="noStrike"/>
          </a:p>
          <a:p>
            <a:pPr indent="-342900" lvl="0" marL="342900" marR="0" rtl="0" algn="l">
              <a:lnSpc>
                <a:spcPct val="100000"/>
              </a:lnSpc>
              <a:spcBef>
                <a:spcPts val="720"/>
              </a:spcBef>
              <a:spcAft>
                <a:spcPts val="0"/>
              </a:spcAft>
              <a:buClr>
                <a:schemeClr val="dk1"/>
              </a:buClr>
              <a:buFont typeface="Arial"/>
              <a:buNone/>
            </a:pPr>
            <a:r>
              <a:rPr b="1" i="0" lang="en-US" sz="3600" u="none" cap="none" strike="noStrike">
                <a:solidFill>
                  <a:schemeClr val="dk1"/>
                </a:solidFill>
                <a:latin typeface="Arial"/>
                <a:ea typeface="Arial"/>
                <a:cs typeface="Arial"/>
                <a:sym typeface="Arial"/>
              </a:rPr>
              <a:t>6 Menyelesaikan masalah.</a:t>
            </a:r>
            <a:endParaRPr b="0" i="0" sz="1800" u="none" cap="none" strike="noStrike"/>
          </a:p>
        </p:txBody>
      </p:sp>
      <p:pic>
        <p:nvPicPr>
          <p:cNvPr id="62" name="Google Shape;62;p8"/>
          <p:cNvPicPr preferRelativeResize="0"/>
          <p:nvPr/>
        </p:nvPicPr>
        <p:blipFill>
          <a:blip r:embed="rId3">
            <a:alphaModFix/>
          </a:blip>
          <a:stretch>
            <a:fillRect/>
          </a:stretch>
        </p:blipFill>
        <p:spPr>
          <a:xfrm>
            <a:off x="6096000" y="2133600"/>
            <a:ext cx="2476500" cy="3562350"/>
          </a:xfrm>
          <a:prstGeom prst="rect">
            <a:avLst/>
          </a:prstGeom>
          <a:noFill/>
          <a:ln>
            <a:noFill/>
          </a:ln>
        </p:spPr>
      </p:pic>
      <p:pic>
        <p:nvPicPr>
          <p:cNvPr id="63" name="Google Shape;63;p8"/>
          <p:cNvPicPr preferRelativeResize="0"/>
          <p:nvPr/>
        </p:nvPicPr>
        <p:blipFill>
          <a:blip r:embed="rId4">
            <a:alphaModFix/>
          </a:blip>
          <a:stretch>
            <a:fillRect/>
          </a:stretch>
        </p:blipFill>
        <p:spPr>
          <a:xfrm>
            <a:off x="4343400" y="3810000"/>
            <a:ext cx="1333500" cy="2667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67" name="Shape 67"/>
        <p:cNvGrpSpPr/>
        <p:nvPr/>
      </p:nvGrpSpPr>
      <p:grpSpPr>
        <a:xfrm>
          <a:off x="0" y="0"/>
          <a:ext cx="0" cy="0"/>
          <a:chOff x="0" y="0"/>
          <a:chExt cx="0" cy="0"/>
        </a:xfrm>
      </p:grpSpPr>
      <p:pic>
        <p:nvPicPr>
          <p:cNvPr id="68" name="Google Shape;68;p9"/>
          <p:cNvPicPr preferRelativeResize="0"/>
          <p:nvPr/>
        </p:nvPicPr>
        <p:blipFill>
          <a:blip r:embed="rId3">
            <a:alphaModFix/>
          </a:blip>
          <a:stretch>
            <a:fillRect/>
          </a:stretch>
        </p:blipFill>
        <p:spPr>
          <a:xfrm>
            <a:off x="533400" y="533400"/>
            <a:ext cx="4724400" cy="3352800"/>
          </a:xfrm>
          <a:prstGeom prst="rect">
            <a:avLst/>
          </a:prstGeom>
          <a:noFill/>
          <a:ln>
            <a:noFill/>
          </a:ln>
        </p:spPr>
      </p:pic>
      <p:pic>
        <p:nvPicPr>
          <p:cNvPr id="69" name="Google Shape;69;p9"/>
          <p:cNvPicPr preferRelativeResize="0"/>
          <p:nvPr/>
        </p:nvPicPr>
        <p:blipFill>
          <a:blip r:embed="rId4">
            <a:alphaModFix/>
          </a:blip>
          <a:stretch>
            <a:fillRect/>
          </a:stretch>
        </p:blipFill>
        <p:spPr>
          <a:xfrm>
            <a:off x="4038600" y="2933700"/>
            <a:ext cx="4648200" cy="3486150"/>
          </a:xfrm>
          <a:prstGeom prst="rect">
            <a:avLst/>
          </a:prstGeom>
          <a:noFill/>
          <a:ln>
            <a:noFill/>
          </a:ln>
        </p:spPr>
      </p:pic>
      <p:pic>
        <p:nvPicPr>
          <p:cNvPr id="70" name="Google Shape;70;p9"/>
          <p:cNvPicPr preferRelativeResize="0"/>
          <p:nvPr/>
        </p:nvPicPr>
        <p:blipFill>
          <a:blip r:embed="rId5">
            <a:alphaModFix/>
          </a:blip>
          <a:stretch>
            <a:fillRect/>
          </a:stretch>
        </p:blipFill>
        <p:spPr>
          <a:xfrm>
            <a:off x="609600" y="4000500"/>
            <a:ext cx="3276600" cy="2457450"/>
          </a:xfrm>
          <a:prstGeom prst="rect">
            <a:avLst/>
          </a:prstGeom>
          <a:noFill/>
          <a:ln>
            <a:noFill/>
          </a:ln>
        </p:spPr>
      </p:pic>
      <p:pic>
        <p:nvPicPr>
          <p:cNvPr id="71" name="Google Shape;71;p9"/>
          <p:cNvPicPr preferRelativeResize="0"/>
          <p:nvPr/>
        </p:nvPicPr>
        <p:blipFill>
          <a:blip r:embed="rId6">
            <a:alphaModFix/>
          </a:blip>
          <a:stretch>
            <a:fillRect/>
          </a:stretch>
        </p:blipFill>
        <p:spPr>
          <a:xfrm>
            <a:off x="5562600" y="609600"/>
            <a:ext cx="3200400" cy="212566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75" name="Shape 75"/>
        <p:cNvGrpSpPr/>
        <p:nvPr/>
      </p:nvGrpSpPr>
      <p:grpSpPr>
        <a:xfrm>
          <a:off x="0" y="0"/>
          <a:ext cx="0" cy="0"/>
          <a:chOff x="0" y="0"/>
          <a:chExt cx="0" cy="0"/>
        </a:xfrm>
      </p:grpSpPr>
      <p:sp>
        <p:nvSpPr>
          <p:cNvPr id="76" name="Google Shape;76;p10"/>
          <p:cNvSpPr txBox="1"/>
          <p:nvPr>
            <p:ph type="title"/>
          </p:nvPr>
        </p:nvSpPr>
        <p:spPr>
          <a:xfrm>
            <a:off x="457200" y="274637"/>
            <a:ext cx="8229600" cy="1143000"/>
          </a:xfrm>
          <a:prstGeom prst="rect">
            <a:avLst/>
          </a:prstGeom>
          <a:solidFill>
            <a:srgbClr val="99FFCC"/>
          </a:solid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2"/>
              </a:buClr>
              <a:buFont typeface="Arial"/>
              <a:buNone/>
            </a:pPr>
            <a:r>
              <a:rPr b="1" i="0" lang="en-US" sz="4000" u="none" cap="none" strike="noStrike">
                <a:solidFill>
                  <a:schemeClr val="dk2"/>
                </a:solidFill>
                <a:latin typeface="Arial"/>
                <a:ea typeface="Arial"/>
                <a:cs typeface="Arial"/>
                <a:sym typeface="Arial"/>
              </a:rPr>
              <a:t>PERANAN ILMU</a:t>
            </a:r>
            <a:br>
              <a:rPr b="1" i="0" lang="en-US" sz="4000" u="none" cap="none" strike="noStrike">
                <a:solidFill>
                  <a:schemeClr val="dk2"/>
                </a:solidFill>
                <a:latin typeface="Arial"/>
                <a:ea typeface="Arial"/>
                <a:cs typeface="Arial"/>
                <a:sym typeface="Arial"/>
              </a:rPr>
            </a:br>
            <a:r>
              <a:rPr b="1" i="0" lang="en-US" sz="4000" u="none" cap="none" strike="noStrike">
                <a:solidFill>
                  <a:schemeClr val="dk2"/>
                </a:solidFill>
                <a:latin typeface="Arial"/>
                <a:ea typeface="Arial"/>
                <a:cs typeface="Arial"/>
                <a:sym typeface="Arial"/>
              </a:rPr>
              <a:t> DALAM KEHIDUPAN</a:t>
            </a:r>
            <a:endParaRPr b="0" i="0" sz="1800" u="none" cap="none" strike="noStrike"/>
          </a:p>
        </p:txBody>
      </p:sp>
      <p:sp>
        <p:nvSpPr>
          <p:cNvPr id="77" name="Google Shape;77;p10"/>
          <p:cNvSpPr txBox="1"/>
          <p:nvPr>
            <p:ph idx="1" type="body"/>
          </p:nvPr>
        </p:nvSpPr>
        <p:spPr>
          <a:xfrm>
            <a:off x="457200" y="1600200"/>
            <a:ext cx="4953000" cy="4525962"/>
          </a:xfrm>
          <a:prstGeom prst="rect">
            <a:avLst/>
          </a:prstGeom>
          <a:no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INDIVIDU</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Dapat menyedarkan manusia tentang keEsaan,kekuatan dan kebijaksanaan  ALLAH SWT melalui anugerah dan ciptaanNya.</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Dapat melaksanakan ibadah kepada ALLAH SWT seperti solat dan puasa mengikut syarak.</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Dapat menguasai kemahiran pelbagai bidang seperti pendidikan,teknologi,ekonomi dan sebagainya.</a:t>
            </a:r>
            <a:endParaRPr b="0" i="0" sz="1800" u="none" cap="none" strike="noStrike"/>
          </a:p>
        </p:txBody>
      </p:sp>
      <p:pic>
        <p:nvPicPr>
          <p:cNvPr id="78" name="Google Shape;78;p10"/>
          <p:cNvPicPr preferRelativeResize="0"/>
          <p:nvPr/>
        </p:nvPicPr>
        <p:blipFill>
          <a:blip r:embed="rId3">
            <a:alphaModFix/>
          </a:blip>
          <a:stretch>
            <a:fillRect/>
          </a:stretch>
        </p:blipFill>
        <p:spPr>
          <a:xfrm>
            <a:off x="5562600" y="1828800"/>
            <a:ext cx="3140075" cy="3962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CCFF"/>
            </a:gs>
            <a:gs pos="100000">
              <a:srgbClr val="99FFCC"/>
            </a:gs>
          </a:gsLst>
          <a:lin ang="5400000" scaled="0"/>
        </a:gradFill>
      </p:bgPr>
    </p:bg>
    <p:spTree>
      <p:nvGrpSpPr>
        <p:cNvPr id="82" name="Shape 82"/>
        <p:cNvGrpSpPr/>
        <p:nvPr/>
      </p:nvGrpSpPr>
      <p:grpSpPr>
        <a:xfrm>
          <a:off x="0" y="0"/>
          <a:ext cx="0" cy="0"/>
          <a:chOff x="0" y="0"/>
          <a:chExt cx="0" cy="0"/>
        </a:xfrm>
      </p:grpSpPr>
      <p:pic>
        <p:nvPicPr>
          <p:cNvPr id="83" name="Google Shape;83;p11"/>
          <p:cNvPicPr preferRelativeResize="0"/>
          <p:nvPr/>
        </p:nvPicPr>
        <p:blipFill>
          <a:blip r:embed="rId3">
            <a:alphaModFix/>
          </a:blip>
          <a:stretch>
            <a:fillRect/>
          </a:stretch>
        </p:blipFill>
        <p:spPr>
          <a:xfrm>
            <a:off x="1219200" y="1066800"/>
            <a:ext cx="6877050" cy="4559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