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4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19" Type="http://schemas.openxmlformats.org/officeDocument/2006/relationships/slide" Target="slides/slide15.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 name="Shape 17"/>
        <p:cNvGrpSpPr/>
        <p:nvPr/>
      </p:nvGrpSpPr>
      <p:grpSpPr>
        <a:xfrm>
          <a:off x="0" y="0"/>
          <a:ext cx="0" cy="0"/>
          <a:chOff x="0" y="0"/>
          <a:chExt cx="0" cy="0"/>
        </a:xfrm>
      </p:grpSpPr>
      <p:sp>
        <p:nvSpPr>
          <p:cNvPr id="18" name="Google Shape;18;p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 name="Google Shape;19;p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8" name="Shape 78"/>
        <p:cNvGrpSpPr/>
        <p:nvPr/>
      </p:nvGrpSpPr>
      <p:grpSpPr>
        <a:xfrm>
          <a:off x="0" y="0"/>
          <a:ext cx="0" cy="0"/>
          <a:chOff x="0" y="0"/>
          <a:chExt cx="0" cy="0"/>
        </a:xfrm>
      </p:grpSpPr>
      <p:sp>
        <p:nvSpPr>
          <p:cNvPr id="79" name="Google Shape;79;p12: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2: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3" name="Shape 83"/>
        <p:cNvGrpSpPr/>
        <p:nvPr/>
      </p:nvGrpSpPr>
      <p:grpSpPr>
        <a:xfrm>
          <a:off x="0" y="0"/>
          <a:ext cx="0" cy="0"/>
          <a:chOff x="0" y="0"/>
          <a:chExt cx="0" cy="0"/>
        </a:xfrm>
      </p:grpSpPr>
      <p:sp>
        <p:nvSpPr>
          <p:cNvPr id="84" name="Google Shape;84;p13: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3: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0" name="Shape 90"/>
        <p:cNvGrpSpPr/>
        <p:nvPr/>
      </p:nvGrpSpPr>
      <p:grpSpPr>
        <a:xfrm>
          <a:off x="0" y="0"/>
          <a:ext cx="0" cy="0"/>
          <a:chOff x="0" y="0"/>
          <a:chExt cx="0" cy="0"/>
        </a:xfrm>
      </p:grpSpPr>
      <p:sp>
        <p:nvSpPr>
          <p:cNvPr id="91" name="Google Shape;91;p1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2" name="Google Shape;92;p1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6" name="Shape 96"/>
        <p:cNvGrpSpPr/>
        <p:nvPr/>
      </p:nvGrpSpPr>
      <p:grpSpPr>
        <a:xfrm>
          <a:off x="0" y="0"/>
          <a:ext cx="0" cy="0"/>
          <a:chOff x="0" y="0"/>
          <a:chExt cx="0" cy="0"/>
        </a:xfrm>
      </p:grpSpPr>
      <p:sp>
        <p:nvSpPr>
          <p:cNvPr id="97" name="Google Shape;97;p1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98" name="Google Shape;98;p1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Google Shape;104;p1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05" name="Google Shape;105;p1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9" name="Shape 109"/>
        <p:cNvGrpSpPr/>
        <p:nvPr/>
      </p:nvGrpSpPr>
      <p:grpSpPr>
        <a:xfrm>
          <a:off x="0" y="0"/>
          <a:ext cx="0" cy="0"/>
          <a:chOff x="0" y="0"/>
          <a:chExt cx="0" cy="0"/>
        </a:xfrm>
      </p:grpSpPr>
      <p:sp>
        <p:nvSpPr>
          <p:cNvPr id="110" name="Google Shape;110;p1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1" name="Google Shape;111;p1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 name="Shape 23"/>
        <p:cNvGrpSpPr/>
        <p:nvPr/>
      </p:nvGrpSpPr>
      <p:grpSpPr>
        <a:xfrm>
          <a:off x="0" y="0"/>
          <a:ext cx="0" cy="0"/>
          <a:chOff x="0" y="0"/>
          <a:chExt cx="0" cy="0"/>
        </a:xfrm>
      </p:grpSpPr>
      <p:sp>
        <p:nvSpPr>
          <p:cNvPr id="24" name="Google Shape;24;p4: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5" name="Google Shape;25;p4: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Google Shape;32;p5: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 name="Google Shape;33;p5: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Google Shape;38;p6: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 name="Google Shape;39;p6: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Google Shape;44;p7: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7: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Google Shape;51;p8: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7" name="Shape 57"/>
        <p:cNvGrpSpPr/>
        <p:nvPr/>
      </p:nvGrpSpPr>
      <p:grpSpPr>
        <a:xfrm>
          <a:off x="0" y="0"/>
          <a:ext cx="0" cy="0"/>
          <a:chOff x="0" y="0"/>
          <a:chExt cx="0" cy="0"/>
        </a:xfrm>
      </p:grpSpPr>
      <p:sp>
        <p:nvSpPr>
          <p:cNvPr id="58" name="Google Shape;58;p9: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9" name="Google Shape;59;p9: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4" name="Shape 64"/>
        <p:cNvGrpSpPr/>
        <p:nvPr/>
      </p:nvGrpSpPr>
      <p:grpSpPr>
        <a:xfrm>
          <a:off x="0" y="0"/>
          <a:ext cx="0" cy="0"/>
          <a:chOff x="0" y="0"/>
          <a:chExt cx="0" cy="0"/>
        </a:xfrm>
      </p:grpSpPr>
      <p:sp>
        <p:nvSpPr>
          <p:cNvPr id="65" name="Google Shape;65;p10: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6" name="Google Shape;66;p10: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1" name="Shape 71"/>
        <p:cNvGrpSpPr/>
        <p:nvPr/>
      </p:nvGrpSpPr>
      <p:grpSpPr>
        <a:xfrm>
          <a:off x="0" y="0"/>
          <a:ext cx="0" cy="0"/>
          <a:chOff x="0" y="0"/>
          <a:chExt cx="0" cy="0"/>
        </a:xfrm>
      </p:grpSpPr>
      <p:sp>
        <p:nvSpPr>
          <p:cNvPr id="72" name="Google Shape;72;p11:notes"/>
          <p:cNvSpPr txBox="1"/>
          <p:nvPr>
            <p:ph idx="1" type="body"/>
          </p:nvPr>
        </p:nvSpPr>
        <p:spPr>
          <a:xfrm>
            <a:off x="685800" y="4343400"/>
            <a:ext cx="5486400" cy="4114800"/>
          </a:xfrm>
          <a:prstGeom prst="rect">
            <a:avLst/>
          </a:prstGeom>
          <a:no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3" name="Google Shape;73;p11:notes"/>
          <p:cNvSpPr/>
          <p:nvPr>
            <p:ph idx="2" type="sldImg"/>
          </p:nvPr>
        </p:nvSpPr>
        <p:spPr>
          <a:xfrm>
            <a:off x="1143225" y="685800"/>
            <a:ext cx="457222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bg>
      <p:bgPr>
        <a:blipFill>
          <a:blip r:embed="rId2">
            <a:alphaModFix/>
          </a:blip>
          <a:stretch>
            <a:fillRect/>
          </a:stretch>
        </a:blipFill>
      </p:bgPr>
    </p:bg>
    <p:spTree>
      <p:nvGrpSpPr>
        <p:cNvPr id="11" name="Shape 11"/>
        <p:cNvGrpSpPr/>
        <p:nvPr/>
      </p:nvGrpSpPr>
      <p:grpSpPr>
        <a:xfrm>
          <a:off x="0" y="0"/>
          <a:ext cx="0" cy="0"/>
          <a:chOff x="0" y="0"/>
          <a:chExt cx="0" cy="0"/>
        </a:xfrm>
      </p:grpSpPr>
      <p:sp>
        <p:nvSpPr>
          <p:cNvPr id="12" name="Google Shape;12;p2"/>
          <p:cNvSpPr txBox="1"/>
          <p:nvPr>
            <p:ph type="title"/>
          </p:nvPr>
        </p:nvSpPr>
        <p:spPr>
          <a:xfrm>
            <a:off x="533400" y="381000"/>
            <a:ext cx="7239000" cy="868362"/>
          </a:xfrm>
          <a:prstGeom prst="rect">
            <a:avLst/>
          </a:prstGeom>
          <a:noFill/>
          <a:ln>
            <a:noFill/>
          </a:ln>
        </p:spPr>
        <p:txBody>
          <a:bodyPr anchorCtr="0" anchor="t" bIns="91425" lIns="91425" spcFirstLastPara="1" rIns="91425" wrap="square" tIns="91425"/>
          <a:lstStyle>
            <a:lvl1pPr lvl="0" rtl="0">
              <a:spcBef>
                <a:spcPts val="0"/>
              </a:spcBef>
              <a:spcAft>
                <a:spcPts val="0"/>
              </a:spcAft>
              <a:buSzPts val="1400"/>
              <a:buChar char="●"/>
              <a:defRPr/>
            </a:lvl1pPr>
            <a:lvl2pPr indent="-88900" lvl="1"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2pPr>
            <a:lvl3pPr indent="-88900" lvl="2"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3pPr>
            <a:lvl4pPr indent="-88900" lvl="3"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4pPr>
            <a:lvl5pPr indent="-88900" lvl="4"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5pPr>
            <a:lvl6pPr indent="-88900" lvl="5"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6pPr>
            <a:lvl7pPr indent="-88900" lvl="6"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7pPr>
            <a:lvl8pPr indent="-88900" lvl="7"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8pPr>
            <a:lvl9pPr indent="-88900" lvl="8" marL="0" rtl="0" algn="ctr">
              <a:lnSpc>
                <a:spcPct val="100000"/>
              </a:lnSpc>
              <a:spcBef>
                <a:spcPts val="0"/>
              </a:spcBef>
              <a:spcAft>
                <a:spcPts val="0"/>
              </a:spcAft>
              <a:buSzPts val="1400"/>
              <a:buChar char="■"/>
              <a:defRPr sz="4400">
                <a:solidFill>
                  <a:schemeClr val="dk2"/>
                </a:solidFill>
                <a:latin typeface="Arial"/>
                <a:ea typeface="Arial"/>
                <a:cs typeface="Arial"/>
                <a:sym typeface="Arial"/>
              </a:defRPr>
            </a:lvl9pPr>
          </a:lstStyle>
          <a:p/>
        </p:txBody>
      </p:sp>
      <p:sp>
        <p:nvSpPr>
          <p:cNvPr id="13" name="Google Shape;13;p2"/>
          <p:cNvSpPr txBox="1"/>
          <p:nvPr>
            <p:ph idx="1" type="body"/>
          </p:nvPr>
        </p:nvSpPr>
        <p:spPr>
          <a:xfrm>
            <a:off x="838200" y="1905000"/>
            <a:ext cx="6400800" cy="2514600"/>
          </a:xfrm>
          <a:prstGeom prst="rect">
            <a:avLst/>
          </a:prstGeom>
          <a:noFill/>
          <a:ln>
            <a:noFill/>
          </a:ln>
        </p:spPr>
        <p:txBody>
          <a:bodyPr anchorCtr="0" anchor="t" bIns="91425" lIns="91425" spcFirstLastPara="1" rIns="91425" wrap="square" tIns="91425"/>
          <a:lstStyle>
            <a:lvl1pPr indent="-317500" lvl="0" marL="457200" rtl="0">
              <a:spcBef>
                <a:spcPts val="0"/>
              </a:spcBef>
              <a:spcAft>
                <a:spcPts val="0"/>
              </a:spcAft>
              <a:buSzPts val="1400"/>
              <a:buChar char="●"/>
              <a:defRPr/>
            </a:lvl1pPr>
            <a:lvl2pPr indent="-317500" lvl="1" marL="914400" rtl="0">
              <a:spcBef>
                <a:spcPts val="0"/>
              </a:spcBef>
              <a:spcAft>
                <a:spcPts val="0"/>
              </a:spcAft>
              <a:buSzPts val="1400"/>
              <a:buChar char="○"/>
              <a:defRPr/>
            </a:lvl2pPr>
            <a:lvl3pPr indent="-317500" lvl="2" marL="1371600" rtl="0">
              <a:spcBef>
                <a:spcPts val="0"/>
              </a:spcBef>
              <a:spcAft>
                <a:spcPts val="0"/>
              </a:spcAft>
              <a:buSzPts val="1400"/>
              <a:buChar char="■"/>
              <a:defRPr/>
            </a:lvl3pPr>
            <a:lvl4pPr indent="-317500" lvl="3" marL="1828800" rtl="0">
              <a:spcBef>
                <a:spcPts val="0"/>
              </a:spcBef>
              <a:spcAft>
                <a:spcPts val="0"/>
              </a:spcAft>
              <a:buSzPts val="1400"/>
              <a:buChar char="●"/>
              <a:defRPr/>
            </a:lvl4pPr>
            <a:lvl5pPr indent="-317500" lvl="4" marL="2286000" rtl="0">
              <a:spcBef>
                <a:spcPts val="0"/>
              </a:spcBef>
              <a:spcAft>
                <a:spcPts val="0"/>
              </a:spcAft>
              <a:buSzPts val="1400"/>
              <a:buChar char="○"/>
              <a:defRPr/>
            </a:lvl5pPr>
            <a:lvl6pPr indent="-317500" lvl="5" marL="27432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6pPr>
            <a:lvl7pPr indent="-317500" lvl="6" marL="32004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7pPr>
            <a:lvl8pPr indent="-317500" lvl="7" marL="36576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8pPr>
            <a:lvl9pPr indent="-317500" lvl="8" marL="4114800" rtl="0" algn="l">
              <a:lnSpc>
                <a:spcPct val="100000"/>
              </a:lnSpc>
              <a:spcBef>
                <a:spcPts val="400"/>
              </a:spcBef>
              <a:spcAft>
                <a:spcPts val="0"/>
              </a:spcAft>
              <a:buClr>
                <a:schemeClr val="dk1"/>
              </a:buClr>
              <a:buSzPts val="1400"/>
              <a:buFont typeface="Arial"/>
              <a:buChar char="»"/>
              <a:defRPr sz="2000">
                <a:solidFill>
                  <a:schemeClr val="dk1"/>
                </a:solidFill>
                <a:latin typeface="Arial"/>
                <a:ea typeface="Arial"/>
                <a:cs typeface="Arial"/>
                <a:sym typeface="Arial"/>
              </a:defRPr>
            </a:lvl9pPr>
          </a:lstStyle>
          <a:p/>
        </p:txBody>
      </p:sp>
      <p:sp>
        <p:nvSpPr>
          <p:cNvPr id="14" name="Google Shape;14;p2"/>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5" name="Google Shape;15;p2"/>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6" name="Google Shape;16;p2"/>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457200" y="274637"/>
            <a:ext cx="8229600" cy="1143000"/>
          </a:xfrm>
          <a:prstGeom prst="rect">
            <a:avLst/>
          </a:prstGeom>
          <a:noFill/>
          <a:ln>
            <a:noFill/>
          </a:ln>
        </p:spPr>
        <p:txBody>
          <a:bodyPr anchorCtr="0" anchor="ctr" bIns="91425" lIns="91425" spcFirstLastPara="1" rIns="91425" wrap="square" tIns="91425"/>
          <a:lstStyle>
            <a:lvl1pPr indent="-88900" lvl="0" marL="0" marR="0" rtl="0" algn="l">
              <a:spcBef>
                <a:spcPts val="0"/>
              </a:spcBef>
              <a:spcAft>
                <a:spcPts val="0"/>
              </a:spcAft>
              <a:buSzPts val="1400"/>
              <a:buChar char="●"/>
              <a:defRPr b="0" i="0" sz="1800" u="none" cap="none" strike="noStrike"/>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Arial"/>
                <a:ea typeface="Arial"/>
                <a:cs typeface="Arial"/>
                <a:sym typeface="Arial"/>
              </a:defRPr>
            </a:lvl9pPr>
          </a:lstStyle>
          <a:p/>
        </p:txBody>
      </p:sp>
      <p:sp>
        <p:nvSpPr>
          <p:cNvPr id="7" name="Google Shape;7;p1"/>
          <p:cNvSpPr txBox="1"/>
          <p:nvPr>
            <p:ph idx="1" type="body"/>
          </p:nvPr>
        </p:nvSpPr>
        <p:spPr>
          <a:xfrm>
            <a:off x="457200" y="1600200"/>
            <a:ext cx="8229600" cy="4525962"/>
          </a:xfrm>
          <a:prstGeom prst="rect">
            <a:avLst/>
          </a:prstGeom>
          <a:noFill/>
          <a:ln>
            <a:noFill/>
          </a:ln>
        </p:spPr>
        <p:txBody>
          <a:bodyPr anchorCtr="0" anchor="t" bIns="91425" lIns="91425" spcFirstLastPara="1" rIns="91425" wrap="square" tIns="91425"/>
          <a:lstStyle>
            <a:lvl1pPr indent="-317500" lvl="0" marL="457200" marR="0" rtl="0" algn="l">
              <a:spcBef>
                <a:spcPts val="0"/>
              </a:spcBef>
              <a:spcAft>
                <a:spcPts val="0"/>
              </a:spcAft>
              <a:buSzPts val="1400"/>
              <a:buChar char="●"/>
              <a:defRPr b="0" i="0" sz="1800" u="none" cap="none" strike="noStrike"/>
            </a:lvl1pPr>
            <a:lvl2pPr indent="-317500" lvl="1" marL="914400" marR="0" rtl="0" algn="l">
              <a:spcBef>
                <a:spcPts val="0"/>
              </a:spcBef>
              <a:spcAft>
                <a:spcPts val="0"/>
              </a:spcAft>
              <a:buSzPts val="1400"/>
              <a:buChar char="○"/>
              <a:defRPr b="0" i="0" sz="1800" u="none" cap="none" strike="noStrike"/>
            </a:lvl2pPr>
            <a:lvl3pPr indent="-317500" lvl="2" marL="1371600" marR="0" rtl="0" algn="l">
              <a:spcBef>
                <a:spcPts val="0"/>
              </a:spcBef>
              <a:spcAft>
                <a:spcPts val="0"/>
              </a:spcAft>
              <a:buSzPts val="1400"/>
              <a:buChar char="■"/>
              <a:defRPr b="0" i="0" sz="1800" u="none" cap="none" strike="noStrike"/>
            </a:lvl3pPr>
            <a:lvl4pPr indent="-317500" lvl="3" marL="1828800" marR="0" rtl="0" algn="l">
              <a:spcBef>
                <a:spcPts val="0"/>
              </a:spcBef>
              <a:spcAft>
                <a:spcPts val="0"/>
              </a:spcAft>
              <a:buSzPts val="1400"/>
              <a:buChar char="●"/>
              <a:defRPr b="0" i="0" sz="1800" u="none" cap="none" strike="noStrike"/>
            </a:lvl4pPr>
            <a:lvl5pPr indent="-317500" lvl="4" marL="2286000" marR="0" rtl="0" algn="l">
              <a:spcBef>
                <a:spcPts val="0"/>
              </a:spcBef>
              <a:spcAft>
                <a:spcPts val="0"/>
              </a:spcAft>
              <a:buSzPts val="1400"/>
              <a:buChar char="○"/>
              <a:defRPr b="0" i="0" sz="1800" u="none" cap="none" strike="noStrike"/>
            </a:lvl5pPr>
            <a:lvl6pPr indent="-317500" lvl="5" marL="27432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6pPr>
            <a:lvl7pPr indent="-317500" lvl="6" marL="32004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7pPr>
            <a:lvl8pPr indent="-317500" lvl="7" marL="36576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8pPr>
            <a:lvl9pPr indent="-317500" lvl="8" marL="4114800" marR="0" rtl="0" algn="l">
              <a:lnSpc>
                <a:spcPct val="100000"/>
              </a:lnSpc>
              <a:spcBef>
                <a:spcPts val="400"/>
              </a:spcBef>
              <a:spcAft>
                <a:spcPts val="0"/>
              </a:spcAft>
              <a:buClr>
                <a:schemeClr val="dk1"/>
              </a:buClr>
              <a:buSzPts val="1400"/>
              <a:buFont typeface="Arial"/>
              <a:buChar char="»"/>
              <a:defRPr b="0" i="0" sz="2000" u="none" cap="none" strike="noStrike">
                <a:solidFill>
                  <a:schemeClr val="dk1"/>
                </a:solidFill>
                <a:latin typeface="Arial"/>
                <a:ea typeface="Arial"/>
                <a:cs typeface="Arial"/>
                <a:sym typeface="Arial"/>
              </a:defRPr>
            </a:lvl9pPr>
          </a:lstStyle>
          <a:p/>
        </p:txBody>
      </p:sp>
      <p:sp>
        <p:nvSpPr>
          <p:cNvPr id="8" name="Google Shape;8;p1"/>
          <p:cNvSpPr txBox="1"/>
          <p:nvPr>
            <p:ph idx="10" type="dt"/>
          </p:nvPr>
        </p:nvSpPr>
        <p:spPr>
          <a:xfrm>
            <a:off x="457200" y="6245225"/>
            <a:ext cx="2133600" cy="476250"/>
          </a:xfrm>
          <a:prstGeom prst="rect">
            <a:avLst/>
          </a:prstGeom>
          <a:noFill/>
          <a:ln>
            <a:noFill/>
          </a:ln>
        </p:spPr>
        <p:txBody>
          <a:bodyPr anchorCtr="0" anchor="t" bIns="91425" lIns="91425" spcFirstLastPara="1"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9" name="Google Shape;9;p1"/>
          <p:cNvSpPr txBox="1"/>
          <p:nvPr>
            <p:ph idx="11" type="ftr"/>
          </p:nvPr>
        </p:nvSpPr>
        <p:spPr>
          <a:xfrm>
            <a:off x="3124200" y="6245225"/>
            <a:ext cx="2895600" cy="476250"/>
          </a:xfrm>
          <a:prstGeom prst="rect">
            <a:avLst/>
          </a:prstGeom>
          <a:noFill/>
          <a:ln>
            <a:noFill/>
          </a:ln>
        </p:spPr>
        <p:txBody>
          <a:bodyPr anchorCtr="0" anchor="t" bIns="91425" lIns="91425" spcFirstLastPara="1"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0" name="Google Shape;10;p1"/>
          <p:cNvSpPr txBox="1"/>
          <p:nvPr>
            <p:ph idx="12" type="sldNum"/>
          </p:nvPr>
        </p:nvSpPr>
        <p:spPr>
          <a:xfrm>
            <a:off x="6553200" y="6245225"/>
            <a:ext cx="2133600" cy="476250"/>
          </a:xfrm>
          <a:prstGeom prst="rect">
            <a:avLst/>
          </a:prstGeom>
          <a:noFill/>
          <a:ln>
            <a:noFill/>
          </a:ln>
        </p:spPr>
        <p:txBody>
          <a:bodyPr anchorCtr="0" anchor="t" bIns="91425" lIns="91425" spcFirstLastPara="1" rIns="91425" wrap="square" tIns="91425">
            <a:noAutofit/>
          </a:bodyPr>
          <a:lstStyle>
            <a:lvl1pPr indent="0" lvl="0" marL="0" marR="0" rtl="0" algn="r">
              <a:buNone/>
              <a:defRPr b="0" i="0" sz="1400" u="none" cap="none" strike="noStrike"/>
            </a:lvl1pPr>
            <a:lvl2pPr indent="0" lvl="1" marL="0" marR="0" rtl="0" algn="r">
              <a:buNone/>
              <a:defRPr b="0" i="0" sz="1400" u="none" cap="none" strike="noStrike"/>
            </a:lvl2pPr>
            <a:lvl3pPr indent="0" lvl="2" marL="0" marR="0" rtl="0" algn="r">
              <a:buNone/>
              <a:defRPr b="0" i="0" sz="1400" u="none" cap="none" strike="noStrike"/>
            </a:lvl3pPr>
            <a:lvl4pPr indent="0" lvl="3" marL="0" marR="0" rtl="0" algn="r">
              <a:buNone/>
              <a:defRPr b="0" i="0" sz="1400" u="none" cap="none" strike="noStrike"/>
            </a:lvl4pPr>
            <a:lvl5pPr indent="0" lvl="4" marL="0" marR="0" rtl="0" algn="r">
              <a:buNone/>
              <a:defRPr b="0" i="0" sz="1400" u="none" cap="none" strike="noStrike"/>
            </a:lvl5pPr>
            <a:lvl6pPr indent="0" lvl="5" marL="0" marR="0" rtl="0" algn="r">
              <a:buNone/>
              <a:defRPr b="0" i="0" sz="1400" u="none" cap="none" strike="noStrike"/>
            </a:lvl6pPr>
            <a:lvl7pPr indent="0" lvl="6" marL="0" marR="0" rtl="0" algn="r">
              <a:buNone/>
              <a:defRPr b="0" i="0" sz="1400" u="none" cap="none" strike="noStrike"/>
            </a:lvl7pPr>
            <a:lvl8pPr indent="0" lvl="7" marL="0" marR="0" rtl="0" algn="r">
              <a:buNone/>
              <a:defRPr b="0" i="0" sz="1400" u="none" cap="none" strike="noStrike"/>
            </a:lvl8pPr>
            <a:lvl9pPr indent="0" lvl="8" marL="0" marR="0" rtl="0" algn="r">
              <a:buNone/>
              <a:defRPr b="0" i="0" sz="1400" u="none" cap="none" strike="noStrike"/>
            </a:lvl9pPr>
          </a:lstStyle>
          <a:p>
            <a:pPr indent="-88900" lvl="0" marL="0" rtl="0" algn="r">
              <a:spcBef>
                <a:spcPts val="0"/>
              </a:spcBef>
              <a:spcAft>
                <a:spcPts val="0"/>
              </a:spcAft>
              <a:buSzPts val="1400"/>
              <a:buChar char="●"/>
            </a:pPr>
            <a:r>
              <a:t/>
            </a:r>
            <a:endParaRPr/>
          </a:p>
          <a:p>
            <a:pPr indent="-88900" lvl="1" marL="0" rtl="0" algn="l">
              <a:spcBef>
                <a:spcPts val="0"/>
              </a:spcBef>
              <a:spcAft>
                <a:spcPts val="0"/>
              </a:spcAft>
              <a:buSzPts val="1400"/>
              <a:buChar char="○"/>
            </a:pPr>
            <a:r>
              <a:t/>
            </a:r>
            <a:endParaRPr/>
          </a:p>
          <a:p>
            <a:pPr indent="-88900" lvl="2" marL="0" rtl="0" algn="l">
              <a:spcBef>
                <a:spcPts val="0"/>
              </a:spcBef>
              <a:spcAft>
                <a:spcPts val="0"/>
              </a:spcAft>
              <a:buSzPts val="1400"/>
              <a:buChar char="■"/>
            </a:pPr>
            <a:r>
              <a:t/>
            </a:r>
            <a:endParaRPr/>
          </a:p>
          <a:p>
            <a:pPr indent="-88900" lvl="3" marL="0" rtl="0" algn="l">
              <a:spcBef>
                <a:spcPts val="0"/>
              </a:spcBef>
              <a:spcAft>
                <a:spcPts val="0"/>
              </a:spcAft>
              <a:buSzPts val="1400"/>
              <a:buChar char="●"/>
            </a:pPr>
            <a:r>
              <a:t/>
            </a:r>
            <a:endParaRPr/>
          </a:p>
          <a:p>
            <a:pPr indent="-88900" lvl="4" marL="0" rtl="0" algn="l">
              <a:spcBef>
                <a:spcPts val="0"/>
              </a:spcBef>
              <a:spcAft>
                <a:spcPts val="0"/>
              </a:spcAft>
              <a:buSzPts val="1400"/>
              <a:buChar char="○"/>
            </a:pPr>
            <a:r>
              <a:t/>
            </a:r>
            <a:endParaRPr/>
          </a:p>
          <a:p>
            <a:pPr indent="-88900" lvl="5" marL="0" rtl="0" algn="l">
              <a:spcBef>
                <a:spcPts val="0"/>
              </a:spcBef>
              <a:spcAft>
                <a:spcPts val="0"/>
              </a:spcAft>
              <a:buSzPts val="1400"/>
              <a:buChar char="■"/>
            </a:pPr>
            <a:r>
              <a:t/>
            </a:r>
            <a:endParaRPr/>
          </a:p>
          <a:p>
            <a:pPr indent="-88900" lvl="6" marL="0" rtl="0" algn="l">
              <a:spcBef>
                <a:spcPts val="0"/>
              </a:spcBef>
              <a:spcAft>
                <a:spcPts val="0"/>
              </a:spcAft>
              <a:buSzPts val="1400"/>
              <a:buChar char="●"/>
            </a:pPr>
            <a:r>
              <a:t/>
            </a:r>
            <a:endParaRPr/>
          </a:p>
          <a:p>
            <a:pPr indent="-88900" lvl="7" marL="0" rtl="0" algn="l">
              <a:spcBef>
                <a:spcPts val="0"/>
              </a:spcBef>
              <a:spcAft>
                <a:spcPts val="0"/>
              </a:spcAft>
              <a:buSzPts val="1400"/>
              <a:buChar char="○"/>
            </a:pPr>
            <a:r>
              <a:t/>
            </a:r>
            <a:endParaRPr/>
          </a:p>
          <a:p>
            <a:pPr indent="-88900" lvl="8" marL="0" rtl="0" algn="l">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0.xml"/><Relationship Id="rId3" Type="http://schemas.openxmlformats.org/officeDocument/2006/relationships/image" Target="../media/image11.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10.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12.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3.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0" name="Shape 20"/>
        <p:cNvGrpSpPr/>
        <p:nvPr/>
      </p:nvGrpSpPr>
      <p:grpSpPr>
        <a:xfrm>
          <a:off x="0" y="0"/>
          <a:ext cx="0" cy="0"/>
          <a:chOff x="0" y="0"/>
          <a:chExt cx="0" cy="0"/>
        </a:xfrm>
      </p:grpSpPr>
      <p:sp>
        <p:nvSpPr>
          <p:cNvPr id="21" name="Google Shape;21;p3"/>
          <p:cNvSpPr txBox="1"/>
          <p:nvPr>
            <p:ph type="title"/>
          </p:nvPr>
        </p:nvSpPr>
        <p:spPr>
          <a:xfrm>
            <a:off x="533400" y="381000"/>
            <a:ext cx="7239000" cy="86836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PELAJARAN 8</a:t>
            </a:r>
            <a:endParaRPr b="0" i="0" sz="1800" u="none" cap="none" strike="noStrike"/>
          </a:p>
        </p:txBody>
      </p:sp>
      <p:sp>
        <p:nvSpPr>
          <p:cNvPr id="22" name="Google Shape;22;p3"/>
          <p:cNvSpPr txBox="1"/>
          <p:nvPr>
            <p:ph idx="1" type="body"/>
          </p:nvPr>
        </p:nvSpPr>
        <p:spPr>
          <a:xfrm>
            <a:off x="838200" y="1905000"/>
            <a:ext cx="6400800" cy="2514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800" u="none" cap="none" strike="noStrike">
                <a:solidFill>
                  <a:srgbClr val="FFFF00"/>
                </a:solidFill>
                <a:latin typeface="Arial"/>
                <a:ea typeface="Arial"/>
                <a:cs typeface="Arial"/>
                <a:sym typeface="Arial"/>
              </a:rPr>
              <a:t>MENCONTOHI DAKWAH RASULULLAH SAW</a:t>
            </a:r>
            <a:endParaRPr b="0" i="0" sz="1800" u="none" cap="none" strike="noStrike"/>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81" name="Shape 81"/>
        <p:cNvGrpSpPr/>
        <p:nvPr/>
      </p:nvGrpSpPr>
      <p:grpSpPr>
        <a:xfrm>
          <a:off x="0" y="0"/>
          <a:ext cx="0" cy="0"/>
          <a:chOff x="0" y="0"/>
          <a:chExt cx="0" cy="0"/>
        </a:xfrm>
      </p:grpSpPr>
      <p:pic>
        <p:nvPicPr>
          <p:cNvPr id="82" name="Google Shape;82;p12"/>
          <p:cNvPicPr preferRelativeResize="0"/>
          <p:nvPr/>
        </p:nvPicPr>
        <p:blipFill>
          <a:blip r:embed="rId3">
            <a:alphaModFix/>
          </a:blip>
          <a:stretch>
            <a:fillRect/>
          </a:stretch>
        </p:blipFill>
        <p:spPr>
          <a:xfrm>
            <a:off x="609600" y="533400"/>
            <a:ext cx="7924800" cy="5943600"/>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86" name="Shape 86"/>
        <p:cNvGrpSpPr/>
        <p:nvPr/>
      </p:nvGrpSpPr>
      <p:grpSpPr>
        <a:xfrm>
          <a:off x="0" y="0"/>
          <a:ext cx="0" cy="0"/>
          <a:chOff x="0" y="0"/>
          <a:chExt cx="0" cy="0"/>
        </a:xfrm>
      </p:grpSpPr>
      <p:sp>
        <p:nvSpPr>
          <p:cNvPr id="87" name="Google Shape;87;p13"/>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br>
              <a:rPr lang="en-US"/>
            </a:br>
            <a:r>
              <a:rPr b="1" i="0" lang="en-US" sz="4000" u="none" cap="none" strike="noStrike">
                <a:solidFill>
                  <a:srgbClr val="FFFF00"/>
                </a:solidFill>
                <a:latin typeface="Arial"/>
                <a:ea typeface="Arial"/>
                <a:cs typeface="Arial"/>
                <a:sym typeface="Arial"/>
              </a:rPr>
              <a:t>SIFAT-SIFAT LAIN YANG PERLU DIMILIKI OLEH PENDAKWAH</a:t>
            </a:r>
            <a:br>
              <a:rPr b="1" i="0" lang="en-US" sz="4000" u="none" cap="none" strike="noStrike">
                <a:solidFill>
                  <a:srgbClr val="FFFF00"/>
                </a:solidFill>
                <a:latin typeface="Arial"/>
                <a:ea typeface="Arial"/>
                <a:cs typeface="Arial"/>
                <a:sym typeface="Arial"/>
              </a:rPr>
            </a:br>
            <a:endParaRPr b="0" i="0" sz="1800" u="none" cap="none" strike="noStrike"/>
          </a:p>
        </p:txBody>
      </p:sp>
      <p:sp>
        <p:nvSpPr>
          <p:cNvPr id="88" name="Google Shape;88;p13"/>
          <p:cNvSpPr txBox="1"/>
          <p:nvPr>
            <p:ph idx="1" type="body"/>
          </p:nvPr>
        </p:nvSpPr>
        <p:spPr>
          <a:xfrm>
            <a:off x="457200" y="2057400"/>
            <a:ext cx="8229600" cy="4068762"/>
          </a:xfrm>
          <a:prstGeom prst="rect">
            <a:avLst/>
          </a:prstGeom>
          <a:solidFill>
            <a:srgbClr val="66FF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1-MENEPATI JANJI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Orang akan lebih mempercayai pendakwah</a:t>
            </a:r>
            <a:endParaRPr b="0" i="0" sz="1800" u="none" cap="none" strike="noStrike"/>
          </a:p>
          <a:p>
            <a:pPr indent="-342900" lvl="0" marL="342900" marR="0" rtl="0" algn="l">
              <a:lnSpc>
                <a:spcPct val="100000"/>
              </a:lnSpc>
              <a:spcBef>
                <a:spcPts val="64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2-MENGUTAMAKAN ORANG LAIN</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Supaya lebih dihormati</a:t>
            </a:r>
            <a:endParaRPr b="0" i="0" sz="1800" u="none" cap="none" strike="noStrike"/>
          </a:p>
        </p:txBody>
      </p:sp>
      <p:pic>
        <p:nvPicPr>
          <p:cNvPr id="89" name="Google Shape;89;p13"/>
          <p:cNvPicPr preferRelativeResize="0"/>
          <p:nvPr/>
        </p:nvPicPr>
        <p:blipFill>
          <a:blip r:embed="rId3">
            <a:alphaModFix/>
          </a:blip>
          <a:stretch>
            <a:fillRect/>
          </a:stretch>
        </p:blipFill>
        <p:spPr>
          <a:xfrm>
            <a:off x="5562600" y="3435350"/>
            <a:ext cx="3581400" cy="34226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93" name="Shape 93"/>
        <p:cNvGrpSpPr/>
        <p:nvPr/>
      </p:nvGrpSpPr>
      <p:grpSpPr>
        <a:xfrm>
          <a:off x="0" y="0"/>
          <a:ext cx="0" cy="0"/>
          <a:chOff x="0" y="0"/>
          <a:chExt cx="0" cy="0"/>
        </a:xfrm>
      </p:grpSpPr>
      <p:sp>
        <p:nvSpPr>
          <p:cNvPr id="94" name="Google Shape;94;p14"/>
          <p:cNvSpPr txBox="1"/>
          <p:nvPr>
            <p:ph idx="1" type="body"/>
          </p:nvPr>
        </p:nvSpPr>
        <p:spPr>
          <a:xfrm>
            <a:off x="457200" y="762000"/>
            <a:ext cx="8229600" cy="5364162"/>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3 MENERIMA JEMPUTAN DAN UNDANGAN</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Membuka peluang kepada pendakwah berdakwah dan mengenal antara satu sama lain.</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4-MENYIMPAN RAHSIA</a:t>
            </a:r>
            <a:r>
              <a:rPr b="1" i="0" lang="en-US" sz="2800" u="none" cap="none" strike="noStrike">
                <a:solidFill>
                  <a:schemeClr val="dk1"/>
                </a:solidFill>
                <a:latin typeface="Arial"/>
                <a:ea typeface="Arial"/>
                <a:cs typeface="Arial"/>
                <a:sym typeface="Arial"/>
              </a:rPr>
              <a:t> </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5-RAMAH MESRA</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Sikap ramah mesra memudahkan dakwah yang berkesan</a:t>
            </a:r>
            <a:endParaRPr b="0" i="0" sz="1800" u="none" cap="none" strike="noStrike"/>
          </a:p>
          <a:p>
            <a:pPr indent="-342900" lvl="0" marL="342900" marR="0" rtl="0" algn="l">
              <a:lnSpc>
                <a:spcPct val="100000"/>
              </a:lnSpc>
              <a:spcBef>
                <a:spcPts val="560"/>
              </a:spcBef>
              <a:spcAft>
                <a:spcPts val="0"/>
              </a:spcAft>
              <a:buClr>
                <a:schemeClr val="dk1"/>
              </a:buClr>
              <a:buFont typeface="Arial"/>
              <a:buNone/>
            </a:pPr>
            <a:r>
              <a:rPr b="1" i="0" lang="en-US" sz="2800" u="sng" cap="none" strike="noStrike">
                <a:solidFill>
                  <a:schemeClr val="dk1"/>
                </a:solidFill>
                <a:latin typeface="Arial"/>
                <a:ea typeface="Arial"/>
                <a:cs typeface="Arial"/>
                <a:sym typeface="Arial"/>
              </a:rPr>
              <a:t>6-MENGHARGAI SEBARANG PEMBERIAN</a:t>
            </a:r>
            <a:endParaRPr b="0" i="0" sz="1800" u="none" cap="none" strike="noStrike"/>
          </a:p>
          <a:p>
            <a:pPr indent="-342900" lvl="0" marL="342900" marR="0" rtl="0" algn="l">
              <a:lnSpc>
                <a:spcPct val="10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Supaya si pemberi rasa dihargai</a:t>
            </a:r>
            <a:endParaRPr b="0" i="0" sz="1800" u="none" cap="none" strike="noStrike"/>
          </a:p>
          <a:p>
            <a:pPr indent="0" lvl="0" marL="0" marR="0" rtl="0" algn="l">
              <a:spcBef>
                <a:spcPts val="0"/>
              </a:spcBef>
              <a:spcAft>
                <a:spcPts val="0"/>
              </a:spcAft>
              <a:buNone/>
            </a:pPr>
            <a:r>
              <a:t/>
            </a:r>
            <a:endParaRPr b="0" i="0" sz="1800" u="none" cap="none" strike="noStrike"/>
          </a:p>
        </p:txBody>
      </p:sp>
      <p:pic>
        <p:nvPicPr>
          <p:cNvPr id="95" name="Google Shape;95;p14"/>
          <p:cNvPicPr preferRelativeResize="0"/>
          <p:nvPr/>
        </p:nvPicPr>
        <p:blipFill>
          <a:blip r:embed="rId3">
            <a:alphaModFix/>
          </a:blip>
          <a:stretch>
            <a:fillRect/>
          </a:stretch>
        </p:blipFill>
        <p:spPr>
          <a:xfrm>
            <a:off x="5638800" y="1371600"/>
            <a:ext cx="3181350" cy="31813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99" name="Shape 99"/>
        <p:cNvGrpSpPr/>
        <p:nvPr/>
      </p:nvGrpSpPr>
      <p:grpSpPr>
        <a:xfrm>
          <a:off x="0" y="0"/>
          <a:ext cx="0" cy="0"/>
          <a:chOff x="0" y="0"/>
          <a:chExt cx="0" cy="0"/>
        </a:xfrm>
      </p:grpSpPr>
      <p:sp>
        <p:nvSpPr>
          <p:cNvPr id="100" name="Google Shape;100;p15"/>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br>
              <a:rPr lang="en-US"/>
            </a:br>
            <a:r>
              <a:rPr b="1" i="0" lang="en-US" sz="3200" u="none" cap="none" strike="noStrike">
                <a:solidFill>
                  <a:srgbClr val="FFFF00"/>
                </a:solidFill>
                <a:latin typeface="Arial"/>
                <a:ea typeface="Arial"/>
                <a:cs typeface="Arial"/>
                <a:sym typeface="Arial"/>
              </a:rPr>
              <a:t>HIKMAH TAWAKAL DALAM PELAKSANAAN  KEPUTUSAN BERSAMA</a:t>
            </a:r>
            <a:br>
              <a:rPr b="1" i="0" lang="en-US" sz="3200" u="none" cap="none" strike="noStrike">
                <a:solidFill>
                  <a:srgbClr val="FFFF00"/>
                </a:solidFill>
                <a:latin typeface="Arial"/>
                <a:ea typeface="Arial"/>
                <a:cs typeface="Arial"/>
                <a:sym typeface="Arial"/>
              </a:rPr>
            </a:br>
            <a:endParaRPr b="0" i="0" sz="1800" u="none" cap="none" strike="noStrike"/>
          </a:p>
        </p:txBody>
      </p:sp>
      <p:sp>
        <p:nvSpPr>
          <p:cNvPr id="101" name="Google Shape;101;p15"/>
          <p:cNvSpPr txBox="1"/>
          <p:nvPr>
            <p:ph idx="1" type="body"/>
          </p:nvPr>
        </p:nvSpPr>
        <p:spPr>
          <a:xfrm>
            <a:off x="457200" y="1828800"/>
            <a:ext cx="5181600" cy="4724400"/>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l">
              <a:lnSpc>
                <a:spcPct val="80000"/>
              </a:lnSpc>
              <a:spcBef>
                <a:spcPts val="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1-Berusaha meningkatkan prestasi kerja supaya mencapai kejayaan yang lebih cemerlang</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2-Bersifat tawaduk iaitu merendah diri ketika menerima sesuatu kejayaan</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3-Bersyukur dan menikmati kejayaan bersama</a:t>
            </a:r>
            <a:endParaRPr b="0" i="0" sz="1800" u="none" cap="none" strike="noStrike"/>
          </a:p>
          <a:p>
            <a:pPr indent="-342900" lvl="0" marL="342900" marR="0" rtl="0" algn="l">
              <a:lnSpc>
                <a:spcPct val="80000"/>
              </a:lnSpc>
              <a:spcBef>
                <a:spcPts val="480"/>
              </a:spcBef>
              <a:spcAft>
                <a:spcPts val="0"/>
              </a:spcAft>
              <a:buClr>
                <a:schemeClr val="dk1"/>
              </a:buClr>
              <a:buFont typeface="Arial"/>
              <a:buNone/>
            </a:pPr>
            <a:r>
              <a:rPr b="1" i="0" lang="en-US" sz="2400" u="none" cap="none" strike="noStrike">
                <a:solidFill>
                  <a:schemeClr val="dk1"/>
                </a:solidFill>
                <a:latin typeface="Arial"/>
                <a:ea typeface="Arial"/>
                <a:cs typeface="Arial"/>
                <a:sym typeface="Arial"/>
              </a:rPr>
              <a:t>4-Tenang dan tabah menerima kegagalan tanpa menyalahkan orang lain, sebaliknya mengadakan muhasabah bersama untuk mengetahui kelemahan dalam pelaksanaan</a:t>
            </a:r>
            <a:r>
              <a:rPr b="0" i="0" lang="en-US" sz="2400" u="none" cap="none" strike="noStrike">
                <a:solidFill>
                  <a:schemeClr val="dk1"/>
                </a:solidFill>
                <a:latin typeface="Arial"/>
                <a:ea typeface="Arial"/>
                <a:cs typeface="Arial"/>
                <a:sym typeface="Arial"/>
              </a:rPr>
              <a:t> </a:t>
            </a:r>
            <a:endParaRPr b="0" i="0" sz="1800" u="none" cap="none" strike="noStrike"/>
          </a:p>
        </p:txBody>
      </p:sp>
      <p:pic>
        <p:nvPicPr>
          <p:cNvPr id="102" name="Google Shape;102;p15"/>
          <p:cNvPicPr preferRelativeResize="0"/>
          <p:nvPr/>
        </p:nvPicPr>
        <p:blipFill>
          <a:blip r:embed="rId3">
            <a:alphaModFix/>
          </a:blip>
          <a:stretch>
            <a:fillRect/>
          </a:stretch>
        </p:blipFill>
        <p:spPr>
          <a:xfrm>
            <a:off x="5715000" y="2667000"/>
            <a:ext cx="3048000" cy="2897187"/>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106" name="Shape 106"/>
        <p:cNvGrpSpPr/>
        <p:nvPr/>
      </p:nvGrpSpPr>
      <p:grpSpPr>
        <a:xfrm>
          <a:off x="0" y="0"/>
          <a:ext cx="0" cy="0"/>
          <a:chOff x="0" y="0"/>
          <a:chExt cx="0" cy="0"/>
        </a:xfrm>
      </p:grpSpPr>
      <p:sp>
        <p:nvSpPr>
          <p:cNvPr id="107" name="Google Shape;107;p16"/>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PENGAJARAN AYAT</a:t>
            </a:r>
            <a:endParaRPr b="0" i="0" sz="1800" u="none" cap="none" strike="noStrike"/>
          </a:p>
        </p:txBody>
      </p:sp>
      <p:sp>
        <p:nvSpPr>
          <p:cNvPr id="108" name="Google Shape;108;p16"/>
          <p:cNvSpPr txBox="1"/>
          <p:nvPr>
            <p:ph idx="1" type="body"/>
          </p:nvPr>
        </p:nvSpPr>
        <p:spPr>
          <a:xfrm>
            <a:off x="457200" y="1447800"/>
            <a:ext cx="8229600" cy="4678362"/>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just">
              <a:lnSpc>
                <a:spcPct val="90000"/>
              </a:lnSpc>
              <a:spcBef>
                <a:spcPts val="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Sifat pemaaf dan memohon keampunan adalah asas penting dalam menentukan kejayaan dakwah.</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Mesyuarat dan perbincangan dengan cara yang sistematik amat penting dalam membuat sesuatu keputusan.</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Setiap umat Islam wajib berdakwah mengikut kemampuan masing-masing.</a:t>
            </a:r>
            <a:endParaRPr b="0" i="0" sz="1800" u="none" cap="none" strike="noStrike"/>
          </a:p>
          <a:p>
            <a:pPr indent="-342900" lvl="0" marL="342900" marR="0" rtl="0" algn="just">
              <a:lnSpc>
                <a:spcPct val="9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Tawakkal kepada Allah adalah keistimewaan umat Islam.</a:t>
            </a:r>
            <a:endParaRPr b="0" i="0" sz="1800" u="none" cap="none" strike="noStrike"/>
          </a:p>
          <a:p>
            <a:pPr indent="0" lvl="0" marL="0" marR="0" rtl="0" algn="l">
              <a:spcBef>
                <a:spcPts val="0"/>
              </a:spcBef>
              <a:spcAft>
                <a:spcPts val="0"/>
              </a:spcAft>
              <a:buNone/>
            </a:pPr>
            <a:r>
              <a:t/>
            </a:r>
            <a:endParaRPr b="0" i="0" sz="1800" u="none" cap="none" strike="noStrike"/>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112" name="Shape 112"/>
        <p:cNvGrpSpPr/>
        <p:nvPr/>
      </p:nvGrpSpPr>
      <p:grpSpPr>
        <a:xfrm>
          <a:off x="0" y="0"/>
          <a:ext cx="0" cy="0"/>
          <a:chOff x="0" y="0"/>
          <a:chExt cx="0" cy="0"/>
        </a:xfrm>
      </p:grpSpPr>
      <p:pic>
        <p:nvPicPr>
          <p:cNvPr id="113" name="Google Shape;113;p17"/>
          <p:cNvPicPr preferRelativeResize="0"/>
          <p:nvPr/>
        </p:nvPicPr>
        <p:blipFill>
          <a:blip r:embed="rId3">
            <a:alphaModFix/>
          </a:blip>
          <a:stretch>
            <a:fillRect/>
          </a:stretch>
        </p:blipFill>
        <p:spPr>
          <a:xfrm>
            <a:off x="1143000" y="914400"/>
            <a:ext cx="6781800" cy="50863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26" name="Shape 26"/>
        <p:cNvGrpSpPr/>
        <p:nvPr/>
      </p:nvGrpSpPr>
      <p:grpSpPr>
        <a:xfrm>
          <a:off x="0" y="0"/>
          <a:ext cx="0" cy="0"/>
          <a:chOff x="0" y="0"/>
          <a:chExt cx="0" cy="0"/>
        </a:xfrm>
      </p:grpSpPr>
      <p:sp>
        <p:nvSpPr>
          <p:cNvPr id="27" name="Google Shape;27;p4"/>
          <p:cNvSpPr txBox="1"/>
          <p:nvPr>
            <p:ph idx="1" type="body"/>
          </p:nvPr>
        </p:nvSpPr>
        <p:spPr>
          <a:xfrm>
            <a:off x="609600" y="5791200"/>
            <a:ext cx="8229600" cy="7620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chemeClr val="dk1"/>
              </a:buClr>
              <a:buFont typeface="Arial"/>
              <a:buNone/>
            </a:pPr>
            <a:r>
              <a:rPr b="1" i="0" lang="en-US" sz="3200" u="none" cap="none" strike="noStrike">
                <a:solidFill>
                  <a:schemeClr val="dk1"/>
                </a:solidFill>
                <a:latin typeface="Arial"/>
                <a:ea typeface="Arial"/>
                <a:cs typeface="Arial"/>
                <a:sym typeface="Arial"/>
              </a:rPr>
              <a:t>(Surah Ali-Imran:159)</a:t>
            </a:r>
            <a:endParaRPr b="0" i="0" sz="1800" u="none" cap="none" strike="noStrike"/>
          </a:p>
        </p:txBody>
      </p:sp>
      <p:sp>
        <p:nvSpPr>
          <p:cNvPr id="28" name="Google Shape;28;p4"/>
          <p:cNvSpPr txBox="1"/>
          <p:nvPr>
            <p:ph type="title"/>
          </p:nvPr>
        </p:nvSpPr>
        <p:spPr>
          <a:xfrm>
            <a:off x="457200" y="274637"/>
            <a:ext cx="8229600" cy="1143000"/>
          </a:xfrm>
          <a:prstGeom prst="rect">
            <a:avLst/>
          </a:prstGeom>
          <a:no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FIRMAN ALLAH</a:t>
            </a:r>
            <a:endParaRPr b="0" i="0" sz="1800" u="none" cap="none" strike="noStrike"/>
          </a:p>
        </p:txBody>
      </p:sp>
      <p:pic>
        <p:nvPicPr>
          <p:cNvPr id="29" name="Google Shape;29;p4"/>
          <p:cNvPicPr preferRelativeResize="0"/>
          <p:nvPr/>
        </p:nvPicPr>
        <p:blipFill>
          <a:blip r:embed="rId3">
            <a:alphaModFix/>
          </a:blip>
          <a:stretch>
            <a:fillRect/>
          </a:stretch>
        </p:blipFill>
        <p:spPr>
          <a:xfrm>
            <a:off x="295275" y="1971675"/>
            <a:ext cx="8553450" cy="2914650"/>
          </a:xfrm>
          <a:prstGeom prst="rect">
            <a:avLst/>
          </a:prstGeom>
          <a:noFill/>
          <a:ln>
            <a:noFill/>
          </a:ln>
        </p:spPr>
      </p:pic>
      <p:pic>
        <p:nvPicPr>
          <p:cNvPr id="30" name="Google Shape;30;p4"/>
          <p:cNvPicPr preferRelativeResize="0"/>
          <p:nvPr/>
        </p:nvPicPr>
        <p:blipFill>
          <a:blip r:embed="rId4">
            <a:alphaModFix/>
          </a:blip>
          <a:stretch>
            <a:fillRect/>
          </a:stretch>
        </p:blipFill>
        <p:spPr>
          <a:xfrm>
            <a:off x="457200" y="5257800"/>
            <a:ext cx="914400" cy="91440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34" name="Shape 34"/>
        <p:cNvGrpSpPr/>
        <p:nvPr/>
      </p:nvGrpSpPr>
      <p:grpSpPr>
        <a:xfrm>
          <a:off x="0" y="0"/>
          <a:ext cx="0" cy="0"/>
          <a:chOff x="0" y="0"/>
          <a:chExt cx="0" cy="0"/>
        </a:xfrm>
      </p:grpSpPr>
      <p:sp>
        <p:nvSpPr>
          <p:cNvPr id="35" name="Google Shape;35;p5"/>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MAKSUDNYA:</a:t>
            </a:r>
            <a:endParaRPr b="0" i="0" sz="1800" u="none" cap="none" strike="noStrike"/>
          </a:p>
        </p:txBody>
      </p:sp>
      <p:sp>
        <p:nvSpPr>
          <p:cNvPr id="36" name="Google Shape;36;p5"/>
          <p:cNvSpPr txBox="1"/>
          <p:nvPr>
            <p:ph idx="1" type="body"/>
          </p:nvPr>
        </p:nvSpPr>
        <p:spPr>
          <a:xfrm>
            <a:off x="457200" y="1219200"/>
            <a:ext cx="8229600" cy="5105400"/>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just">
              <a:lnSpc>
                <a:spcPct val="100000"/>
              </a:lnSpc>
              <a:spcBef>
                <a:spcPts val="0"/>
              </a:spcBef>
              <a:spcAft>
                <a:spcPts val="0"/>
              </a:spcAft>
              <a:buClr>
                <a:schemeClr val="dk1"/>
              </a:buClr>
              <a:buFont typeface="Arial"/>
              <a:buNone/>
            </a:pPr>
            <a:r>
              <a:rPr b="1" i="0" lang="en-US" sz="2800" u="none" cap="none" strike="noStrike">
                <a:solidFill>
                  <a:schemeClr val="dk1"/>
                </a:solidFill>
                <a:latin typeface="Arial"/>
                <a:ea typeface="Arial"/>
                <a:cs typeface="Arial"/>
                <a:sym typeface="Arial"/>
              </a:rPr>
              <a:t>   Maka disebabkan rahmat Allah SWT kamu berlaku lemah lembut terhadap mereka. Sekiranya kamu bersikap keras lagi berhati kasar, tentulah mereka menjauhkan diri daripada kamu. Oleh itu, maafkanlah mereka. Mohonkanlah keampunan bagi mereka dan bermesyuaratlah dengan mereka dalam urusan itu. Kemudian, apabila kamu membulatkan tekad, maka bertawakkallah kepada Allah SWT. Sesungguhnya Allah SWT menyukai orang yang bertawakkal.</a:t>
            </a:r>
            <a:endParaRPr b="0" i="0" sz="1800" u="none" cap="none" strike="noStrike"/>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40" name="Shape 40"/>
        <p:cNvGrpSpPr/>
        <p:nvPr/>
      </p:nvGrpSpPr>
      <p:grpSpPr>
        <a:xfrm>
          <a:off x="0" y="0"/>
          <a:ext cx="0" cy="0"/>
          <a:chOff x="0" y="0"/>
          <a:chExt cx="0" cy="0"/>
        </a:xfrm>
      </p:grpSpPr>
      <p:sp>
        <p:nvSpPr>
          <p:cNvPr id="41" name="Google Shape;41;p6"/>
          <p:cNvSpPr txBox="1"/>
          <p:nvPr>
            <p:ph idx="1" type="body"/>
          </p:nvPr>
        </p:nvSpPr>
        <p:spPr>
          <a:xfrm>
            <a:off x="457200" y="533400"/>
            <a:ext cx="8229600" cy="2514600"/>
          </a:xfrm>
          <a:prstGeom prst="rect">
            <a:avLst/>
          </a:prstGeom>
          <a:noFill/>
          <a:ln>
            <a:noFill/>
          </a:ln>
        </p:spPr>
        <p:txBody>
          <a:bodyPr anchorCtr="0" anchor="t" bIns="45700" lIns="91425" spcFirstLastPara="1" rIns="91425" wrap="square" tIns="45700">
            <a:noAutofit/>
          </a:bodyPr>
          <a:lstStyle/>
          <a:p>
            <a:pPr indent="-342900" lvl="0" marL="34290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MENCONTOHI DAKWAH RASULULLAH SAW</a:t>
            </a:r>
            <a:endParaRPr b="0" i="0" sz="1800" u="none" cap="none" strike="noStrike"/>
          </a:p>
        </p:txBody>
      </p:sp>
      <p:pic>
        <p:nvPicPr>
          <p:cNvPr id="42" name="Google Shape;42;p6"/>
          <p:cNvPicPr preferRelativeResize="0"/>
          <p:nvPr/>
        </p:nvPicPr>
        <p:blipFill>
          <a:blip r:embed="rId3">
            <a:alphaModFix/>
          </a:blip>
          <a:stretch>
            <a:fillRect/>
          </a:stretch>
        </p:blipFill>
        <p:spPr>
          <a:xfrm>
            <a:off x="609600" y="2459037"/>
            <a:ext cx="8077200" cy="4246562"/>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46" name="Shape 46"/>
        <p:cNvGrpSpPr/>
        <p:nvPr/>
      </p:nvGrpSpPr>
      <p:grpSpPr>
        <a:xfrm>
          <a:off x="0" y="0"/>
          <a:ext cx="0" cy="0"/>
          <a:chOff x="0" y="0"/>
          <a:chExt cx="0" cy="0"/>
        </a:xfrm>
      </p:grpSpPr>
      <p:sp>
        <p:nvSpPr>
          <p:cNvPr id="47" name="Google Shape;47;p7"/>
          <p:cNvSpPr txBox="1"/>
          <p:nvPr>
            <p:ph type="title"/>
          </p:nvPr>
        </p:nvSpPr>
        <p:spPr>
          <a:xfrm>
            <a:off x="2590800" y="274637"/>
            <a:ext cx="60960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000" u="none" cap="none" strike="noStrike">
                <a:solidFill>
                  <a:srgbClr val="FFFF00"/>
                </a:solidFill>
                <a:latin typeface="Arial"/>
                <a:ea typeface="Arial"/>
                <a:cs typeface="Arial"/>
                <a:sym typeface="Arial"/>
              </a:rPr>
              <a:t>1-LEMAH LEMBUT</a:t>
            </a:r>
            <a:br>
              <a:rPr b="1" i="0" lang="en-US" sz="4000" u="none" cap="none" strike="noStrike">
                <a:solidFill>
                  <a:srgbClr val="FFFF00"/>
                </a:solidFill>
                <a:latin typeface="Arial"/>
                <a:ea typeface="Arial"/>
                <a:cs typeface="Arial"/>
                <a:sym typeface="Arial"/>
              </a:rPr>
            </a:br>
            <a:endParaRPr b="0" i="0" sz="1800" u="none" cap="none" strike="noStrike"/>
          </a:p>
        </p:txBody>
      </p:sp>
      <p:sp>
        <p:nvSpPr>
          <p:cNvPr id="48" name="Google Shape;48;p7"/>
          <p:cNvSpPr txBox="1"/>
          <p:nvPr>
            <p:ph idx="1" type="body"/>
          </p:nvPr>
        </p:nvSpPr>
        <p:spPr>
          <a:xfrm>
            <a:off x="457200" y="2590800"/>
            <a:ext cx="8229600" cy="3276600"/>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Dari segi pertuturan,pergaulan dan tindakan.</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Menyebabkan orang kafir tertarik kepada orang Islam</a:t>
            </a:r>
            <a:endParaRPr b="0" i="0" sz="1800" u="none" cap="none" strike="noStrike"/>
          </a:p>
          <a:p>
            <a:pPr indent="-342900" lvl="0" marL="342900" marR="0" rtl="0" algn="l">
              <a:lnSpc>
                <a:spcPct val="90000"/>
              </a:lnSpc>
              <a:spcBef>
                <a:spcPts val="560"/>
              </a:spcBef>
              <a:spcAft>
                <a:spcPts val="0"/>
              </a:spcAft>
              <a:buClr>
                <a:schemeClr val="dk1"/>
              </a:buClr>
              <a:buSzPts val="2800"/>
              <a:buFont typeface="Arial"/>
              <a:buChar char="•"/>
            </a:pPr>
            <a:r>
              <a:rPr b="1" i="0" lang="en-US" sz="2800" u="none" cap="none" strike="noStrike">
                <a:solidFill>
                  <a:schemeClr val="dk1"/>
                </a:solidFill>
                <a:latin typeface="Arial"/>
                <a:ea typeface="Arial"/>
                <a:cs typeface="Arial"/>
                <a:sym typeface="Arial"/>
              </a:rPr>
              <a:t>Contoh: Orang musyrik yang berhati keras dan menentang dakwah Rasulullah SAW berubah, beriman dan cinta kepadanya setelah mengenali peribadi luhur baginda.</a:t>
            </a:r>
            <a:endParaRPr b="0" i="0" sz="1800" u="none" cap="none" strike="noStrike"/>
          </a:p>
        </p:txBody>
      </p:sp>
      <p:pic>
        <p:nvPicPr>
          <p:cNvPr id="49" name="Google Shape;49;p7"/>
          <p:cNvPicPr preferRelativeResize="0"/>
          <p:nvPr/>
        </p:nvPicPr>
        <p:blipFill>
          <a:blip r:embed="rId3">
            <a:alphaModFix/>
          </a:blip>
          <a:stretch>
            <a:fillRect/>
          </a:stretch>
        </p:blipFill>
        <p:spPr>
          <a:xfrm>
            <a:off x="381000" y="0"/>
            <a:ext cx="2514600" cy="2514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53" name="Shape 53"/>
        <p:cNvGrpSpPr/>
        <p:nvPr/>
      </p:nvGrpSpPr>
      <p:grpSpPr>
        <a:xfrm>
          <a:off x="0" y="0"/>
          <a:ext cx="0" cy="0"/>
          <a:chOff x="0" y="0"/>
          <a:chExt cx="0" cy="0"/>
        </a:xfrm>
      </p:grpSpPr>
      <p:sp>
        <p:nvSpPr>
          <p:cNvPr id="54" name="Google Shape;54;p8"/>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400" u="none" cap="none" strike="noStrike">
                <a:solidFill>
                  <a:srgbClr val="FFFF00"/>
                </a:solidFill>
                <a:latin typeface="Arial"/>
                <a:ea typeface="Arial"/>
                <a:cs typeface="Arial"/>
                <a:sym typeface="Arial"/>
              </a:rPr>
              <a:t>2-PEMAAF</a:t>
            </a:r>
            <a:endParaRPr b="0" i="0" sz="1800" u="none" cap="none" strike="noStrike"/>
          </a:p>
        </p:txBody>
      </p:sp>
      <p:sp>
        <p:nvSpPr>
          <p:cNvPr id="55" name="Google Shape;55;p8"/>
          <p:cNvSpPr txBox="1"/>
          <p:nvPr>
            <p:ph idx="1" type="body"/>
          </p:nvPr>
        </p:nvSpPr>
        <p:spPr>
          <a:xfrm>
            <a:off x="457200" y="1600200"/>
            <a:ext cx="8229600" cy="4525962"/>
          </a:xfrm>
          <a:prstGeom prst="rect">
            <a:avLst/>
          </a:prstGeom>
          <a:solidFill>
            <a:srgbClr val="66FF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Rasulullah SAW memaafkan kesalahan yang dilakukan kepada Baginda</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Tidak menyimpan perasaan dendam.</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Sentiasa berdoa supaya mereka dikurniakan hidayah dan menerima Islam.</a:t>
            </a:r>
            <a:endParaRPr b="0" i="0" sz="1800" u="none" cap="none" strike="noStrike"/>
          </a:p>
        </p:txBody>
      </p:sp>
      <p:pic>
        <p:nvPicPr>
          <p:cNvPr id="56" name="Google Shape;56;p8"/>
          <p:cNvPicPr preferRelativeResize="0"/>
          <p:nvPr/>
        </p:nvPicPr>
        <p:blipFill>
          <a:blip r:embed="rId3">
            <a:alphaModFix/>
          </a:blip>
          <a:stretch>
            <a:fillRect/>
          </a:stretch>
        </p:blipFill>
        <p:spPr>
          <a:xfrm>
            <a:off x="6248400" y="304800"/>
            <a:ext cx="2647950" cy="176212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60" name="Shape 60"/>
        <p:cNvGrpSpPr/>
        <p:nvPr/>
      </p:nvGrpSpPr>
      <p:grpSpPr>
        <a:xfrm>
          <a:off x="0" y="0"/>
          <a:ext cx="0" cy="0"/>
          <a:chOff x="0" y="0"/>
          <a:chExt cx="0" cy="0"/>
        </a:xfrm>
      </p:grpSpPr>
      <p:sp>
        <p:nvSpPr>
          <p:cNvPr id="61" name="Google Shape;61;p9"/>
          <p:cNvSpPr txBox="1"/>
          <p:nvPr>
            <p:ph type="title"/>
          </p:nvPr>
        </p:nvSpPr>
        <p:spPr>
          <a:xfrm>
            <a:off x="457200" y="533400"/>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3-MEMOHON KEMPUNAN UNTUK ORANG LAIN</a:t>
            </a:r>
            <a:endParaRPr b="0" i="0" sz="1800" u="none" cap="none" strike="noStrike"/>
          </a:p>
        </p:txBody>
      </p:sp>
      <p:sp>
        <p:nvSpPr>
          <p:cNvPr id="62" name="Google Shape;62;p9"/>
          <p:cNvSpPr txBox="1"/>
          <p:nvPr>
            <p:ph idx="1" type="body"/>
          </p:nvPr>
        </p:nvSpPr>
        <p:spPr>
          <a:xfrm>
            <a:off x="457200" y="2332037"/>
            <a:ext cx="8229600" cy="3611562"/>
          </a:xfrm>
          <a:prstGeom prst="rect">
            <a:avLst/>
          </a:prstGeom>
          <a:solidFill>
            <a:srgbClr val="66FFFF"/>
          </a:solidFill>
          <a:ln>
            <a:noFill/>
          </a:ln>
        </p:spPr>
        <p:txBody>
          <a:bodyPr anchorCtr="0" anchor="t" bIns="45700" lIns="91425" spcFirstLastPara="1" rIns="91425" wrap="square" tIns="45700">
            <a:noAutofit/>
          </a:bodyPr>
          <a:lstStyle/>
          <a:p>
            <a:pPr indent="0" lvl="0" marL="0" marR="0" rtl="0" algn="l">
              <a:spcBef>
                <a:spcPts val="0"/>
              </a:spcBef>
              <a:spcAft>
                <a:spcPts val="0"/>
              </a:spcAft>
              <a:buNone/>
            </a:pPr>
            <a:r>
              <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Rasulullah SAW amat prihatin terhadap masa depan umatnya</a:t>
            </a:r>
            <a:endParaRPr b="0" i="0" sz="1800" u="none" cap="none" strike="noStrike"/>
          </a:p>
          <a:p>
            <a:pPr indent="-342900" lvl="0" marL="342900" marR="0" rtl="0" algn="l">
              <a:lnSpc>
                <a:spcPct val="100000"/>
              </a:lnSpc>
              <a:spcBef>
                <a:spcPts val="640"/>
              </a:spcBef>
              <a:spcAft>
                <a:spcPts val="0"/>
              </a:spcAft>
              <a:buClr>
                <a:schemeClr val="dk1"/>
              </a:buClr>
              <a:buSzPts val="3200"/>
              <a:buFont typeface="Arial"/>
              <a:buChar char="•"/>
            </a:pPr>
            <a:r>
              <a:rPr b="1" i="0" lang="en-US" sz="3200" u="none" cap="none" strike="noStrike">
                <a:solidFill>
                  <a:schemeClr val="dk1"/>
                </a:solidFill>
                <a:latin typeface="Arial"/>
                <a:ea typeface="Arial"/>
                <a:cs typeface="Arial"/>
                <a:sym typeface="Arial"/>
              </a:rPr>
              <a:t>Dalam perang Uhud,Rasulullah SWT cedera parah tetapi beginda tetap berdoa untuk umatnya:</a:t>
            </a:r>
            <a:endParaRPr b="0" i="0" sz="1800" u="none" cap="none" strike="noStrike"/>
          </a:p>
        </p:txBody>
      </p:sp>
      <p:pic>
        <p:nvPicPr>
          <p:cNvPr id="63" name="Google Shape;63;p9"/>
          <p:cNvPicPr preferRelativeResize="0"/>
          <p:nvPr/>
        </p:nvPicPr>
        <p:blipFill>
          <a:blip r:embed="rId3">
            <a:alphaModFix/>
          </a:blip>
          <a:stretch>
            <a:fillRect/>
          </a:stretch>
        </p:blipFill>
        <p:spPr>
          <a:xfrm>
            <a:off x="7239000" y="1066800"/>
            <a:ext cx="1905000" cy="19050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67" name="Shape 67"/>
        <p:cNvGrpSpPr/>
        <p:nvPr/>
      </p:nvGrpSpPr>
      <p:grpSpPr>
        <a:xfrm>
          <a:off x="0" y="0"/>
          <a:ext cx="0" cy="0"/>
          <a:chOff x="0" y="0"/>
          <a:chExt cx="0" cy="0"/>
        </a:xfrm>
      </p:grpSpPr>
      <p:sp>
        <p:nvSpPr>
          <p:cNvPr id="68" name="Google Shape;68;p10"/>
          <p:cNvSpPr txBox="1"/>
          <p:nvPr>
            <p:ph type="title"/>
          </p:nvPr>
        </p:nvSpPr>
        <p:spPr>
          <a:xfrm>
            <a:off x="457200" y="274637"/>
            <a:ext cx="8229600" cy="944562"/>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br>
              <a:rPr lang="en-US"/>
            </a:br>
            <a:r>
              <a:rPr b="1" i="0" lang="en-US" sz="4000" u="none" cap="none" strike="noStrike">
                <a:solidFill>
                  <a:srgbClr val="FFFF00"/>
                </a:solidFill>
                <a:latin typeface="Arial"/>
                <a:ea typeface="Arial"/>
                <a:cs typeface="Arial"/>
                <a:sym typeface="Arial"/>
              </a:rPr>
              <a:t>4-MESYUARAT</a:t>
            </a:r>
            <a:br>
              <a:rPr b="1" i="0" lang="en-US" sz="4000" u="none" cap="none" strike="noStrike">
                <a:solidFill>
                  <a:srgbClr val="FFFF00"/>
                </a:solidFill>
                <a:latin typeface="Arial"/>
                <a:ea typeface="Arial"/>
                <a:cs typeface="Arial"/>
                <a:sym typeface="Arial"/>
              </a:rPr>
            </a:br>
            <a:endParaRPr b="0" i="0" sz="1800" u="none" cap="none" strike="noStrike"/>
          </a:p>
        </p:txBody>
      </p:sp>
      <p:sp>
        <p:nvSpPr>
          <p:cNvPr id="69" name="Google Shape;69;p10"/>
          <p:cNvSpPr txBox="1"/>
          <p:nvPr>
            <p:ph idx="1" type="body"/>
          </p:nvPr>
        </p:nvSpPr>
        <p:spPr>
          <a:xfrm>
            <a:off x="533400" y="2133600"/>
            <a:ext cx="8229600" cy="4525962"/>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l">
              <a:lnSpc>
                <a:spcPct val="90000"/>
              </a:lnSpc>
              <a:spcBef>
                <a:spcPts val="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Bermesyuarat dengan para sahabat ketika membuat keputusan penting yang tiada ketetapan daripada Al-Quran.</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Contoh:Dalam perang Khandak,Rasulullah SAW menerima cadangan Salman Al-Farisi supaya menggali parit sebagai kubu menghadapi serangan musuh.</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Matlamat bermesyuarat:Keputusan yang diambil adalah keputusan yang terbaik dan dapat memberi kepuasan kepada semua pihak.</a:t>
            </a:r>
            <a:endParaRPr b="0" i="0" sz="1800" u="none" cap="none" strike="noStrike"/>
          </a:p>
          <a:p>
            <a:pPr indent="-342900" lvl="0" marL="342900" marR="0" rtl="0" algn="l">
              <a:lnSpc>
                <a:spcPct val="90000"/>
              </a:lnSpc>
              <a:spcBef>
                <a:spcPts val="480"/>
              </a:spcBef>
              <a:spcAft>
                <a:spcPts val="0"/>
              </a:spcAft>
              <a:buClr>
                <a:schemeClr val="dk1"/>
              </a:buClr>
              <a:buSzPts val="2400"/>
              <a:buFont typeface="Arial"/>
              <a:buChar char="•"/>
            </a:pPr>
            <a:r>
              <a:rPr b="1" i="0" lang="en-US" sz="2400" u="none" cap="none" strike="noStrike">
                <a:solidFill>
                  <a:schemeClr val="dk1"/>
                </a:solidFill>
                <a:latin typeface="Arial"/>
                <a:ea typeface="Arial"/>
                <a:cs typeface="Arial"/>
                <a:sym typeface="Arial"/>
              </a:rPr>
              <a:t>Hendaklah mendengar,menghormati dan menerima pandangan orang lain.</a:t>
            </a:r>
            <a:endParaRPr b="0" i="0" sz="1800" u="none" cap="none" strike="noStrike"/>
          </a:p>
        </p:txBody>
      </p:sp>
      <p:pic>
        <p:nvPicPr>
          <p:cNvPr id="70" name="Google Shape;70;p10"/>
          <p:cNvPicPr preferRelativeResize="0"/>
          <p:nvPr/>
        </p:nvPicPr>
        <p:blipFill>
          <a:blip r:embed="rId3">
            <a:alphaModFix/>
          </a:blip>
          <a:stretch>
            <a:fillRect/>
          </a:stretch>
        </p:blipFill>
        <p:spPr>
          <a:xfrm>
            <a:off x="381000" y="0"/>
            <a:ext cx="2286000" cy="2005012"/>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gradFill>
          <a:gsLst>
            <a:gs pos="0">
              <a:schemeClr val="accent2"/>
            </a:gs>
            <a:gs pos="100000">
              <a:srgbClr val="66FFFF"/>
            </a:gs>
          </a:gsLst>
          <a:lin ang="5400000" scaled="0"/>
        </a:gradFill>
      </p:bgPr>
    </p:bg>
    <p:spTree>
      <p:nvGrpSpPr>
        <p:cNvPr id="74" name="Shape 74"/>
        <p:cNvGrpSpPr/>
        <p:nvPr/>
      </p:nvGrpSpPr>
      <p:grpSpPr>
        <a:xfrm>
          <a:off x="0" y="0"/>
          <a:ext cx="0" cy="0"/>
          <a:chOff x="0" y="0"/>
          <a:chExt cx="0" cy="0"/>
        </a:xfrm>
      </p:grpSpPr>
      <p:sp>
        <p:nvSpPr>
          <p:cNvPr id="75" name="Google Shape;75;p11"/>
          <p:cNvSpPr txBox="1"/>
          <p:nvPr>
            <p:ph type="title"/>
          </p:nvPr>
        </p:nvSpPr>
        <p:spPr>
          <a:xfrm>
            <a:off x="457200" y="274637"/>
            <a:ext cx="8229600" cy="1143000"/>
          </a:xfrm>
          <a:prstGeom prst="rect">
            <a:avLst/>
          </a:prstGeom>
          <a:noFill/>
          <a:ln>
            <a:noFill/>
          </a:ln>
        </p:spPr>
        <p:txBody>
          <a:bodyPr anchorCtr="0" anchor="t" bIns="45700" lIns="91425" spcFirstLastPara="1" rIns="91425" wrap="square" tIns="45700">
            <a:noAutofit/>
          </a:bodyPr>
          <a:lstStyle/>
          <a:p>
            <a:pPr indent="0" lvl="0" marL="0" marR="0" rtl="0" algn="ctr">
              <a:lnSpc>
                <a:spcPct val="100000"/>
              </a:lnSpc>
              <a:spcBef>
                <a:spcPts val="0"/>
              </a:spcBef>
              <a:spcAft>
                <a:spcPts val="0"/>
              </a:spcAft>
              <a:buClr>
                <a:srgbClr val="FFFF00"/>
              </a:buClr>
              <a:buFont typeface="Arial"/>
              <a:buNone/>
            </a:pPr>
            <a:r>
              <a:rPr b="1" i="0" lang="en-US" sz="4000" u="none" cap="none" strike="noStrike">
                <a:solidFill>
                  <a:srgbClr val="FFFF00"/>
                </a:solidFill>
                <a:latin typeface="Arial"/>
                <a:ea typeface="Arial"/>
                <a:cs typeface="Arial"/>
                <a:sym typeface="Arial"/>
              </a:rPr>
              <a:t>5-BERTAWAKAL DALAM PELAKSANAAN</a:t>
            </a:r>
            <a:endParaRPr b="0" i="0" sz="1800" u="none" cap="none" strike="noStrike"/>
          </a:p>
        </p:txBody>
      </p:sp>
      <p:sp>
        <p:nvSpPr>
          <p:cNvPr id="76" name="Google Shape;76;p11"/>
          <p:cNvSpPr txBox="1"/>
          <p:nvPr>
            <p:ph idx="1" type="body"/>
          </p:nvPr>
        </p:nvSpPr>
        <p:spPr>
          <a:xfrm>
            <a:off x="457200" y="1600200"/>
            <a:ext cx="8382000" cy="3962400"/>
          </a:xfrm>
          <a:prstGeom prst="rect">
            <a:avLst/>
          </a:prstGeom>
          <a:solidFill>
            <a:srgbClr val="66FFFF"/>
          </a:solidFill>
          <a:ln>
            <a:noFill/>
          </a:ln>
        </p:spPr>
        <p:txBody>
          <a:bodyPr anchorCtr="0" anchor="t" bIns="45700" lIns="91425" spcFirstLastPara="1" rIns="91425" wrap="square" tIns="45700">
            <a:noAutofit/>
          </a:bodyPr>
          <a:lstStyle/>
          <a:p>
            <a:pPr indent="-342900" lvl="0" marL="342900" marR="0" rtl="0" algn="l">
              <a:lnSpc>
                <a:spcPct val="100000"/>
              </a:lnSpc>
              <a:spcBef>
                <a:spcPts val="0"/>
              </a:spcBef>
              <a:spcAft>
                <a:spcPts val="0"/>
              </a:spcAft>
              <a:buClr>
                <a:schemeClr val="dk1"/>
              </a:buClr>
              <a:buSzPts val="3400"/>
              <a:buFont typeface="Arial"/>
              <a:buChar char="•"/>
            </a:pPr>
            <a:r>
              <a:rPr b="1" i="0" lang="en-US" sz="3400" u="none" cap="none" strike="noStrike">
                <a:solidFill>
                  <a:schemeClr val="dk1"/>
                </a:solidFill>
                <a:latin typeface="Arial"/>
                <a:ea typeface="Arial"/>
                <a:cs typeface="Arial"/>
                <a:sym typeface="Arial"/>
              </a:rPr>
              <a:t>Dalam perang Badar,Rasulullah SAW kekurangan senjata dan tentera</a:t>
            </a:r>
            <a:endParaRPr b="0" i="0" sz="1800" u="none" cap="none" strike="noStrike"/>
          </a:p>
          <a:p>
            <a:pPr indent="-342900" lvl="0" marL="342900" marR="0" rtl="0" algn="l">
              <a:lnSpc>
                <a:spcPct val="100000"/>
              </a:lnSpc>
              <a:spcBef>
                <a:spcPts val="680"/>
              </a:spcBef>
              <a:spcAft>
                <a:spcPts val="0"/>
              </a:spcAft>
              <a:buClr>
                <a:schemeClr val="dk1"/>
              </a:buClr>
              <a:buSzPts val="3400"/>
              <a:buFont typeface="Arial"/>
              <a:buChar char="•"/>
            </a:pPr>
            <a:r>
              <a:rPr b="1" i="0" lang="en-US" sz="3400" u="none" cap="none" strike="noStrike">
                <a:solidFill>
                  <a:schemeClr val="dk1"/>
                </a:solidFill>
                <a:latin typeface="Arial"/>
                <a:ea typeface="Arial"/>
                <a:cs typeface="Arial"/>
                <a:sym typeface="Arial"/>
              </a:rPr>
              <a:t>Menghadapi tentera musyrikin tiga kali ganda lebih besar jumlahnya</a:t>
            </a:r>
            <a:endParaRPr b="0" i="0" sz="1800" u="none" cap="none" strike="noStrike"/>
          </a:p>
          <a:p>
            <a:pPr indent="-342900" lvl="0" marL="342900" marR="0" rtl="0" algn="l">
              <a:lnSpc>
                <a:spcPct val="100000"/>
              </a:lnSpc>
              <a:spcBef>
                <a:spcPts val="680"/>
              </a:spcBef>
              <a:spcAft>
                <a:spcPts val="0"/>
              </a:spcAft>
              <a:buClr>
                <a:schemeClr val="dk1"/>
              </a:buClr>
              <a:buSzPts val="3400"/>
              <a:buFont typeface="Arial"/>
              <a:buChar char="•"/>
            </a:pPr>
            <a:r>
              <a:rPr b="1" i="0" lang="en-US" sz="3400" u="none" cap="none" strike="noStrike">
                <a:solidFill>
                  <a:schemeClr val="dk1"/>
                </a:solidFill>
                <a:latin typeface="Arial"/>
                <a:ea typeface="Arial"/>
                <a:cs typeface="Arial"/>
                <a:sym typeface="Arial"/>
              </a:rPr>
              <a:t>Mencari tempat strategik, bersabar dan bertawakal kepada Allah SWT.</a:t>
            </a:r>
            <a:endParaRPr b="0" i="0" sz="1800" u="none" cap="none" strike="noStrike"/>
          </a:p>
          <a:p>
            <a:pPr indent="-342900" lvl="0" marL="342900" marR="0" rtl="0" algn="l">
              <a:lnSpc>
                <a:spcPct val="100000"/>
              </a:lnSpc>
              <a:spcBef>
                <a:spcPts val="680"/>
              </a:spcBef>
              <a:spcAft>
                <a:spcPts val="0"/>
              </a:spcAft>
              <a:buClr>
                <a:schemeClr val="dk1"/>
              </a:buClr>
              <a:buSzPts val="3400"/>
              <a:buFont typeface="Arial"/>
              <a:buChar char="•"/>
            </a:pPr>
            <a:r>
              <a:rPr b="1" i="0" lang="en-US" sz="3400" u="none" cap="none" strike="noStrike">
                <a:solidFill>
                  <a:schemeClr val="dk1"/>
                </a:solidFill>
                <a:latin typeface="Arial"/>
                <a:ea typeface="Arial"/>
                <a:cs typeface="Arial"/>
                <a:sym typeface="Arial"/>
              </a:rPr>
              <a:t>Berjaya menewaskan tentera Musyrikin</a:t>
            </a:r>
            <a:endParaRPr b="0" i="0" sz="1800" u="none" cap="none" strike="noStrike"/>
          </a:p>
        </p:txBody>
      </p:sp>
      <p:pic>
        <p:nvPicPr>
          <p:cNvPr id="77" name="Google Shape;77;p11"/>
          <p:cNvPicPr preferRelativeResize="0"/>
          <p:nvPr/>
        </p:nvPicPr>
        <p:blipFill>
          <a:blip r:embed="rId3">
            <a:alphaModFix/>
          </a:blip>
          <a:stretch>
            <a:fillRect/>
          </a:stretch>
        </p:blipFill>
        <p:spPr>
          <a:xfrm>
            <a:off x="6858000" y="4572000"/>
            <a:ext cx="2286000" cy="22860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BBE0E3"/>
      </a:accent4>
      <a:accent5>
        <a:srgbClr val="333399"/>
      </a:accent5>
      <a:accent6>
        <a:srgbClr val="FFFFFF"/>
      </a:accent6>
      <a:hlink>
        <a:srgbClr val="009999"/>
      </a:hlink>
      <a:folHlink>
        <a:srgbClr val="99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