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2286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67818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228600" y="2286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5:</a:t>
            </a:r>
            <a:endParaRPr b="0" i="0" sz="1800" u="none" cap="none" strike="noStrike"/>
          </a:p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57200" y="1600200"/>
            <a:ext cx="67818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PERPADUAN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10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ASAS KESEJAHTERAAN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MASYARAKAT</a:t>
            </a:r>
            <a:endParaRPr b="0" i="0" sz="1800" u="none" cap="none" strike="noStrike"/>
          </a:p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3962400" y="16002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Bekerjasama dan bantu-membantu dalam urusan hidup:kenduri kahwin.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Prihatin masalah jiran tetangga.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Mengamalkan budaya ziarah menziarahi.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Bersama-sama mengimarahkan masjid.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Melakukan aktiviti riadah bersama-sama.</a:t>
            </a:r>
            <a:endParaRPr b="0" i="0" sz="1800" u="none" cap="none" strike="noStrike"/>
          </a:p>
        </p:txBody>
      </p:sp>
      <p:pic>
        <p:nvPicPr>
          <p:cNvPr id="84" name="Google Shape;8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828800"/>
            <a:ext cx="32766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title"/>
          </p:nvPr>
        </p:nvSpPr>
        <p:spPr>
          <a:xfrm>
            <a:off x="457200" y="381000"/>
            <a:ext cx="8229600" cy="1036637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KEBURUKAN PERPECAHAN</a:t>
            </a:r>
            <a:endParaRPr b="0" i="0" sz="1800" u="none" cap="none" strike="noStrike"/>
          </a:p>
        </p:txBody>
      </p:sp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457200" y="1752600"/>
            <a:ext cx="53340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1-Umat Islam menjadi lemah dan tidak dihormati.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2-Umat Islam bertelagah sesama sendiri.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3-Musuh mengambil kesempatan menzalimi dan menindas umat Islam.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4-Kemuduran akan terus membelenggu hidup dan menjejaskan pembanggunan negara umat Islam.</a:t>
            </a:r>
            <a:endParaRPr b="0" i="0" sz="1800" u="none" cap="none" strike="noStrike"/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1981200"/>
            <a:ext cx="2928937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86000"/>
            <a:ext cx="9144000" cy="2792412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FIRMAN ALLAH</a:t>
            </a:r>
            <a:endParaRPr b="0" i="0" sz="1800" u="none" cap="none" strike="noStrike"/>
          </a:p>
        </p:txBody>
      </p:sp>
      <p:sp>
        <p:nvSpPr>
          <p:cNvPr id="29" name="Google Shape;29;p4"/>
          <p:cNvSpPr txBox="1"/>
          <p:nvPr/>
        </p:nvSpPr>
        <p:spPr>
          <a:xfrm>
            <a:off x="1143000" y="5181600"/>
            <a:ext cx="6858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Surah Ali Imran : 103</a:t>
            </a:r>
            <a:endParaRPr b="0" i="0" sz="1800" u="none" cap="none" strike="noStrike"/>
          </a:p>
        </p:txBody>
      </p:sp>
      <p:pic>
        <p:nvPicPr>
          <p:cNvPr id="30" name="Google Shape;30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5791200"/>
            <a:ext cx="685800" cy="6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MAKSUDNYA:</a:t>
            </a:r>
            <a:endParaRPr b="0" i="0" sz="1800" u="none" cap="none" strike="noStrike"/>
          </a:p>
        </p:txBody>
      </p:sp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295400"/>
            <a:ext cx="8229600" cy="4830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Dan berpeganglah kamu semua dengan tali (agama) Allah SWT dan janganlah kamu bercerai-berai dan nikmatlah nikmat Allah SWT kepada kamu ketika kamu bermusuh-musuhan semasa Jahilliyah dahulu. Lalu Allah SWT menyatukan hati-hati kamu , lalu dengan nikmat Allah SWT itu kamu menjadi orang Islam yang bersaudara,dan kamu dahulu telah berda di tepi jurang neraka,lalu Allah SWT menyelamatkan kamu daripadanya.Demikianlah Allah SWT menerangkan tanda - tanda kebesaranNya kepadamu,supaya kamu mendapat petunjuk.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457200" y="274637"/>
            <a:ext cx="8229600" cy="1554162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PENGERTIAN DAN KONSEP PERPADUAN.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3733800" y="2209800"/>
            <a:ext cx="50292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1-Islam ialah agama perpaduan.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2-Persaudaraan dan perpaduan , satu tuntutan agama yang wajib dihayati oleh setiap muslim.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3-Melalui perpaduan, umat Islam menjadi kuat, digeruni, maju dan cemerlang dalam hidup.</a:t>
            </a:r>
            <a:endParaRPr b="0" i="0" sz="1800" u="none" cap="none" strike="noStrike"/>
          </a:p>
        </p:txBody>
      </p:sp>
      <p:pic>
        <p:nvPicPr>
          <p:cNvPr id="43" name="Google Shape;43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2133600"/>
            <a:ext cx="3076575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SEBAGAI UMAT ISLAM MESTILAH</a:t>
            </a:r>
            <a:endParaRPr b="0" i="0" sz="1800" u="none" cap="none" strike="noStrike"/>
          </a:p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381000" y="1905000"/>
            <a:ext cx="56388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1-Membina dan memelihara hubungan persaudaraan dan perpaduan sesama Islam.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2-Berusaha mencapai kesejahteraan dan keharmonian hidup dalam masyrakat berbilang kaum.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3-Contoh:Rasulullah SAW bersama sahabat menjalinkan hubungan baik dengan orang bukan islam bagi mempertahankan keamanan Kota Madinah daripada ancaman musuh.</a:t>
            </a:r>
            <a:endParaRPr b="0" i="0" sz="1800" u="none" cap="none" strike="noStrike"/>
          </a:p>
        </p:txBody>
      </p:sp>
      <p:pic>
        <p:nvPicPr>
          <p:cNvPr id="50" name="Google Shape;50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3600" y="1905000"/>
            <a:ext cx="27432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HAK DAN CIRI-CIRI PERSAUDARAAN MENGIKUT ISLAM</a:t>
            </a:r>
            <a:endParaRPr b="0" i="0" sz="1800" u="none" cap="none" strike="noStrike"/>
          </a:p>
        </p:txBody>
      </p:sp>
      <p:sp>
        <p:nvSpPr>
          <p:cNvPr id="56" name="Google Shape;56;p8"/>
          <p:cNvSpPr txBox="1"/>
          <p:nvPr>
            <p:ph idx="1" type="body"/>
          </p:nvPr>
        </p:nvSpPr>
        <p:spPr>
          <a:xfrm>
            <a:off x="152400" y="1981200"/>
            <a:ext cx="5791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0" lang="en-US" sz="24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BERKENAL-KENALAN DAN BERAMAH MESRA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Bermanis muka,bertanya khabar,dan mengucapkan salam.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b="1" i="0" lang="en-US" sz="24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BERSANGKA BAIK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berfikiran negatif.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1" i="0" lang="en-US" sz="24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PEMAAF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Memaafkan kesalahan dan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memberi teguran secara berhikmah.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pic>
        <p:nvPicPr>
          <p:cNvPr id="57" name="Google Shape;57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1981200"/>
            <a:ext cx="2794000" cy="358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3873500"/>
            <a:ext cx="3810000" cy="29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9"/>
          <p:cNvSpPr txBox="1"/>
          <p:nvPr>
            <p:ph idx="1" type="body"/>
          </p:nvPr>
        </p:nvSpPr>
        <p:spPr>
          <a:xfrm>
            <a:off x="457200" y="609600"/>
            <a:ext cx="8229600" cy="5516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99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MENDERMA HARTA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saudara dengan bersedekah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99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MEMELIHARA LIDAH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mengumpat keaiban orang lain.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99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MENYUMBANG TENAGA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bantuan apabila diperlukan.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3399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3399"/>
                </a:solidFill>
                <a:latin typeface="Arial"/>
                <a:ea typeface="Arial"/>
                <a:cs typeface="Arial"/>
                <a:sym typeface="Arial"/>
              </a:rPr>
              <a:t>IKHLAS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Sering mendoakan kesejahteraan walaupun jauh.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BERSATU PADU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57200" y="1905000"/>
            <a:ext cx="82296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BERKAT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BERJAYA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DIHORMATI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Char char="•"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KUAT</a:t>
            </a:r>
            <a:endParaRPr b="0" i="0" sz="1800" u="none" cap="none" strike="noStrike"/>
          </a:p>
        </p:txBody>
      </p:sp>
      <p:pic>
        <p:nvPicPr>
          <p:cNvPr id="70" name="Google Shape;7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4419600" y="2909887"/>
            <a:ext cx="4724400" cy="394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CCCCFF"/>
            </a:gs>
          </a:gsLst>
          <a:lin ang="54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br>
              <a:rPr lang="en-US"/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MENGUKUHKAN PERSAUDARAAN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457200" y="1524000"/>
            <a:ext cx="4648200" cy="460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 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Bersangka baik terhadap orang lain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Menyayangi dan menerima orang lain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hidayah dan ucapan penghargaan atas kebaikan mereka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Bertanya khabar : surat,telefon,e-mel.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Menjauhkan diri dari budaya fitnah dan mengumpat</a:t>
            </a:r>
            <a:endParaRPr b="0" i="0" sz="1800" u="none" cap="none" strike="noStrike"/>
          </a:p>
        </p:txBody>
      </p:sp>
      <p:pic>
        <p:nvPicPr>
          <p:cNvPr id="77" name="Google Shape;7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1600" y="2057400"/>
            <a:ext cx="3530600" cy="353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