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4" d="100"/>
          <a:sy n="44" d="100"/>
        </p:scale>
        <p:origin x="239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9CEBE-D09D-4FF0-B96B-518376069D38}" type="datetimeFigureOut">
              <a:rPr lang="en-MY" smtClean="0"/>
              <a:t>13/08/2022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C42AD-D9CD-45AD-ADC2-609988E78DC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49034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9CEBE-D09D-4FF0-B96B-518376069D38}" type="datetimeFigureOut">
              <a:rPr lang="en-MY" smtClean="0"/>
              <a:t>13/08/2022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C42AD-D9CD-45AD-ADC2-609988E78DC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21332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9CEBE-D09D-4FF0-B96B-518376069D38}" type="datetimeFigureOut">
              <a:rPr lang="en-MY" smtClean="0"/>
              <a:t>13/08/2022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C42AD-D9CD-45AD-ADC2-609988E78DC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2869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9CEBE-D09D-4FF0-B96B-518376069D38}" type="datetimeFigureOut">
              <a:rPr lang="en-MY" smtClean="0"/>
              <a:t>13/08/2022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C42AD-D9CD-45AD-ADC2-609988E78DC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16697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9CEBE-D09D-4FF0-B96B-518376069D38}" type="datetimeFigureOut">
              <a:rPr lang="en-MY" smtClean="0"/>
              <a:t>13/08/2022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C42AD-D9CD-45AD-ADC2-609988E78DC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39517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9CEBE-D09D-4FF0-B96B-518376069D38}" type="datetimeFigureOut">
              <a:rPr lang="en-MY" smtClean="0"/>
              <a:t>13/08/2022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C42AD-D9CD-45AD-ADC2-609988E78DC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9518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9CEBE-D09D-4FF0-B96B-518376069D38}" type="datetimeFigureOut">
              <a:rPr lang="en-MY" smtClean="0"/>
              <a:t>13/08/2022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C42AD-D9CD-45AD-ADC2-609988E78DC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10079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9CEBE-D09D-4FF0-B96B-518376069D38}" type="datetimeFigureOut">
              <a:rPr lang="en-MY" smtClean="0"/>
              <a:t>13/08/2022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C42AD-D9CD-45AD-ADC2-609988E78DC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67011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9CEBE-D09D-4FF0-B96B-518376069D38}" type="datetimeFigureOut">
              <a:rPr lang="en-MY" smtClean="0"/>
              <a:t>13/08/2022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C42AD-D9CD-45AD-ADC2-609988E78DC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69740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9CEBE-D09D-4FF0-B96B-518376069D38}" type="datetimeFigureOut">
              <a:rPr lang="en-MY" smtClean="0"/>
              <a:t>13/08/2022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C42AD-D9CD-45AD-ADC2-609988E78DC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12949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9CEBE-D09D-4FF0-B96B-518376069D38}" type="datetimeFigureOut">
              <a:rPr lang="en-MY" smtClean="0"/>
              <a:t>13/08/2022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C42AD-D9CD-45AD-ADC2-609988E78DC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37175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9CEBE-D09D-4FF0-B96B-518376069D38}" type="datetimeFigureOut">
              <a:rPr lang="en-MY" smtClean="0"/>
              <a:t>13/08/2022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BC42AD-D9CD-45AD-ADC2-609988E78DC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20934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67BEBBE-A779-494F-B86D-93409BF52739}"/>
              </a:ext>
            </a:extLst>
          </p:cNvPr>
          <p:cNvSpPr/>
          <p:nvPr/>
        </p:nvSpPr>
        <p:spPr>
          <a:xfrm>
            <a:off x="348343" y="391886"/>
            <a:ext cx="6096000" cy="9100457"/>
          </a:xfrm>
          <a:prstGeom prst="rect">
            <a:avLst/>
          </a:prstGeom>
          <a:noFill/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5" name="Picture 4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6B01FCC3-9D7C-4970-9D3F-C075A15DD536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256" y="6138142"/>
            <a:ext cx="5508172" cy="3894277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57B64F53-A8AD-4F42-885F-FBA43A75F2D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239" y="5234386"/>
            <a:ext cx="2160205" cy="1527265"/>
          </a:xfrm>
          <a:prstGeom prst="rect">
            <a:avLst/>
          </a:prstGeom>
        </p:spPr>
      </p:pic>
      <p:pic>
        <p:nvPicPr>
          <p:cNvPr id="9" name="Picture 8" descr="A picture containing text, flag&#10;&#10;Description automatically generated">
            <a:extLst>
              <a:ext uri="{FF2B5EF4-FFF2-40B4-BE49-F238E27FC236}">
                <a16:creationId xmlns:a16="http://schemas.microsoft.com/office/drawing/2014/main" id="{2EBEBAEB-6BB0-45D0-9184-06C20142C54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515" y="-1483112"/>
            <a:ext cx="3788229" cy="484860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A70D7E1-07F8-45E4-8A71-36C1BE5966A8}"/>
              </a:ext>
            </a:extLst>
          </p:cNvPr>
          <p:cNvSpPr txBox="1"/>
          <p:nvPr/>
        </p:nvSpPr>
        <p:spPr>
          <a:xfrm>
            <a:off x="413657" y="3806904"/>
            <a:ext cx="394716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i="0" dirty="0"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I saw birds flying and singing in the air,</a:t>
            </a:r>
          </a:p>
          <a:p>
            <a:pPr algn="ctr"/>
            <a:r>
              <a:rPr lang="en-US" b="0" i="0" dirty="0"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I saw clouds shadowing the sky,</a:t>
            </a:r>
          </a:p>
          <a:p>
            <a:pPr algn="ctr"/>
            <a:r>
              <a:rPr lang="en-US" b="0" i="0" dirty="0"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I saw the sunrise brightening the day,</a:t>
            </a:r>
          </a:p>
          <a:p>
            <a:pPr algn="ctr"/>
            <a:r>
              <a:rPr lang="en-US" b="0" i="0" dirty="0"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I saw people dancing and merry-making,</a:t>
            </a:r>
          </a:p>
          <a:p>
            <a:pPr algn="ctr"/>
            <a:r>
              <a:rPr lang="en-US" b="0" i="0" dirty="0"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I saw an atmosphere of peace surrounding me,</a:t>
            </a:r>
          </a:p>
          <a:p>
            <a:pPr algn="ctr"/>
            <a:r>
              <a:rPr lang="en-US" b="0" i="0" dirty="0"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I saw Malaysia as a developed nation.</a:t>
            </a:r>
          </a:p>
          <a:p>
            <a:pPr algn="ctr"/>
            <a:br>
              <a:rPr lang="en-US" b="0" i="0" dirty="0"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</a:br>
            <a:endParaRPr lang="en-US" b="0" i="0" dirty="0">
              <a:solidFill>
                <a:sysClr val="windowText" lastClr="000000"/>
              </a:solidFill>
              <a:effectLst/>
              <a:latin typeface="DotPreschool" panose="02000503000000000000" pitchFamily="2" charset="0"/>
            </a:endParaRPr>
          </a:p>
          <a:p>
            <a:pPr algn="ctr"/>
            <a:r>
              <a:rPr lang="en-US" b="0" i="0" dirty="0"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I wish my dream is true,</a:t>
            </a:r>
          </a:p>
          <a:p>
            <a:pPr algn="ctr"/>
            <a:r>
              <a:rPr lang="en-US" b="0" i="0" dirty="0"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Or, I keep my dream in my lonely heart</a:t>
            </a:r>
          </a:p>
          <a:p>
            <a:pPr algn="ctr"/>
            <a:r>
              <a:rPr lang="en-US" b="0" i="0" dirty="0"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Be there as my sweet memory.</a:t>
            </a:r>
          </a:p>
          <a:p>
            <a:br>
              <a:rPr lang="en-US" dirty="0">
                <a:solidFill>
                  <a:sysClr val="windowText" lastClr="000000"/>
                </a:solidFill>
                <a:latin typeface="DotPreschool" panose="02000503000000000000" pitchFamily="2" charset="0"/>
              </a:rPr>
            </a:br>
            <a:endParaRPr lang="en-MY" dirty="0">
              <a:solidFill>
                <a:sysClr val="windowText" lastClr="000000"/>
              </a:solidFill>
              <a:latin typeface="DotPreschool" panose="02000503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638C72-8E11-46ED-826B-4C74C667D9C1}"/>
              </a:ext>
            </a:extLst>
          </p:cNvPr>
          <p:cNvSpPr txBox="1"/>
          <p:nvPr/>
        </p:nvSpPr>
        <p:spPr>
          <a:xfrm>
            <a:off x="2013449" y="1322659"/>
            <a:ext cx="443089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0" dirty="0"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A CHILD’S DREAM </a:t>
            </a:r>
            <a:endParaRPr lang="en-US" b="0" i="0" dirty="0">
              <a:solidFill>
                <a:sysClr val="windowText" lastClr="000000"/>
              </a:solidFill>
              <a:effectLst/>
              <a:latin typeface="DotPreschool" panose="02000503000000000000" pitchFamily="2" charset="0"/>
            </a:endParaRPr>
          </a:p>
          <a:p>
            <a:pPr algn="ctr"/>
            <a:br>
              <a:rPr lang="en-US" dirty="0">
                <a:solidFill>
                  <a:sysClr val="windowText" lastClr="000000"/>
                </a:solidFill>
              </a:rPr>
            </a:br>
            <a:br>
              <a:rPr lang="en-US" dirty="0">
                <a:solidFill>
                  <a:sysClr val="windowText" lastClr="000000"/>
                </a:solidFill>
              </a:rPr>
            </a:br>
            <a:r>
              <a:rPr lang="en-US" b="0" i="0" dirty="0"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MERDEKA in my dream</a:t>
            </a:r>
          </a:p>
          <a:p>
            <a:pPr algn="ctr"/>
            <a:r>
              <a:rPr lang="en-US" b="0" i="0" dirty="0"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Right or wrong, true or false,</a:t>
            </a:r>
          </a:p>
          <a:p>
            <a:pPr algn="ctr"/>
            <a:r>
              <a:rPr lang="en-US" b="0" i="0" dirty="0"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May be I am wrong,</a:t>
            </a:r>
          </a:p>
          <a:p>
            <a:pPr algn="ctr"/>
            <a:r>
              <a:rPr lang="en-US" b="0" i="0" dirty="0"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I saw Merdeka in my dream.</a:t>
            </a:r>
          </a:p>
          <a:p>
            <a:pPr algn="ctr"/>
            <a:br>
              <a:rPr lang="en-US" b="0" i="0" dirty="0">
                <a:solidFill>
                  <a:sysClr val="windowText" lastClr="000000"/>
                </a:solidFill>
                <a:effectLst/>
                <a:latin typeface="Chewy" panose="02000000000000000000" pitchFamily="2" charset="0"/>
              </a:rPr>
            </a:br>
            <a:endParaRPr lang="en-US" b="0" i="0" dirty="0">
              <a:solidFill>
                <a:sysClr val="windowText" lastClr="000000"/>
              </a:solidFill>
              <a:effectLst/>
              <a:latin typeface="Chewy" panose="02000000000000000000" pitchFamily="2" charset="0"/>
            </a:endParaRPr>
          </a:p>
        </p:txBody>
      </p:sp>
      <p:pic>
        <p:nvPicPr>
          <p:cNvPr id="14" name="Picture 13" descr="A group of people in clothing&#10;&#10;Description automatically generated with medium confidence">
            <a:extLst>
              <a:ext uri="{FF2B5EF4-FFF2-40B4-BE49-F238E27FC236}">
                <a16:creationId xmlns:a16="http://schemas.microsoft.com/office/drawing/2014/main" id="{04B1A0BA-A35C-48B1-96B7-38995BE710D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264EA3"/>
              </a:clrFrom>
              <a:clrTo>
                <a:srgbClr val="264EA3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269" y="8696190"/>
            <a:ext cx="1889998" cy="1336229"/>
          </a:xfrm>
          <a:prstGeom prst="rect">
            <a:avLst/>
          </a:prstGeom>
        </p:spPr>
      </p:pic>
      <p:pic>
        <p:nvPicPr>
          <p:cNvPr id="16" name="Picture 15" descr="A picture containing flower, plant, poppy&#10;&#10;Description automatically generated">
            <a:extLst>
              <a:ext uri="{FF2B5EF4-FFF2-40B4-BE49-F238E27FC236}">
                <a16:creationId xmlns:a16="http://schemas.microsoft.com/office/drawing/2014/main" id="{9111DFEE-0AD3-41AB-AC02-E255FB3F233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502" y="18950"/>
            <a:ext cx="2160206" cy="1527266"/>
          </a:xfrm>
          <a:prstGeom prst="rect">
            <a:avLst/>
          </a:prstGeom>
        </p:spPr>
      </p:pic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02D2EB42-05FC-492E-B464-3EFB9A3B44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942" y="9270869"/>
            <a:ext cx="736301" cy="20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65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67BEBBE-A779-494F-B86D-93409BF52739}"/>
              </a:ext>
            </a:extLst>
          </p:cNvPr>
          <p:cNvSpPr/>
          <p:nvPr/>
        </p:nvSpPr>
        <p:spPr>
          <a:xfrm>
            <a:off x="348343" y="391886"/>
            <a:ext cx="6096000" cy="9100457"/>
          </a:xfrm>
          <a:prstGeom prst="rect">
            <a:avLst/>
          </a:prstGeom>
          <a:noFill/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5" name="Picture 4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6B01FCC3-9D7C-4970-9D3F-C075A15DD5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256" y="6138142"/>
            <a:ext cx="5508172" cy="3894277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57B64F53-A8AD-4F42-885F-FBA43A75F2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239" y="5234386"/>
            <a:ext cx="2160205" cy="1527265"/>
          </a:xfrm>
          <a:prstGeom prst="rect">
            <a:avLst/>
          </a:prstGeom>
        </p:spPr>
      </p:pic>
      <p:pic>
        <p:nvPicPr>
          <p:cNvPr id="9" name="Picture 8" descr="A picture containing text, flag&#10;&#10;Description automatically generated">
            <a:extLst>
              <a:ext uri="{FF2B5EF4-FFF2-40B4-BE49-F238E27FC236}">
                <a16:creationId xmlns:a16="http://schemas.microsoft.com/office/drawing/2014/main" id="{2EBEBAEB-6BB0-45D0-9184-06C20142C5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515" y="-1483112"/>
            <a:ext cx="3788229" cy="484860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A70D7E1-07F8-45E4-8A71-36C1BE5966A8}"/>
              </a:ext>
            </a:extLst>
          </p:cNvPr>
          <p:cNvSpPr txBox="1"/>
          <p:nvPr/>
        </p:nvSpPr>
        <p:spPr>
          <a:xfrm>
            <a:off x="413657" y="3806904"/>
            <a:ext cx="394716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i="0" dirty="0"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I saw birds flying and singing in the air,</a:t>
            </a:r>
          </a:p>
          <a:p>
            <a:pPr algn="ctr"/>
            <a:r>
              <a:rPr lang="en-US" b="0" i="0" dirty="0"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I saw clouds shadowing the sky,</a:t>
            </a:r>
          </a:p>
          <a:p>
            <a:pPr algn="ctr"/>
            <a:r>
              <a:rPr lang="en-US" b="0" i="0" dirty="0"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I saw the sunrise brightening the day,</a:t>
            </a:r>
          </a:p>
          <a:p>
            <a:pPr algn="ctr"/>
            <a:r>
              <a:rPr lang="en-US" b="0" i="0" dirty="0"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I saw people dancing and merry-making,</a:t>
            </a:r>
          </a:p>
          <a:p>
            <a:pPr algn="ctr"/>
            <a:r>
              <a:rPr lang="en-US" b="0" i="0" dirty="0"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I saw an atmosphere of peace surrounding me,</a:t>
            </a:r>
          </a:p>
          <a:p>
            <a:pPr algn="ctr"/>
            <a:r>
              <a:rPr lang="en-US" b="0" i="0" dirty="0"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I saw Malaysia as a developed nation.</a:t>
            </a:r>
          </a:p>
          <a:p>
            <a:pPr algn="ctr"/>
            <a:br>
              <a:rPr lang="en-US" b="0" i="0" dirty="0"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</a:br>
            <a:endParaRPr lang="en-US" b="0" i="0" dirty="0">
              <a:solidFill>
                <a:sysClr val="windowText" lastClr="000000"/>
              </a:solidFill>
              <a:effectLst/>
              <a:latin typeface="DotPreschool" panose="02000503000000000000" pitchFamily="2" charset="0"/>
            </a:endParaRPr>
          </a:p>
          <a:p>
            <a:pPr algn="ctr"/>
            <a:r>
              <a:rPr lang="en-US" b="0" i="0" dirty="0"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I wish my dream is true,</a:t>
            </a:r>
          </a:p>
          <a:p>
            <a:pPr algn="ctr"/>
            <a:r>
              <a:rPr lang="en-US" b="0" i="0" dirty="0"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Or, I keep my dream in my lonely heart</a:t>
            </a:r>
          </a:p>
          <a:p>
            <a:pPr algn="ctr"/>
            <a:r>
              <a:rPr lang="en-US" b="0" i="0" dirty="0"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Be there as my sweet memory.</a:t>
            </a:r>
          </a:p>
          <a:p>
            <a:br>
              <a:rPr lang="en-US" dirty="0">
                <a:solidFill>
                  <a:sysClr val="windowText" lastClr="000000"/>
                </a:solidFill>
                <a:latin typeface="DotPreschool" panose="02000503000000000000" pitchFamily="2" charset="0"/>
              </a:rPr>
            </a:br>
            <a:endParaRPr lang="en-MY" dirty="0">
              <a:solidFill>
                <a:sysClr val="windowText" lastClr="000000"/>
              </a:solidFill>
              <a:latin typeface="DotPreschool" panose="02000503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638C72-8E11-46ED-826B-4C74C667D9C1}"/>
              </a:ext>
            </a:extLst>
          </p:cNvPr>
          <p:cNvSpPr txBox="1"/>
          <p:nvPr/>
        </p:nvSpPr>
        <p:spPr>
          <a:xfrm>
            <a:off x="2013449" y="1322659"/>
            <a:ext cx="443089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0" dirty="0"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A CHILD’S DREAM </a:t>
            </a:r>
            <a:endParaRPr lang="en-US" b="0" i="0" dirty="0">
              <a:solidFill>
                <a:sysClr val="windowText" lastClr="000000"/>
              </a:solidFill>
              <a:effectLst/>
              <a:latin typeface="DotPreschool" panose="02000503000000000000" pitchFamily="2" charset="0"/>
            </a:endParaRPr>
          </a:p>
          <a:p>
            <a:pPr algn="ctr"/>
            <a:br>
              <a:rPr lang="en-US" dirty="0">
                <a:solidFill>
                  <a:sysClr val="windowText" lastClr="000000"/>
                </a:solidFill>
              </a:rPr>
            </a:br>
            <a:br>
              <a:rPr lang="en-US" dirty="0">
                <a:solidFill>
                  <a:sysClr val="windowText" lastClr="000000"/>
                </a:solidFill>
              </a:rPr>
            </a:br>
            <a:r>
              <a:rPr lang="en-US" b="0" i="0" dirty="0"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MERDEKA in my dream</a:t>
            </a:r>
          </a:p>
          <a:p>
            <a:pPr algn="ctr"/>
            <a:r>
              <a:rPr lang="en-US" b="0" i="0" dirty="0"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Right or wrong, true or false,</a:t>
            </a:r>
          </a:p>
          <a:p>
            <a:pPr algn="ctr"/>
            <a:r>
              <a:rPr lang="en-US" b="0" i="0" dirty="0"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May be I am wrong,</a:t>
            </a:r>
          </a:p>
          <a:p>
            <a:pPr algn="ctr"/>
            <a:r>
              <a:rPr lang="en-US" b="0" i="0" dirty="0"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I saw Merdeka in my dream.</a:t>
            </a:r>
          </a:p>
          <a:p>
            <a:pPr algn="ctr"/>
            <a:br>
              <a:rPr lang="en-US" b="0" i="0" dirty="0">
                <a:solidFill>
                  <a:sysClr val="windowText" lastClr="000000"/>
                </a:solidFill>
                <a:effectLst/>
                <a:latin typeface="Chewy" panose="02000000000000000000" pitchFamily="2" charset="0"/>
              </a:rPr>
            </a:br>
            <a:endParaRPr lang="en-US" b="0" i="0" dirty="0">
              <a:solidFill>
                <a:sysClr val="windowText" lastClr="000000"/>
              </a:solidFill>
              <a:effectLst/>
              <a:latin typeface="Chewy" panose="02000000000000000000" pitchFamily="2" charset="0"/>
            </a:endParaRPr>
          </a:p>
        </p:txBody>
      </p:sp>
      <p:pic>
        <p:nvPicPr>
          <p:cNvPr id="14" name="Picture 13" descr="A group of people in clothing&#10;&#10;Description automatically generated with medium confidence">
            <a:extLst>
              <a:ext uri="{FF2B5EF4-FFF2-40B4-BE49-F238E27FC236}">
                <a16:creationId xmlns:a16="http://schemas.microsoft.com/office/drawing/2014/main" id="{04B1A0BA-A35C-48B1-96B7-38995BE710D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264EA3"/>
              </a:clrFrom>
              <a:clrTo>
                <a:srgbClr val="264EA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269" y="8696190"/>
            <a:ext cx="1889998" cy="1336229"/>
          </a:xfrm>
          <a:prstGeom prst="rect">
            <a:avLst/>
          </a:prstGeom>
        </p:spPr>
      </p:pic>
      <p:pic>
        <p:nvPicPr>
          <p:cNvPr id="16" name="Picture 15" descr="A picture containing flower, plant, poppy&#10;&#10;Description automatically generated">
            <a:extLst>
              <a:ext uri="{FF2B5EF4-FFF2-40B4-BE49-F238E27FC236}">
                <a16:creationId xmlns:a16="http://schemas.microsoft.com/office/drawing/2014/main" id="{9111DFEE-0AD3-41AB-AC02-E255FB3F23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502" y="18950"/>
            <a:ext cx="2160206" cy="1527266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09FF24C6-47F5-46EC-BD04-D10B58C539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942" y="9270869"/>
            <a:ext cx="736301" cy="20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431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67BEBBE-A779-494F-B86D-93409BF52739}"/>
              </a:ext>
            </a:extLst>
          </p:cNvPr>
          <p:cNvSpPr/>
          <p:nvPr/>
        </p:nvSpPr>
        <p:spPr>
          <a:xfrm>
            <a:off x="348343" y="391886"/>
            <a:ext cx="6096000" cy="9100457"/>
          </a:xfrm>
          <a:prstGeom prst="rect">
            <a:avLst/>
          </a:prstGeom>
          <a:noFill/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70D7E1-07F8-45E4-8A71-36C1BE5966A8}"/>
              </a:ext>
            </a:extLst>
          </p:cNvPr>
          <p:cNvSpPr txBox="1"/>
          <p:nvPr/>
        </p:nvSpPr>
        <p:spPr>
          <a:xfrm>
            <a:off x="413657" y="3806904"/>
            <a:ext cx="3947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dirty="0">
                <a:solidFill>
                  <a:sysClr val="windowText" lastClr="000000"/>
                </a:solidFill>
                <a:latin typeface="DotPreschool" panose="02000503000000000000" pitchFamily="2" charset="0"/>
              </a:rPr>
            </a:br>
            <a:endParaRPr lang="en-MY" dirty="0">
              <a:solidFill>
                <a:sysClr val="windowText" lastClr="000000"/>
              </a:solidFill>
              <a:latin typeface="DotPreschool" panose="02000503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4A1E02-A956-44BA-A274-832328030889}"/>
              </a:ext>
            </a:extLst>
          </p:cNvPr>
          <p:cNvSpPr txBox="1"/>
          <p:nvPr/>
        </p:nvSpPr>
        <p:spPr>
          <a:xfrm>
            <a:off x="704543" y="745854"/>
            <a:ext cx="4244881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s-MY" altLang="en-US" sz="1600" b="1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THIS IS THE DAY</a:t>
            </a:r>
            <a:endParaRPr kumimoji="0" lang="ms-MY" altLang="en-US" sz="1600" b="0" i="0" u="none" strike="noStrike" cap="none" normalizeH="0" baseline="0" dirty="0">
              <a:ln>
                <a:noFill/>
              </a:ln>
              <a:solidFill>
                <a:sysClr val="windowText" lastClr="000000"/>
              </a:solidFill>
              <a:effectLst/>
              <a:latin typeface="DotPreschool" panose="02000503000000000000" pitchFamily="2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ms-MY" altLang="en-US" sz="16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</a:br>
            <a:endParaRPr kumimoji="0" lang="ms-MY" altLang="en-US" sz="1600" b="0" i="0" u="none" strike="noStrike" cap="none" normalizeH="0" baseline="0" dirty="0">
              <a:ln>
                <a:noFill/>
              </a:ln>
              <a:solidFill>
                <a:sysClr val="windowText" lastClr="000000"/>
              </a:solidFill>
              <a:effectLst/>
              <a:latin typeface="DotPreschool" panose="02000503000000000000" pitchFamily="2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s-MY" altLang="en-US" sz="16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This is the day we celebrate our independence.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s-MY" altLang="en-US" sz="16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This is the day we stand up high in pride.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ms-MY" altLang="en-US" sz="16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</a:br>
            <a:endParaRPr kumimoji="0" lang="ms-MY" altLang="en-US" sz="1600" b="0" i="0" u="none" strike="noStrike" cap="none" normalizeH="0" baseline="0" dirty="0">
              <a:ln>
                <a:noFill/>
              </a:ln>
              <a:solidFill>
                <a:sysClr val="windowText" lastClr="000000"/>
              </a:solidFill>
              <a:effectLst/>
              <a:latin typeface="DotPreschool" panose="02000503000000000000" pitchFamily="2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s-MY" altLang="en-US" sz="16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This is the day we fly our flag of freedom from east to west,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s-MY" altLang="en-US" sz="16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That brings courage, liberty, purity, perseverence, and justice to our minds.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ms-MY" altLang="en-US" sz="16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</a:br>
            <a:endParaRPr kumimoji="0" lang="ms-MY" altLang="en-US" sz="1600" b="0" i="0" u="none" strike="noStrike" cap="none" normalizeH="0" baseline="0" dirty="0">
              <a:ln>
                <a:noFill/>
              </a:ln>
              <a:solidFill>
                <a:sysClr val="windowText" lastClr="000000"/>
              </a:solidFill>
              <a:effectLst/>
              <a:latin typeface="DotPreschool" panose="02000503000000000000" pitchFamily="2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s-MY" altLang="en-US" sz="16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This is the day we remember those who fought for independence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s-MY" altLang="en-US" sz="16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Without shedding a drop of blood.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ms-MY" altLang="en-US" sz="16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</a:br>
            <a:endParaRPr kumimoji="0" lang="ms-MY" altLang="en-US" sz="1600" b="0" i="0" u="none" strike="noStrike" cap="none" normalizeH="0" baseline="0" dirty="0">
              <a:ln>
                <a:noFill/>
              </a:ln>
              <a:solidFill>
                <a:sysClr val="windowText" lastClr="000000"/>
              </a:solidFill>
              <a:effectLst/>
              <a:latin typeface="DotPreschool" panose="02000503000000000000" pitchFamily="2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s-MY" altLang="en-US" sz="16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This is day we pray for the prosperity and progress of the Nation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s-MY" altLang="en-US" sz="16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This is the day we tell the world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s-MY" altLang="en-US" sz="16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That we live in peace, harmony, and brotherhood.</a:t>
            </a:r>
          </a:p>
          <a:p>
            <a:endParaRPr lang="en-MY" sz="1600" dirty="0">
              <a:solidFill>
                <a:sysClr val="windowText" lastClr="000000"/>
              </a:solidFill>
              <a:latin typeface="DotPreschool" panose="02000503000000000000" pitchFamily="2" charset="0"/>
            </a:endParaRPr>
          </a:p>
        </p:txBody>
      </p:sp>
      <p:pic>
        <p:nvPicPr>
          <p:cNvPr id="6" name="Picture 5" descr="Shape, circle&#10;&#10;Description automatically generated">
            <a:extLst>
              <a:ext uri="{FF2B5EF4-FFF2-40B4-BE49-F238E27FC236}">
                <a16:creationId xmlns:a16="http://schemas.microsoft.com/office/drawing/2014/main" id="{69EBC061-4EDA-48FF-819F-6CE1FF3C90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213" y="482638"/>
            <a:ext cx="1571636" cy="2068914"/>
          </a:xfrm>
          <a:prstGeom prst="rect">
            <a:avLst/>
          </a:prstGeom>
        </p:spPr>
      </p:pic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02D2EB42-05FC-492E-B464-3EFB9A3B44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243" y="9543932"/>
            <a:ext cx="1038919" cy="291957"/>
          </a:xfrm>
          <a:prstGeom prst="rect">
            <a:avLst/>
          </a:prstGeom>
        </p:spPr>
      </p:pic>
      <p:pic>
        <p:nvPicPr>
          <p:cNvPr id="20" name="Picture 19" descr="A picture containing toy, doll, vector graphics&#10;&#10;Description automatically generated">
            <a:extLst>
              <a:ext uri="{FF2B5EF4-FFF2-40B4-BE49-F238E27FC236}">
                <a16:creationId xmlns:a16="http://schemas.microsoft.com/office/drawing/2014/main" id="{79E7D2F6-B88C-4C87-906D-6117A1AFE0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160" y="6922676"/>
            <a:ext cx="2380953" cy="2380953"/>
          </a:xfrm>
          <a:prstGeom prst="rect">
            <a:avLst/>
          </a:prstGeom>
        </p:spPr>
      </p:pic>
      <p:pic>
        <p:nvPicPr>
          <p:cNvPr id="22" name="Picture 21" descr="A picture containing vector graphics, light&#10;&#10;Description automatically generated">
            <a:extLst>
              <a:ext uri="{FF2B5EF4-FFF2-40B4-BE49-F238E27FC236}">
                <a16:creationId xmlns:a16="http://schemas.microsoft.com/office/drawing/2014/main" id="{021DD611-64D9-4B37-83F8-FCE2B87150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19" y="8121577"/>
            <a:ext cx="1942073" cy="1942073"/>
          </a:xfrm>
          <a:prstGeom prst="rect">
            <a:avLst/>
          </a:prstGeom>
        </p:spPr>
      </p:pic>
      <p:pic>
        <p:nvPicPr>
          <p:cNvPr id="24" name="Picture 23" descr="A picture containing toy, doll, vector graphics&#10;&#10;Description automatically generated">
            <a:extLst>
              <a:ext uri="{FF2B5EF4-FFF2-40B4-BE49-F238E27FC236}">
                <a16:creationId xmlns:a16="http://schemas.microsoft.com/office/drawing/2014/main" id="{490BD30F-8723-424E-92DA-931F3D35B1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0419" y="7797603"/>
            <a:ext cx="2340199" cy="2340199"/>
          </a:xfrm>
          <a:prstGeom prst="rect">
            <a:avLst/>
          </a:prstGeom>
        </p:spPr>
      </p:pic>
      <p:pic>
        <p:nvPicPr>
          <p:cNvPr id="26" name="Picture 25" descr="Logo, company name&#10;&#10;Description automatically generated">
            <a:extLst>
              <a:ext uri="{FF2B5EF4-FFF2-40B4-BE49-F238E27FC236}">
                <a16:creationId xmlns:a16="http://schemas.microsoft.com/office/drawing/2014/main" id="{0D86C9E7-8B66-49A8-A107-0F7C2C5BE5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426" y="5446547"/>
            <a:ext cx="4761905" cy="476190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5EBEA72-7B50-45BE-BE6C-02D245F4B4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132" y="-54541"/>
            <a:ext cx="1571636" cy="157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660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67BEBBE-A779-494F-B86D-93409BF52739}"/>
              </a:ext>
            </a:extLst>
          </p:cNvPr>
          <p:cNvSpPr/>
          <p:nvPr/>
        </p:nvSpPr>
        <p:spPr>
          <a:xfrm>
            <a:off x="348343" y="391886"/>
            <a:ext cx="6096000" cy="9100457"/>
          </a:xfrm>
          <a:prstGeom prst="rect">
            <a:avLst/>
          </a:prstGeom>
          <a:noFill/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70D7E1-07F8-45E4-8A71-36C1BE5966A8}"/>
              </a:ext>
            </a:extLst>
          </p:cNvPr>
          <p:cNvSpPr txBox="1"/>
          <p:nvPr/>
        </p:nvSpPr>
        <p:spPr>
          <a:xfrm>
            <a:off x="413657" y="3806904"/>
            <a:ext cx="3947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dirty="0">
                <a:solidFill>
                  <a:sysClr val="windowText" lastClr="000000"/>
                </a:solidFill>
                <a:latin typeface="DotPreschool" panose="02000503000000000000" pitchFamily="2" charset="0"/>
              </a:rPr>
            </a:br>
            <a:endParaRPr lang="en-MY" dirty="0">
              <a:solidFill>
                <a:sysClr val="windowText" lastClr="000000"/>
              </a:solidFill>
              <a:latin typeface="DotPreschool" panose="02000503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4A1E02-A956-44BA-A274-832328030889}"/>
              </a:ext>
            </a:extLst>
          </p:cNvPr>
          <p:cNvSpPr txBox="1"/>
          <p:nvPr/>
        </p:nvSpPr>
        <p:spPr>
          <a:xfrm>
            <a:off x="704543" y="745854"/>
            <a:ext cx="4244881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s-MY" altLang="en-US" sz="1600" b="1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THIS IS THE DAY</a:t>
            </a:r>
            <a:endParaRPr kumimoji="0" lang="ms-MY" altLang="en-US" sz="1600" b="0" i="0" u="none" strike="noStrike" cap="none" normalizeH="0" baseline="0" dirty="0">
              <a:ln>
                <a:noFill/>
              </a:ln>
              <a:solidFill>
                <a:sysClr val="windowText" lastClr="000000"/>
              </a:solidFill>
              <a:effectLst/>
              <a:latin typeface="DotPreschool" panose="02000503000000000000" pitchFamily="2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ms-MY" altLang="en-US" sz="16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</a:br>
            <a:endParaRPr kumimoji="0" lang="ms-MY" altLang="en-US" sz="1600" b="0" i="0" u="none" strike="noStrike" cap="none" normalizeH="0" baseline="0" dirty="0">
              <a:ln>
                <a:noFill/>
              </a:ln>
              <a:solidFill>
                <a:sysClr val="windowText" lastClr="000000"/>
              </a:solidFill>
              <a:effectLst/>
              <a:latin typeface="DotPreschool" panose="02000503000000000000" pitchFamily="2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s-MY" altLang="en-US" sz="16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This is the day we celebrate our independence.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s-MY" altLang="en-US" sz="16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This is the day we stand up high in pride.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ms-MY" altLang="en-US" sz="16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</a:br>
            <a:endParaRPr kumimoji="0" lang="ms-MY" altLang="en-US" sz="1600" b="0" i="0" u="none" strike="noStrike" cap="none" normalizeH="0" baseline="0" dirty="0">
              <a:ln>
                <a:noFill/>
              </a:ln>
              <a:solidFill>
                <a:sysClr val="windowText" lastClr="000000"/>
              </a:solidFill>
              <a:effectLst/>
              <a:latin typeface="DotPreschool" panose="02000503000000000000" pitchFamily="2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s-MY" altLang="en-US" sz="16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This is the day we fly our flag of freedom from east to west,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s-MY" altLang="en-US" sz="16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That brings courage, liberty, purity, perseverence, and justice to our minds.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ms-MY" altLang="en-US" sz="16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</a:br>
            <a:endParaRPr kumimoji="0" lang="ms-MY" altLang="en-US" sz="1600" b="0" i="0" u="none" strike="noStrike" cap="none" normalizeH="0" baseline="0" dirty="0">
              <a:ln>
                <a:noFill/>
              </a:ln>
              <a:solidFill>
                <a:sysClr val="windowText" lastClr="000000"/>
              </a:solidFill>
              <a:effectLst/>
              <a:latin typeface="DotPreschool" panose="02000503000000000000" pitchFamily="2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s-MY" altLang="en-US" sz="16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This is the day we remember those who fought for independence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s-MY" altLang="en-US" sz="16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Without shedding a drop of blood.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ms-MY" altLang="en-US" sz="16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</a:br>
            <a:endParaRPr kumimoji="0" lang="ms-MY" altLang="en-US" sz="1600" b="0" i="0" u="none" strike="noStrike" cap="none" normalizeH="0" baseline="0" dirty="0">
              <a:ln>
                <a:noFill/>
              </a:ln>
              <a:solidFill>
                <a:sysClr val="windowText" lastClr="000000"/>
              </a:solidFill>
              <a:effectLst/>
              <a:latin typeface="DotPreschool" panose="02000503000000000000" pitchFamily="2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s-MY" altLang="en-US" sz="16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This is day we pray for the prosperity and progress of the Nation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s-MY" altLang="en-US" sz="16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This is the day we tell the world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s-MY" altLang="en-US" sz="16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DotPreschool" panose="02000503000000000000" pitchFamily="2" charset="0"/>
              </a:rPr>
              <a:t>That we live in peace, harmony, and brotherhood.</a:t>
            </a:r>
          </a:p>
          <a:p>
            <a:endParaRPr lang="en-MY" sz="1600" dirty="0">
              <a:solidFill>
                <a:sysClr val="windowText" lastClr="000000"/>
              </a:solidFill>
              <a:latin typeface="DotPreschool" panose="02000503000000000000" pitchFamily="2" charset="0"/>
            </a:endParaRPr>
          </a:p>
        </p:txBody>
      </p:sp>
      <p:pic>
        <p:nvPicPr>
          <p:cNvPr id="6" name="Picture 5" descr="Shape, circle&#10;&#10;Description automatically generated">
            <a:extLst>
              <a:ext uri="{FF2B5EF4-FFF2-40B4-BE49-F238E27FC236}">
                <a16:creationId xmlns:a16="http://schemas.microsoft.com/office/drawing/2014/main" id="{69EBC061-4EDA-48FF-819F-6CE1FF3C90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213" y="482638"/>
            <a:ext cx="1571636" cy="2068914"/>
          </a:xfrm>
          <a:prstGeom prst="rect">
            <a:avLst/>
          </a:prstGeom>
        </p:spPr>
      </p:pic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02D2EB42-05FC-492E-B464-3EFB9A3B44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243" y="9543932"/>
            <a:ext cx="1038919" cy="291957"/>
          </a:xfrm>
          <a:prstGeom prst="rect">
            <a:avLst/>
          </a:prstGeom>
        </p:spPr>
      </p:pic>
      <p:pic>
        <p:nvPicPr>
          <p:cNvPr id="20" name="Picture 19" descr="A picture containing toy, doll, vector graphics&#10;&#10;Description automatically generated">
            <a:extLst>
              <a:ext uri="{FF2B5EF4-FFF2-40B4-BE49-F238E27FC236}">
                <a16:creationId xmlns:a16="http://schemas.microsoft.com/office/drawing/2014/main" id="{79E7D2F6-B88C-4C87-906D-6117A1AFE08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160" y="6922676"/>
            <a:ext cx="2380953" cy="2380953"/>
          </a:xfrm>
          <a:prstGeom prst="rect">
            <a:avLst/>
          </a:prstGeom>
        </p:spPr>
      </p:pic>
      <p:pic>
        <p:nvPicPr>
          <p:cNvPr id="22" name="Picture 21" descr="A picture containing vector graphics, light&#10;&#10;Description automatically generated">
            <a:extLst>
              <a:ext uri="{FF2B5EF4-FFF2-40B4-BE49-F238E27FC236}">
                <a16:creationId xmlns:a16="http://schemas.microsoft.com/office/drawing/2014/main" id="{021DD611-64D9-4B37-83F8-FCE2B871503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19" y="8121577"/>
            <a:ext cx="1942073" cy="1942073"/>
          </a:xfrm>
          <a:prstGeom prst="rect">
            <a:avLst/>
          </a:prstGeom>
        </p:spPr>
      </p:pic>
      <p:pic>
        <p:nvPicPr>
          <p:cNvPr id="24" name="Picture 23" descr="A picture containing toy, doll, vector graphics&#10;&#10;Description automatically generated">
            <a:extLst>
              <a:ext uri="{FF2B5EF4-FFF2-40B4-BE49-F238E27FC236}">
                <a16:creationId xmlns:a16="http://schemas.microsoft.com/office/drawing/2014/main" id="{490BD30F-8723-424E-92DA-931F3D35B10E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0419" y="7797603"/>
            <a:ext cx="2340199" cy="2340199"/>
          </a:xfrm>
          <a:prstGeom prst="rect">
            <a:avLst/>
          </a:prstGeom>
        </p:spPr>
      </p:pic>
      <p:pic>
        <p:nvPicPr>
          <p:cNvPr id="26" name="Picture 25" descr="Logo, company name&#10;&#10;Description automatically generated">
            <a:extLst>
              <a:ext uri="{FF2B5EF4-FFF2-40B4-BE49-F238E27FC236}">
                <a16:creationId xmlns:a16="http://schemas.microsoft.com/office/drawing/2014/main" id="{0D86C9E7-8B66-49A8-A107-0F7C2C5BE56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616" y="5740624"/>
            <a:ext cx="4761905" cy="476190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5EBEA72-7B50-45BE-BE6C-02D245F4B4B6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132" y="-54541"/>
            <a:ext cx="1571636" cy="157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330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</TotalTime>
  <Words>432</Words>
  <Application>Microsoft Office PowerPoint</Application>
  <PresentationFormat>A4 Paper (210x297 mm)</PresentationFormat>
  <Paragraphs>64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Chewy</vt:lpstr>
      <vt:lpstr>DotPreschool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-dsyaz01</dc:creator>
  <cp:lastModifiedBy>-dsyaz01</cp:lastModifiedBy>
  <cp:revision>4</cp:revision>
  <cp:lastPrinted>2022-08-12T22:28:48Z</cp:lastPrinted>
  <dcterms:created xsi:type="dcterms:W3CDTF">2022-08-12T21:56:01Z</dcterms:created>
  <dcterms:modified xsi:type="dcterms:W3CDTF">2022-08-13T11:41:24Z</dcterms:modified>
</cp:coreProperties>
</file>