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685800" y="914400"/>
            <a:ext cx="6400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Relationship Id="rId4" Type="http://schemas.openxmlformats.org/officeDocument/2006/relationships/image" Target="../media/image8.jpg"/><Relationship Id="rId5" Type="http://schemas.openxmlformats.org/officeDocument/2006/relationships/image" Target="../media/image7.jpg"/><Relationship Id="rId6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Relationship Id="rId4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Relationship Id="rId4" Type="http://schemas.openxmlformats.org/officeDocument/2006/relationships/image" Target="../media/image1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g"/><Relationship Id="rId4" Type="http://schemas.openxmlformats.org/officeDocument/2006/relationships/image" Target="../media/image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1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685800" y="914400"/>
            <a:ext cx="6400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18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ZAKAT FITRAH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381000" y="2057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Rasulullah bersabda 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Maksudnya:Daripada Ibnu Umar RA beliau berkata Bahawa Rasulullah SAW memfardukan zakat fitrah pada bulan Ramadan sebanyak 1 gantang gandum kepada setiap muslim sama ada hamba, orang merdeka, lelaki, perempuan, kecil dan dewasa. Baginda menyuruh mengeluarkan zakat fitrah sebelum orang ramai menunaikan solat sunat Adil Fitri.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(Riwayat alBukhari dan Muslim)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80" name="Google Shape;80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228600"/>
            <a:ext cx="2590800" cy="1735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76600" y="228600"/>
            <a:ext cx="2590800" cy="173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6000" y="203200"/>
            <a:ext cx="2667000" cy="178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SYARAT WAJIB ZAKAT FITRAH</a:t>
            </a:r>
            <a:endParaRPr b="0" i="0" sz="1800" u="none" cap="none" strike="noStrike"/>
          </a:p>
        </p:txBody>
      </p:sp>
      <p:sp>
        <p:nvSpPr>
          <p:cNvPr id="88" name="Google Shape;88;p13"/>
          <p:cNvSpPr txBox="1"/>
          <p:nvPr>
            <p:ph idx="1" type="body"/>
          </p:nvPr>
        </p:nvSpPr>
        <p:spPr>
          <a:xfrm>
            <a:off x="457200" y="1219200"/>
            <a:ext cx="5638800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1.ISLAM-tidak wajib bagi orang bukan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2.Mempunyai harta melebihi keperluan makan dan minum bagi diri dan tanggungan pada malam dan siang hari raya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3.Hidup pada akhir Ramadhan dan awal Syawal. Bayi yang lahir sebelum terbenam matahari akhir Ramadan dan meninggal dunia setelah terbit matahari wajib zakat</a:t>
            </a:r>
            <a:endParaRPr b="0" i="0" sz="1800" u="none" cap="none" strike="noStrike"/>
          </a:p>
        </p:txBody>
      </p:sp>
      <p:pic>
        <p:nvPicPr>
          <p:cNvPr id="89" name="Google Shape;8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1600" y="0"/>
            <a:ext cx="3627437" cy="664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br>
              <a:rPr lang="en-US"/>
            </a:b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WAKTU MENGELUARKAN ZAKAT FITRAH</a:t>
            </a:r>
            <a:b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457200" y="2209800"/>
            <a:ext cx="8229600" cy="1752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1.Wajib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(bermula terbenam matahari pada hari akhir puasa)</a:t>
            </a:r>
            <a:endParaRPr b="0" i="0" sz="1800" u="none" cap="none" strike="noStrike"/>
          </a:p>
        </p:txBody>
      </p:sp>
      <p:sp>
        <p:nvSpPr>
          <p:cNvPr id="96" name="Google Shape;96;p14"/>
          <p:cNvSpPr txBox="1"/>
          <p:nvPr/>
        </p:nvSpPr>
        <p:spPr>
          <a:xfrm>
            <a:off x="457200" y="4495800"/>
            <a:ext cx="8229600" cy="20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2.SUNAT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(bermula masuk waktu solat subuh hingga solat sunat Adilfitri)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/>
        </p:nvSpPr>
        <p:spPr>
          <a:xfrm>
            <a:off x="609600" y="533400"/>
            <a:ext cx="8229600" cy="16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3.MAKRUH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(selepas solat sunat Aidilfitri hingga terbenam matahari 1 Syawal)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102" name="Google Shape;102;p15"/>
          <p:cNvSpPr txBox="1"/>
          <p:nvPr/>
        </p:nvSpPr>
        <p:spPr>
          <a:xfrm>
            <a:off x="609600" y="2590800"/>
            <a:ext cx="8229600" cy="1295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4.HARAM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(setelah terbenam matahaari 1 Syawal)</a:t>
            </a:r>
            <a:endParaRPr b="0" i="0" sz="1800" u="none" cap="none" strike="noStrike"/>
          </a:p>
        </p:txBody>
      </p:sp>
      <p:sp>
        <p:nvSpPr>
          <p:cNvPr id="103" name="Google Shape;103;p15"/>
          <p:cNvSpPr txBox="1"/>
          <p:nvPr>
            <p:ph idx="1" type="body"/>
          </p:nvPr>
        </p:nvSpPr>
        <p:spPr>
          <a:xfrm>
            <a:off x="609600" y="4267200"/>
            <a:ext cx="8229600" cy="121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5.HARUS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(sepanjang bulan Ramadan)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GOLONGAN YANG BERHAK TERIMA ZAKAT FITRAH</a:t>
            </a:r>
            <a:endParaRPr b="0" i="0" sz="1800" u="none" cap="none" strike="noStrike"/>
          </a:p>
        </p:txBody>
      </p:sp>
      <p:sp>
        <p:nvSpPr>
          <p:cNvPr id="109" name="Google Shape;109;p16"/>
          <p:cNvSpPr txBox="1"/>
          <p:nvPr>
            <p:ph idx="1" type="body"/>
          </p:nvPr>
        </p:nvSpPr>
        <p:spPr>
          <a:xfrm>
            <a:off x="457200" y="1600200"/>
            <a:ext cx="5715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Fakir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Miskin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Amil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Mualaf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Hamba yang hendak memerdekakan diri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Orang yang berhutang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 Musafir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8. Jihad pada jalan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(fi sabilililah)</a:t>
            </a:r>
            <a:endParaRPr b="0" i="0" sz="1800" u="none" cap="none" strike="noStrike"/>
          </a:p>
        </p:txBody>
      </p:sp>
      <p:pic>
        <p:nvPicPr>
          <p:cNvPr id="110" name="Google Shape;11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7400" y="1752600"/>
            <a:ext cx="273685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AKIBAT ORANG TIDAK MENGELUARKAN ZAKAT FITRAH</a:t>
            </a:r>
            <a:endParaRPr b="0" i="0" sz="1800" u="none" cap="none" strike="noStrike"/>
          </a:p>
        </p:txBody>
      </p:sp>
      <p:sp>
        <p:nvSpPr>
          <p:cNvPr id="116" name="Google Shape;116;p17"/>
          <p:cNvSpPr txBox="1"/>
          <p:nvPr>
            <p:ph idx="1" type="body"/>
          </p:nvPr>
        </p:nvSpPr>
        <p:spPr>
          <a:xfrm>
            <a:off x="304800" y="1600200"/>
            <a:ext cx="5562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1.Ibadat puasa tidak sempurna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2.Diri terus diliputi sifat bakhil dan sombong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3.Hati menjadi keras dan tidak berperikemanusian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4.Tidak tenang dalam hidup walaupun berharta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5.Mendapat kemurkaan Allah SWT</a:t>
            </a:r>
            <a:endParaRPr b="0" i="0" sz="1800" u="none" cap="none" strike="noStrike"/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7400" y="1930400"/>
            <a:ext cx="2819400" cy="439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ZAKAT FITRAH</a:t>
            </a:r>
            <a:endParaRPr b="0" i="0" sz="1800" u="none" cap="none" strike="noStrike"/>
          </a:p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Zakat: bahasa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-bersih suci,bertambah dan subur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Fitrah: bahasa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-tabiat manusia yang suci bersih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Istilah syarak Zakat Fitrah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mengeluarkan makanan asasi lesbian negara dengan kadar tertentu dan diberi kepada orang tertentu dengan syarat tertentu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Boleh dilakukan bermula dari awal Ramadan hingga iman berdiri untuk tunaikan solat hari raya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HUKUM DAN DALIL</a:t>
            </a:r>
            <a:endParaRPr b="0" i="0" sz="1800" u="none" cap="none" strike="noStrike"/>
          </a:p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304800" y="1600200"/>
            <a:ext cx="5791200" cy="4983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Setiap muslim wajib mengeluarkan zakat bila tiba 1 syawal setelah sebulan laksanakan ibadat puasa Ramadan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berkemampuan tapi tidak mendapat pahala puasa dan berdosa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Hadis Rasulullah SAW: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 :Puasa bulan Ramadan tergantung antara langit dengan bumi, ia tidak diangkat kecuali setelah mengeluarkan zakat fitrah</a:t>
            </a:r>
            <a:endParaRPr b="0" i="0" sz="1800" u="none" cap="none" strike="noStrike"/>
          </a:p>
        </p:txBody>
      </p:sp>
      <p:pic>
        <p:nvPicPr>
          <p:cNvPr id="34" name="Google Shape;34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4600" y="1676400"/>
            <a:ext cx="2124075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609600" y="685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ZAKAT FITRAH</a:t>
            </a:r>
            <a:endParaRPr b="0" i="0" sz="1800" u="none" cap="none" strike="noStrike"/>
          </a:p>
        </p:txBody>
      </p:sp>
      <p:pic>
        <p:nvPicPr>
          <p:cNvPr id="40" name="Google Shape;40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8400" y="2133600"/>
            <a:ext cx="4064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INDIVIDU</a:t>
            </a:r>
            <a:endParaRPr b="0" i="0" sz="1800" u="none" cap="none" strike="noStrike"/>
          </a:p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228600" y="381000"/>
            <a:ext cx="8077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PEMBERI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Bersih daripada sifat tamak dan bakhil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Menjalin silaturahim membentuk sikap penyayang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Memupuk tabiat suka menderma dan tidak mementingkan diri sendiri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individu yang ikhlas dan bertanggungjawab</a:t>
            </a:r>
            <a:endParaRPr b="0" i="0" sz="1800" u="none" cap="none" strike="noStrike"/>
          </a:p>
        </p:txBody>
      </p:sp>
      <p:pic>
        <p:nvPicPr>
          <p:cNvPr id="47" name="Google Shape;47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1000" y="3005137"/>
            <a:ext cx="4953000" cy="3852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846387"/>
            <a:ext cx="4572000" cy="4011612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8"/>
          <p:cNvSpPr txBox="1"/>
          <p:nvPr>
            <p:ph idx="1" type="body"/>
          </p:nvPr>
        </p:nvSpPr>
        <p:spPr>
          <a:xfrm>
            <a:off x="457200" y="457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PENERIMA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Mengikis rasa benci, iri hati dan syak wasangka terhadap orang lain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bergembira menyambut hari raya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galakan untuk menyertai aktiviti kemasyarakatan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rasa syukur dan redha dengan ketentuan Allah SWT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7200" y="3440112"/>
            <a:ext cx="4876800" cy="3417887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MASYARAKAT</a:t>
            </a:r>
            <a:endParaRPr b="0" i="0" sz="1800" u="none" cap="none" strike="noStrike"/>
          </a:p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457200" y="609600"/>
            <a:ext cx="6096000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Mewujudkan masyarakat prihatin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masyarakat yang saling membantu dan belas kasihan kepada golongan tidak bernasib baik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Menyemai perasaan 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hormat-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menghormati dan s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emangat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berkorban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5334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NEGARA</a:t>
            </a:r>
            <a:endParaRPr b="0" i="0" sz="1800" u="none" cap="none" strike="noStrike"/>
          </a:p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381000" y="1752600"/>
            <a:ext cx="4800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 aman dan tenteram daripada kekacauan (kecurian atau rompakan)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Mengukuhkan perpaduan rakyat dan menjamin keharmonian 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Meringankan beban negara</a:t>
            </a:r>
            <a:endParaRPr b="0" i="0" sz="1800" u="none" cap="none" strike="noStrike"/>
          </a:p>
        </p:txBody>
      </p:sp>
      <p:pic>
        <p:nvPicPr>
          <p:cNvPr id="67" name="Google Shape;67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0" y="1828800"/>
            <a:ext cx="3465512" cy="44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KADAR ZAKAT FITRAH</a:t>
            </a:r>
            <a:endParaRPr b="0" i="0" sz="1800" u="none" cap="none" strike="noStrike"/>
          </a:p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457200" y="1600200"/>
            <a:ext cx="51054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Zakat fitrah wajib dikeluarkan daripada makanan asasi sesebuah 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Kadar zakat (satu gantang Baghdad bersamaan 2.7 kilogram beras bagi setiap muslim di Malaysia)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 makanan asasi (gandum, kurma, beras, jangung, barli dan lain-lain)</a:t>
            </a:r>
            <a:endParaRPr b="0" i="0" sz="1800" u="none" cap="none" strike="noStrike"/>
          </a:p>
        </p:txBody>
      </p:sp>
      <p:pic>
        <p:nvPicPr>
          <p:cNvPr id="74" name="Google Shape;74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5000" y="1676400"/>
            <a:ext cx="3063875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