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647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5867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457200" y="274637"/>
            <a:ext cx="647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15</a:t>
            </a:r>
            <a:endParaRPr b="0" i="0" sz="1800" u="none" cap="none" strike="noStrike"/>
          </a:p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57200" y="1600200"/>
            <a:ext cx="5867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 QASAR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JAMAK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QASAR</a:t>
            </a:r>
            <a:endParaRPr b="0" i="0" sz="1800" u="none" cap="none" strike="noStrike"/>
          </a:p>
        </p:txBody>
      </p:sp>
      <p:sp>
        <p:nvSpPr>
          <p:cNvPr id="84" name="Google Shape;84;p12"/>
          <p:cNvSpPr txBox="1"/>
          <p:nvPr>
            <p:ph idx="1" type="body"/>
          </p:nvPr>
        </p:nvSpPr>
        <p:spPr>
          <a:xfrm>
            <a:off x="3962400" y="1600200"/>
            <a:ext cx="472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Bahasa “pendek atau ringkas”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Istilah syarak “memendekkan solat empat rakaat menjadi dua rakaat</a:t>
            </a:r>
            <a:endParaRPr b="0" i="0" sz="1800" u="none" cap="none" strike="noStrike"/>
          </a:p>
        </p:txBody>
      </p:sp>
      <p:grpSp>
        <p:nvGrpSpPr>
          <p:cNvPr id="85" name="Google Shape;85;p12"/>
          <p:cNvGrpSpPr/>
          <p:nvPr/>
        </p:nvGrpSpPr>
        <p:grpSpPr>
          <a:xfrm>
            <a:off x="533400" y="1676400"/>
            <a:ext cx="3124200" cy="4551362"/>
            <a:chOff x="1752600" y="1371600"/>
            <a:chExt cx="3124200" cy="4551362"/>
          </a:xfrm>
        </p:grpSpPr>
        <p:pic>
          <p:nvPicPr>
            <p:cNvPr id="86" name="Google Shape;86;p1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752600" y="1371600"/>
              <a:ext cx="3073400" cy="2305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1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752600" y="3840162"/>
              <a:ext cx="3124200" cy="20828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SOLAT QASAR</a:t>
            </a:r>
            <a:endParaRPr b="0" i="0" sz="1800" u="none" cap="none" strike="noStrike"/>
          </a:p>
        </p:txBody>
      </p:sp>
      <p:sp>
        <p:nvSpPr>
          <p:cNvPr id="93" name="Google Shape;93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1.Hendaklah melepasi sempadan kawasan tempat tinggal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2.Tidak niat bermukim melebihi empat hari, tidak termasuk perjalanan pergi dan balik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3.Tidak berimamkan imam yang sempurna rakaatnya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4.Masih dalam keadaan musafir ketika mengerjakan solat Qasar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304800" y="838200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MENGERJAKAN SOLAT QASAR DAN JAMAK TAQDIM</a:t>
            </a:r>
            <a:endParaRPr b="0" i="0" sz="1800" u="none" cap="none" strike="noStrike"/>
          </a:p>
        </p:txBody>
      </p:sp>
      <p:pic>
        <p:nvPicPr>
          <p:cNvPr id="99" name="Google Shape;9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2514600"/>
            <a:ext cx="5435600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1.BERNIAT JAMAK KETIKA SOLAT PERTAMA</a:t>
            </a:r>
            <a:endParaRPr b="0" i="0" sz="1800" u="none" cap="none" strike="noStrike"/>
          </a:p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A.LAFAZ NIAT SOLAT JAMAK TAQDIM DAN QASAR ANTARA SOLAT FARDU ZUHUR DENGAN FARDU ASAR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Zuhur dua rakaat qasar dihimpunkan solat Asar kepadanya jamak taqdim kerana ALLH Taala”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Asar dua rakaat qasar dihimpunkan kepada Zuhur dengan jamak taqdim kerana Allah Taala”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NIAT</a:t>
            </a:r>
            <a:endParaRPr b="0" i="0" sz="1800" u="none" cap="none" strike="noStrike"/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b.LAFAZ NIAT SOLAT JAMAK TAQDIM DAN QASAR ANTARA SOLAT FARDU MAGHRIB DENGAN FARDU ISYAK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Maghrib tiga rakaat dihimpunkan solat Isyak kepadanya jamak taqdim kerana Allah Taala”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Isyak dua rakaat qasar yang dihimpunkan kepada Maghrib jamak taqdim kerana Allah Taala”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457200" y="990600"/>
            <a:ext cx="8229600" cy="16002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2.DIDAHULUKAN SOLAT YANG WAKTUNYA TERDAHULU DARIPADA SOLAT WAKTUNYA TERKEMUDIAN</a:t>
            </a:r>
            <a:endParaRPr b="0" i="0" sz="1800" u="none" cap="none" strike="noStrike"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200" y="2819400"/>
            <a:ext cx="4343400" cy="3636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457200" y="685800"/>
            <a:ext cx="8229600" cy="21336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3.BERTURUTAN IAITU SETELAH MENGERJAKAN SOLAT YANG PERTAMA TERUS MENGERJAKAN SOLAT YANG KEDUA</a:t>
            </a:r>
            <a:endParaRPr b="0" i="0" sz="1800" u="none" cap="none" strike="noStrike"/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400" y="3073400"/>
            <a:ext cx="3581400" cy="34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457200" y="1447800"/>
            <a:ext cx="8229600" cy="12954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SOLAT QASAR DAN JAMAK TAKHIR</a:t>
            </a:r>
            <a:endParaRPr b="0" i="0" sz="1800" u="none" cap="none" strike="noStrike"/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2600" y="2971800"/>
            <a:ext cx="6096000" cy="2890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457200" y="2209800"/>
            <a:ext cx="8229600" cy="14478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1.BERNIAT JAMAK KETIKA SOLAT PERTAMA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/>
          <p:nvPr/>
        </p:nvSpPr>
        <p:spPr>
          <a:xfrm>
            <a:off x="609600" y="1066800"/>
            <a:ext cx="8077200" cy="1219200"/>
          </a:xfrm>
          <a:prstGeom prst="rect">
            <a:avLst/>
          </a:prstGeom>
          <a:solidFill>
            <a:schemeClr val="dk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5334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a.Niat solat qasar dan jamak takhir antara solat fardu Asar dengan fardu Zuhur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Asar dua rakaat qasar dihimpunkan kepadanya Asar jamak takhir kerana Allah Taala”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Zuhur dua rakaat qasar dihimpunkan kepadanya Maghrib jamak takir kerana Allah SWT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RUKHSAH SOLAT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04800" y="1981200"/>
            <a:ext cx="45720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Kemudahan/keringanan bagi musafir menunaikan solat secara qasar dan jamak ke destinasi yang jauh.</a:t>
            </a:r>
            <a:endParaRPr b="0" i="0" sz="1800" u="none" cap="none" strike="noStrike"/>
          </a:p>
        </p:txBody>
      </p:sp>
      <p:pic>
        <p:nvPicPr>
          <p:cNvPr id="29" name="Google Shape;2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1828800"/>
            <a:ext cx="35306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/>
          <p:nvPr/>
        </p:nvSpPr>
        <p:spPr>
          <a:xfrm>
            <a:off x="533400" y="990600"/>
            <a:ext cx="8077200" cy="1219200"/>
          </a:xfrm>
          <a:prstGeom prst="rect">
            <a:avLst/>
          </a:prstGeom>
          <a:solidFill>
            <a:schemeClr val="dk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304800" y="1143000"/>
            <a:ext cx="845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b.Niat solat qasar dan jamak takhir antara solat fardu Isyak dengan fardu Maghrib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Isyakdua rakaat qasar dihimpunkan kepadanya Maghrib jamak takhir kerana Allah Taala”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“Sahaja aku menunaikan solat fardu Maghrib tiga rakaat dihimpunkan kepada Isyak jamak takhir kerana Allah Taala”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DISYARIATKAN SOLAT QASAR DAN JAMAK</a:t>
            </a:r>
            <a:endParaRPr b="0" i="0" sz="1800" u="none" cap="none" strike="noStrike"/>
          </a:p>
        </p:txBody>
      </p:sp>
      <p:sp>
        <p:nvSpPr>
          <p:cNvPr id="152" name="Google Shape;152;p2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1.Meringankan umat Islam tunaikan solat dalam perjalanan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2.Tanda kasih sayang Allah SWT kepada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3.Supaya seseorang dapat laksanakan ibadat solat yang amat penting dan tidak boleh ditinggalkan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4.Menggalakkan umat islam bermusafir untuk hidup lebih sempurna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DALIL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533400" y="22098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Sabda Rasulullah SAW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Maksudnya:Sesungguhnya Allah suka dilaksanakan rukhsah (keringanan) yang diberikan oleh-Nya seperti Allah membenci dilakukan maksiat kepadaNya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			       (RiwayatAhmad)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PERJALANAN YANG DIHARUSKAN QASAR DAN JAMA’.</a:t>
            </a: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304800" y="1722437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1.Bukan bertujuan melakukan maksiat.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2.Destinasi yang dituju melebihi dua mahalah.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3.Mengetahui destinasi yang dituju.</a:t>
            </a:r>
            <a:endParaRPr b="0" i="0" sz="1800" u="none" cap="none" strike="noStrike"/>
          </a:p>
        </p:txBody>
      </p:sp>
      <p:pic>
        <p:nvPicPr>
          <p:cNvPr id="42" name="Google Shape;4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1905000"/>
            <a:ext cx="331470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KEMUDAHAN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SOLAT QASAR DAN JAMA’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457200" y="1524000"/>
            <a:ext cx="8229600" cy="3916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JAMAK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Bahasa “himpun atau kumpul”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Istilah syarak “menghimpunkan dua solat fardu dalam satu waktu dengan syarat tertentu”</a:t>
            </a:r>
            <a:endParaRPr b="0" i="0" sz="1800" u="none" cap="none" strike="noStrike"/>
          </a:p>
        </p:txBody>
      </p:sp>
      <p:pic>
        <p:nvPicPr>
          <p:cNvPr id="49" name="Google Shape;4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4038600"/>
            <a:ext cx="3810000" cy="25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JAMAK TAQDIM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3733800" y="1752600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Menghimpunkan dua solat fardu dalam waktu zohor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Contohnya menunaikan solat Zohor dan Asar dalam waktu Zohor</a:t>
            </a:r>
            <a:endParaRPr b="0" i="0" sz="1800" u="none" cap="none" strike="noStrike"/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057400"/>
            <a:ext cx="3062287" cy="41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JAMAK TA’KHIR</a:t>
            </a:r>
            <a:endParaRPr b="0" i="0" sz="1800" u="none" cap="none" strike="noStrike"/>
          </a:p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57200" y="1600200"/>
            <a:ext cx="457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Menghimpunkan dua solat fardu dalam waktu kedua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Contohnya menunaikan solat Zohor dan Asar dalam waktu Asar</a:t>
            </a:r>
            <a:endParaRPr b="0" i="0" sz="1800" u="none" cap="none" strike="noStrike"/>
          </a:p>
        </p:txBody>
      </p:sp>
      <p:pic>
        <p:nvPicPr>
          <p:cNvPr id="63" name="Google Shape;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1612" y="1828800"/>
            <a:ext cx="3405187" cy="409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SOLAT JAMAK TAQDIM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3581400" y="1600200"/>
            <a:ext cx="510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1.Mula dengan solat waktu terlebih dahulu(zohor/maghrib)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2.Niat jamak dalam solat pertama 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3.Berturut-turut dalam dua solat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4.Perjalanan berterusan hingga masuk solat kedua</a:t>
            </a:r>
            <a:endParaRPr b="0" i="0" sz="1800" u="none" cap="none" strike="noStrike"/>
          </a:p>
        </p:txBody>
      </p:sp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2286000"/>
            <a:ext cx="2667000" cy="1773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4267200"/>
            <a:ext cx="2667000" cy="172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CC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2F24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SOLAT JAMAK TAKHIR</a:t>
            </a:r>
            <a:endParaRPr b="0" i="0" sz="1800" u="none" cap="none" strike="noStrike"/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57200" y="1828800"/>
            <a:ext cx="441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1.Berniat akan lakukan jamak takhir semasa waktu pertama (zohor/maghrib)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2.Masih dalam perjalanan hingga kedua-dua solat selesai didirikan</a:t>
            </a:r>
            <a:endParaRPr b="0" i="0" sz="1800" u="none" cap="none" strike="noStrike"/>
          </a:p>
        </p:txBody>
      </p:sp>
      <p:pic>
        <p:nvPicPr>
          <p:cNvPr id="78" name="Google Shape;7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2286000"/>
            <a:ext cx="4038600" cy="321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