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0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" name="Google Shape;25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" name="Google Shape;110;p1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5" name="Google Shape;115;p1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" name="Google Shape;136;p1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1" name="Google Shape;141;p1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" name="Google Shape;31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" name="Google Shape;38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" name="Google Shape;45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" name="Google Shape;51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" name="Google Shape;63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" name="Google Shape;84;p1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" name="Google Shape;89;p1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5" name="Google Shape;15;p2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BJECT_ONLY" type="objOnly">
  <p:cSld name="OBJECT_ONLY">
    <p:bg>
      <p:bgPr>
        <a:gradFill>
          <a:gsLst>
            <a:gs pos="0">
              <a:srgbClr val="00FFCC"/>
            </a:gs>
            <a:gs pos="100000">
              <a:schemeClr val="lt1"/>
            </a:gs>
          </a:gsLst>
          <a:lin ang="5400000" scaled="0"/>
        </a:gradFill>
      </p:bgPr>
    </p:bg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9" name="Google Shape;19;p3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0" name="Google Shape;20;p3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1" name="Google Shape;21;p3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00FFCC"/>
            </a:gs>
            <a:gs pos="100000">
              <a:schemeClr val="lt1"/>
            </a:gs>
          </a:gsLst>
          <a:lin ang="5400000" scaled="0"/>
        </a:gra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4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7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8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0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9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4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PELAJARAN 17</a:t>
            </a:r>
            <a:endParaRPr b="0" i="0" sz="1800" u="none" cap="none" strike="noStrike"/>
          </a:p>
        </p:txBody>
      </p:sp>
      <p:sp>
        <p:nvSpPr>
          <p:cNvPr id="28" name="Google Shape;28;p4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MENGHAYATI</a:t>
            </a:r>
            <a:endParaRPr b="0" i="0" sz="1800" u="none" cap="none" strike="noStrike"/>
          </a:p>
          <a:p>
            <a:pPr indent="-342900" lvl="0" marL="342900" marR="0" rtl="0" algn="ctr">
              <a:lnSpc>
                <a:spcPct val="100000"/>
              </a:lnSpc>
              <a:spcBef>
                <a:spcPts val="88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BULAN RAMADAN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00FFCC"/>
            </a:gs>
            <a:gs pos="100000">
              <a:schemeClr val="lt1"/>
            </a:gs>
          </a:gsLst>
          <a:lin ang="5400000" scaled="0"/>
        </a:gradFill>
      </p:bgPr>
    </p:bg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" name="Google Shape;112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14400" y="762000"/>
            <a:ext cx="7391400" cy="55451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00FFCC"/>
            </a:gs>
            <a:gs pos="100000">
              <a:schemeClr val="lt1"/>
            </a:gs>
          </a:gsLst>
          <a:lin ang="5400000" scaled="0"/>
        </a:gradFill>
      </p:bgPr>
    </p:bg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7" name="Google Shape;117;p14"/>
          <p:cNvGrpSpPr/>
          <p:nvPr/>
        </p:nvGrpSpPr>
        <p:grpSpPr>
          <a:xfrm>
            <a:off x="457200" y="762000"/>
            <a:ext cx="8229600" cy="5667375"/>
            <a:chOff x="457200" y="762000"/>
            <a:chExt cx="8229600" cy="5667375"/>
          </a:xfrm>
        </p:grpSpPr>
        <p:sp>
          <p:nvSpPr>
            <p:cNvPr id="118" name="Google Shape;118;p14"/>
            <p:cNvSpPr txBox="1"/>
            <p:nvPr/>
          </p:nvSpPr>
          <p:spPr>
            <a:xfrm>
              <a:off x="6477000" y="1462087"/>
              <a:ext cx="2209800" cy="4967287"/>
            </a:xfrm>
            <a:prstGeom prst="rect">
              <a:avLst/>
            </a:prstGeom>
            <a:gradFill>
              <a:gsLst>
                <a:gs pos="0">
                  <a:schemeClr val="lt1"/>
                </a:gs>
                <a:gs pos="100000">
                  <a:schemeClr val="accent2"/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-342900" lvl="0" marL="34290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Times New Roman"/>
                <a:buNone/>
              </a:pPr>
              <a:r>
                <a:rPr b="1" i="0" lang="en-US" sz="20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      Menenangkan jiwa</a:t>
              </a:r>
              <a:endParaRPr b="0" i="0" sz="1800" u="none" cap="none" strike="noStrike"/>
            </a:p>
            <a:p>
              <a:pPr indent="-342900" lvl="0" marL="34290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Times New Roman"/>
                <a:buNone/>
              </a:pPr>
              <a:r>
                <a:rPr b="1" i="0" lang="en-US" sz="20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  </a:t>
              </a:r>
              <a:endParaRPr b="0" i="0" sz="1800" u="none" cap="none" strike="noStrike"/>
            </a:p>
            <a:p>
              <a:pPr indent="-342900" lvl="0" marL="34290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Times New Roman"/>
                <a:buNone/>
              </a:pPr>
              <a:r>
                <a:rPr b="1" i="0" lang="en-US" sz="20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     Menyembuh penyakit</a:t>
              </a:r>
              <a:endParaRPr b="0" i="0" sz="1800" u="none" cap="none" strike="noStrike"/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/>
            </a:p>
            <a:p>
              <a:pPr indent="-342900" lvl="0" marL="34290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Times New Roman"/>
                <a:buNone/>
              </a:pPr>
              <a:r>
                <a:rPr b="1" i="0" lang="en-US" sz="20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      Jauhkan diri dari gangguan iblis</a:t>
              </a:r>
              <a:endParaRPr b="0" i="0" sz="1800" u="none" cap="none" strike="noStrike"/>
            </a:p>
          </p:txBody>
        </p:sp>
        <p:sp>
          <p:nvSpPr>
            <p:cNvPr id="119" name="Google Shape;119;p14"/>
            <p:cNvSpPr txBox="1"/>
            <p:nvPr/>
          </p:nvSpPr>
          <p:spPr>
            <a:xfrm>
              <a:off x="4267200" y="1462087"/>
              <a:ext cx="2209800" cy="4967287"/>
            </a:xfrm>
            <a:prstGeom prst="rect">
              <a:avLst/>
            </a:prstGeom>
            <a:gradFill>
              <a:gsLst>
                <a:gs pos="0">
                  <a:schemeClr val="lt1"/>
                </a:gs>
                <a:gs pos="100000">
                  <a:schemeClr val="accent2"/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-342900" lvl="0" marL="34290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Times New Roman"/>
                <a:buNone/>
              </a:pPr>
              <a:r>
                <a:rPr b="1" i="0" lang="en-US" sz="20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      Membaca sendirian atau  tadarus </a:t>
              </a:r>
              <a:endParaRPr b="0" i="0" sz="1800" u="none" cap="none" strike="noStrike"/>
            </a:p>
            <a:p>
              <a:pPr indent="-342900" lvl="0" marL="34290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Times New Roman"/>
                <a:buNone/>
              </a:pPr>
              <a:r>
                <a:rPr b="1" i="0" lang="en-US" sz="20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    </a:t>
              </a:r>
              <a:endParaRPr b="0" i="0" sz="1800" u="none" cap="none" strike="noStrike"/>
            </a:p>
            <a:p>
              <a:pPr indent="-342900" lvl="0" marL="34290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Times New Roman"/>
                <a:buNone/>
              </a:pPr>
              <a:r>
                <a:rPr b="1" i="0" lang="en-US" sz="20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      Tadarus: membaca beramai-ramai secara bergilir-gilir</a:t>
              </a:r>
              <a:r>
                <a:rPr b="1" i="0" lang="en-US" sz="2000" u="none" cap="none" strike="noStrike">
                  <a:solidFill>
                    <a:srgbClr val="00FFCC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 menyemak dan memperbetulkan bacaan</a:t>
              </a:r>
              <a:endParaRPr b="0" i="0" sz="1800" u="none" cap="none" strike="noStrike"/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/>
            </a:p>
            <a:p>
              <a:pPr indent="-342900" lvl="0" marL="34290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Times New Roman"/>
                <a:buNone/>
              </a:pPr>
              <a:r>
                <a:rPr b="1" i="0" lang="en-US" sz="20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      </a:t>
              </a:r>
              <a:r>
                <a:rPr b="1" i="0" lang="en-US" sz="2000" u="none" cap="none" strike="noStrike">
                  <a:solidFill>
                    <a:srgbClr val="00FFCC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Memahami makna bersama</a:t>
              </a:r>
              <a:endParaRPr b="0" i="0" sz="1800" u="none" cap="none" strike="noStrike"/>
            </a:p>
          </p:txBody>
        </p:sp>
        <p:sp>
          <p:nvSpPr>
            <p:cNvPr id="120" name="Google Shape;120;p14"/>
            <p:cNvSpPr txBox="1"/>
            <p:nvPr/>
          </p:nvSpPr>
          <p:spPr>
            <a:xfrm>
              <a:off x="2362200" y="1462087"/>
              <a:ext cx="1905000" cy="4967287"/>
            </a:xfrm>
            <a:prstGeom prst="rect">
              <a:avLst/>
            </a:prstGeom>
            <a:gradFill>
              <a:gsLst>
                <a:gs pos="0">
                  <a:schemeClr val="lt1"/>
                </a:gs>
                <a:gs pos="100000">
                  <a:schemeClr val="accent2"/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-342900" lvl="0" marL="34290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Times New Roman"/>
                <a:buNone/>
              </a:pPr>
              <a:r>
                <a:rPr b="1" i="0" lang="en-US" sz="20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      Membaca al-Quran</a:t>
              </a:r>
              <a:endParaRPr b="0" i="0" sz="1800" u="none" cap="none" strike="noStrike"/>
            </a:p>
          </p:txBody>
        </p:sp>
        <p:sp>
          <p:nvSpPr>
            <p:cNvPr id="121" name="Google Shape;121;p14"/>
            <p:cNvSpPr txBox="1"/>
            <p:nvPr/>
          </p:nvSpPr>
          <p:spPr>
            <a:xfrm>
              <a:off x="457200" y="1462087"/>
              <a:ext cx="1905000" cy="4967287"/>
            </a:xfrm>
            <a:prstGeom prst="rect">
              <a:avLst/>
            </a:prstGeom>
            <a:gradFill>
              <a:gsLst>
                <a:gs pos="0">
                  <a:schemeClr val="lt1"/>
                </a:gs>
                <a:gs pos="100000">
                  <a:schemeClr val="accent2"/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-342900" lvl="0" marL="34290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Times New Roman"/>
                <a:buNone/>
              </a:pPr>
              <a:r>
                <a:rPr b="1" i="0" lang="en-US" sz="20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TILAWAH</a:t>
              </a:r>
              <a:endParaRPr b="0" i="0" sz="1800" u="none" cap="none" strike="noStrike"/>
            </a:p>
            <a:p>
              <a:pPr indent="-342900" lvl="0" marL="34290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Times New Roman"/>
                <a:buNone/>
              </a:pPr>
              <a:r>
                <a:rPr b="1" i="0" lang="en-US" sz="20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AL-QURAN</a:t>
              </a:r>
              <a:endParaRPr b="0" i="0" sz="1800" u="none" cap="none" strike="noStrike"/>
            </a:p>
          </p:txBody>
        </p:sp>
        <p:sp>
          <p:nvSpPr>
            <p:cNvPr id="122" name="Google Shape;122;p14"/>
            <p:cNvSpPr txBox="1"/>
            <p:nvPr/>
          </p:nvSpPr>
          <p:spPr>
            <a:xfrm>
              <a:off x="6477000" y="762000"/>
              <a:ext cx="2209800" cy="700087"/>
            </a:xfrm>
            <a:prstGeom prst="rect">
              <a:avLst/>
            </a:prstGeom>
            <a:gradFill>
              <a:gsLst>
                <a:gs pos="0">
                  <a:schemeClr val="lt1"/>
                </a:gs>
                <a:gs pos="100000">
                  <a:schemeClr val="accent2"/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-342900" lvl="0" marL="34290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Times New Roman"/>
                <a:buNone/>
              </a:pPr>
              <a:r>
                <a:rPr b="1" i="0" lang="en-US" sz="20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FADHILAT DAN HIKMAT</a:t>
              </a:r>
              <a:endParaRPr b="0" i="0" sz="1800" u="none" cap="none" strike="noStrike"/>
            </a:p>
          </p:txBody>
        </p:sp>
        <p:sp>
          <p:nvSpPr>
            <p:cNvPr id="123" name="Google Shape;123;p14"/>
            <p:cNvSpPr txBox="1"/>
            <p:nvPr/>
          </p:nvSpPr>
          <p:spPr>
            <a:xfrm>
              <a:off x="4267200" y="762000"/>
              <a:ext cx="2209800" cy="700087"/>
            </a:xfrm>
            <a:prstGeom prst="rect">
              <a:avLst/>
            </a:prstGeom>
            <a:gradFill>
              <a:gsLst>
                <a:gs pos="0">
                  <a:schemeClr val="lt1"/>
                </a:gs>
                <a:gs pos="100000">
                  <a:schemeClr val="accent2"/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-342900" lvl="0" marL="34290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Times New Roman"/>
                <a:buNone/>
              </a:pPr>
              <a:r>
                <a:rPr b="1" i="0" lang="en-US" sz="20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KAIFIAT</a:t>
              </a:r>
              <a:endParaRPr b="0" i="0" sz="1800" u="none" cap="none" strike="noStrike"/>
            </a:p>
          </p:txBody>
        </p:sp>
        <p:sp>
          <p:nvSpPr>
            <p:cNvPr id="124" name="Google Shape;124;p14"/>
            <p:cNvSpPr txBox="1"/>
            <p:nvPr/>
          </p:nvSpPr>
          <p:spPr>
            <a:xfrm>
              <a:off x="2362200" y="762000"/>
              <a:ext cx="1905000" cy="700087"/>
            </a:xfrm>
            <a:prstGeom prst="rect">
              <a:avLst/>
            </a:prstGeom>
            <a:gradFill>
              <a:gsLst>
                <a:gs pos="0">
                  <a:schemeClr val="lt1"/>
                </a:gs>
                <a:gs pos="100000">
                  <a:schemeClr val="accent2"/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-342900" lvl="0" marL="34290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Times New Roman"/>
                <a:buNone/>
              </a:pPr>
              <a:r>
                <a:rPr b="1" i="0" lang="en-US" sz="20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PENGERTIAN</a:t>
              </a:r>
              <a:endParaRPr b="0" i="0" sz="1800" u="none" cap="none" strike="noStrike"/>
            </a:p>
          </p:txBody>
        </p:sp>
        <p:sp>
          <p:nvSpPr>
            <p:cNvPr id="125" name="Google Shape;125;p14"/>
            <p:cNvSpPr txBox="1"/>
            <p:nvPr/>
          </p:nvSpPr>
          <p:spPr>
            <a:xfrm>
              <a:off x="457200" y="762000"/>
              <a:ext cx="1905000" cy="700087"/>
            </a:xfrm>
            <a:prstGeom prst="rect">
              <a:avLst/>
            </a:prstGeom>
            <a:gradFill>
              <a:gsLst>
                <a:gs pos="0">
                  <a:schemeClr val="lt1"/>
                </a:gs>
                <a:gs pos="100000">
                  <a:schemeClr val="accent2"/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-342900" lvl="0" marL="34290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Times New Roman"/>
                <a:buNone/>
              </a:pPr>
              <a:r>
                <a:rPr b="1" i="0" lang="en-US" sz="20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AMALAN SUNAT</a:t>
              </a:r>
              <a:endParaRPr b="0" i="0" sz="1800" u="none" cap="none" strike="noStrike"/>
            </a:p>
          </p:txBody>
        </p:sp>
        <p:cxnSp>
          <p:nvCxnSpPr>
            <p:cNvPr id="126" name="Google Shape;126;p14"/>
            <p:cNvCxnSpPr/>
            <p:nvPr/>
          </p:nvCxnSpPr>
          <p:spPr>
            <a:xfrm>
              <a:off x="457200" y="762000"/>
              <a:ext cx="8229600" cy="0"/>
            </a:xfrm>
            <a:prstGeom prst="straightConnector1">
              <a:avLst/>
            </a:prstGeom>
            <a:gradFill>
              <a:gsLst>
                <a:gs pos="0">
                  <a:schemeClr val="lt1"/>
                </a:gs>
                <a:gs pos="100000">
                  <a:schemeClr val="accent2"/>
                </a:gs>
              </a:gsLst>
              <a:lin ang="5400000" scaled="0"/>
            </a:gradFill>
            <a:ln cap="rnd" cmpd="sng" w="1270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127" name="Google Shape;127;p14"/>
            <p:cNvCxnSpPr/>
            <p:nvPr/>
          </p:nvCxnSpPr>
          <p:spPr>
            <a:xfrm>
              <a:off x="457200" y="6429375"/>
              <a:ext cx="8229600" cy="0"/>
            </a:xfrm>
            <a:prstGeom prst="straightConnector1">
              <a:avLst/>
            </a:prstGeom>
            <a:gradFill>
              <a:gsLst>
                <a:gs pos="0">
                  <a:schemeClr val="lt1"/>
                </a:gs>
                <a:gs pos="100000">
                  <a:schemeClr val="accent2"/>
                </a:gs>
              </a:gsLst>
              <a:lin ang="5400000" scaled="0"/>
            </a:gradFill>
            <a:ln cap="rnd" cmpd="sng" w="1270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128" name="Google Shape;128;p14"/>
            <p:cNvCxnSpPr/>
            <p:nvPr/>
          </p:nvCxnSpPr>
          <p:spPr>
            <a:xfrm>
              <a:off x="457200" y="762000"/>
              <a:ext cx="0" cy="5667375"/>
            </a:xfrm>
            <a:prstGeom prst="straightConnector1">
              <a:avLst/>
            </a:prstGeom>
            <a:gradFill>
              <a:gsLst>
                <a:gs pos="0">
                  <a:schemeClr val="lt1"/>
                </a:gs>
                <a:gs pos="100000">
                  <a:schemeClr val="accent2"/>
                </a:gs>
              </a:gsLst>
              <a:lin ang="5400000" scaled="0"/>
            </a:gradFill>
            <a:ln cap="rnd" cmpd="sng" w="1270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129" name="Google Shape;129;p14"/>
            <p:cNvCxnSpPr/>
            <p:nvPr/>
          </p:nvCxnSpPr>
          <p:spPr>
            <a:xfrm>
              <a:off x="8686800" y="762000"/>
              <a:ext cx="0" cy="5667375"/>
            </a:xfrm>
            <a:prstGeom prst="straightConnector1">
              <a:avLst/>
            </a:prstGeom>
            <a:gradFill>
              <a:gsLst>
                <a:gs pos="0">
                  <a:schemeClr val="lt1"/>
                </a:gs>
                <a:gs pos="100000">
                  <a:schemeClr val="accent2"/>
                </a:gs>
              </a:gsLst>
              <a:lin ang="5400000" scaled="0"/>
            </a:gradFill>
            <a:ln cap="rnd" cmpd="sng" w="1270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130" name="Google Shape;130;p14"/>
            <p:cNvCxnSpPr/>
            <p:nvPr/>
          </p:nvCxnSpPr>
          <p:spPr>
            <a:xfrm>
              <a:off x="457200" y="1462087"/>
              <a:ext cx="8229600" cy="0"/>
            </a:xfrm>
            <a:prstGeom prst="straightConnector1">
              <a:avLst/>
            </a:prstGeom>
            <a:gradFill>
              <a:gsLst>
                <a:gs pos="0">
                  <a:schemeClr val="lt1"/>
                </a:gs>
                <a:gs pos="100000">
                  <a:schemeClr val="accent2"/>
                </a:gs>
              </a:gsLst>
              <a:lin ang="5400000" scaled="0"/>
            </a:gradFill>
            <a:ln cap="rnd" cmpd="sng" w="1270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131" name="Google Shape;131;p14"/>
            <p:cNvCxnSpPr/>
            <p:nvPr/>
          </p:nvCxnSpPr>
          <p:spPr>
            <a:xfrm>
              <a:off x="2362200" y="762000"/>
              <a:ext cx="0" cy="5667375"/>
            </a:xfrm>
            <a:prstGeom prst="straightConnector1">
              <a:avLst/>
            </a:prstGeom>
            <a:gradFill>
              <a:gsLst>
                <a:gs pos="0">
                  <a:schemeClr val="lt1"/>
                </a:gs>
                <a:gs pos="100000">
                  <a:schemeClr val="accent2"/>
                </a:gs>
              </a:gsLst>
              <a:lin ang="5400000" scaled="0"/>
            </a:gradFill>
            <a:ln cap="rnd" cmpd="sng" w="1270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132" name="Google Shape;132;p14"/>
            <p:cNvCxnSpPr/>
            <p:nvPr/>
          </p:nvCxnSpPr>
          <p:spPr>
            <a:xfrm>
              <a:off x="4267200" y="762000"/>
              <a:ext cx="0" cy="5667375"/>
            </a:xfrm>
            <a:prstGeom prst="straightConnector1">
              <a:avLst/>
            </a:prstGeom>
            <a:gradFill>
              <a:gsLst>
                <a:gs pos="0">
                  <a:schemeClr val="lt1"/>
                </a:gs>
                <a:gs pos="100000">
                  <a:schemeClr val="accent2"/>
                </a:gs>
              </a:gsLst>
              <a:lin ang="5400000" scaled="0"/>
            </a:gradFill>
            <a:ln cap="rnd" cmpd="sng" w="1270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133" name="Google Shape;133;p14"/>
            <p:cNvCxnSpPr/>
            <p:nvPr/>
          </p:nvCxnSpPr>
          <p:spPr>
            <a:xfrm>
              <a:off x="6477000" y="762000"/>
              <a:ext cx="0" cy="5667375"/>
            </a:xfrm>
            <a:prstGeom prst="straightConnector1">
              <a:avLst/>
            </a:prstGeom>
            <a:gradFill>
              <a:gsLst>
                <a:gs pos="0">
                  <a:schemeClr val="lt1"/>
                </a:gs>
                <a:gs pos="100000">
                  <a:schemeClr val="accent2"/>
                </a:gs>
              </a:gsLst>
              <a:lin ang="5400000" scaled="0"/>
            </a:gradFill>
            <a:ln cap="rnd" cmpd="sng" w="1270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00FFCC"/>
            </a:gs>
            <a:gs pos="100000">
              <a:schemeClr val="lt1"/>
            </a:gs>
          </a:gsLst>
          <a:lin ang="5400000" scaled="0"/>
        </a:gradFill>
      </p:bgPr>
    </p:bg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" name="Google Shape;138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14400" y="914400"/>
            <a:ext cx="7086600" cy="5314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00FFCC"/>
            </a:gs>
            <a:gs pos="100000">
              <a:schemeClr val="lt1"/>
            </a:gs>
          </a:gsLst>
          <a:lin ang="5400000" scaled="0"/>
        </a:gradFill>
      </p:bgPr>
    </p:bg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16"/>
          <p:cNvSpPr/>
          <p:nvPr/>
        </p:nvSpPr>
        <p:spPr>
          <a:xfrm>
            <a:off x="2819400" y="228600"/>
            <a:ext cx="3705225" cy="647700"/>
          </a:xfrm>
          <a:prstGeom prst="rect">
            <a:avLst/>
          </a:prstGeom>
          <a:gradFill>
            <a:gsLst>
              <a:gs pos="0">
                <a:srgbClr val="A603AB"/>
              </a:gs>
              <a:gs pos="21000">
                <a:srgbClr val="0819FB"/>
              </a:gs>
              <a:gs pos="35000">
                <a:srgbClr val="1A8D48"/>
              </a:gs>
              <a:gs pos="52000">
                <a:srgbClr val="FFFF00"/>
              </a:gs>
              <a:gs pos="72999">
                <a:srgbClr val="EE3F17"/>
              </a:gs>
              <a:gs pos="88000">
                <a:srgbClr val="E81766"/>
              </a:gs>
              <a:gs pos="100000">
                <a:srgbClr val="A603AB"/>
              </a:gs>
            </a:gsLst>
            <a:lin ang="10800000" scaled="0"/>
          </a:gradFill>
          <a:ln cap="rnd" cmpd="sng" w="12700">
            <a:solidFill>
              <a:srgbClr val="EAEAEA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/>
              <a:t>VIDEO NASYID </a:t>
            </a:r>
            <a:endParaRPr b="0" i="0" sz="1800" u="none" cap="none" strike="noStrike"/>
          </a:p>
        </p:txBody>
      </p:sp>
      <p:pic>
        <p:nvPicPr>
          <p:cNvPr id="144" name="Google Shape;144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71600" y="1295400"/>
            <a:ext cx="6019800" cy="49260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00FFCC"/>
            </a:gs>
            <a:gs pos="100000">
              <a:schemeClr val="lt1"/>
            </a:gs>
          </a:gsLst>
          <a:lin ang="5400000" scaled="0"/>
        </a:gradFill>
      </p:bgPr>
    </p:bg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5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solidFill>
            <a:srgbClr val="33CC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RAMADHAN</a:t>
            </a:r>
            <a:endParaRPr b="0" i="0" sz="1800" u="none" cap="none" strike="noStrike"/>
          </a:p>
        </p:txBody>
      </p:sp>
      <p:sp>
        <p:nvSpPr>
          <p:cNvPr id="34" name="Google Shape;34;p5"/>
          <p:cNvSpPr txBox="1"/>
          <p:nvPr>
            <p:ph idx="1" type="body"/>
          </p:nvPr>
        </p:nvSpPr>
        <p:spPr>
          <a:xfrm>
            <a:off x="381000" y="2286000"/>
            <a:ext cx="6019800" cy="3733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Bahasa;panas terik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Istilah syarak:rahmat yang diwajibkan berpuasa padanya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Juga dikenali “SHAR MUBARIK” bermaksud bulan penuh dengan keberkataan</a:t>
            </a:r>
            <a:endParaRPr b="0" i="0" sz="1800" u="none" cap="none" strike="noStrike"/>
          </a:p>
        </p:txBody>
      </p:sp>
      <p:pic>
        <p:nvPicPr>
          <p:cNvPr id="35" name="Google Shape;35;p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29400" y="2057400"/>
            <a:ext cx="2047875" cy="4191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00FFCC"/>
            </a:gs>
            <a:gs pos="100000">
              <a:schemeClr val="lt1"/>
            </a:gs>
          </a:gsLst>
          <a:lin ang="5400000" scaled="0"/>
        </a:gradFill>
      </p:bgPr>
    </p:bg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6"/>
          <p:cNvSpPr txBox="1"/>
          <p:nvPr>
            <p:ph type="title"/>
          </p:nvPr>
        </p:nvSpPr>
        <p:spPr>
          <a:xfrm>
            <a:off x="381000" y="609600"/>
            <a:ext cx="8229600" cy="1143000"/>
          </a:xfrm>
          <a:prstGeom prst="rect">
            <a:avLst/>
          </a:prstGeom>
          <a:solidFill>
            <a:srgbClr val="33CC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ANTARA KEISTIMEWAAN</a:t>
            </a:r>
            <a:br>
              <a:rPr b="1" i="0" lang="en-US" sz="3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3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BULAN RAMADAN</a:t>
            </a:r>
            <a:endParaRPr b="0" i="0" sz="1800" u="none" cap="none" strike="noStrike"/>
          </a:p>
        </p:txBody>
      </p:sp>
      <p:sp>
        <p:nvSpPr>
          <p:cNvPr id="41" name="Google Shape;41;p6"/>
          <p:cNvSpPr txBox="1"/>
          <p:nvPr>
            <p:ph idx="1" type="body"/>
          </p:nvPr>
        </p:nvSpPr>
        <p:spPr>
          <a:xfrm>
            <a:off x="457200" y="12954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1.Allah menurunkan al-Quran pada malam Lailatul Qadar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2.Bulan khusus umat islam menjalankan ibadat puasa di siang hari dan sunat Tarawih dan bersahur pada malamnya</a:t>
            </a:r>
            <a:r>
              <a:rPr b="0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1800" u="none" cap="none" strike="noStrike"/>
          </a:p>
        </p:txBody>
      </p:sp>
      <p:pic>
        <p:nvPicPr>
          <p:cNvPr id="42" name="Google Shape;42;p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48000" y="4648200"/>
            <a:ext cx="3276600" cy="1943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00FFCC"/>
            </a:gs>
            <a:gs pos="100000">
              <a:schemeClr val="lt1"/>
            </a:gs>
          </a:gsLst>
          <a:lin ang="5400000" scaled="0"/>
        </a:gradFill>
      </p:bgPr>
    </p:bg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7"/>
          <p:cNvSpPr txBox="1"/>
          <p:nvPr>
            <p:ph idx="1" type="body"/>
          </p:nvPr>
        </p:nvSpPr>
        <p:spPr>
          <a:xfrm>
            <a:off x="457200" y="990600"/>
            <a:ext cx="5257800" cy="49831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QIAMULLAIL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Ibadat sunat yang dilakukan pada malam hari selepas isyak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Merangkumi solat terawih, membaca al-Quran dan solat tahajjud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Amat digalakkan islam, terutama 10 malam terakhir Ramadan</a:t>
            </a:r>
            <a:endParaRPr b="0" i="0" sz="1800" u="none" cap="none" strike="noStrike"/>
          </a:p>
        </p:txBody>
      </p:sp>
      <p:pic>
        <p:nvPicPr>
          <p:cNvPr id="48" name="Google Shape;48;p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67400" y="1600200"/>
            <a:ext cx="2827337" cy="4038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00FFCC"/>
            </a:gs>
            <a:gs pos="100000">
              <a:schemeClr val="lt1"/>
            </a:gs>
          </a:gsLst>
          <a:lin ang="5400000" scaled="0"/>
        </a:gradFill>
      </p:bgPr>
    </p:bg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8"/>
          <p:cNvSpPr txBox="1"/>
          <p:nvPr>
            <p:ph idx="1" type="body"/>
          </p:nvPr>
        </p:nvSpPr>
        <p:spPr>
          <a:xfrm>
            <a:off x="457200" y="3733800"/>
            <a:ext cx="8229600" cy="26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sng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BERIKTIKAF DI MASJID</a:t>
            </a:r>
            <a:endParaRPr b="0" i="0" sz="1800" u="none" cap="none" strike="noStrike"/>
          </a:p>
          <a:p>
            <a:pPr indent="-342900" lvl="0" marL="342900" marR="0" rtl="0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Berada di dalam masjid dengan niat ibadat dalam keadaan suci daripada hadas</a:t>
            </a:r>
            <a:endParaRPr b="0" i="0" sz="1800" u="none" cap="none" strike="noStrike"/>
          </a:p>
          <a:p>
            <a:pPr indent="-342900" lvl="0" marL="342900" marR="0" rtl="0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Boleh dilakukan berbagai ibadat (solat, zikir, membaca al-Quran dan tafakur)</a:t>
            </a:r>
            <a:endParaRPr b="0" i="0" sz="1800" u="none" cap="none" strike="noStrike"/>
          </a:p>
        </p:txBody>
      </p:sp>
      <p:pic>
        <p:nvPicPr>
          <p:cNvPr id="54" name="Google Shape;54;p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95600" y="381000"/>
            <a:ext cx="3409950" cy="3124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00FFCC"/>
            </a:gs>
            <a:gs pos="100000">
              <a:schemeClr val="lt1"/>
            </a:gs>
          </a:gsLst>
          <a:lin ang="5400000" scaled="0"/>
        </a:gradFill>
      </p:bgPr>
    </p:bg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9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6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AMALAN UTAMA </a:t>
            </a:r>
            <a:endParaRPr b="0" i="0" sz="1800" u="none" cap="none" strike="noStrike"/>
          </a:p>
          <a:p>
            <a:pPr indent="-342900" lvl="0" marL="342900" marR="0" rtl="0" algn="ctr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6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BULAN RAMADAN</a:t>
            </a:r>
            <a:endParaRPr b="0" i="0" sz="1800" u="none" cap="none" strike="noStrike"/>
          </a:p>
        </p:txBody>
      </p:sp>
      <p:pic>
        <p:nvPicPr>
          <p:cNvPr id="60" name="Google Shape;60;p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90800" y="3962400"/>
            <a:ext cx="3409950" cy="2047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00FFCC"/>
            </a:gs>
            <a:gs pos="100000">
              <a:schemeClr val="lt1"/>
            </a:gs>
          </a:gsLst>
          <a:lin ang="5400000" scaled="0"/>
        </a:gradFill>
      </p:bgPr>
    </p:bg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" name="Google Shape;65;p10"/>
          <p:cNvGrpSpPr/>
          <p:nvPr/>
        </p:nvGrpSpPr>
        <p:grpSpPr>
          <a:xfrm>
            <a:off x="381000" y="581025"/>
            <a:ext cx="8229600" cy="5692775"/>
            <a:chOff x="381000" y="581025"/>
            <a:chExt cx="8229600" cy="5692775"/>
          </a:xfrm>
        </p:grpSpPr>
        <p:sp>
          <p:nvSpPr>
            <p:cNvPr id="66" name="Google Shape;66;p10"/>
            <p:cNvSpPr txBox="1"/>
            <p:nvPr/>
          </p:nvSpPr>
          <p:spPr>
            <a:xfrm>
              <a:off x="5943600" y="1281112"/>
              <a:ext cx="2667000" cy="4992687"/>
            </a:xfrm>
            <a:prstGeom prst="rect">
              <a:avLst/>
            </a:prstGeom>
            <a:gradFill>
              <a:gsLst>
                <a:gs pos="0">
                  <a:schemeClr val="lt1"/>
                </a:gs>
                <a:gs pos="100000">
                  <a:srgbClr val="FF99FF"/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-342900" lvl="0" marL="342900" marR="0" rtl="0" algn="just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Times New Roman"/>
                <a:buNone/>
              </a:pPr>
              <a:r>
                <a:rPr b="1" i="0" lang="en-US" sz="20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     Tampung kecacatan puasa</a:t>
              </a:r>
              <a:endParaRPr b="0" i="0" sz="1800" u="none" cap="none" strike="noStrike"/>
            </a:p>
            <a:p>
              <a:pPr indent="-342900" lvl="0" marL="342900" marR="0" rtl="0" algn="just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Times New Roman"/>
                <a:buNone/>
              </a:pPr>
              <a:r>
                <a:rPr b="1" i="0" lang="en-US" sz="20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      Diampunkan dosa</a:t>
              </a:r>
              <a:endParaRPr b="0" i="0" sz="1800" u="none" cap="none" strike="noStrike"/>
            </a:p>
            <a:p>
              <a:pPr indent="-342900" lvl="0" marL="342900" marR="0" rtl="0" algn="just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Times New Roman"/>
                <a:buNone/>
              </a:pPr>
              <a:r>
                <a:rPr b="1" i="0" lang="en-US" sz="20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      Pahala berlipat ganda</a:t>
              </a:r>
              <a:endParaRPr b="0" i="0" sz="1800" u="none" cap="none" strike="noStrike"/>
            </a:p>
            <a:p>
              <a:pPr indent="-342900" lvl="0" marL="342900" marR="0" rtl="0" algn="just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Times New Roman"/>
                <a:buNone/>
              </a:pPr>
              <a:r>
                <a:rPr b="1" i="0" lang="en-US" sz="20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      Mendapat rahmat Allah SWT</a:t>
              </a:r>
              <a:endParaRPr b="0" i="0" sz="1800" u="none" cap="none" strike="noStrike"/>
            </a:p>
            <a:p>
              <a:pPr indent="-342900" lvl="0" marL="342900" marR="0" rtl="0" algn="just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Times New Roman"/>
                <a:buNone/>
              </a:pPr>
              <a:r>
                <a:rPr b="1" i="0" lang="en-US" sz="20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      Dijauhkan dari azab neraka dan bala bencana</a:t>
              </a:r>
              <a:endParaRPr b="0" i="0" sz="1800" u="none" cap="none" strike="noStrike"/>
            </a:p>
            <a:p>
              <a:pPr indent="-342900" lvl="0" marL="342900" marR="0" rtl="0" algn="just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Times New Roman"/>
                <a:buNone/>
              </a:pPr>
              <a:r>
                <a:rPr b="1" i="0" lang="en-US" sz="20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      Didekatkan syurga</a:t>
              </a:r>
              <a:endParaRPr b="0" i="0" sz="1800" u="none" cap="none" strike="noStrike"/>
            </a:p>
          </p:txBody>
        </p:sp>
        <p:sp>
          <p:nvSpPr>
            <p:cNvPr id="67" name="Google Shape;67;p10"/>
            <p:cNvSpPr txBox="1"/>
            <p:nvPr/>
          </p:nvSpPr>
          <p:spPr>
            <a:xfrm>
              <a:off x="4038600" y="1281112"/>
              <a:ext cx="1905000" cy="4992687"/>
            </a:xfrm>
            <a:prstGeom prst="rect">
              <a:avLst/>
            </a:prstGeom>
            <a:gradFill>
              <a:gsLst>
                <a:gs pos="0">
                  <a:schemeClr val="lt1"/>
                </a:gs>
                <a:gs pos="100000">
                  <a:srgbClr val="FF99FF"/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-342900" lvl="0" marL="342900" marR="0" rtl="0" algn="just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Times New Roman"/>
                <a:buNone/>
              </a:pPr>
              <a:r>
                <a:rPr b="1" i="0" lang="en-US" sz="20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      Keluarkann harta dan sedekah kepada orang yang memerlukannya(orang miskin, anak yatim dan orang kurang upaya)</a:t>
              </a:r>
              <a:endParaRPr b="0" i="0" sz="1800" u="none" cap="none" strike="noStrike"/>
            </a:p>
          </p:txBody>
        </p:sp>
        <p:sp>
          <p:nvSpPr>
            <p:cNvPr id="68" name="Google Shape;68;p10"/>
            <p:cNvSpPr txBox="1"/>
            <p:nvPr/>
          </p:nvSpPr>
          <p:spPr>
            <a:xfrm>
              <a:off x="2057400" y="1281112"/>
              <a:ext cx="1981200" cy="4992687"/>
            </a:xfrm>
            <a:prstGeom prst="rect">
              <a:avLst/>
            </a:prstGeom>
            <a:gradFill>
              <a:gsLst>
                <a:gs pos="0">
                  <a:schemeClr val="lt1"/>
                </a:gs>
                <a:gs pos="100000">
                  <a:srgbClr val="FF99FF"/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-342900" lvl="0" marL="342900" marR="0" rtl="0" algn="just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Times New Roman"/>
                <a:buNone/>
              </a:pPr>
              <a:r>
                <a:rPr b="1" i="0" lang="en-US" sz="20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      Menderma harta berlebihan</a:t>
              </a:r>
              <a:endParaRPr b="0" i="0" sz="1800" u="none" cap="none" strike="noStrike"/>
            </a:p>
            <a:p>
              <a:pPr indent="-342900" lvl="0" marL="342900" marR="0" rtl="0" algn="just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Times New Roman"/>
                <a:buNone/>
              </a:pPr>
              <a:r>
                <a:rPr b="1" i="0" lang="en-US" sz="20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      daripada keperluan Allah SWT</a:t>
              </a:r>
              <a:endParaRPr b="0" i="0" sz="1800" u="none" cap="none" strike="noStrike"/>
            </a:p>
          </p:txBody>
        </p:sp>
        <p:sp>
          <p:nvSpPr>
            <p:cNvPr id="69" name="Google Shape;69;p10"/>
            <p:cNvSpPr txBox="1"/>
            <p:nvPr/>
          </p:nvSpPr>
          <p:spPr>
            <a:xfrm>
              <a:off x="381000" y="1281112"/>
              <a:ext cx="1676400" cy="4992687"/>
            </a:xfrm>
            <a:prstGeom prst="rect">
              <a:avLst/>
            </a:prstGeom>
            <a:gradFill>
              <a:gsLst>
                <a:gs pos="0">
                  <a:schemeClr val="lt1"/>
                </a:gs>
                <a:gs pos="100000">
                  <a:srgbClr val="FF99FF"/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-342900" lvl="0" marL="34290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Times New Roman"/>
                <a:buNone/>
              </a:pPr>
              <a:r>
                <a:rPr b="1" i="0" lang="en-US" sz="20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SEDEKAH</a:t>
              </a:r>
              <a:endParaRPr b="0" i="0" sz="1800" u="none" cap="none" strike="noStrike"/>
            </a:p>
          </p:txBody>
        </p:sp>
        <p:sp>
          <p:nvSpPr>
            <p:cNvPr id="70" name="Google Shape;70;p10"/>
            <p:cNvSpPr txBox="1"/>
            <p:nvPr/>
          </p:nvSpPr>
          <p:spPr>
            <a:xfrm>
              <a:off x="5943600" y="581025"/>
              <a:ext cx="2667000" cy="700087"/>
            </a:xfrm>
            <a:prstGeom prst="rect">
              <a:avLst/>
            </a:prstGeom>
            <a:gradFill>
              <a:gsLst>
                <a:gs pos="0">
                  <a:schemeClr val="lt1"/>
                </a:gs>
                <a:gs pos="100000">
                  <a:srgbClr val="FF99FF"/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-342900" lvl="0" marL="34290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Times New Roman"/>
                <a:buNone/>
              </a:pPr>
              <a:r>
                <a:rPr b="1" i="0" lang="en-US" sz="20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FADHILAT DAN HIKMAT</a:t>
              </a:r>
              <a:endParaRPr b="0" i="0" sz="1800" u="none" cap="none" strike="noStrike"/>
            </a:p>
          </p:txBody>
        </p:sp>
        <p:sp>
          <p:nvSpPr>
            <p:cNvPr id="71" name="Google Shape;71;p10"/>
            <p:cNvSpPr txBox="1"/>
            <p:nvPr/>
          </p:nvSpPr>
          <p:spPr>
            <a:xfrm>
              <a:off x="4038600" y="581025"/>
              <a:ext cx="1905000" cy="700087"/>
            </a:xfrm>
            <a:prstGeom prst="rect">
              <a:avLst/>
            </a:prstGeom>
            <a:gradFill>
              <a:gsLst>
                <a:gs pos="0">
                  <a:schemeClr val="lt1"/>
                </a:gs>
                <a:gs pos="100000">
                  <a:srgbClr val="FF99FF"/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-342900" lvl="0" marL="34290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Times New Roman"/>
                <a:buNone/>
              </a:pPr>
              <a:r>
                <a:rPr b="1" i="0" lang="en-US" sz="20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KAIFIAT</a:t>
              </a:r>
              <a:endParaRPr b="0" i="0" sz="1800" u="none" cap="none" strike="noStrike"/>
            </a:p>
          </p:txBody>
        </p:sp>
        <p:sp>
          <p:nvSpPr>
            <p:cNvPr id="72" name="Google Shape;72;p10"/>
            <p:cNvSpPr txBox="1"/>
            <p:nvPr/>
          </p:nvSpPr>
          <p:spPr>
            <a:xfrm>
              <a:off x="2057400" y="581025"/>
              <a:ext cx="1981200" cy="700087"/>
            </a:xfrm>
            <a:prstGeom prst="rect">
              <a:avLst/>
            </a:prstGeom>
            <a:gradFill>
              <a:gsLst>
                <a:gs pos="0">
                  <a:schemeClr val="lt1"/>
                </a:gs>
                <a:gs pos="100000">
                  <a:srgbClr val="FF99FF"/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-342900" lvl="0" marL="34290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Times New Roman"/>
                <a:buNone/>
              </a:pPr>
              <a:r>
                <a:rPr b="1" i="0" lang="en-US" sz="20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PENGERTIAN</a:t>
              </a:r>
              <a:endParaRPr b="0" i="0" sz="1800" u="none" cap="none" strike="noStrike"/>
            </a:p>
          </p:txBody>
        </p:sp>
        <p:sp>
          <p:nvSpPr>
            <p:cNvPr id="73" name="Google Shape;73;p10"/>
            <p:cNvSpPr txBox="1"/>
            <p:nvPr/>
          </p:nvSpPr>
          <p:spPr>
            <a:xfrm>
              <a:off x="381000" y="581025"/>
              <a:ext cx="1676400" cy="700087"/>
            </a:xfrm>
            <a:prstGeom prst="rect">
              <a:avLst/>
            </a:prstGeom>
            <a:gradFill>
              <a:gsLst>
                <a:gs pos="0">
                  <a:schemeClr val="lt1"/>
                </a:gs>
                <a:gs pos="100000">
                  <a:srgbClr val="FF99FF"/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-342900" lvl="0" marL="34290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Times New Roman"/>
                <a:buNone/>
              </a:pPr>
              <a:r>
                <a:rPr b="1" i="0" lang="en-US" sz="20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AMALAN SUNAT</a:t>
              </a:r>
              <a:endParaRPr b="0" i="0" sz="1800" u="none" cap="none" strike="noStrike"/>
            </a:p>
          </p:txBody>
        </p:sp>
        <p:cxnSp>
          <p:nvCxnSpPr>
            <p:cNvPr id="74" name="Google Shape;74;p10"/>
            <p:cNvCxnSpPr/>
            <p:nvPr/>
          </p:nvCxnSpPr>
          <p:spPr>
            <a:xfrm>
              <a:off x="381000" y="581025"/>
              <a:ext cx="8229600" cy="0"/>
            </a:xfrm>
            <a:prstGeom prst="straightConnector1">
              <a:avLst/>
            </a:prstGeom>
            <a:gradFill>
              <a:gsLst>
                <a:gs pos="0">
                  <a:schemeClr val="lt1"/>
                </a:gs>
                <a:gs pos="100000">
                  <a:srgbClr val="FF99FF"/>
                </a:gs>
              </a:gsLst>
              <a:lin ang="5400000" scaled="0"/>
            </a:gradFill>
            <a:ln cap="rnd" cmpd="sng" w="1270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75" name="Google Shape;75;p10"/>
            <p:cNvCxnSpPr/>
            <p:nvPr/>
          </p:nvCxnSpPr>
          <p:spPr>
            <a:xfrm>
              <a:off x="381000" y="6273800"/>
              <a:ext cx="8229600" cy="0"/>
            </a:xfrm>
            <a:prstGeom prst="straightConnector1">
              <a:avLst/>
            </a:prstGeom>
            <a:gradFill>
              <a:gsLst>
                <a:gs pos="0">
                  <a:schemeClr val="lt1"/>
                </a:gs>
                <a:gs pos="100000">
                  <a:srgbClr val="FF99FF"/>
                </a:gs>
              </a:gsLst>
              <a:lin ang="5400000" scaled="0"/>
            </a:gradFill>
            <a:ln cap="rnd" cmpd="sng" w="1270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76" name="Google Shape;76;p10"/>
            <p:cNvCxnSpPr/>
            <p:nvPr/>
          </p:nvCxnSpPr>
          <p:spPr>
            <a:xfrm>
              <a:off x="381000" y="581025"/>
              <a:ext cx="0" cy="5692775"/>
            </a:xfrm>
            <a:prstGeom prst="straightConnector1">
              <a:avLst/>
            </a:prstGeom>
            <a:gradFill>
              <a:gsLst>
                <a:gs pos="0">
                  <a:schemeClr val="lt1"/>
                </a:gs>
                <a:gs pos="100000">
                  <a:srgbClr val="FF99FF"/>
                </a:gs>
              </a:gsLst>
              <a:lin ang="5400000" scaled="0"/>
            </a:gradFill>
            <a:ln cap="rnd" cmpd="sng" w="1270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77" name="Google Shape;77;p10"/>
            <p:cNvCxnSpPr/>
            <p:nvPr/>
          </p:nvCxnSpPr>
          <p:spPr>
            <a:xfrm>
              <a:off x="8610600" y="581025"/>
              <a:ext cx="0" cy="5692775"/>
            </a:xfrm>
            <a:prstGeom prst="straightConnector1">
              <a:avLst/>
            </a:prstGeom>
            <a:gradFill>
              <a:gsLst>
                <a:gs pos="0">
                  <a:schemeClr val="lt1"/>
                </a:gs>
                <a:gs pos="100000">
                  <a:srgbClr val="FF99FF"/>
                </a:gs>
              </a:gsLst>
              <a:lin ang="5400000" scaled="0"/>
            </a:gradFill>
            <a:ln cap="rnd" cmpd="sng" w="1270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78" name="Google Shape;78;p10"/>
            <p:cNvCxnSpPr/>
            <p:nvPr/>
          </p:nvCxnSpPr>
          <p:spPr>
            <a:xfrm>
              <a:off x="381000" y="1281112"/>
              <a:ext cx="8229600" cy="0"/>
            </a:xfrm>
            <a:prstGeom prst="straightConnector1">
              <a:avLst/>
            </a:prstGeom>
            <a:gradFill>
              <a:gsLst>
                <a:gs pos="0">
                  <a:schemeClr val="lt1"/>
                </a:gs>
                <a:gs pos="100000">
                  <a:srgbClr val="FF99FF"/>
                </a:gs>
              </a:gsLst>
              <a:lin ang="5400000" scaled="0"/>
            </a:gradFill>
            <a:ln cap="rnd" cmpd="sng" w="1270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79" name="Google Shape;79;p10"/>
            <p:cNvCxnSpPr/>
            <p:nvPr/>
          </p:nvCxnSpPr>
          <p:spPr>
            <a:xfrm>
              <a:off x="2057400" y="581025"/>
              <a:ext cx="0" cy="5692775"/>
            </a:xfrm>
            <a:prstGeom prst="straightConnector1">
              <a:avLst/>
            </a:prstGeom>
            <a:gradFill>
              <a:gsLst>
                <a:gs pos="0">
                  <a:schemeClr val="lt1"/>
                </a:gs>
                <a:gs pos="100000">
                  <a:srgbClr val="FF99FF"/>
                </a:gs>
              </a:gsLst>
              <a:lin ang="5400000" scaled="0"/>
            </a:gradFill>
            <a:ln cap="rnd" cmpd="sng" w="1270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80" name="Google Shape;80;p10"/>
            <p:cNvCxnSpPr/>
            <p:nvPr/>
          </p:nvCxnSpPr>
          <p:spPr>
            <a:xfrm>
              <a:off x="4038600" y="581025"/>
              <a:ext cx="0" cy="5692775"/>
            </a:xfrm>
            <a:prstGeom prst="straightConnector1">
              <a:avLst/>
            </a:prstGeom>
            <a:gradFill>
              <a:gsLst>
                <a:gs pos="0">
                  <a:schemeClr val="lt1"/>
                </a:gs>
                <a:gs pos="100000">
                  <a:srgbClr val="FF99FF"/>
                </a:gs>
              </a:gsLst>
              <a:lin ang="5400000" scaled="0"/>
            </a:gradFill>
            <a:ln cap="rnd" cmpd="sng" w="1270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81" name="Google Shape;81;p10"/>
            <p:cNvCxnSpPr/>
            <p:nvPr/>
          </p:nvCxnSpPr>
          <p:spPr>
            <a:xfrm>
              <a:off x="5943600" y="581025"/>
              <a:ext cx="0" cy="5692775"/>
            </a:xfrm>
            <a:prstGeom prst="straightConnector1">
              <a:avLst/>
            </a:prstGeom>
            <a:gradFill>
              <a:gsLst>
                <a:gs pos="0">
                  <a:schemeClr val="lt1"/>
                </a:gs>
                <a:gs pos="100000">
                  <a:srgbClr val="FF99FF"/>
                </a:gs>
              </a:gsLst>
              <a:lin ang="5400000" scaled="0"/>
            </a:gradFill>
            <a:ln cap="rnd" cmpd="sng" w="1270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00FFCC"/>
            </a:gs>
            <a:gs pos="100000">
              <a:schemeClr val="lt1"/>
            </a:gs>
          </a:gsLst>
          <a:lin ang="5400000" scaled="0"/>
        </a:gradFill>
      </p:bgPr>
    </p:bg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Google Shape;86;p1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3400" y="457200"/>
            <a:ext cx="7772400" cy="5829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00FFCC"/>
            </a:gs>
            <a:gs pos="100000">
              <a:schemeClr val="lt1"/>
            </a:gs>
          </a:gsLst>
          <a:lin ang="5400000" scaled="0"/>
        </a:gradFill>
      </p:bgPr>
    </p:bg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1" name="Google Shape;91;p12"/>
          <p:cNvGrpSpPr/>
          <p:nvPr/>
        </p:nvGrpSpPr>
        <p:grpSpPr>
          <a:xfrm>
            <a:off x="533400" y="838200"/>
            <a:ext cx="8229600" cy="5334000"/>
            <a:chOff x="533400" y="838200"/>
            <a:chExt cx="8229600" cy="5334000"/>
          </a:xfrm>
        </p:grpSpPr>
        <p:sp>
          <p:nvSpPr>
            <p:cNvPr id="92" name="Google Shape;92;p12"/>
            <p:cNvSpPr txBox="1"/>
            <p:nvPr/>
          </p:nvSpPr>
          <p:spPr>
            <a:xfrm>
              <a:off x="6553200" y="1538287"/>
              <a:ext cx="2209800" cy="4633912"/>
            </a:xfrm>
            <a:prstGeom prst="rect">
              <a:avLst/>
            </a:prstGeom>
            <a:gradFill>
              <a:gsLst>
                <a:gs pos="0">
                  <a:srgbClr val="33CC33"/>
                </a:gs>
                <a:gs pos="100000">
                  <a:schemeClr val="lt1"/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-342900" lvl="0" marL="34290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Times New Roman"/>
                <a:buNone/>
              </a:pPr>
              <a:r>
                <a:rPr b="1" i="0" lang="en-US" sz="20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      Diampunkan dosa lalu</a:t>
              </a:r>
              <a:endParaRPr b="0" i="0" sz="1800" u="none" cap="none" strike="noStrike"/>
            </a:p>
            <a:p>
              <a:pPr indent="-342900" lvl="0" marL="34290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Times New Roman"/>
                <a:buNone/>
              </a:pPr>
              <a:r>
                <a:rPr b="1" i="0" lang="en-US" sz="20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      Mengukuhkan persaudaraan</a:t>
              </a:r>
              <a:endParaRPr b="0" i="0" sz="1800" u="none" cap="none" strike="noStrike"/>
            </a:p>
            <a:p>
              <a:pPr indent="-342900" lvl="0" marL="34290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Times New Roman"/>
                <a:buNone/>
              </a:pPr>
              <a:r>
                <a:rPr b="1" i="0" lang="en-US" sz="20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      Melatih tubuh badan kuat beribadat</a:t>
              </a:r>
              <a:endParaRPr b="0" i="0" sz="1800" u="none" cap="none" strike="noStrike"/>
            </a:p>
            <a:p>
              <a:pPr indent="-342900" lvl="0" marL="34290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Times New Roman"/>
                <a:buNone/>
              </a:pPr>
              <a:r>
                <a:rPr b="1" i="0" lang="en-US" sz="20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      Menyihatkan tubuh badan</a:t>
              </a:r>
              <a:endParaRPr b="0" i="0" sz="1800" u="none" cap="none" strike="noStrike"/>
            </a:p>
          </p:txBody>
        </p:sp>
        <p:sp>
          <p:nvSpPr>
            <p:cNvPr id="93" name="Google Shape;93;p12"/>
            <p:cNvSpPr txBox="1"/>
            <p:nvPr/>
          </p:nvSpPr>
          <p:spPr>
            <a:xfrm>
              <a:off x="4495800" y="1538287"/>
              <a:ext cx="2057400" cy="4633912"/>
            </a:xfrm>
            <a:prstGeom prst="rect">
              <a:avLst/>
            </a:prstGeom>
            <a:gradFill>
              <a:gsLst>
                <a:gs pos="0">
                  <a:srgbClr val="33CC33"/>
                </a:gs>
                <a:gs pos="100000">
                  <a:schemeClr val="lt1"/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-342900" lvl="0" marL="34290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Times New Roman"/>
                <a:buNone/>
              </a:pPr>
              <a:r>
                <a:rPr b="1" i="0" lang="en-US" sz="20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      Dua rakaat satu malam</a:t>
              </a:r>
              <a:endParaRPr b="0" i="0" sz="1800" u="none" cap="none" strike="noStrike"/>
            </a:p>
            <a:p>
              <a:pPr indent="-342900" lvl="0" marL="34290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Times New Roman"/>
                <a:buNone/>
              </a:pPr>
              <a:r>
                <a:rPr b="1" i="0" lang="en-US" sz="20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      Boleh ditunaikan 8 atau 20 rakaat</a:t>
              </a:r>
              <a:endParaRPr b="0" i="0" sz="1800" u="none" cap="none" strike="noStrike"/>
            </a:p>
            <a:p>
              <a:pPr indent="-342900" lvl="0" marL="34290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Times New Roman"/>
                <a:buNone/>
              </a:pPr>
              <a:r>
                <a:rPr b="1" i="0" lang="en-US" sz="20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     </a:t>
              </a:r>
              <a:endParaRPr b="0" i="0" sz="1800" u="none" cap="none" strike="noStrike"/>
            </a:p>
          </p:txBody>
        </p:sp>
        <p:sp>
          <p:nvSpPr>
            <p:cNvPr id="94" name="Google Shape;94;p12"/>
            <p:cNvSpPr txBox="1"/>
            <p:nvPr/>
          </p:nvSpPr>
          <p:spPr>
            <a:xfrm>
              <a:off x="2438400" y="1538287"/>
              <a:ext cx="2057400" cy="4633912"/>
            </a:xfrm>
            <a:prstGeom prst="rect">
              <a:avLst/>
            </a:prstGeom>
            <a:gradFill>
              <a:gsLst>
                <a:gs pos="0">
                  <a:srgbClr val="33CC33"/>
                </a:gs>
                <a:gs pos="100000">
                  <a:schemeClr val="lt1"/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-342900" lvl="0" marL="34290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Times New Roman"/>
                <a:buNone/>
              </a:pPr>
              <a:r>
                <a:rPr b="1" i="0" lang="en-US" sz="20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      Solat sunat yang ditunjukan selepas solat Isyak pada bulan Ramadan</a:t>
              </a:r>
              <a:endParaRPr b="0" i="0" sz="1800" u="none" cap="none" strike="noStrike"/>
            </a:p>
          </p:txBody>
        </p:sp>
        <p:sp>
          <p:nvSpPr>
            <p:cNvPr id="95" name="Google Shape;95;p12"/>
            <p:cNvSpPr txBox="1"/>
            <p:nvPr/>
          </p:nvSpPr>
          <p:spPr>
            <a:xfrm>
              <a:off x="533400" y="1538287"/>
              <a:ext cx="1905000" cy="4633912"/>
            </a:xfrm>
            <a:prstGeom prst="rect">
              <a:avLst/>
            </a:prstGeom>
            <a:gradFill>
              <a:gsLst>
                <a:gs pos="0">
                  <a:srgbClr val="33CC33"/>
                </a:gs>
                <a:gs pos="100000">
                  <a:schemeClr val="lt1"/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-342900" lvl="0" marL="34290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Times New Roman"/>
                <a:buNone/>
              </a:pPr>
              <a:r>
                <a:rPr b="1" i="0" lang="en-US" sz="20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SOLAT</a:t>
              </a:r>
              <a:endParaRPr b="0" i="0" sz="1800" u="none" cap="none" strike="noStrike"/>
            </a:p>
            <a:p>
              <a:pPr indent="-342900" lvl="0" marL="34290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Times New Roman"/>
                <a:buNone/>
              </a:pPr>
              <a:r>
                <a:rPr b="1" i="0" lang="en-US" sz="20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TERAWIH</a:t>
              </a:r>
              <a:endParaRPr b="0" i="0" sz="1800" u="none" cap="none" strike="noStrike"/>
            </a:p>
          </p:txBody>
        </p:sp>
        <p:sp>
          <p:nvSpPr>
            <p:cNvPr id="96" name="Google Shape;96;p12"/>
            <p:cNvSpPr txBox="1"/>
            <p:nvPr/>
          </p:nvSpPr>
          <p:spPr>
            <a:xfrm>
              <a:off x="6553200" y="838200"/>
              <a:ext cx="2209800" cy="700087"/>
            </a:xfrm>
            <a:prstGeom prst="rect">
              <a:avLst/>
            </a:prstGeom>
            <a:gradFill>
              <a:gsLst>
                <a:gs pos="0">
                  <a:srgbClr val="33CC33"/>
                </a:gs>
                <a:gs pos="100000">
                  <a:schemeClr val="lt1"/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-342900" lvl="0" marL="34290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Times New Roman"/>
                <a:buNone/>
              </a:pPr>
              <a:r>
                <a:rPr b="1" i="0" lang="en-US" sz="20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FADHILAT DAN HIKMAT</a:t>
              </a:r>
              <a:endParaRPr b="0" i="0" sz="1800" u="none" cap="none" strike="noStrike"/>
            </a:p>
          </p:txBody>
        </p:sp>
        <p:sp>
          <p:nvSpPr>
            <p:cNvPr id="97" name="Google Shape;97;p12"/>
            <p:cNvSpPr txBox="1"/>
            <p:nvPr/>
          </p:nvSpPr>
          <p:spPr>
            <a:xfrm>
              <a:off x="4495800" y="838200"/>
              <a:ext cx="2057400" cy="700087"/>
            </a:xfrm>
            <a:prstGeom prst="rect">
              <a:avLst/>
            </a:prstGeom>
            <a:gradFill>
              <a:gsLst>
                <a:gs pos="0">
                  <a:srgbClr val="33CC33"/>
                </a:gs>
                <a:gs pos="100000">
                  <a:schemeClr val="lt1"/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-342900" lvl="0" marL="34290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Times New Roman"/>
                <a:buNone/>
              </a:pPr>
              <a:r>
                <a:rPr b="1" i="0" lang="en-US" sz="20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KAIFIAT</a:t>
              </a:r>
              <a:endParaRPr b="0" i="0" sz="1800" u="none" cap="none" strike="noStrike"/>
            </a:p>
          </p:txBody>
        </p:sp>
        <p:sp>
          <p:nvSpPr>
            <p:cNvPr id="98" name="Google Shape;98;p12"/>
            <p:cNvSpPr txBox="1"/>
            <p:nvPr/>
          </p:nvSpPr>
          <p:spPr>
            <a:xfrm>
              <a:off x="2438400" y="838200"/>
              <a:ext cx="2057400" cy="700087"/>
            </a:xfrm>
            <a:prstGeom prst="rect">
              <a:avLst/>
            </a:prstGeom>
            <a:gradFill>
              <a:gsLst>
                <a:gs pos="0">
                  <a:srgbClr val="33CC33"/>
                </a:gs>
                <a:gs pos="100000">
                  <a:schemeClr val="lt1"/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-342900" lvl="0" marL="34290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Times New Roman"/>
                <a:buNone/>
              </a:pPr>
              <a:r>
                <a:rPr b="1" i="0" lang="en-US" sz="20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PENGERTIAN</a:t>
              </a:r>
              <a:endParaRPr b="0" i="0" sz="1800" u="none" cap="none" strike="noStrike"/>
            </a:p>
          </p:txBody>
        </p:sp>
        <p:sp>
          <p:nvSpPr>
            <p:cNvPr id="99" name="Google Shape;99;p12"/>
            <p:cNvSpPr txBox="1"/>
            <p:nvPr/>
          </p:nvSpPr>
          <p:spPr>
            <a:xfrm>
              <a:off x="533400" y="838200"/>
              <a:ext cx="1905000" cy="700087"/>
            </a:xfrm>
            <a:prstGeom prst="rect">
              <a:avLst/>
            </a:prstGeom>
            <a:gradFill>
              <a:gsLst>
                <a:gs pos="0">
                  <a:srgbClr val="33CC33"/>
                </a:gs>
                <a:gs pos="100000">
                  <a:schemeClr val="lt1"/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-342900" lvl="0" marL="34290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Times New Roman"/>
                <a:buNone/>
              </a:pPr>
              <a:r>
                <a:rPr b="1" i="0" lang="en-US" sz="20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AMALAN SUNAT</a:t>
              </a:r>
              <a:endParaRPr b="0" i="0" sz="1800" u="none" cap="none" strike="noStrike"/>
            </a:p>
          </p:txBody>
        </p:sp>
        <p:cxnSp>
          <p:nvCxnSpPr>
            <p:cNvPr id="100" name="Google Shape;100;p12"/>
            <p:cNvCxnSpPr/>
            <p:nvPr/>
          </p:nvCxnSpPr>
          <p:spPr>
            <a:xfrm>
              <a:off x="533400" y="838200"/>
              <a:ext cx="8229600" cy="0"/>
            </a:xfrm>
            <a:prstGeom prst="straightConnector1">
              <a:avLst/>
            </a:prstGeom>
            <a:gradFill>
              <a:gsLst>
                <a:gs pos="0">
                  <a:srgbClr val="33CC33"/>
                </a:gs>
                <a:gs pos="100000">
                  <a:schemeClr val="lt1"/>
                </a:gs>
              </a:gsLst>
              <a:lin ang="5400000" scaled="0"/>
            </a:gradFill>
            <a:ln cap="rnd" cmpd="sng" w="1270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101" name="Google Shape;101;p12"/>
            <p:cNvCxnSpPr/>
            <p:nvPr/>
          </p:nvCxnSpPr>
          <p:spPr>
            <a:xfrm>
              <a:off x="533400" y="6172200"/>
              <a:ext cx="8229600" cy="0"/>
            </a:xfrm>
            <a:prstGeom prst="straightConnector1">
              <a:avLst/>
            </a:prstGeom>
            <a:gradFill>
              <a:gsLst>
                <a:gs pos="0">
                  <a:srgbClr val="33CC33"/>
                </a:gs>
                <a:gs pos="100000">
                  <a:schemeClr val="lt1"/>
                </a:gs>
              </a:gsLst>
              <a:lin ang="5400000" scaled="0"/>
            </a:gradFill>
            <a:ln cap="rnd" cmpd="sng" w="1270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102" name="Google Shape;102;p12"/>
            <p:cNvCxnSpPr/>
            <p:nvPr/>
          </p:nvCxnSpPr>
          <p:spPr>
            <a:xfrm>
              <a:off x="533400" y="838200"/>
              <a:ext cx="0" cy="5334000"/>
            </a:xfrm>
            <a:prstGeom prst="straightConnector1">
              <a:avLst/>
            </a:prstGeom>
            <a:gradFill>
              <a:gsLst>
                <a:gs pos="0">
                  <a:srgbClr val="33CC33"/>
                </a:gs>
                <a:gs pos="100000">
                  <a:schemeClr val="lt1"/>
                </a:gs>
              </a:gsLst>
              <a:lin ang="5400000" scaled="0"/>
            </a:gradFill>
            <a:ln cap="rnd" cmpd="sng" w="1270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103" name="Google Shape;103;p12"/>
            <p:cNvCxnSpPr/>
            <p:nvPr/>
          </p:nvCxnSpPr>
          <p:spPr>
            <a:xfrm>
              <a:off x="8763000" y="838200"/>
              <a:ext cx="0" cy="5334000"/>
            </a:xfrm>
            <a:prstGeom prst="straightConnector1">
              <a:avLst/>
            </a:prstGeom>
            <a:gradFill>
              <a:gsLst>
                <a:gs pos="0">
                  <a:srgbClr val="33CC33"/>
                </a:gs>
                <a:gs pos="100000">
                  <a:schemeClr val="lt1"/>
                </a:gs>
              </a:gsLst>
              <a:lin ang="5400000" scaled="0"/>
            </a:gradFill>
            <a:ln cap="rnd" cmpd="sng" w="1270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104" name="Google Shape;104;p12"/>
            <p:cNvCxnSpPr/>
            <p:nvPr/>
          </p:nvCxnSpPr>
          <p:spPr>
            <a:xfrm>
              <a:off x="533400" y="1538287"/>
              <a:ext cx="8229600" cy="0"/>
            </a:xfrm>
            <a:prstGeom prst="straightConnector1">
              <a:avLst/>
            </a:prstGeom>
            <a:gradFill>
              <a:gsLst>
                <a:gs pos="0">
                  <a:srgbClr val="33CC33"/>
                </a:gs>
                <a:gs pos="100000">
                  <a:schemeClr val="lt1"/>
                </a:gs>
              </a:gsLst>
              <a:lin ang="5400000" scaled="0"/>
            </a:gradFill>
            <a:ln cap="rnd" cmpd="sng" w="1270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105" name="Google Shape;105;p12"/>
            <p:cNvCxnSpPr/>
            <p:nvPr/>
          </p:nvCxnSpPr>
          <p:spPr>
            <a:xfrm>
              <a:off x="2438400" y="838200"/>
              <a:ext cx="0" cy="5334000"/>
            </a:xfrm>
            <a:prstGeom prst="straightConnector1">
              <a:avLst/>
            </a:prstGeom>
            <a:gradFill>
              <a:gsLst>
                <a:gs pos="0">
                  <a:srgbClr val="33CC33"/>
                </a:gs>
                <a:gs pos="100000">
                  <a:schemeClr val="lt1"/>
                </a:gs>
              </a:gsLst>
              <a:lin ang="5400000" scaled="0"/>
            </a:gradFill>
            <a:ln cap="rnd" cmpd="sng" w="1270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106" name="Google Shape;106;p12"/>
            <p:cNvCxnSpPr/>
            <p:nvPr/>
          </p:nvCxnSpPr>
          <p:spPr>
            <a:xfrm>
              <a:off x="4495800" y="838200"/>
              <a:ext cx="0" cy="5334000"/>
            </a:xfrm>
            <a:prstGeom prst="straightConnector1">
              <a:avLst/>
            </a:prstGeom>
            <a:gradFill>
              <a:gsLst>
                <a:gs pos="0">
                  <a:srgbClr val="33CC33"/>
                </a:gs>
                <a:gs pos="100000">
                  <a:schemeClr val="lt1"/>
                </a:gs>
              </a:gsLst>
              <a:lin ang="5400000" scaled="0"/>
            </a:gradFill>
            <a:ln cap="rnd" cmpd="sng" w="1270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107" name="Google Shape;107;p12"/>
            <p:cNvCxnSpPr/>
            <p:nvPr/>
          </p:nvCxnSpPr>
          <p:spPr>
            <a:xfrm>
              <a:off x="6553200" y="838200"/>
              <a:ext cx="0" cy="5334000"/>
            </a:xfrm>
            <a:prstGeom prst="straightConnector1">
              <a:avLst/>
            </a:prstGeom>
            <a:gradFill>
              <a:gsLst>
                <a:gs pos="0">
                  <a:srgbClr val="33CC33"/>
                </a:gs>
                <a:gs pos="100000">
                  <a:schemeClr val="lt1"/>
                </a:gs>
              </a:gsLst>
              <a:lin ang="5400000" scaled="0"/>
            </a:gradFill>
            <a:ln cap="rnd" cmpd="sng" w="1270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</p:grp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BBE0E3"/>
      </a:accent4>
      <a:accent5>
        <a:srgbClr val="333399"/>
      </a:accent5>
      <a:accent6>
        <a:srgbClr val="FFFFFF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