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228600" y="1066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228600" y="1066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10: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SEDEKAH PEMANGKIN KESEJAHTERAAN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5-MEMBANTU MENGANGKAT BARANG/MENAIKI KENDERAAN.</a:t>
            </a:r>
            <a:endParaRPr b="0" i="0" sz="1800" u="none" cap="none" strike="noStrike"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381000" y="2209800"/>
            <a:ext cx="39624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tempat duduk kepada orang tua, buta, hamil dan sakit.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80" name="Google Shape;8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2286000"/>
            <a:ext cx="3810000" cy="3424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457200" y="685800"/>
            <a:ext cx="8229600" cy="13716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AMALAN LAIN YANG DIKIRA SEDEKAH</a:t>
            </a:r>
            <a:endParaRPr b="0" i="0" sz="1800" u="none" cap="none" strike="noStrike"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457200" y="2332037"/>
            <a:ext cx="4876800" cy="3840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Taat kepada ibubapa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rakan dalam pelajaran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dengan sopan santun</a:t>
            </a:r>
            <a:endParaRPr b="0" i="0" sz="1800" u="none" cap="none" strike="noStrike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2590800"/>
            <a:ext cx="3454400" cy="34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BERSEDEKAH</a:t>
            </a:r>
            <a:endParaRPr b="0" i="0" sz="1800" u="none" cap="none" strike="noStrike"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dengan ikhlas tanpa mengharapkan balasan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berusaha menyembunyikan pemberian itu darpada pengetahuan orang ramai kecuali bertujuan untuk dicontohi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mengungkit-ungkit sedekah yang diberi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menunjukkan muka manis ketika bersedekah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sedekah daripada sumber halal dan benda yang terbaik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KESAN-KESAN SEDEKAH</a:t>
            </a:r>
            <a:endParaRPr b="0" i="0" sz="1800" u="none" cap="none" strike="noStrike"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457200" y="1600200"/>
            <a:ext cx="5486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melatih diri menjadi seorang yang pemurah dan menghayati penderitaan orang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motivasi ke arah mempertingkatkan pendapatan supaya dapat terus bersedekah.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Menbersihkan diri daripada sifat kedekut, bakhil, dan tamak.</a:t>
            </a:r>
            <a:endParaRPr b="0" i="0" sz="1800" u="none" cap="none" strike="noStrike"/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2962" y="1828800"/>
            <a:ext cx="2687637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457200" y="762000"/>
            <a:ext cx="48768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PENERIMA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sama-sama menikmati nikmat pemberian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 motivasi ke  arah berdikari dalam mempertingkatkan taraf hidup.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Hilang sifat hasad dengki dan tdak puas hati terhadap orang kaya.</a:t>
            </a:r>
            <a:endParaRPr b="0" i="0" sz="1800" u="none" cap="none" strike="noStrike"/>
          </a:p>
        </p:txBody>
      </p:sp>
      <p:pic>
        <p:nvPicPr>
          <p:cNvPr id="116" name="Google Shape;1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1219200"/>
            <a:ext cx="3514725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IMPLIKASI AMALAN SEDEKAH</a:t>
            </a:r>
            <a:endParaRPr b="0" i="0" sz="1800" u="none" cap="none" strike="noStrike"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keberkatan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Dikasihi dan dihormati masyarakat.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Jasa dikenang sepanjang zaman.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pahala berterusan selagi sedekah dimanfaatkan.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609600"/>
            <a:ext cx="8153400" cy="5516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KELUARGA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Melatih anak-anak supaya prihatin dan mengasihi fakir miskin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Menyelesaikan masalah ekonomi sanak saudara.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keredaan dan keberkatan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keluarga bahagia dan berkasih sayang.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533400" y="838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 DAN 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masyarakat penyayang dan bantu-membantu.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Menaikkan imej dengan menyalurkan derma kepada negara miskin.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Menghimpun dana bagi menampung ekonomi negara.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tingkatkan keperluan masyarakat (sumbangan kepada mangsa bencana alam).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PENGAJARAN HADIS</a:t>
            </a:r>
            <a:endParaRPr b="0" i="0" sz="1800" u="none" cap="none" strike="noStrike"/>
          </a:p>
        </p:txBody>
      </p:sp>
      <p:sp>
        <p:nvSpPr>
          <p:cNvPr id="158" name="Google Shape;158;p26"/>
          <p:cNvSpPr txBox="1"/>
          <p:nvPr>
            <p:ph idx="1" type="body"/>
          </p:nvPr>
        </p:nvSpPr>
        <p:spPr>
          <a:xfrm>
            <a:off x="457200" y="1752600"/>
            <a:ext cx="5867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Sedekah ialah suatu ibadat yang berkaitan dengan hubungan kemasyarakatan.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Sedekah dapat melahirkan masyarakat yang harmoni.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Bercakap dengan sopan dan memberi keselesaan kepada orang lain dikira sebagai amalan sedekah.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Umat Islam perlu berusaha meningkatkan ekonomi supaya dapat memberi sumbangan  kepada perkembangan  tamadun Islam.</a:t>
            </a:r>
            <a:endParaRPr b="0" i="0" sz="1800" u="none" cap="none" strike="noStrike"/>
          </a:p>
        </p:txBody>
      </p:sp>
      <p:pic>
        <p:nvPicPr>
          <p:cNvPr id="159" name="Google Shape;15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3300" y="3048000"/>
            <a:ext cx="30607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MAKSUDNYA :</a:t>
            </a:r>
            <a:endParaRPr b="0" i="0" sz="1800" u="none" cap="none" strike="noStrike"/>
          </a:p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457200" y="1295400"/>
            <a:ext cx="8229600" cy="4830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Daripada Abu Hurairah R.A, beliau berkata : Rasulullah SAW bersabda : Setiap sendi di tubuh badan manusia menjadi sedekah untuknya pada setiap hari matahari terbit. Kamu melakukan keadilan ke atas dua pihak ( yang berselisih faham ) adalah sedekah. Kamu membantu orang menaiki kenderaan atau kamu mengangkat barang-barang untuknya ke dalam kenderaan adalah sedekah, setiap langkah kamu berjalan untuk menunaikan solat adalah sedekah dan kamu membuang perkara-perkara yang menyakiti di jalan adalah sedekah.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KONSEP SEDEKAH</a:t>
            </a:r>
            <a:endParaRPr b="0" i="0" sz="1800" u="none" cap="none" strike="noStrike"/>
          </a:p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2057400"/>
            <a:ext cx="5257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sesuatu yang bernilai kepada orang yang memerlukan.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terhad pada kebendaan (harta/ wang ringgit)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merangkumi amalan yang bermanfaat kepada individu, masyarakat dan negara.</a:t>
            </a:r>
            <a:endParaRPr b="0" i="0" sz="1800" u="none" cap="none" strike="noStrike"/>
          </a:p>
        </p:txBody>
      </p:sp>
      <p:pic>
        <p:nvPicPr>
          <p:cNvPr id="39" name="Google Shape;3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2667000"/>
            <a:ext cx="2692400" cy="269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body"/>
          </p:nvPr>
        </p:nvSpPr>
        <p:spPr>
          <a:xfrm>
            <a:off x="457200" y="381000"/>
            <a:ext cx="8229600" cy="1752600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CONTOH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AMALAN SEDEKAH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45" name="Google Shape;4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2667000"/>
            <a:ext cx="381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6096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1-MELAKUKAN KEADILAN ANTARA DUA ORANG.</a:t>
            </a:r>
            <a:endParaRPr b="0" i="0" sz="1800" u="none" cap="none" strike="noStrike"/>
          </a:p>
        </p:txBody>
      </p:sp>
      <p:sp>
        <p:nvSpPr>
          <p:cNvPr id="51" name="Google Shape;51;p8"/>
          <p:cNvSpPr txBox="1"/>
          <p:nvPr>
            <p:ph idx="1" type="body"/>
          </p:nvPr>
        </p:nvSpPr>
        <p:spPr>
          <a:xfrm>
            <a:off x="609600" y="53340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mendamaikan sahabat yang bergaduh</a:t>
            </a:r>
            <a:endParaRPr b="0" i="0" sz="1800" u="none" cap="none" strike="noStrike"/>
          </a:p>
        </p:txBody>
      </p:sp>
      <p:pic>
        <p:nvPicPr>
          <p:cNvPr id="52" name="Google Shape;52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1447800"/>
            <a:ext cx="4191000" cy="404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2-PERKATAAN YANG BAIK</a:t>
            </a:r>
            <a:endParaRPr b="0" i="0" sz="1800" u="none" cap="none" strike="noStrike"/>
          </a:p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381000" y="2286000"/>
            <a:ext cx="3276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nasihat, berzikir atau mengucapkan salam.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59" name="Google Shape;59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800" y="1981200"/>
            <a:ext cx="4419600" cy="4024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3-BERJALAN KAKI MENUNAIKAN SOLAT</a:t>
            </a:r>
            <a:endParaRPr b="0" i="0" sz="1800" u="none" cap="none" strike="noStrike"/>
          </a:p>
        </p:txBody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609600" y="2971800"/>
            <a:ext cx="32004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berjalan kaki ke masjid untuk solat berjemaah.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66" name="Google Shape;6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2133600"/>
            <a:ext cx="4552950" cy="39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99FF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4- MEMBUANG BENDA MENYAKITKAN DI JALAN</a:t>
            </a:r>
            <a:endParaRPr b="0" i="0" sz="1800" u="none" cap="none" strike="noStrike"/>
          </a:p>
        </p:txBody>
      </p:sp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533400" y="2362200"/>
            <a:ext cx="4191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membuang duri dan ranting kayu yang menghalang perjalanan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73" name="Google Shape;7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0" y="2362200"/>
            <a:ext cx="3581400" cy="3332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