
<file path=[Content_Types].xml><?xml version="1.0" encoding="utf-8"?>
<Types xmlns="http://schemas.openxmlformats.org/package/2006/content-types">
  <Default ContentType="image/jpeg" Extension="jpg"/>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2.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1.xml"/>
  <Override ContentType="application/vnd.openxmlformats-officedocument.presentationml.slideMaster+xml" PartName="/ppt/slideMasters/slideMaster1.xml"/>
  <Override ContentType="application/vnd.openxmlformats-officedocument.presentationml.slide+xml" PartName="/ppt/slides/slide12.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9.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autoCompressPictures="0" strictFirstAndLastChars="0" saveSubsetFonts="1">
  <p:sldMasterIdLst>
    <p:sldMasterId id="2147483649" r:id="rId3"/>
  </p:sldMasterIdLst>
  <p:notesMasterIdLst>
    <p:notesMasterId r:id="rId4"/>
  </p:notes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Lst>
  <p:sldSz cy="6858000" cx="9144000"/>
  <p:notesSz cx="6858000" cy="9144000"/>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file>

<file path=ppt/_rels/presentation.xml.rels><?xml version="1.0" encoding="UTF-8" standalone="yes"?><Relationships xmlns="http://schemas.openxmlformats.org/package/2006/relationships"><Relationship Id="rId11" Type="http://schemas.openxmlformats.org/officeDocument/2006/relationships/slide" Target="slides/slide7.xml"/><Relationship Id="rId10" Type="http://schemas.openxmlformats.org/officeDocument/2006/relationships/slide" Target="slides/slide6.xml"/><Relationship Id="rId13" Type="http://schemas.openxmlformats.org/officeDocument/2006/relationships/slide" Target="slides/slide9.xml"/><Relationship Id="rId12" Type="http://schemas.openxmlformats.org/officeDocument/2006/relationships/slide" Target="slides/slide8.xml"/><Relationship Id="rId1" Type="http://schemas.openxmlformats.org/officeDocument/2006/relationships/theme" Target="theme/theme2.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notesMaster" Target="notesMasters/notesMaster1.xml"/><Relationship Id="rId9" Type="http://schemas.openxmlformats.org/officeDocument/2006/relationships/slide" Target="slides/slide5.xml"/><Relationship Id="rId15" Type="http://schemas.openxmlformats.org/officeDocument/2006/relationships/slide" Target="slides/slide11.xml"/><Relationship Id="rId14" Type="http://schemas.openxmlformats.org/officeDocument/2006/relationships/slide" Target="slides/slide10.xml"/><Relationship Id="rId16" Type="http://schemas.openxmlformats.org/officeDocument/2006/relationships/slide" Target="slides/slide12.xml"/><Relationship Id="rId5" Type="http://schemas.openxmlformats.org/officeDocument/2006/relationships/slide" Target="slides/slide1.xml"/><Relationship Id="rId6" Type="http://schemas.openxmlformats.org/officeDocument/2006/relationships/slide" Target="slides/slide2.xml"/><Relationship Id="rId7" Type="http://schemas.openxmlformats.org/officeDocument/2006/relationships/slide" Target="slides/slide3.xml"/><Relationship Id="rId8" Type="http://schemas.openxmlformats.org/officeDocument/2006/relationships/slide" Target="slides/slide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 name="Shape 2"/>
        <p:cNvGrpSpPr/>
        <p:nvPr/>
      </p:nvGrpSpPr>
      <p:grpSpPr>
        <a:xfrm>
          <a:off x="0" y="0"/>
          <a:ext cx="0" cy="0"/>
          <a:chOff x="0" y="0"/>
          <a:chExt cx="0" cy="0"/>
        </a:xfrm>
      </p:grpSpPr>
      <p:sp>
        <p:nvSpPr>
          <p:cNvPr id="3" name="Google Shape;3;n"/>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lstStyle>
            <a:lvl1pPr indent="-317500" lvl="0" marL="457200">
              <a:spcBef>
                <a:spcPts val="0"/>
              </a:spcBef>
              <a:spcAft>
                <a:spcPts val="0"/>
              </a:spcAft>
              <a:buSzPts val="1400"/>
              <a:buChar char="●"/>
              <a:defRPr sz="1100"/>
            </a:lvl1pPr>
            <a:lvl2pPr indent="-317500" lvl="1" marL="914400">
              <a:spcBef>
                <a:spcPts val="0"/>
              </a:spcBef>
              <a:spcAft>
                <a:spcPts val="0"/>
              </a:spcAft>
              <a:buSzPts val="1400"/>
              <a:buChar char="○"/>
              <a:defRPr sz="1100"/>
            </a:lvl2pPr>
            <a:lvl3pPr indent="-317500" lvl="2" marL="1371600">
              <a:spcBef>
                <a:spcPts val="0"/>
              </a:spcBef>
              <a:spcAft>
                <a:spcPts val="0"/>
              </a:spcAft>
              <a:buSzPts val="1400"/>
              <a:buChar char="■"/>
              <a:defRPr sz="1100"/>
            </a:lvl3pPr>
            <a:lvl4pPr indent="-317500" lvl="3" marL="1828800">
              <a:spcBef>
                <a:spcPts val="0"/>
              </a:spcBef>
              <a:spcAft>
                <a:spcPts val="0"/>
              </a:spcAft>
              <a:buSzPts val="1400"/>
              <a:buChar char="●"/>
              <a:defRPr sz="1100"/>
            </a:lvl4pPr>
            <a:lvl5pPr indent="-317500" lvl="4" marL="2286000">
              <a:spcBef>
                <a:spcPts val="0"/>
              </a:spcBef>
              <a:spcAft>
                <a:spcPts val="0"/>
              </a:spcAft>
              <a:buSzPts val="1400"/>
              <a:buChar char="○"/>
              <a:defRPr sz="1100"/>
            </a:lvl5pPr>
            <a:lvl6pPr indent="-317500" lvl="5" marL="2743200">
              <a:spcBef>
                <a:spcPts val="0"/>
              </a:spcBef>
              <a:spcAft>
                <a:spcPts val="0"/>
              </a:spcAft>
              <a:buSzPts val="1400"/>
              <a:buChar char="■"/>
              <a:defRPr sz="1100"/>
            </a:lvl6pPr>
            <a:lvl7pPr indent="-317500" lvl="6" marL="3200400">
              <a:spcBef>
                <a:spcPts val="0"/>
              </a:spcBef>
              <a:spcAft>
                <a:spcPts val="0"/>
              </a:spcAft>
              <a:buSzPts val="1400"/>
              <a:buChar char="●"/>
              <a:defRPr sz="1100"/>
            </a:lvl7pPr>
            <a:lvl8pPr indent="-317500" lvl="7" marL="3657600">
              <a:spcBef>
                <a:spcPts val="0"/>
              </a:spcBef>
              <a:spcAft>
                <a:spcPts val="0"/>
              </a:spcAft>
              <a:buSzPts val="1400"/>
              <a:buChar char="○"/>
              <a:defRPr sz="1100"/>
            </a:lvl8pPr>
            <a:lvl9pPr indent="-317500" lvl="8" marL="4114800">
              <a:spcBef>
                <a:spcPts val="0"/>
              </a:spcBef>
              <a:spcAft>
                <a:spcPts val="0"/>
              </a:spcAft>
              <a:buSzPts val="14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7" name="Shape 17"/>
        <p:cNvGrpSpPr/>
        <p:nvPr/>
      </p:nvGrpSpPr>
      <p:grpSpPr>
        <a:xfrm>
          <a:off x="0" y="0"/>
          <a:ext cx="0" cy="0"/>
          <a:chOff x="0" y="0"/>
          <a:chExt cx="0" cy="0"/>
        </a:xfrm>
      </p:grpSpPr>
      <p:sp>
        <p:nvSpPr>
          <p:cNvPr id="18" name="Google Shape;18;p3: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 name="Google Shape;19;p3: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74" name="Shape 74"/>
        <p:cNvGrpSpPr/>
        <p:nvPr/>
      </p:nvGrpSpPr>
      <p:grpSpPr>
        <a:xfrm>
          <a:off x="0" y="0"/>
          <a:ext cx="0" cy="0"/>
          <a:chOff x="0" y="0"/>
          <a:chExt cx="0" cy="0"/>
        </a:xfrm>
      </p:grpSpPr>
      <p:sp>
        <p:nvSpPr>
          <p:cNvPr id="75" name="Google Shape;75;p12: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6" name="Google Shape;76;p12: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82" name="Shape 82"/>
        <p:cNvGrpSpPr/>
        <p:nvPr/>
      </p:nvGrpSpPr>
      <p:grpSpPr>
        <a:xfrm>
          <a:off x="0" y="0"/>
          <a:ext cx="0" cy="0"/>
          <a:chOff x="0" y="0"/>
          <a:chExt cx="0" cy="0"/>
        </a:xfrm>
      </p:grpSpPr>
      <p:sp>
        <p:nvSpPr>
          <p:cNvPr id="83" name="Google Shape;83;p13: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4" name="Google Shape;84;p13: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90" name="Shape 90"/>
        <p:cNvGrpSpPr/>
        <p:nvPr/>
      </p:nvGrpSpPr>
      <p:grpSpPr>
        <a:xfrm>
          <a:off x="0" y="0"/>
          <a:ext cx="0" cy="0"/>
          <a:chOff x="0" y="0"/>
          <a:chExt cx="0" cy="0"/>
        </a:xfrm>
      </p:grpSpPr>
      <p:sp>
        <p:nvSpPr>
          <p:cNvPr id="91" name="Google Shape;91;p14: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2" name="Google Shape;92;p14: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3" name="Shape 23"/>
        <p:cNvGrpSpPr/>
        <p:nvPr/>
      </p:nvGrpSpPr>
      <p:grpSpPr>
        <a:xfrm>
          <a:off x="0" y="0"/>
          <a:ext cx="0" cy="0"/>
          <a:chOff x="0" y="0"/>
          <a:chExt cx="0" cy="0"/>
        </a:xfrm>
      </p:grpSpPr>
      <p:sp>
        <p:nvSpPr>
          <p:cNvPr id="24" name="Google Shape;24;p4: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 name="Google Shape;25;p4: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8" name="Shape 28"/>
        <p:cNvGrpSpPr/>
        <p:nvPr/>
      </p:nvGrpSpPr>
      <p:grpSpPr>
        <a:xfrm>
          <a:off x="0" y="0"/>
          <a:ext cx="0" cy="0"/>
          <a:chOff x="0" y="0"/>
          <a:chExt cx="0" cy="0"/>
        </a:xfrm>
      </p:grpSpPr>
      <p:sp>
        <p:nvSpPr>
          <p:cNvPr id="29" name="Google Shape;29;p5: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0" name="Google Shape;30;p5: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4" name="Shape 34"/>
        <p:cNvGrpSpPr/>
        <p:nvPr/>
      </p:nvGrpSpPr>
      <p:grpSpPr>
        <a:xfrm>
          <a:off x="0" y="0"/>
          <a:ext cx="0" cy="0"/>
          <a:chOff x="0" y="0"/>
          <a:chExt cx="0" cy="0"/>
        </a:xfrm>
      </p:grpSpPr>
      <p:sp>
        <p:nvSpPr>
          <p:cNvPr id="35" name="Google Shape;35;p6: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6" name="Google Shape;36;p6: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0" name="Shape 40"/>
        <p:cNvGrpSpPr/>
        <p:nvPr/>
      </p:nvGrpSpPr>
      <p:grpSpPr>
        <a:xfrm>
          <a:off x="0" y="0"/>
          <a:ext cx="0" cy="0"/>
          <a:chOff x="0" y="0"/>
          <a:chExt cx="0" cy="0"/>
        </a:xfrm>
      </p:grpSpPr>
      <p:sp>
        <p:nvSpPr>
          <p:cNvPr id="41" name="Google Shape;41;p7: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2" name="Google Shape;42;p7: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7" name="Shape 47"/>
        <p:cNvGrpSpPr/>
        <p:nvPr/>
      </p:nvGrpSpPr>
      <p:grpSpPr>
        <a:xfrm>
          <a:off x="0" y="0"/>
          <a:ext cx="0" cy="0"/>
          <a:chOff x="0" y="0"/>
          <a:chExt cx="0" cy="0"/>
        </a:xfrm>
      </p:grpSpPr>
      <p:sp>
        <p:nvSpPr>
          <p:cNvPr id="48" name="Google Shape;48;p8: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9" name="Google Shape;49;p8: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4" name="Shape 54"/>
        <p:cNvGrpSpPr/>
        <p:nvPr/>
      </p:nvGrpSpPr>
      <p:grpSpPr>
        <a:xfrm>
          <a:off x="0" y="0"/>
          <a:ext cx="0" cy="0"/>
          <a:chOff x="0" y="0"/>
          <a:chExt cx="0" cy="0"/>
        </a:xfrm>
      </p:grpSpPr>
      <p:sp>
        <p:nvSpPr>
          <p:cNvPr id="55" name="Google Shape;55;p9: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6" name="Google Shape;56;p9: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61" name="Shape 61"/>
        <p:cNvGrpSpPr/>
        <p:nvPr/>
      </p:nvGrpSpPr>
      <p:grpSpPr>
        <a:xfrm>
          <a:off x="0" y="0"/>
          <a:ext cx="0" cy="0"/>
          <a:chOff x="0" y="0"/>
          <a:chExt cx="0" cy="0"/>
        </a:xfrm>
      </p:grpSpPr>
      <p:sp>
        <p:nvSpPr>
          <p:cNvPr id="62" name="Google Shape;62;p10: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3" name="Google Shape;63;p10: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68" name="Shape 68"/>
        <p:cNvGrpSpPr/>
        <p:nvPr/>
      </p:nvGrpSpPr>
      <p:grpSpPr>
        <a:xfrm>
          <a:off x="0" y="0"/>
          <a:ext cx="0" cy="0"/>
          <a:chOff x="0" y="0"/>
          <a:chExt cx="0" cy="0"/>
        </a:xfrm>
      </p:grpSpPr>
      <p:sp>
        <p:nvSpPr>
          <p:cNvPr id="69" name="Google Shape;69;p11: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0" name="Google Shape;70;p11: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g"/></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body" type="tx">
  <p:cSld name="TITLE_AND_BODY">
    <p:bg>
      <p:bgPr>
        <a:blipFill>
          <a:blip r:embed="rId2">
            <a:alphaModFix/>
          </a:blip>
          <a:stretch>
            <a:fillRect/>
          </a:stretch>
        </a:blipFill>
      </p:bgPr>
    </p:bg>
    <p:spTree>
      <p:nvGrpSpPr>
        <p:cNvPr id="11" name="Shape 11"/>
        <p:cNvGrpSpPr/>
        <p:nvPr/>
      </p:nvGrpSpPr>
      <p:grpSpPr>
        <a:xfrm>
          <a:off x="0" y="0"/>
          <a:ext cx="0" cy="0"/>
          <a:chOff x="0" y="0"/>
          <a:chExt cx="0" cy="0"/>
        </a:xfrm>
      </p:grpSpPr>
      <p:sp>
        <p:nvSpPr>
          <p:cNvPr id="12" name="Google Shape;12;p2"/>
          <p:cNvSpPr txBox="1"/>
          <p:nvPr>
            <p:ph type="title"/>
          </p:nvPr>
        </p:nvSpPr>
        <p:spPr>
          <a:xfrm>
            <a:off x="457200" y="685800"/>
            <a:ext cx="8229600" cy="1143000"/>
          </a:xfrm>
          <a:prstGeom prst="rect">
            <a:avLst/>
          </a:prstGeom>
          <a:noFill/>
          <a:ln>
            <a:noFill/>
          </a:ln>
        </p:spPr>
        <p:txBody>
          <a:bodyPr anchorCtr="0" anchor="t" bIns="91425" lIns="91425" spcFirstLastPara="1" rIns="91425" wrap="square" tIns="91425"/>
          <a:lstStyle>
            <a:lvl1pPr lvl="0" rtl="0">
              <a:spcBef>
                <a:spcPts val="0"/>
              </a:spcBef>
              <a:spcAft>
                <a:spcPts val="0"/>
              </a:spcAft>
              <a:buSzPts val="1400"/>
              <a:buChar char="●"/>
              <a:defRPr/>
            </a:lvl1pPr>
            <a:lvl2pPr indent="-88900" lvl="1" marL="0" rtl="0" algn="ctr">
              <a:lnSpc>
                <a:spcPct val="100000"/>
              </a:lnSpc>
              <a:spcBef>
                <a:spcPts val="0"/>
              </a:spcBef>
              <a:spcAft>
                <a:spcPts val="0"/>
              </a:spcAft>
              <a:buSzPts val="1400"/>
              <a:buChar char="○"/>
              <a:defRPr sz="4400">
                <a:solidFill>
                  <a:schemeClr val="dk2"/>
                </a:solidFill>
                <a:latin typeface="Arial"/>
                <a:ea typeface="Arial"/>
                <a:cs typeface="Arial"/>
                <a:sym typeface="Arial"/>
              </a:defRPr>
            </a:lvl2pPr>
            <a:lvl3pPr indent="-88900" lvl="2" marL="0" rtl="0" algn="ctr">
              <a:lnSpc>
                <a:spcPct val="100000"/>
              </a:lnSpc>
              <a:spcBef>
                <a:spcPts val="0"/>
              </a:spcBef>
              <a:spcAft>
                <a:spcPts val="0"/>
              </a:spcAft>
              <a:buSzPts val="1400"/>
              <a:buChar char="■"/>
              <a:defRPr sz="4400">
                <a:solidFill>
                  <a:schemeClr val="dk2"/>
                </a:solidFill>
                <a:latin typeface="Arial"/>
                <a:ea typeface="Arial"/>
                <a:cs typeface="Arial"/>
                <a:sym typeface="Arial"/>
              </a:defRPr>
            </a:lvl3pPr>
            <a:lvl4pPr indent="-88900" lvl="3" marL="0" rtl="0" algn="ctr">
              <a:lnSpc>
                <a:spcPct val="100000"/>
              </a:lnSpc>
              <a:spcBef>
                <a:spcPts val="0"/>
              </a:spcBef>
              <a:spcAft>
                <a:spcPts val="0"/>
              </a:spcAft>
              <a:buSzPts val="1400"/>
              <a:buChar char="●"/>
              <a:defRPr sz="4400">
                <a:solidFill>
                  <a:schemeClr val="dk2"/>
                </a:solidFill>
                <a:latin typeface="Arial"/>
                <a:ea typeface="Arial"/>
                <a:cs typeface="Arial"/>
                <a:sym typeface="Arial"/>
              </a:defRPr>
            </a:lvl4pPr>
            <a:lvl5pPr indent="-88900" lvl="4" marL="0" rtl="0" algn="ctr">
              <a:lnSpc>
                <a:spcPct val="100000"/>
              </a:lnSpc>
              <a:spcBef>
                <a:spcPts val="0"/>
              </a:spcBef>
              <a:spcAft>
                <a:spcPts val="0"/>
              </a:spcAft>
              <a:buSzPts val="1400"/>
              <a:buChar char="○"/>
              <a:defRPr sz="4400">
                <a:solidFill>
                  <a:schemeClr val="dk2"/>
                </a:solidFill>
                <a:latin typeface="Arial"/>
                <a:ea typeface="Arial"/>
                <a:cs typeface="Arial"/>
                <a:sym typeface="Arial"/>
              </a:defRPr>
            </a:lvl5pPr>
            <a:lvl6pPr indent="-88900" lvl="5" marL="0" rtl="0" algn="ctr">
              <a:lnSpc>
                <a:spcPct val="100000"/>
              </a:lnSpc>
              <a:spcBef>
                <a:spcPts val="0"/>
              </a:spcBef>
              <a:spcAft>
                <a:spcPts val="0"/>
              </a:spcAft>
              <a:buSzPts val="1400"/>
              <a:buChar char="■"/>
              <a:defRPr sz="4400">
                <a:solidFill>
                  <a:schemeClr val="dk2"/>
                </a:solidFill>
                <a:latin typeface="Arial"/>
                <a:ea typeface="Arial"/>
                <a:cs typeface="Arial"/>
                <a:sym typeface="Arial"/>
              </a:defRPr>
            </a:lvl6pPr>
            <a:lvl7pPr indent="-88900" lvl="6" marL="0" rtl="0" algn="ctr">
              <a:lnSpc>
                <a:spcPct val="100000"/>
              </a:lnSpc>
              <a:spcBef>
                <a:spcPts val="0"/>
              </a:spcBef>
              <a:spcAft>
                <a:spcPts val="0"/>
              </a:spcAft>
              <a:buSzPts val="1400"/>
              <a:buChar char="●"/>
              <a:defRPr sz="4400">
                <a:solidFill>
                  <a:schemeClr val="dk2"/>
                </a:solidFill>
                <a:latin typeface="Arial"/>
                <a:ea typeface="Arial"/>
                <a:cs typeface="Arial"/>
                <a:sym typeface="Arial"/>
              </a:defRPr>
            </a:lvl7pPr>
            <a:lvl8pPr indent="-88900" lvl="7" marL="0" rtl="0" algn="ctr">
              <a:lnSpc>
                <a:spcPct val="100000"/>
              </a:lnSpc>
              <a:spcBef>
                <a:spcPts val="0"/>
              </a:spcBef>
              <a:spcAft>
                <a:spcPts val="0"/>
              </a:spcAft>
              <a:buSzPts val="1400"/>
              <a:buChar char="○"/>
              <a:defRPr sz="4400">
                <a:solidFill>
                  <a:schemeClr val="dk2"/>
                </a:solidFill>
                <a:latin typeface="Arial"/>
                <a:ea typeface="Arial"/>
                <a:cs typeface="Arial"/>
                <a:sym typeface="Arial"/>
              </a:defRPr>
            </a:lvl8pPr>
            <a:lvl9pPr indent="-88900" lvl="8" marL="0" rtl="0" algn="ctr">
              <a:lnSpc>
                <a:spcPct val="100000"/>
              </a:lnSpc>
              <a:spcBef>
                <a:spcPts val="0"/>
              </a:spcBef>
              <a:spcAft>
                <a:spcPts val="0"/>
              </a:spcAft>
              <a:buSzPts val="1400"/>
              <a:buChar char="■"/>
              <a:defRPr sz="4400">
                <a:solidFill>
                  <a:schemeClr val="dk2"/>
                </a:solidFill>
                <a:latin typeface="Arial"/>
                <a:ea typeface="Arial"/>
                <a:cs typeface="Arial"/>
                <a:sym typeface="Arial"/>
              </a:defRPr>
            </a:lvl9pPr>
          </a:lstStyle>
          <a:p/>
        </p:txBody>
      </p:sp>
      <p:sp>
        <p:nvSpPr>
          <p:cNvPr id="13" name="Google Shape;13;p2"/>
          <p:cNvSpPr txBox="1"/>
          <p:nvPr>
            <p:ph idx="1" type="body"/>
          </p:nvPr>
        </p:nvSpPr>
        <p:spPr>
          <a:xfrm>
            <a:off x="0" y="1905000"/>
            <a:ext cx="8229600" cy="3276600"/>
          </a:xfrm>
          <a:prstGeom prst="rect">
            <a:avLst/>
          </a:prstGeom>
          <a:noFill/>
          <a:ln>
            <a:noFill/>
          </a:ln>
        </p:spPr>
        <p:txBody>
          <a:bodyPr anchorCtr="0" anchor="t" bIns="91425" lIns="91425" spcFirstLastPara="1" rIns="91425" wrap="square" tIns="91425"/>
          <a:lstStyle>
            <a:lvl1pPr indent="-317500" lvl="0" marL="457200" rtl="0">
              <a:spcBef>
                <a:spcPts val="0"/>
              </a:spcBef>
              <a:spcAft>
                <a:spcPts val="0"/>
              </a:spcAft>
              <a:buSzPts val="1400"/>
              <a:buChar char="●"/>
              <a:defRPr/>
            </a:lvl1pPr>
            <a:lvl2pPr indent="-317500" lvl="1" marL="914400" rtl="0">
              <a:spcBef>
                <a:spcPts val="0"/>
              </a:spcBef>
              <a:spcAft>
                <a:spcPts val="0"/>
              </a:spcAft>
              <a:buSzPts val="1400"/>
              <a:buChar char="○"/>
              <a:defRPr/>
            </a:lvl2pPr>
            <a:lvl3pPr indent="-317500" lvl="2" marL="1371600" rtl="0">
              <a:spcBef>
                <a:spcPts val="0"/>
              </a:spcBef>
              <a:spcAft>
                <a:spcPts val="0"/>
              </a:spcAft>
              <a:buSzPts val="1400"/>
              <a:buChar char="■"/>
              <a:defRPr/>
            </a:lvl3pPr>
            <a:lvl4pPr indent="-317500" lvl="3" marL="1828800" rtl="0">
              <a:spcBef>
                <a:spcPts val="0"/>
              </a:spcBef>
              <a:spcAft>
                <a:spcPts val="0"/>
              </a:spcAft>
              <a:buSzPts val="1400"/>
              <a:buChar char="●"/>
              <a:defRPr/>
            </a:lvl4pPr>
            <a:lvl5pPr indent="-317500" lvl="4" marL="2286000" rtl="0">
              <a:spcBef>
                <a:spcPts val="0"/>
              </a:spcBef>
              <a:spcAft>
                <a:spcPts val="0"/>
              </a:spcAft>
              <a:buSzPts val="1400"/>
              <a:buChar char="○"/>
              <a:defRPr/>
            </a:lvl5pPr>
            <a:lvl6pPr indent="-317500" lvl="5" marL="2743200" rtl="0" algn="l">
              <a:lnSpc>
                <a:spcPct val="100000"/>
              </a:lnSpc>
              <a:spcBef>
                <a:spcPts val="400"/>
              </a:spcBef>
              <a:spcAft>
                <a:spcPts val="0"/>
              </a:spcAft>
              <a:buClr>
                <a:schemeClr val="dk1"/>
              </a:buClr>
              <a:buSzPts val="1400"/>
              <a:buFont typeface="Arial"/>
              <a:buChar char="»"/>
              <a:defRPr sz="2000">
                <a:solidFill>
                  <a:schemeClr val="dk1"/>
                </a:solidFill>
                <a:latin typeface="Arial"/>
                <a:ea typeface="Arial"/>
                <a:cs typeface="Arial"/>
                <a:sym typeface="Arial"/>
              </a:defRPr>
            </a:lvl6pPr>
            <a:lvl7pPr indent="-317500" lvl="6" marL="3200400" rtl="0" algn="l">
              <a:lnSpc>
                <a:spcPct val="100000"/>
              </a:lnSpc>
              <a:spcBef>
                <a:spcPts val="400"/>
              </a:spcBef>
              <a:spcAft>
                <a:spcPts val="0"/>
              </a:spcAft>
              <a:buClr>
                <a:schemeClr val="dk1"/>
              </a:buClr>
              <a:buSzPts val="1400"/>
              <a:buFont typeface="Arial"/>
              <a:buChar char="»"/>
              <a:defRPr sz="2000">
                <a:solidFill>
                  <a:schemeClr val="dk1"/>
                </a:solidFill>
                <a:latin typeface="Arial"/>
                <a:ea typeface="Arial"/>
                <a:cs typeface="Arial"/>
                <a:sym typeface="Arial"/>
              </a:defRPr>
            </a:lvl7pPr>
            <a:lvl8pPr indent="-317500" lvl="7" marL="3657600" rtl="0" algn="l">
              <a:lnSpc>
                <a:spcPct val="100000"/>
              </a:lnSpc>
              <a:spcBef>
                <a:spcPts val="400"/>
              </a:spcBef>
              <a:spcAft>
                <a:spcPts val="0"/>
              </a:spcAft>
              <a:buClr>
                <a:schemeClr val="dk1"/>
              </a:buClr>
              <a:buSzPts val="1400"/>
              <a:buFont typeface="Arial"/>
              <a:buChar char="»"/>
              <a:defRPr sz="2000">
                <a:solidFill>
                  <a:schemeClr val="dk1"/>
                </a:solidFill>
                <a:latin typeface="Arial"/>
                <a:ea typeface="Arial"/>
                <a:cs typeface="Arial"/>
                <a:sym typeface="Arial"/>
              </a:defRPr>
            </a:lvl8pPr>
            <a:lvl9pPr indent="-317500" lvl="8" marL="4114800" rtl="0" algn="l">
              <a:lnSpc>
                <a:spcPct val="100000"/>
              </a:lnSpc>
              <a:spcBef>
                <a:spcPts val="400"/>
              </a:spcBef>
              <a:spcAft>
                <a:spcPts val="0"/>
              </a:spcAft>
              <a:buClr>
                <a:schemeClr val="dk1"/>
              </a:buClr>
              <a:buSzPts val="1400"/>
              <a:buFont typeface="Arial"/>
              <a:buChar char="»"/>
              <a:defRPr sz="2000">
                <a:solidFill>
                  <a:schemeClr val="dk1"/>
                </a:solidFill>
                <a:latin typeface="Arial"/>
                <a:ea typeface="Arial"/>
                <a:cs typeface="Arial"/>
                <a:sym typeface="Arial"/>
              </a:defRPr>
            </a:lvl9pPr>
          </a:lstStyle>
          <a:p/>
        </p:txBody>
      </p:sp>
      <p:sp>
        <p:nvSpPr>
          <p:cNvPr id="14" name="Google Shape;14;p2"/>
          <p:cNvSpPr txBox="1"/>
          <p:nvPr>
            <p:ph idx="10" type="dt"/>
          </p:nvPr>
        </p:nvSpPr>
        <p:spPr>
          <a:xfrm>
            <a:off x="457200" y="6245225"/>
            <a:ext cx="2133600" cy="476250"/>
          </a:xfrm>
          <a:prstGeom prst="rect">
            <a:avLst/>
          </a:prstGeom>
          <a:noFill/>
          <a:ln>
            <a:noFill/>
          </a:ln>
        </p:spPr>
        <p:txBody>
          <a:bodyPr anchorCtr="0" anchor="t" bIns="91425" lIns="91425" spcFirstLastPara="1" rIns="91425" wrap="square" tIns="91425"/>
          <a:lstStyle>
            <a:lvl1pPr indent="-88900" lvl="0" marL="0" marR="0" rtl="0" algn="l">
              <a:spcBef>
                <a:spcPts val="0"/>
              </a:spcBef>
              <a:spcAft>
                <a:spcPts val="0"/>
              </a:spcAft>
              <a:buSzPts val="1400"/>
              <a:buChar char="●"/>
              <a:defRPr b="0" i="0" sz="1400" u="none" cap="none" strike="noStrike"/>
            </a:lvl1pPr>
            <a:lvl2pPr lvl="1">
              <a:spcBef>
                <a:spcPts val="0"/>
              </a:spcBef>
              <a:spcAft>
                <a:spcPts val="0"/>
              </a:spcAft>
              <a:buSzPts val="1400"/>
              <a:buChar char="○"/>
              <a:defRPr/>
            </a:lvl2pPr>
            <a:lvl3pPr lvl="2">
              <a:spcBef>
                <a:spcPts val="0"/>
              </a:spcBef>
              <a:spcAft>
                <a:spcPts val="0"/>
              </a:spcAft>
              <a:buSzPts val="1400"/>
              <a:buChar char="■"/>
              <a:defRPr/>
            </a:lvl3pPr>
            <a:lvl4pPr lvl="3">
              <a:spcBef>
                <a:spcPts val="0"/>
              </a:spcBef>
              <a:spcAft>
                <a:spcPts val="0"/>
              </a:spcAft>
              <a:buSzPts val="1400"/>
              <a:buChar char="●"/>
              <a:defRPr/>
            </a:lvl4pPr>
            <a:lvl5pPr lvl="4">
              <a:spcBef>
                <a:spcPts val="0"/>
              </a:spcBef>
              <a:spcAft>
                <a:spcPts val="0"/>
              </a:spcAft>
              <a:buSzPts val="1400"/>
              <a:buChar char="○"/>
              <a:defRPr/>
            </a:lvl5pPr>
            <a:lvl6pPr lvl="5">
              <a:spcBef>
                <a:spcPts val="0"/>
              </a:spcBef>
              <a:spcAft>
                <a:spcPts val="0"/>
              </a:spcAft>
              <a:buSzPts val="1400"/>
              <a:buChar char="■"/>
              <a:defRPr/>
            </a:lvl6pPr>
            <a:lvl7pPr lvl="6">
              <a:spcBef>
                <a:spcPts val="0"/>
              </a:spcBef>
              <a:spcAft>
                <a:spcPts val="0"/>
              </a:spcAft>
              <a:buSzPts val="1400"/>
              <a:buChar char="●"/>
              <a:defRPr/>
            </a:lvl7pPr>
            <a:lvl8pPr lvl="7">
              <a:spcBef>
                <a:spcPts val="0"/>
              </a:spcBef>
              <a:spcAft>
                <a:spcPts val="0"/>
              </a:spcAft>
              <a:buSzPts val="1400"/>
              <a:buChar char="○"/>
              <a:defRPr/>
            </a:lvl8pPr>
            <a:lvl9pPr lvl="8">
              <a:spcBef>
                <a:spcPts val="0"/>
              </a:spcBef>
              <a:spcAft>
                <a:spcPts val="0"/>
              </a:spcAft>
              <a:buSzPts val="1400"/>
              <a:buChar char="■"/>
              <a:defRPr/>
            </a:lvl9pPr>
          </a:lstStyle>
          <a:p/>
        </p:txBody>
      </p:sp>
      <p:sp>
        <p:nvSpPr>
          <p:cNvPr id="15" name="Google Shape;15;p2"/>
          <p:cNvSpPr txBox="1"/>
          <p:nvPr>
            <p:ph idx="11" type="ftr"/>
          </p:nvPr>
        </p:nvSpPr>
        <p:spPr>
          <a:xfrm>
            <a:off x="3124200" y="6245225"/>
            <a:ext cx="2895600" cy="476250"/>
          </a:xfrm>
          <a:prstGeom prst="rect">
            <a:avLst/>
          </a:prstGeom>
          <a:noFill/>
          <a:ln>
            <a:noFill/>
          </a:ln>
        </p:spPr>
        <p:txBody>
          <a:bodyPr anchorCtr="0" anchor="t" bIns="91425" lIns="91425" spcFirstLastPara="1" rIns="91425" wrap="square" tIns="91425"/>
          <a:lstStyle>
            <a:lvl1pPr indent="-88900" lvl="0" marL="0" marR="0" rtl="0" algn="ctr">
              <a:spcBef>
                <a:spcPts val="0"/>
              </a:spcBef>
              <a:spcAft>
                <a:spcPts val="0"/>
              </a:spcAft>
              <a:buSzPts val="1400"/>
              <a:buChar char="●"/>
              <a:defRPr b="0" i="0" sz="1400" u="none" cap="none" strike="noStrike"/>
            </a:lvl1pPr>
            <a:lvl2pPr lvl="1">
              <a:spcBef>
                <a:spcPts val="0"/>
              </a:spcBef>
              <a:spcAft>
                <a:spcPts val="0"/>
              </a:spcAft>
              <a:buSzPts val="1400"/>
              <a:buChar char="○"/>
              <a:defRPr/>
            </a:lvl2pPr>
            <a:lvl3pPr lvl="2">
              <a:spcBef>
                <a:spcPts val="0"/>
              </a:spcBef>
              <a:spcAft>
                <a:spcPts val="0"/>
              </a:spcAft>
              <a:buSzPts val="1400"/>
              <a:buChar char="■"/>
              <a:defRPr/>
            </a:lvl3pPr>
            <a:lvl4pPr lvl="3">
              <a:spcBef>
                <a:spcPts val="0"/>
              </a:spcBef>
              <a:spcAft>
                <a:spcPts val="0"/>
              </a:spcAft>
              <a:buSzPts val="1400"/>
              <a:buChar char="●"/>
              <a:defRPr/>
            </a:lvl4pPr>
            <a:lvl5pPr lvl="4">
              <a:spcBef>
                <a:spcPts val="0"/>
              </a:spcBef>
              <a:spcAft>
                <a:spcPts val="0"/>
              </a:spcAft>
              <a:buSzPts val="1400"/>
              <a:buChar char="○"/>
              <a:defRPr/>
            </a:lvl5pPr>
            <a:lvl6pPr lvl="5">
              <a:spcBef>
                <a:spcPts val="0"/>
              </a:spcBef>
              <a:spcAft>
                <a:spcPts val="0"/>
              </a:spcAft>
              <a:buSzPts val="1400"/>
              <a:buChar char="■"/>
              <a:defRPr/>
            </a:lvl6pPr>
            <a:lvl7pPr lvl="6">
              <a:spcBef>
                <a:spcPts val="0"/>
              </a:spcBef>
              <a:spcAft>
                <a:spcPts val="0"/>
              </a:spcAft>
              <a:buSzPts val="1400"/>
              <a:buChar char="●"/>
              <a:defRPr/>
            </a:lvl7pPr>
            <a:lvl8pPr lvl="7">
              <a:spcBef>
                <a:spcPts val="0"/>
              </a:spcBef>
              <a:spcAft>
                <a:spcPts val="0"/>
              </a:spcAft>
              <a:buSzPts val="1400"/>
              <a:buChar char="○"/>
              <a:defRPr/>
            </a:lvl8pPr>
            <a:lvl9pPr lvl="8">
              <a:spcBef>
                <a:spcPts val="0"/>
              </a:spcBef>
              <a:spcAft>
                <a:spcPts val="0"/>
              </a:spcAft>
              <a:buSzPts val="1400"/>
              <a:buChar char="■"/>
              <a:defRPr/>
            </a:lvl9pPr>
          </a:lstStyle>
          <a:p/>
        </p:txBody>
      </p:sp>
      <p:sp>
        <p:nvSpPr>
          <p:cNvPr id="16" name="Google Shape;16;p2"/>
          <p:cNvSpPr txBox="1"/>
          <p:nvPr>
            <p:ph idx="12" type="sldNum"/>
          </p:nvPr>
        </p:nvSpPr>
        <p:spPr>
          <a:xfrm>
            <a:off x="6553200" y="6245225"/>
            <a:ext cx="2133600" cy="476250"/>
          </a:xfrm>
          <a:prstGeom prst="rect">
            <a:avLst/>
          </a:prstGeom>
          <a:noFill/>
          <a:ln>
            <a:noFill/>
          </a:ln>
        </p:spPr>
        <p:txBody>
          <a:bodyPr anchorCtr="0" anchor="t" bIns="91425" lIns="91425" spcFirstLastPara="1" rIns="91425" wrap="square" tIns="91425">
            <a:noAutofit/>
          </a:bodyPr>
          <a:lstStyle>
            <a:lvl1pPr indent="0" lvl="0" marL="0" marR="0" rtl="0" algn="r">
              <a:buNone/>
              <a:defRPr b="0" i="0" sz="1400" u="none" cap="none" strike="noStrike"/>
            </a:lvl1pPr>
            <a:lvl2pPr indent="0" lvl="1" marL="0" marR="0" rtl="0" algn="r">
              <a:buNone/>
              <a:defRPr b="0" i="0" sz="1400" u="none" cap="none" strike="noStrike"/>
            </a:lvl2pPr>
            <a:lvl3pPr indent="0" lvl="2" marL="0" marR="0" rtl="0" algn="r">
              <a:buNone/>
              <a:defRPr b="0" i="0" sz="1400" u="none" cap="none" strike="noStrike"/>
            </a:lvl3pPr>
            <a:lvl4pPr indent="0" lvl="3" marL="0" marR="0" rtl="0" algn="r">
              <a:buNone/>
              <a:defRPr b="0" i="0" sz="1400" u="none" cap="none" strike="noStrike"/>
            </a:lvl4pPr>
            <a:lvl5pPr indent="0" lvl="4" marL="0" marR="0" rtl="0" algn="r">
              <a:buNone/>
              <a:defRPr b="0" i="0" sz="1400" u="none" cap="none" strike="noStrike"/>
            </a:lvl5pPr>
            <a:lvl6pPr indent="0" lvl="5" marL="0" marR="0" rtl="0" algn="r">
              <a:buNone/>
              <a:defRPr b="0" i="0" sz="1400" u="none" cap="none" strike="noStrike"/>
            </a:lvl6pPr>
            <a:lvl7pPr indent="0" lvl="6" marL="0" marR="0" rtl="0" algn="r">
              <a:buNone/>
              <a:defRPr b="0" i="0" sz="1400" u="none" cap="none" strike="noStrike"/>
            </a:lvl7pPr>
            <a:lvl8pPr indent="0" lvl="7" marL="0" marR="0" rtl="0" algn="r">
              <a:buNone/>
              <a:defRPr b="0" i="0" sz="1400" u="none" cap="none" strike="noStrike"/>
            </a:lvl8pPr>
            <a:lvl9pPr indent="0" lvl="8" marL="0" marR="0" rtl="0" algn="r">
              <a:buNone/>
              <a:defRPr b="0" i="0" sz="1400" u="none" cap="none" strike="noStrike"/>
            </a:lvl9pPr>
          </a:lstStyle>
          <a:p>
            <a:pPr indent="-88900" lvl="0" marL="0" rtl="0" algn="r">
              <a:spcBef>
                <a:spcPts val="0"/>
              </a:spcBef>
              <a:spcAft>
                <a:spcPts val="0"/>
              </a:spcAft>
              <a:buSzPts val="1400"/>
              <a:buChar char="●"/>
            </a:pPr>
            <a:r>
              <a:t/>
            </a:r>
            <a:endParaRPr/>
          </a:p>
          <a:p>
            <a:pPr indent="-88900" lvl="1" marL="0" rtl="0" algn="l">
              <a:spcBef>
                <a:spcPts val="0"/>
              </a:spcBef>
              <a:spcAft>
                <a:spcPts val="0"/>
              </a:spcAft>
              <a:buSzPts val="1400"/>
              <a:buChar char="○"/>
            </a:pPr>
            <a:r>
              <a:t/>
            </a:r>
            <a:endParaRPr/>
          </a:p>
          <a:p>
            <a:pPr indent="-88900" lvl="2" marL="0" rtl="0" algn="l">
              <a:spcBef>
                <a:spcPts val="0"/>
              </a:spcBef>
              <a:spcAft>
                <a:spcPts val="0"/>
              </a:spcAft>
              <a:buSzPts val="1400"/>
              <a:buChar char="■"/>
            </a:pPr>
            <a:r>
              <a:t/>
            </a:r>
            <a:endParaRPr/>
          </a:p>
          <a:p>
            <a:pPr indent="-88900" lvl="3" marL="0" rtl="0" algn="l">
              <a:spcBef>
                <a:spcPts val="0"/>
              </a:spcBef>
              <a:spcAft>
                <a:spcPts val="0"/>
              </a:spcAft>
              <a:buSzPts val="1400"/>
              <a:buChar char="●"/>
            </a:pPr>
            <a:r>
              <a:t/>
            </a:r>
            <a:endParaRPr/>
          </a:p>
          <a:p>
            <a:pPr indent="-88900" lvl="4" marL="0" rtl="0" algn="l">
              <a:spcBef>
                <a:spcPts val="0"/>
              </a:spcBef>
              <a:spcAft>
                <a:spcPts val="0"/>
              </a:spcAft>
              <a:buSzPts val="1400"/>
              <a:buChar char="○"/>
            </a:pPr>
            <a:r>
              <a:t/>
            </a:r>
            <a:endParaRPr/>
          </a:p>
          <a:p>
            <a:pPr indent="-88900" lvl="5" marL="0" rtl="0" algn="l">
              <a:spcBef>
                <a:spcPts val="0"/>
              </a:spcBef>
              <a:spcAft>
                <a:spcPts val="0"/>
              </a:spcAft>
              <a:buSzPts val="1400"/>
              <a:buChar char="■"/>
            </a:pPr>
            <a:r>
              <a:t/>
            </a:r>
            <a:endParaRPr/>
          </a:p>
          <a:p>
            <a:pPr indent="-88900" lvl="6" marL="0" rtl="0" algn="l">
              <a:spcBef>
                <a:spcPts val="0"/>
              </a:spcBef>
              <a:spcAft>
                <a:spcPts val="0"/>
              </a:spcAft>
              <a:buSzPts val="1400"/>
              <a:buChar char="●"/>
            </a:pPr>
            <a:r>
              <a:t/>
            </a:r>
            <a:endParaRPr/>
          </a:p>
          <a:p>
            <a:pPr indent="-88900" lvl="7" marL="0" rtl="0" algn="l">
              <a:spcBef>
                <a:spcPts val="0"/>
              </a:spcBef>
              <a:spcAft>
                <a:spcPts val="0"/>
              </a:spcAft>
              <a:buSzPts val="1400"/>
              <a:buChar char="○"/>
            </a:pPr>
            <a:r>
              <a:t/>
            </a:r>
            <a:endParaRPr/>
          </a:p>
          <a:p>
            <a:pPr indent="-88900" lvl="8" marL="0" rtl="0" algn="l">
              <a:spcBef>
                <a:spcPts val="0"/>
              </a:spcBef>
              <a:spcAft>
                <a:spcPts val="0"/>
              </a:spcAft>
              <a:buSzPts val="1400"/>
              <a:buChar char="■"/>
            </a:pPr>
            <a:r>
              <a:t/>
            </a:r>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gradFill>
          <a:gsLst>
            <a:gs pos="0">
              <a:srgbClr val="FFCC66"/>
            </a:gs>
            <a:gs pos="100000">
              <a:srgbClr val="FFFFCC"/>
            </a:gs>
          </a:gsLst>
          <a:lin ang="5400000" scaled="0"/>
        </a:gra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457200" y="274637"/>
            <a:ext cx="8229600" cy="1143000"/>
          </a:xfrm>
          <a:prstGeom prst="rect">
            <a:avLst/>
          </a:prstGeom>
          <a:noFill/>
          <a:ln>
            <a:noFill/>
          </a:ln>
        </p:spPr>
        <p:txBody>
          <a:bodyPr anchorCtr="0" anchor="ctr" bIns="91425" lIns="91425" spcFirstLastPara="1" rIns="91425" wrap="square" tIns="91425"/>
          <a:lstStyle>
            <a:lvl1pPr indent="-88900" lvl="0" marL="0" marR="0" rtl="0" algn="l">
              <a:spcBef>
                <a:spcPts val="0"/>
              </a:spcBef>
              <a:spcAft>
                <a:spcPts val="0"/>
              </a:spcAft>
              <a:buSzPts val="1400"/>
              <a:buChar char="●"/>
              <a:defRPr b="0" i="0" sz="1800" u="none" cap="none" strike="noStrike"/>
            </a:lvl1pPr>
            <a:lvl2pPr indent="-88900" lvl="1" marL="0" marR="0" rtl="0" algn="ctr">
              <a:lnSpc>
                <a:spcPct val="100000"/>
              </a:lnSpc>
              <a:spcBef>
                <a:spcPts val="0"/>
              </a:spcBef>
              <a:spcAft>
                <a:spcPts val="0"/>
              </a:spcAft>
              <a:buSzPts val="1400"/>
              <a:buChar char="○"/>
              <a:defRPr b="0" i="0" sz="4400" u="none" cap="none" strike="noStrike">
                <a:solidFill>
                  <a:schemeClr val="dk2"/>
                </a:solidFill>
                <a:latin typeface="Arial"/>
                <a:ea typeface="Arial"/>
                <a:cs typeface="Arial"/>
                <a:sym typeface="Arial"/>
              </a:defRPr>
            </a:lvl2pPr>
            <a:lvl3pPr indent="-88900" lvl="2" marL="0" marR="0" rtl="0" algn="ctr">
              <a:lnSpc>
                <a:spcPct val="100000"/>
              </a:lnSpc>
              <a:spcBef>
                <a:spcPts val="0"/>
              </a:spcBef>
              <a:spcAft>
                <a:spcPts val="0"/>
              </a:spcAft>
              <a:buSzPts val="1400"/>
              <a:buChar char="■"/>
              <a:defRPr b="0" i="0" sz="4400" u="none" cap="none" strike="noStrike">
                <a:solidFill>
                  <a:schemeClr val="dk2"/>
                </a:solidFill>
                <a:latin typeface="Arial"/>
                <a:ea typeface="Arial"/>
                <a:cs typeface="Arial"/>
                <a:sym typeface="Arial"/>
              </a:defRPr>
            </a:lvl3pPr>
            <a:lvl4pPr indent="-88900" lvl="3" marL="0" marR="0" rtl="0" algn="ctr">
              <a:lnSpc>
                <a:spcPct val="100000"/>
              </a:lnSpc>
              <a:spcBef>
                <a:spcPts val="0"/>
              </a:spcBef>
              <a:spcAft>
                <a:spcPts val="0"/>
              </a:spcAft>
              <a:buSzPts val="1400"/>
              <a:buChar char="●"/>
              <a:defRPr b="0" i="0" sz="4400" u="none" cap="none" strike="noStrike">
                <a:solidFill>
                  <a:schemeClr val="dk2"/>
                </a:solidFill>
                <a:latin typeface="Arial"/>
                <a:ea typeface="Arial"/>
                <a:cs typeface="Arial"/>
                <a:sym typeface="Arial"/>
              </a:defRPr>
            </a:lvl4pPr>
            <a:lvl5pPr indent="-88900" lvl="4" marL="0" marR="0" rtl="0" algn="ctr">
              <a:lnSpc>
                <a:spcPct val="100000"/>
              </a:lnSpc>
              <a:spcBef>
                <a:spcPts val="0"/>
              </a:spcBef>
              <a:spcAft>
                <a:spcPts val="0"/>
              </a:spcAft>
              <a:buSzPts val="1400"/>
              <a:buChar char="○"/>
              <a:defRPr b="0" i="0" sz="4400" u="none" cap="none" strike="noStrike">
                <a:solidFill>
                  <a:schemeClr val="dk2"/>
                </a:solidFill>
                <a:latin typeface="Arial"/>
                <a:ea typeface="Arial"/>
                <a:cs typeface="Arial"/>
                <a:sym typeface="Arial"/>
              </a:defRPr>
            </a:lvl5pPr>
            <a:lvl6pPr indent="-88900" lvl="5" marL="0" marR="0" rtl="0" algn="ctr">
              <a:lnSpc>
                <a:spcPct val="100000"/>
              </a:lnSpc>
              <a:spcBef>
                <a:spcPts val="0"/>
              </a:spcBef>
              <a:spcAft>
                <a:spcPts val="0"/>
              </a:spcAft>
              <a:buSzPts val="1400"/>
              <a:buChar char="■"/>
              <a:defRPr b="0" i="0" sz="4400" u="none" cap="none" strike="noStrike">
                <a:solidFill>
                  <a:schemeClr val="dk2"/>
                </a:solidFill>
                <a:latin typeface="Arial"/>
                <a:ea typeface="Arial"/>
                <a:cs typeface="Arial"/>
                <a:sym typeface="Arial"/>
              </a:defRPr>
            </a:lvl6pPr>
            <a:lvl7pPr indent="-88900" lvl="6" marL="0" marR="0" rtl="0" algn="ctr">
              <a:lnSpc>
                <a:spcPct val="100000"/>
              </a:lnSpc>
              <a:spcBef>
                <a:spcPts val="0"/>
              </a:spcBef>
              <a:spcAft>
                <a:spcPts val="0"/>
              </a:spcAft>
              <a:buSzPts val="1400"/>
              <a:buChar char="●"/>
              <a:defRPr b="0" i="0" sz="4400" u="none" cap="none" strike="noStrike">
                <a:solidFill>
                  <a:schemeClr val="dk2"/>
                </a:solidFill>
                <a:latin typeface="Arial"/>
                <a:ea typeface="Arial"/>
                <a:cs typeface="Arial"/>
                <a:sym typeface="Arial"/>
              </a:defRPr>
            </a:lvl7pPr>
            <a:lvl8pPr indent="-88900" lvl="7" marL="0" marR="0" rtl="0" algn="ctr">
              <a:lnSpc>
                <a:spcPct val="100000"/>
              </a:lnSpc>
              <a:spcBef>
                <a:spcPts val="0"/>
              </a:spcBef>
              <a:spcAft>
                <a:spcPts val="0"/>
              </a:spcAft>
              <a:buSzPts val="1400"/>
              <a:buChar char="○"/>
              <a:defRPr b="0" i="0" sz="4400" u="none" cap="none" strike="noStrike">
                <a:solidFill>
                  <a:schemeClr val="dk2"/>
                </a:solidFill>
                <a:latin typeface="Arial"/>
                <a:ea typeface="Arial"/>
                <a:cs typeface="Arial"/>
                <a:sym typeface="Arial"/>
              </a:defRPr>
            </a:lvl8pPr>
            <a:lvl9pPr indent="-88900" lvl="8" marL="0" marR="0" rtl="0" algn="ctr">
              <a:lnSpc>
                <a:spcPct val="100000"/>
              </a:lnSpc>
              <a:spcBef>
                <a:spcPts val="0"/>
              </a:spcBef>
              <a:spcAft>
                <a:spcPts val="0"/>
              </a:spcAft>
              <a:buSzPts val="1400"/>
              <a:buChar char="■"/>
              <a:defRPr b="0" i="0" sz="4400" u="none" cap="none" strike="noStrike">
                <a:solidFill>
                  <a:schemeClr val="dk2"/>
                </a:solidFill>
                <a:latin typeface="Arial"/>
                <a:ea typeface="Arial"/>
                <a:cs typeface="Arial"/>
                <a:sym typeface="Arial"/>
              </a:defRPr>
            </a:lvl9pPr>
          </a:lstStyle>
          <a:p/>
        </p:txBody>
      </p:sp>
      <p:sp>
        <p:nvSpPr>
          <p:cNvPr id="7" name="Google Shape;7;p1"/>
          <p:cNvSpPr txBox="1"/>
          <p:nvPr>
            <p:ph idx="1" type="body"/>
          </p:nvPr>
        </p:nvSpPr>
        <p:spPr>
          <a:xfrm>
            <a:off x="457200" y="1600200"/>
            <a:ext cx="8229600" cy="4525962"/>
          </a:xfrm>
          <a:prstGeom prst="rect">
            <a:avLst/>
          </a:prstGeom>
          <a:noFill/>
          <a:ln>
            <a:noFill/>
          </a:ln>
        </p:spPr>
        <p:txBody>
          <a:bodyPr anchorCtr="0" anchor="t" bIns="91425" lIns="91425" spcFirstLastPara="1" rIns="91425" wrap="square" tIns="91425"/>
          <a:lstStyle>
            <a:lvl1pPr indent="-317500" lvl="0" marL="457200" marR="0" rtl="0" algn="l">
              <a:spcBef>
                <a:spcPts val="0"/>
              </a:spcBef>
              <a:spcAft>
                <a:spcPts val="0"/>
              </a:spcAft>
              <a:buSzPts val="1400"/>
              <a:buChar char="●"/>
              <a:defRPr b="0" i="0" sz="1800" u="none" cap="none" strike="noStrike"/>
            </a:lvl1pPr>
            <a:lvl2pPr indent="-317500" lvl="1" marL="914400" marR="0" rtl="0" algn="l">
              <a:spcBef>
                <a:spcPts val="0"/>
              </a:spcBef>
              <a:spcAft>
                <a:spcPts val="0"/>
              </a:spcAft>
              <a:buSzPts val="1400"/>
              <a:buChar char="○"/>
              <a:defRPr b="0" i="0" sz="1800" u="none" cap="none" strike="noStrike"/>
            </a:lvl2pPr>
            <a:lvl3pPr indent="-317500" lvl="2" marL="1371600" marR="0" rtl="0" algn="l">
              <a:spcBef>
                <a:spcPts val="0"/>
              </a:spcBef>
              <a:spcAft>
                <a:spcPts val="0"/>
              </a:spcAft>
              <a:buSzPts val="1400"/>
              <a:buChar char="■"/>
              <a:defRPr b="0" i="0" sz="1800" u="none" cap="none" strike="noStrike"/>
            </a:lvl3pPr>
            <a:lvl4pPr indent="-317500" lvl="3" marL="1828800" marR="0" rtl="0" algn="l">
              <a:spcBef>
                <a:spcPts val="0"/>
              </a:spcBef>
              <a:spcAft>
                <a:spcPts val="0"/>
              </a:spcAft>
              <a:buSzPts val="1400"/>
              <a:buChar char="●"/>
              <a:defRPr b="0" i="0" sz="1800" u="none" cap="none" strike="noStrike"/>
            </a:lvl4pPr>
            <a:lvl5pPr indent="-317500" lvl="4" marL="2286000" marR="0" rtl="0" algn="l">
              <a:spcBef>
                <a:spcPts val="0"/>
              </a:spcBef>
              <a:spcAft>
                <a:spcPts val="0"/>
              </a:spcAft>
              <a:buSzPts val="1400"/>
              <a:buChar char="○"/>
              <a:defRPr b="0" i="0" sz="1800" u="none" cap="none" strike="noStrike"/>
            </a:lvl5pPr>
            <a:lvl6pPr indent="-317500" lvl="5" marL="2743200" marR="0" rtl="0" algn="l">
              <a:lnSpc>
                <a:spcPct val="100000"/>
              </a:lnSpc>
              <a:spcBef>
                <a:spcPts val="400"/>
              </a:spcBef>
              <a:spcAft>
                <a:spcPts val="0"/>
              </a:spcAft>
              <a:buClr>
                <a:schemeClr val="dk1"/>
              </a:buClr>
              <a:buSzPts val="1400"/>
              <a:buFont typeface="Arial"/>
              <a:buChar char="»"/>
              <a:defRPr b="0" i="0" sz="2000" u="none" cap="none" strike="noStrike">
                <a:solidFill>
                  <a:schemeClr val="dk1"/>
                </a:solidFill>
                <a:latin typeface="Arial"/>
                <a:ea typeface="Arial"/>
                <a:cs typeface="Arial"/>
                <a:sym typeface="Arial"/>
              </a:defRPr>
            </a:lvl6pPr>
            <a:lvl7pPr indent="-317500" lvl="6" marL="3200400" marR="0" rtl="0" algn="l">
              <a:lnSpc>
                <a:spcPct val="100000"/>
              </a:lnSpc>
              <a:spcBef>
                <a:spcPts val="400"/>
              </a:spcBef>
              <a:spcAft>
                <a:spcPts val="0"/>
              </a:spcAft>
              <a:buClr>
                <a:schemeClr val="dk1"/>
              </a:buClr>
              <a:buSzPts val="1400"/>
              <a:buFont typeface="Arial"/>
              <a:buChar char="»"/>
              <a:defRPr b="0" i="0" sz="2000" u="none" cap="none" strike="noStrike">
                <a:solidFill>
                  <a:schemeClr val="dk1"/>
                </a:solidFill>
                <a:latin typeface="Arial"/>
                <a:ea typeface="Arial"/>
                <a:cs typeface="Arial"/>
                <a:sym typeface="Arial"/>
              </a:defRPr>
            </a:lvl7pPr>
            <a:lvl8pPr indent="-317500" lvl="7" marL="3657600" marR="0" rtl="0" algn="l">
              <a:lnSpc>
                <a:spcPct val="100000"/>
              </a:lnSpc>
              <a:spcBef>
                <a:spcPts val="400"/>
              </a:spcBef>
              <a:spcAft>
                <a:spcPts val="0"/>
              </a:spcAft>
              <a:buClr>
                <a:schemeClr val="dk1"/>
              </a:buClr>
              <a:buSzPts val="1400"/>
              <a:buFont typeface="Arial"/>
              <a:buChar char="»"/>
              <a:defRPr b="0" i="0" sz="2000" u="none" cap="none" strike="noStrike">
                <a:solidFill>
                  <a:schemeClr val="dk1"/>
                </a:solidFill>
                <a:latin typeface="Arial"/>
                <a:ea typeface="Arial"/>
                <a:cs typeface="Arial"/>
                <a:sym typeface="Arial"/>
              </a:defRPr>
            </a:lvl8pPr>
            <a:lvl9pPr indent="-317500" lvl="8" marL="4114800" marR="0" rtl="0" algn="l">
              <a:lnSpc>
                <a:spcPct val="100000"/>
              </a:lnSpc>
              <a:spcBef>
                <a:spcPts val="400"/>
              </a:spcBef>
              <a:spcAft>
                <a:spcPts val="0"/>
              </a:spcAft>
              <a:buClr>
                <a:schemeClr val="dk1"/>
              </a:buClr>
              <a:buSzPts val="1400"/>
              <a:buFont typeface="Arial"/>
              <a:buChar char="»"/>
              <a:defRPr b="0" i="0" sz="2000" u="none" cap="none" strike="noStrike">
                <a:solidFill>
                  <a:schemeClr val="dk1"/>
                </a:solidFill>
                <a:latin typeface="Arial"/>
                <a:ea typeface="Arial"/>
                <a:cs typeface="Arial"/>
                <a:sym typeface="Arial"/>
              </a:defRPr>
            </a:lvl9pPr>
          </a:lstStyle>
          <a:p/>
        </p:txBody>
      </p:sp>
      <p:sp>
        <p:nvSpPr>
          <p:cNvPr id="8" name="Google Shape;8;p1"/>
          <p:cNvSpPr txBox="1"/>
          <p:nvPr>
            <p:ph idx="10" type="dt"/>
          </p:nvPr>
        </p:nvSpPr>
        <p:spPr>
          <a:xfrm>
            <a:off x="457200" y="6245225"/>
            <a:ext cx="2133600" cy="476250"/>
          </a:xfrm>
          <a:prstGeom prst="rect">
            <a:avLst/>
          </a:prstGeom>
          <a:noFill/>
          <a:ln>
            <a:noFill/>
          </a:ln>
        </p:spPr>
        <p:txBody>
          <a:bodyPr anchorCtr="0" anchor="t" bIns="91425" lIns="91425" spcFirstLastPara="1" rIns="91425" wrap="square" tIns="91425"/>
          <a:lstStyle>
            <a:lvl1pPr indent="-88900" lvl="0" marL="0" marR="0" rtl="0" algn="l">
              <a:spcBef>
                <a:spcPts val="0"/>
              </a:spcBef>
              <a:spcAft>
                <a:spcPts val="0"/>
              </a:spcAft>
              <a:buSzPts val="1400"/>
              <a:buChar char="●"/>
              <a:defRPr b="0" i="0" sz="1400" u="none" cap="none" strike="noStrike"/>
            </a:lvl1pPr>
            <a:lvl2pPr lvl="1">
              <a:spcBef>
                <a:spcPts val="0"/>
              </a:spcBef>
              <a:spcAft>
                <a:spcPts val="0"/>
              </a:spcAft>
              <a:buSzPts val="1400"/>
              <a:buChar char="○"/>
              <a:defRPr/>
            </a:lvl2pPr>
            <a:lvl3pPr lvl="2">
              <a:spcBef>
                <a:spcPts val="0"/>
              </a:spcBef>
              <a:spcAft>
                <a:spcPts val="0"/>
              </a:spcAft>
              <a:buSzPts val="1400"/>
              <a:buChar char="■"/>
              <a:defRPr/>
            </a:lvl3pPr>
            <a:lvl4pPr lvl="3">
              <a:spcBef>
                <a:spcPts val="0"/>
              </a:spcBef>
              <a:spcAft>
                <a:spcPts val="0"/>
              </a:spcAft>
              <a:buSzPts val="1400"/>
              <a:buChar char="●"/>
              <a:defRPr/>
            </a:lvl4pPr>
            <a:lvl5pPr lvl="4">
              <a:spcBef>
                <a:spcPts val="0"/>
              </a:spcBef>
              <a:spcAft>
                <a:spcPts val="0"/>
              </a:spcAft>
              <a:buSzPts val="1400"/>
              <a:buChar char="○"/>
              <a:defRPr/>
            </a:lvl5pPr>
            <a:lvl6pPr lvl="5">
              <a:spcBef>
                <a:spcPts val="0"/>
              </a:spcBef>
              <a:spcAft>
                <a:spcPts val="0"/>
              </a:spcAft>
              <a:buSzPts val="1400"/>
              <a:buChar char="■"/>
              <a:defRPr/>
            </a:lvl6pPr>
            <a:lvl7pPr lvl="6">
              <a:spcBef>
                <a:spcPts val="0"/>
              </a:spcBef>
              <a:spcAft>
                <a:spcPts val="0"/>
              </a:spcAft>
              <a:buSzPts val="1400"/>
              <a:buChar char="●"/>
              <a:defRPr/>
            </a:lvl7pPr>
            <a:lvl8pPr lvl="7">
              <a:spcBef>
                <a:spcPts val="0"/>
              </a:spcBef>
              <a:spcAft>
                <a:spcPts val="0"/>
              </a:spcAft>
              <a:buSzPts val="1400"/>
              <a:buChar char="○"/>
              <a:defRPr/>
            </a:lvl8pPr>
            <a:lvl9pPr lvl="8">
              <a:spcBef>
                <a:spcPts val="0"/>
              </a:spcBef>
              <a:spcAft>
                <a:spcPts val="0"/>
              </a:spcAft>
              <a:buSzPts val="1400"/>
              <a:buChar char="■"/>
              <a:defRPr/>
            </a:lvl9pPr>
          </a:lstStyle>
          <a:p/>
        </p:txBody>
      </p:sp>
      <p:sp>
        <p:nvSpPr>
          <p:cNvPr id="9" name="Google Shape;9;p1"/>
          <p:cNvSpPr txBox="1"/>
          <p:nvPr>
            <p:ph idx="11" type="ftr"/>
          </p:nvPr>
        </p:nvSpPr>
        <p:spPr>
          <a:xfrm>
            <a:off x="3124200" y="6245225"/>
            <a:ext cx="2895600" cy="476250"/>
          </a:xfrm>
          <a:prstGeom prst="rect">
            <a:avLst/>
          </a:prstGeom>
          <a:noFill/>
          <a:ln>
            <a:noFill/>
          </a:ln>
        </p:spPr>
        <p:txBody>
          <a:bodyPr anchorCtr="0" anchor="t" bIns="91425" lIns="91425" spcFirstLastPara="1" rIns="91425" wrap="square" tIns="91425"/>
          <a:lstStyle>
            <a:lvl1pPr indent="-88900" lvl="0" marL="0" marR="0" rtl="0" algn="ctr">
              <a:spcBef>
                <a:spcPts val="0"/>
              </a:spcBef>
              <a:spcAft>
                <a:spcPts val="0"/>
              </a:spcAft>
              <a:buSzPts val="1400"/>
              <a:buChar char="●"/>
              <a:defRPr b="0" i="0" sz="1400" u="none" cap="none" strike="noStrike"/>
            </a:lvl1pPr>
            <a:lvl2pPr lvl="1">
              <a:spcBef>
                <a:spcPts val="0"/>
              </a:spcBef>
              <a:spcAft>
                <a:spcPts val="0"/>
              </a:spcAft>
              <a:buSzPts val="1400"/>
              <a:buChar char="○"/>
              <a:defRPr/>
            </a:lvl2pPr>
            <a:lvl3pPr lvl="2">
              <a:spcBef>
                <a:spcPts val="0"/>
              </a:spcBef>
              <a:spcAft>
                <a:spcPts val="0"/>
              </a:spcAft>
              <a:buSzPts val="1400"/>
              <a:buChar char="■"/>
              <a:defRPr/>
            </a:lvl3pPr>
            <a:lvl4pPr lvl="3">
              <a:spcBef>
                <a:spcPts val="0"/>
              </a:spcBef>
              <a:spcAft>
                <a:spcPts val="0"/>
              </a:spcAft>
              <a:buSzPts val="1400"/>
              <a:buChar char="●"/>
              <a:defRPr/>
            </a:lvl4pPr>
            <a:lvl5pPr lvl="4">
              <a:spcBef>
                <a:spcPts val="0"/>
              </a:spcBef>
              <a:spcAft>
                <a:spcPts val="0"/>
              </a:spcAft>
              <a:buSzPts val="1400"/>
              <a:buChar char="○"/>
              <a:defRPr/>
            </a:lvl5pPr>
            <a:lvl6pPr lvl="5">
              <a:spcBef>
                <a:spcPts val="0"/>
              </a:spcBef>
              <a:spcAft>
                <a:spcPts val="0"/>
              </a:spcAft>
              <a:buSzPts val="1400"/>
              <a:buChar char="■"/>
              <a:defRPr/>
            </a:lvl6pPr>
            <a:lvl7pPr lvl="6">
              <a:spcBef>
                <a:spcPts val="0"/>
              </a:spcBef>
              <a:spcAft>
                <a:spcPts val="0"/>
              </a:spcAft>
              <a:buSzPts val="1400"/>
              <a:buChar char="●"/>
              <a:defRPr/>
            </a:lvl7pPr>
            <a:lvl8pPr lvl="7">
              <a:spcBef>
                <a:spcPts val="0"/>
              </a:spcBef>
              <a:spcAft>
                <a:spcPts val="0"/>
              </a:spcAft>
              <a:buSzPts val="1400"/>
              <a:buChar char="○"/>
              <a:defRPr/>
            </a:lvl8pPr>
            <a:lvl9pPr lvl="8">
              <a:spcBef>
                <a:spcPts val="0"/>
              </a:spcBef>
              <a:spcAft>
                <a:spcPts val="0"/>
              </a:spcAft>
              <a:buSzPts val="1400"/>
              <a:buChar char="■"/>
              <a:defRPr/>
            </a:lvl9pPr>
          </a:lstStyle>
          <a:p/>
        </p:txBody>
      </p:sp>
      <p:sp>
        <p:nvSpPr>
          <p:cNvPr id="10" name="Google Shape;10;p1"/>
          <p:cNvSpPr txBox="1"/>
          <p:nvPr>
            <p:ph idx="12" type="sldNum"/>
          </p:nvPr>
        </p:nvSpPr>
        <p:spPr>
          <a:xfrm>
            <a:off x="6553200" y="6245225"/>
            <a:ext cx="2133600" cy="476250"/>
          </a:xfrm>
          <a:prstGeom prst="rect">
            <a:avLst/>
          </a:prstGeom>
          <a:noFill/>
          <a:ln>
            <a:noFill/>
          </a:ln>
        </p:spPr>
        <p:txBody>
          <a:bodyPr anchorCtr="0" anchor="t" bIns="91425" lIns="91425" spcFirstLastPara="1" rIns="91425" wrap="square" tIns="91425">
            <a:noAutofit/>
          </a:bodyPr>
          <a:lstStyle>
            <a:lvl1pPr indent="0" lvl="0" marL="0" marR="0" rtl="0" algn="r">
              <a:buNone/>
              <a:defRPr b="0" i="0" sz="1400" u="none" cap="none" strike="noStrike"/>
            </a:lvl1pPr>
            <a:lvl2pPr indent="0" lvl="1" marL="0" marR="0" rtl="0" algn="r">
              <a:buNone/>
              <a:defRPr b="0" i="0" sz="1400" u="none" cap="none" strike="noStrike"/>
            </a:lvl2pPr>
            <a:lvl3pPr indent="0" lvl="2" marL="0" marR="0" rtl="0" algn="r">
              <a:buNone/>
              <a:defRPr b="0" i="0" sz="1400" u="none" cap="none" strike="noStrike"/>
            </a:lvl3pPr>
            <a:lvl4pPr indent="0" lvl="3" marL="0" marR="0" rtl="0" algn="r">
              <a:buNone/>
              <a:defRPr b="0" i="0" sz="1400" u="none" cap="none" strike="noStrike"/>
            </a:lvl4pPr>
            <a:lvl5pPr indent="0" lvl="4" marL="0" marR="0" rtl="0" algn="r">
              <a:buNone/>
              <a:defRPr b="0" i="0" sz="1400" u="none" cap="none" strike="noStrike"/>
            </a:lvl5pPr>
            <a:lvl6pPr indent="0" lvl="5" marL="0" marR="0" rtl="0" algn="r">
              <a:buNone/>
              <a:defRPr b="0" i="0" sz="1400" u="none" cap="none" strike="noStrike"/>
            </a:lvl6pPr>
            <a:lvl7pPr indent="0" lvl="6" marL="0" marR="0" rtl="0" algn="r">
              <a:buNone/>
              <a:defRPr b="0" i="0" sz="1400" u="none" cap="none" strike="noStrike"/>
            </a:lvl7pPr>
            <a:lvl8pPr indent="0" lvl="7" marL="0" marR="0" rtl="0" algn="r">
              <a:buNone/>
              <a:defRPr b="0" i="0" sz="1400" u="none" cap="none" strike="noStrike"/>
            </a:lvl8pPr>
            <a:lvl9pPr indent="0" lvl="8" marL="0" marR="0" rtl="0" algn="r">
              <a:buNone/>
              <a:defRPr b="0" i="0" sz="1400" u="none" cap="none" strike="noStrike"/>
            </a:lvl9pPr>
          </a:lstStyle>
          <a:p>
            <a:pPr indent="-88900" lvl="0" marL="0" rtl="0" algn="r">
              <a:spcBef>
                <a:spcPts val="0"/>
              </a:spcBef>
              <a:spcAft>
                <a:spcPts val="0"/>
              </a:spcAft>
              <a:buSzPts val="1400"/>
              <a:buChar char="●"/>
            </a:pPr>
            <a:r>
              <a:t/>
            </a:r>
            <a:endParaRPr/>
          </a:p>
          <a:p>
            <a:pPr indent="-88900" lvl="1" marL="0" rtl="0" algn="l">
              <a:spcBef>
                <a:spcPts val="0"/>
              </a:spcBef>
              <a:spcAft>
                <a:spcPts val="0"/>
              </a:spcAft>
              <a:buSzPts val="1400"/>
              <a:buChar char="○"/>
            </a:pPr>
            <a:r>
              <a:t/>
            </a:r>
            <a:endParaRPr/>
          </a:p>
          <a:p>
            <a:pPr indent="-88900" lvl="2" marL="0" rtl="0" algn="l">
              <a:spcBef>
                <a:spcPts val="0"/>
              </a:spcBef>
              <a:spcAft>
                <a:spcPts val="0"/>
              </a:spcAft>
              <a:buSzPts val="1400"/>
              <a:buChar char="■"/>
            </a:pPr>
            <a:r>
              <a:t/>
            </a:r>
            <a:endParaRPr/>
          </a:p>
          <a:p>
            <a:pPr indent="-88900" lvl="3" marL="0" rtl="0" algn="l">
              <a:spcBef>
                <a:spcPts val="0"/>
              </a:spcBef>
              <a:spcAft>
                <a:spcPts val="0"/>
              </a:spcAft>
              <a:buSzPts val="1400"/>
              <a:buChar char="●"/>
            </a:pPr>
            <a:r>
              <a:t/>
            </a:r>
            <a:endParaRPr/>
          </a:p>
          <a:p>
            <a:pPr indent="-88900" lvl="4" marL="0" rtl="0" algn="l">
              <a:spcBef>
                <a:spcPts val="0"/>
              </a:spcBef>
              <a:spcAft>
                <a:spcPts val="0"/>
              </a:spcAft>
              <a:buSzPts val="1400"/>
              <a:buChar char="○"/>
            </a:pPr>
            <a:r>
              <a:t/>
            </a:r>
            <a:endParaRPr/>
          </a:p>
          <a:p>
            <a:pPr indent="-88900" lvl="5" marL="0" rtl="0" algn="l">
              <a:spcBef>
                <a:spcPts val="0"/>
              </a:spcBef>
              <a:spcAft>
                <a:spcPts val="0"/>
              </a:spcAft>
              <a:buSzPts val="1400"/>
              <a:buChar char="■"/>
            </a:pPr>
            <a:r>
              <a:t/>
            </a:r>
            <a:endParaRPr/>
          </a:p>
          <a:p>
            <a:pPr indent="-88900" lvl="6" marL="0" rtl="0" algn="l">
              <a:spcBef>
                <a:spcPts val="0"/>
              </a:spcBef>
              <a:spcAft>
                <a:spcPts val="0"/>
              </a:spcAft>
              <a:buSzPts val="1400"/>
              <a:buChar char="●"/>
            </a:pPr>
            <a:r>
              <a:t/>
            </a:r>
            <a:endParaRPr/>
          </a:p>
          <a:p>
            <a:pPr indent="-88900" lvl="7" marL="0" rtl="0" algn="l">
              <a:spcBef>
                <a:spcPts val="0"/>
              </a:spcBef>
              <a:spcAft>
                <a:spcPts val="0"/>
              </a:spcAft>
              <a:buSzPts val="1400"/>
              <a:buChar char="○"/>
            </a:pPr>
            <a:r>
              <a:t/>
            </a:r>
            <a:endParaRPr/>
          </a:p>
          <a:p>
            <a:pPr indent="-88900" lvl="8" marL="0" rtl="0" algn="l">
              <a:spcBef>
                <a:spcPts val="0"/>
              </a:spcBef>
              <a:spcAft>
                <a:spcPts val="0"/>
              </a:spcAft>
              <a:buSzPts val="1400"/>
              <a:buChar char="■"/>
            </a:pPr>
            <a:r>
              <a:t/>
            </a:r>
            <a:endParaRPr/>
          </a:p>
        </p:txBody>
      </p:sp>
    </p:spTree>
  </p:cSld>
  <p:clrMap accent1="accent1" accent2="accent2" accent3="accent3" accent4="accent4" accent5="accent5" accent6="accent6" bg1="lt1" bg2="dk2" tx1="dk1" tx2="lt2" folHlink="folHlink" hlink="hlink"/>
  <p:sldLayoutIdLst>
    <p:sldLayoutId id="2147483648" r:id="rId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jp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0.xml"/><Relationship Id="rId3" Type="http://schemas.openxmlformats.org/officeDocument/2006/relationships/image" Target="../media/image9.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1.xml"/><Relationship Id="rId3" Type="http://schemas.openxmlformats.org/officeDocument/2006/relationships/image" Target="../media/image10.jp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2.xml"/><Relationship Id="rId3" Type="http://schemas.openxmlformats.org/officeDocument/2006/relationships/image" Target="../media/image3.jp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7.jp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4.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8.jp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 Id="rId3" Type="http://schemas.openxmlformats.org/officeDocument/2006/relationships/image" Target="../media/image2.jp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 Id="rId3" Type="http://schemas.openxmlformats.org/officeDocument/2006/relationships/image" Target="../media/image6.jp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xml"/><Relationship Id="rId3" Type="http://schemas.openxmlformats.org/officeDocument/2006/relationships/image" Target="../media/image5.jp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xml"/><Relationship Id="rId3" Type="http://schemas.openxmlformats.org/officeDocument/2006/relationships/image" Target="../media/image11.jp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blipFill>
          <a:blip r:embed="rId3">
            <a:alphaModFix/>
          </a:blip>
          <a:stretch>
            <a:fillRect/>
          </a:stretch>
        </a:blipFill>
      </p:bgPr>
    </p:bg>
    <p:spTree>
      <p:nvGrpSpPr>
        <p:cNvPr id="20" name="Shape 20"/>
        <p:cNvGrpSpPr/>
        <p:nvPr/>
      </p:nvGrpSpPr>
      <p:grpSpPr>
        <a:xfrm>
          <a:off x="0" y="0"/>
          <a:ext cx="0" cy="0"/>
          <a:chOff x="0" y="0"/>
          <a:chExt cx="0" cy="0"/>
        </a:xfrm>
      </p:grpSpPr>
      <p:sp>
        <p:nvSpPr>
          <p:cNvPr id="21" name="Google Shape;21;p3"/>
          <p:cNvSpPr txBox="1"/>
          <p:nvPr>
            <p:ph type="title"/>
          </p:nvPr>
        </p:nvSpPr>
        <p:spPr>
          <a:xfrm>
            <a:off x="457200" y="685800"/>
            <a:ext cx="8229600" cy="1143000"/>
          </a:xfrm>
          <a:prstGeom prst="rect">
            <a:avLst/>
          </a:prstGeom>
          <a:no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FFFF00"/>
              </a:buClr>
              <a:buFont typeface="Arial"/>
              <a:buNone/>
            </a:pPr>
            <a:r>
              <a:rPr b="1" i="0" lang="en-US" sz="4800" u="none" cap="none" strike="noStrike">
                <a:solidFill>
                  <a:srgbClr val="FFFF00"/>
                </a:solidFill>
                <a:latin typeface="Arial"/>
                <a:ea typeface="Arial"/>
                <a:cs typeface="Arial"/>
                <a:sym typeface="Arial"/>
              </a:rPr>
              <a:t>PELAJARAN 9 </a:t>
            </a:r>
            <a:endParaRPr b="0" i="0" sz="1800" u="none" cap="none" strike="noStrike"/>
          </a:p>
        </p:txBody>
      </p:sp>
      <p:sp>
        <p:nvSpPr>
          <p:cNvPr id="22" name="Google Shape;22;p3"/>
          <p:cNvSpPr txBox="1"/>
          <p:nvPr>
            <p:ph idx="1" type="body"/>
          </p:nvPr>
        </p:nvSpPr>
        <p:spPr>
          <a:xfrm>
            <a:off x="0" y="1905000"/>
            <a:ext cx="8229600" cy="3276600"/>
          </a:xfrm>
          <a:prstGeom prst="rect">
            <a:avLst/>
          </a:prstGeom>
          <a:noFill/>
          <a:ln>
            <a:noFill/>
          </a:ln>
        </p:spPr>
        <p:txBody>
          <a:bodyPr anchorCtr="0" anchor="t" bIns="45700" lIns="91425" spcFirstLastPara="1" rIns="91425" wrap="square" tIns="45700">
            <a:noAutofit/>
          </a:bodyPr>
          <a:lstStyle/>
          <a:p>
            <a:pPr indent="-342900" lvl="0" marL="342900" marR="0" rtl="0" algn="ctr">
              <a:lnSpc>
                <a:spcPct val="100000"/>
              </a:lnSpc>
              <a:spcBef>
                <a:spcPts val="0"/>
              </a:spcBef>
              <a:spcAft>
                <a:spcPts val="0"/>
              </a:spcAft>
              <a:buClr>
                <a:srgbClr val="FFFF00"/>
              </a:buClr>
              <a:buFont typeface="Arial"/>
              <a:buNone/>
            </a:pPr>
            <a:r>
              <a:rPr b="1" i="0" lang="en-US" sz="4400" u="none" cap="none" strike="noStrike">
                <a:solidFill>
                  <a:srgbClr val="FFFF00"/>
                </a:solidFill>
                <a:latin typeface="Arial"/>
                <a:ea typeface="Arial"/>
                <a:cs typeface="Arial"/>
                <a:sym typeface="Arial"/>
              </a:rPr>
              <a:t>MENCEGAH</a:t>
            </a:r>
            <a:endParaRPr b="0" i="0" sz="1800" u="none" cap="none" strike="noStrike"/>
          </a:p>
          <a:p>
            <a:pPr indent="-342900" lvl="0" marL="342900" marR="0" rtl="0" algn="ctr">
              <a:lnSpc>
                <a:spcPct val="100000"/>
              </a:lnSpc>
              <a:spcBef>
                <a:spcPts val="880"/>
              </a:spcBef>
              <a:spcAft>
                <a:spcPts val="0"/>
              </a:spcAft>
              <a:buClr>
                <a:srgbClr val="FFFF00"/>
              </a:buClr>
              <a:buFont typeface="Arial"/>
              <a:buNone/>
            </a:pPr>
            <a:r>
              <a:rPr b="1" i="0" lang="en-US" sz="4400" u="none" cap="none" strike="noStrike">
                <a:solidFill>
                  <a:srgbClr val="FFFF00"/>
                </a:solidFill>
                <a:latin typeface="Arial"/>
                <a:ea typeface="Arial"/>
                <a:cs typeface="Arial"/>
                <a:sym typeface="Arial"/>
              </a:rPr>
              <a:t>KEMUNGKARAN TANGGUNGJAWAB BERSAMA</a:t>
            </a:r>
            <a:endParaRPr b="0" i="0" sz="1800" u="none" cap="none" strike="noStrike"/>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gradFill>
          <a:gsLst>
            <a:gs pos="0">
              <a:srgbClr val="FFCC66"/>
            </a:gs>
            <a:gs pos="100000">
              <a:srgbClr val="FFFFCC"/>
            </a:gs>
          </a:gsLst>
          <a:lin ang="5400000" scaled="0"/>
        </a:gradFill>
      </p:bgPr>
    </p:bg>
    <p:spTree>
      <p:nvGrpSpPr>
        <p:cNvPr id="77" name="Shape 77"/>
        <p:cNvGrpSpPr/>
        <p:nvPr/>
      </p:nvGrpSpPr>
      <p:grpSpPr>
        <a:xfrm>
          <a:off x="0" y="0"/>
          <a:ext cx="0" cy="0"/>
          <a:chOff x="0" y="0"/>
          <a:chExt cx="0" cy="0"/>
        </a:xfrm>
      </p:grpSpPr>
      <p:sp>
        <p:nvSpPr>
          <p:cNvPr id="78" name="Google Shape;78;p12"/>
          <p:cNvSpPr/>
          <p:nvPr/>
        </p:nvSpPr>
        <p:spPr>
          <a:xfrm>
            <a:off x="2590800" y="304800"/>
            <a:ext cx="3886200" cy="1143000"/>
          </a:xfrm>
          <a:prstGeom prst="ellipse">
            <a:avLst/>
          </a:prstGeom>
          <a:solidFill>
            <a:schemeClr val="accent2"/>
          </a:solidFill>
          <a:ln cap="rnd" cmpd="sng" w="9525">
            <a:solidFill>
              <a:schemeClr val="dk1"/>
            </a:solidFill>
            <a:prstDash val="solid"/>
            <a:miter lim="8000"/>
            <a:headEnd len="sm" w="sm" type="none"/>
            <a:tailEnd len="sm" w="sm" type="none"/>
          </a:ln>
        </p:spPr>
        <p:txBody>
          <a:bodyPr anchorCtr="0" anchor="ctr" bIns="45700" lIns="91425" spcFirstLastPara="1" rIns="91425" wrap="square" tIns="45700">
            <a:noAutofit/>
          </a:bodyPr>
          <a:lstStyle/>
          <a:p>
            <a:pPr indent="0" lvl="0" marL="0" rtl="0" algn="l">
              <a:spcBef>
                <a:spcPts val="0"/>
              </a:spcBef>
              <a:spcAft>
                <a:spcPts val="0"/>
              </a:spcAft>
              <a:buNone/>
            </a:pPr>
            <a:r>
              <a:t/>
            </a:r>
            <a:endParaRPr/>
          </a:p>
        </p:txBody>
      </p:sp>
      <p:sp>
        <p:nvSpPr>
          <p:cNvPr id="79" name="Google Shape;79;p12"/>
          <p:cNvSpPr txBox="1"/>
          <p:nvPr>
            <p:ph type="title"/>
          </p:nvPr>
        </p:nvSpPr>
        <p:spPr>
          <a:xfrm>
            <a:off x="457200" y="274637"/>
            <a:ext cx="8229600" cy="1143000"/>
          </a:xfrm>
          <a:prstGeom prst="rect">
            <a:avLst/>
          </a:prstGeom>
          <a:no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chemeClr val="lt1"/>
              </a:buClr>
              <a:buFont typeface="Arial"/>
              <a:buNone/>
            </a:pPr>
            <a:r>
              <a:rPr b="1" i="0" lang="en-US" sz="4400" u="none" cap="none" strike="noStrike">
                <a:solidFill>
                  <a:schemeClr val="lt1"/>
                </a:solidFill>
                <a:latin typeface="Arial"/>
                <a:ea typeface="Arial"/>
                <a:cs typeface="Arial"/>
                <a:sym typeface="Arial"/>
              </a:rPr>
              <a:t>INDIVIDU</a:t>
            </a:r>
            <a:endParaRPr b="0" i="0" sz="1800" u="none" cap="none" strike="noStrike"/>
          </a:p>
        </p:txBody>
      </p:sp>
      <p:sp>
        <p:nvSpPr>
          <p:cNvPr id="80" name="Google Shape;80;p12"/>
          <p:cNvSpPr txBox="1"/>
          <p:nvPr>
            <p:ph idx="1" type="body"/>
          </p:nvPr>
        </p:nvSpPr>
        <p:spPr>
          <a:xfrm>
            <a:off x="457200" y="1600200"/>
            <a:ext cx="4343400" cy="4525962"/>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800" u="none" cap="none" strike="noStrike"/>
          </a:p>
          <a:p>
            <a:pPr indent="-342900" lvl="0" marL="342900" marR="0" rtl="0" algn="l">
              <a:lnSpc>
                <a:spcPct val="100000"/>
              </a:lnSpc>
              <a:spcBef>
                <a:spcPts val="640"/>
              </a:spcBef>
              <a:spcAft>
                <a:spcPts val="0"/>
              </a:spcAft>
              <a:buClr>
                <a:schemeClr val="dk1"/>
              </a:buClr>
              <a:buSzPts val="3200"/>
              <a:buFont typeface="Arial"/>
              <a:buChar char="•"/>
            </a:pPr>
            <a:r>
              <a:rPr b="1" i="0" lang="en-US" sz="3200" u="none" cap="none" strike="noStrike">
                <a:solidFill>
                  <a:schemeClr val="dk1"/>
                </a:solidFill>
                <a:latin typeface="Arial"/>
                <a:ea typeface="Arial"/>
                <a:cs typeface="Arial"/>
                <a:sym typeface="Arial"/>
              </a:rPr>
              <a:t>menjamin kesejahteraan hidup</a:t>
            </a:r>
            <a:endParaRPr b="0" i="0" sz="1800" u="none" cap="none" strike="noStrike"/>
          </a:p>
          <a:p>
            <a:pPr indent="-342900" lvl="0" marL="342900" marR="0" rtl="0" algn="l">
              <a:lnSpc>
                <a:spcPct val="100000"/>
              </a:lnSpc>
              <a:spcBef>
                <a:spcPts val="640"/>
              </a:spcBef>
              <a:spcAft>
                <a:spcPts val="0"/>
              </a:spcAft>
              <a:buClr>
                <a:schemeClr val="dk1"/>
              </a:buClr>
              <a:buSzPts val="3200"/>
              <a:buFont typeface="Arial"/>
              <a:buChar char="•"/>
            </a:pPr>
            <a:r>
              <a:rPr b="1" i="0" lang="en-US" sz="3200" u="none" cap="none" strike="noStrike">
                <a:solidFill>
                  <a:schemeClr val="dk1"/>
                </a:solidFill>
                <a:latin typeface="Arial"/>
                <a:ea typeface="Arial"/>
                <a:cs typeface="Arial"/>
                <a:sym typeface="Arial"/>
              </a:rPr>
              <a:t>Dapat memperbaiki sahsiah dan meningkatkan kualiti diri</a:t>
            </a:r>
            <a:endParaRPr b="0" i="0" sz="1800" u="none" cap="none" strike="noStrike"/>
          </a:p>
        </p:txBody>
      </p:sp>
      <p:pic>
        <p:nvPicPr>
          <p:cNvPr id="81" name="Google Shape;81;p12"/>
          <p:cNvPicPr preferRelativeResize="0"/>
          <p:nvPr/>
        </p:nvPicPr>
        <p:blipFill>
          <a:blip r:embed="rId3">
            <a:alphaModFix/>
          </a:blip>
          <a:stretch>
            <a:fillRect/>
          </a:stretch>
        </p:blipFill>
        <p:spPr>
          <a:xfrm>
            <a:off x="5105400" y="2209800"/>
            <a:ext cx="3671887" cy="3733800"/>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gradFill>
          <a:gsLst>
            <a:gs pos="0">
              <a:srgbClr val="FFCC66"/>
            </a:gs>
            <a:gs pos="100000">
              <a:srgbClr val="FFFFCC"/>
            </a:gs>
          </a:gsLst>
          <a:lin ang="5400000" scaled="0"/>
        </a:gradFill>
      </p:bgPr>
    </p:bg>
    <p:spTree>
      <p:nvGrpSpPr>
        <p:cNvPr id="85" name="Shape 85"/>
        <p:cNvGrpSpPr/>
        <p:nvPr/>
      </p:nvGrpSpPr>
      <p:grpSpPr>
        <a:xfrm>
          <a:off x="0" y="0"/>
          <a:ext cx="0" cy="0"/>
          <a:chOff x="0" y="0"/>
          <a:chExt cx="0" cy="0"/>
        </a:xfrm>
      </p:grpSpPr>
      <p:sp>
        <p:nvSpPr>
          <p:cNvPr id="86" name="Google Shape;86;p13"/>
          <p:cNvSpPr/>
          <p:nvPr/>
        </p:nvSpPr>
        <p:spPr>
          <a:xfrm>
            <a:off x="2057400" y="304800"/>
            <a:ext cx="4876800" cy="1143000"/>
          </a:xfrm>
          <a:prstGeom prst="ellipse">
            <a:avLst/>
          </a:prstGeom>
          <a:solidFill>
            <a:schemeClr val="accent2"/>
          </a:solidFill>
          <a:ln cap="rnd" cmpd="sng" w="9525">
            <a:solidFill>
              <a:schemeClr val="dk1"/>
            </a:solidFill>
            <a:prstDash val="solid"/>
            <a:miter lim="8000"/>
            <a:headEnd len="sm" w="sm" type="none"/>
            <a:tailEnd len="sm" w="sm" type="none"/>
          </a:ln>
        </p:spPr>
        <p:txBody>
          <a:bodyPr anchorCtr="0" anchor="ctr" bIns="45700" lIns="91425" spcFirstLastPara="1" rIns="91425" wrap="square" tIns="45700">
            <a:noAutofit/>
          </a:bodyPr>
          <a:lstStyle/>
          <a:p>
            <a:pPr indent="0" lvl="0" marL="0" rtl="0" algn="l">
              <a:spcBef>
                <a:spcPts val="0"/>
              </a:spcBef>
              <a:spcAft>
                <a:spcPts val="0"/>
              </a:spcAft>
              <a:buNone/>
            </a:pPr>
            <a:r>
              <a:t/>
            </a:r>
            <a:endParaRPr/>
          </a:p>
        </p:txBody>
      </p:sp>
      <p:sp>
        <p:nvSpPr>
          <p:cNvPr id="87" name="Google Shape;87;p13"/>
          <p:cNvSpPr txBox="1"/>
          <p:nvPr>
            <p:ph type="title"/>
          </p:nvPr>
        </p:nvSpPr>
        <p:spPr>
          <a:xfrm>
            <a:off x="457200" y="274637"/>
            <a:ext cx="8229600" cy="1143000"/>
          </a:xfrm>
          <a:prstGeom prst="rect">
            <a:avLst/>
          </a:prstGeom>
          <a:no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chemeClr val="lt1"/>
              </a:buClr>
              <a:buFont typeface="Arial"/>
              <a:buNone/>
            </a:pPr>
            <a:r>
              <a:rPr b="1" i="0" lang="en-US" sz="4400" u="none" cap="none" strike="noStrike">
                <a:solidFill>
                  <a:schemeClr val="lt1"/>
                </a:solidFill>
                <a:latin typeface="Arial"/>
                <a:ea typeface="Arial"/>
                <a:cs typeface="Arial"/>
                <a:sym typeface="Arial"/>
              </a:rPr>
              <a:t>MASYARAKAT</a:t>
            </a:r>
            <a:endParaRPr b="0" i="0" sz="1800" u="none" cap="none" strike="noStrike"/>
          </a:p>
        </p:txBody>
      </p:sp>
      <p:sp>
        <p:nvSpPr>
          <p:cNvPr id="88" name="Google Shape;88;p13"/>
          <p:cNvSpPr txBox="1"/>
          <p:nvPr>
            <p:ph idx="1" type="body"/>
          </p:nvPr>
        </p:nvSpPr>
        <p:spPr>
          <a:xfrm>
            <a:off x="457200" y="2438400"/>
            <a:ext cx="4419600" cy="3505200"/>
          </a:xfrm>
          <a:prstGeom prst="rect">
            <a:avLst/>
          </a:prstGeom>
          <a:noFill/>
          <a:ln>
            <a:noFill/>
          </a:ln>
        </p:spPr>
        <p:txBody>
          <a:bodyPr anchorCtr="0" anchor="t" bIns="45700" lIns="91425" spcFirstLastPara="1" rIns="91425" wrap="square" tIns="45700">
            <a:noAutofit/>
          </a:bodyPr>
          <a:lstStyle/>
          <a:p>
            <a:pPr indent="-342900" lvl="0" marL="342900" marR="0" rtl="0" algn="l">
              <a:lnSpc>
                <a:spcPct val="100000"/>
              </a:lnSpc>
              <a:spcBef>
                <a:spcPts val="0"/>
              </a:spcBef>
              <a:spcAft>
                <a:spcPts val="0"/>
              </a:spcAft>
              <a:buClr>
                <a:schemeClr val="dk1"/>
              </a:buClr>
              <a:buSzPts val="3200"/>
              <a:buFont typeface="Arial"/>
              <a:buChar char="•"/>
            </a:pPr>
            <a:r>
              <a:rPr b="1" i="0" lang="en-US" sz="3200" u="none" cap="none" strike="noStrike">
                <a:solidFill>
                  <a:schemeClr val="dk1"/>
                </a:solidFill>
                <a:latin typeface="Arial"/>
                <a:ea typeface="Arial"/>
                <a:cs typeface="Arial"/>
                <a:sym typeface="Arial"/>
              </a:rPr>
              <a:t>melahirkan masyarakat yang prihatin</a:t>
            </a:r>
            <a:endParaRPr b="0" i="0" sz="1800" u="none" cap="none" strike="noStrike"/>
          </a:p>
          <a:p>
            <a:pPr indent="-342900" lvl="0" marL="342900" marR="0" rtl="0" algn="l">
              <a:lnSpc>
                <a:spcPct val="100000"/>
              </a:lnSpc>
              <a:spcBef>
                <a:spcPts val="640"/>
              </a:spcBef>
              <a:spcAft>
                <a:spcPts val="0"/>
              </a:spcAft>
              <a:buClr>
                <a:schemeClr val="dk1"/>
              </a:buClr>
              <a:buSzPts val="3200"/>
              <a:buFont typeface="Arial"/>
              <a:buChar char="•"/>
            </a:pPr>
            <a:r>
              <a:rPr b="1" i="0" lang="en-US" sz="3200" u="none" cap="none" strike="noStrike">
                <a:solidFill>
                  <a:schemeClr val="dk1"/>
                </a:solidFill>
                <a:latin typeface="Arial"/>
                <a:ea typeface="Arial"/>
                <a:cs typeface="Arial"/>
                <a:sym typeface="Arial"/>
              </a:rPr>
              <a:t>melahirkan masyarakat berakhlak mulia</a:t>
            </a:r>
            <a:endParaRPr b="0" i="0" sz="1800" u="none" cap="none" strike="noStrike"/>
          </a:p>
        </p:txBody>
      </p:sp>
      <p:pic>
        <p:nvPicPr>
          <p:cNvPr id="89" name="Google Shape;89;p13"/>
          <p:cNvPicPr preferRelativeResize="0"/>
          <p:nvPr/>
        </p:nvPicPr>
        <p:blipFill>
          <a:blip r:embed="rId3">
            <a:alphaModFix/>
          </a:blip>
          <a:stretch>
            <a:fillRect/>
          </a:stretch>
        </p:blipFill>
        <p:spPr>
          <a:xfrm>
            <a:off x="4572000" y="2057400"/>
            <a:ext cx="3784600" cy="3784600"/>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gradFill>
          <a:gsLst>
            <a:gs pos="0">
              <a:srgbClr val="FFCC66"/>
            </a:gs>
            <a:gs pos="100000">
              <a:srgbClr val="FFFFCC"/>
            </a:gs>
          </a:gsLst>
          <a:lin ang="5400000" scaled="0"/>
        </a:gradFill>
      </p:bgPr>
    </p:bg>
    <p:spTree>
      <p:nvGrpSpPr>
        <p:cNvPr id="93" name="Shape 93"/>
        <p:cNvGrpSpPr/>
        <p:nvPr/>
      </p:nvGrpSpPr>
      <p:grpSpPr>
        <a:xfrm>
          <a:off x="0" y="0"/>
          <a:ext cx="0" cy="0"/>
          <a:chOff x="0" y="0"/>
          <a:chExt cx="0" cy="0"/>
        </a:xfrm>
      </p:grpSpPr>
      <p:sp>
        <p:nvSpPr>
          <p:cNvPr id="94" name="Google Shape;94;p14"/>
          <p:cNvSpPr/>
          <p:nvPr/>
        </p:nvSpPr>
        <p:spPr>
          <a:xfrm>
            <a:off x="2590800" y="381000"/>
            <a:ext cx="3733800" cy="1295400"/>
          </a:xfrm>
          <a:prstGeom prst="ellipse">
            <a:avLst/>
          </a:prstGeom>
          <a:solidFill>
            <a:schemeClr val="accent2"/>
          </a:solidFill>
          <a:ln cap="rnd" cmpd="sng" w="9525">
            <a:solidFill>
              <a:schemeClr val="dk1"/>
            </a:solidFill>
            <a:prstDash val="solid"/>
            <a:miter lim="8000"/>
            <a:headEnd len="sm" w="sm" type="none"/>
            <a:tailEnd len="sm" w="sm" type="none"/>
          </a:ln>
        </p:spPr>
        <p:txBody>
          <a:bodyPr anchorCtr="0" anchor="ctr" bIns="45700" lIns="91425" spcFirstLastPara="1" rIns="91425" wrap="square" tIns="45700">
            <a:noAutofit/>
          </a:bodyPr>
          <a:lstStyle/>
          <a:p>
            <a:pPr indent="0" lvl="0" marL="0" rtl="0" algn="l">
              <a:spcBef>
                <a:spcPts val="0"/>
              </a:spcBef>
              <a:spcAft>
                <a:spcPts val="0"/>
              </a:spcAft>
              <a:buNone/>
            </a:pPr>
            <a:r>
              <a:t/>
            </a:r>
            <a:endParaRPr/>
          </a:p>
        </p:txBody>
      </p:sp>
      <p:sp>
        <p:nvSpPr>
          <p:cNvPr id="95" name="Google Shape;95;p14"/>
          <p:cNvSpPr txBox="1"/>
          <p:nvPr>
            <p:ph type="title"/>
          </p:nvPr>
        </p:nvSpPr>
        <p:spPr>
          <a:xfrm>
            <a:off x="457200" y="457200"/>
            <a:ext cx="8229600" cy="1143000"/>
          </a:xfrm>
          <a:prstGeom prst="rect">
            <a:avLst/>
          </a:prstGeom>
          <a:no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chemeClr val="lt1"/>
              </a:buClr>
              <a:buFont typeface="Arial"/>
              <a:buNone/>
            </a:pPr>
            <a:r>
              <a:rPr b="1" i="0" lang="en-US" sz="4400" u="none" cap="none" strike="noStrike">
                <a:solidFill>
                  <a:schemeClr val="lt1"/>
                </a:solidFill>
                <a:latin typeface="Arial"/>
                <a:ea typeface="Arial"/>
                <a:cs typeface="Arial"/>
                <a:sym typeface="Arial"/>
              </a:rPr>
              <a:t>NEGARA</a:t>
            </a:r>
            <a:endParaRPr b="0" i="0" sz="1800" u="none" cap="none" strike="noStrike"/>
          </a:p>
        </p:txBody>
      </p:sp>
      <p:sp>
        <p:nvSpPr>
          <p:cNvPr id="96" name="Google Shape;96;p14"/>
          <p:cNvSpPr txBox="1"/>
          <p:nvPr>
            <p:ph idx="1" type="body"/>
          </p:nvPr>
        </p:nvSpPr>
        <p:spPr>
          <a:xfrm>
            <a:off x="533400" y="2362200"/>
            <a:ext cx="3886200" cy="2971800"/>
          </a:xfrm>
          <a:prstGeom prst="rect">
            <a:avLst/>
          </a:prstGeom>
          <a:noFill/>
          <a:ln>
            <a:noFill/>
          </a:ln>
        </p:spPr>
        <p:txBody>
          <a:bodyPr anchorCtr="0" anchor="t" bIns="45700" lIns="91425" spcFirstLastPara="1" rIns="91425" wrap="square" tIns="45700">
            <a:noAutofit/>
          </a:bodyPr>
          <a:lstStyle/>
          <a:p>
            <a:pPr indent="-342900" lvl="0" marL="342900" marR="0" rtl="0" algn="l">
              <a:lnSpc>
                <a:spcPct val="100000"/>
              </a:lnSpc>
              <a:spcBef>
                <a:spcPts val="0"/>
              </a:spcBef>
              <a:spcAft>
                <a:spcPts val="0"/>
              </a:spcAft>
              <a:buClr>
                <a:schemeClr val="dk1"/>
              </a:buClr>
              <a:buSzPts val="3200"/>
              <a:buFont typeface="Arial"/>
              <a:buChar char="•"/>
            </a:pPr>
            <a:r>
              <a:rPr b="1" i="0" lang="en-US" sz="3200" u="none" cap="none" strike="noStrike">
                <a:solidFill>
                  <a:schemeClr val="dk1"/>
                </a:solidFill>
                <a:latin typeface="Arial"/>
                <a:ea typeface="Arial"/>
                <a:cs typeface="Arial"/>
                <a:sym typeface="Arial"/>
              </a:rPr>
              <a:t>kegiatan ekonomi dapat ditingkatkan</a:t>
            </a:r>
            <a:endParaRPr b="0" i="0" sz="1800" u="none" cap="none" strike="noStrike"/>
          </a:p>
          <a:p>
            <a:pPr indent="-342900" lvl="0" marL="342900" marR="0" rtl="0" algn="l">
              <a:lnSpc>
                <a:spcPct val="100000"/>
              </a:lnSpc>
              <a:spcBef>
                <a:spcPts val="640"/>
              </a:spcBef>
              <a:spcAft>
                <a:spcPts val="0"/>
              </a:spcAft>
              <a:buClr>
                <a:schemeClr val="dk1"/>
              </a:buClr>
              <a:buSzPts val="3200"/>
              <a:buFont typeface="Arial"/>
              <a:buChar char="•"/>
            </a:pPr>
            <a:r>
              <a:rPr b="1" i="0" lang="en-US" sz="3200" u="none" cap="none" strike="noStrike">
                <a:solidFill>
                  <a:schemeClr val="dk1"/>
                </a:solidFill>
                <a:latin typeface="Arial"/>
                <a:ea typeface="Arial"/>
                <a:cs typeface="Arial"/>
                <a:sym typeface="Arial"/>
              </a:rPr>
              <a:t>negara aman dan damai</a:t>
            </a:r>
            <a:endParaRPr b="0" i="0" sz="1800" u="none" cap="none" strike="noStrike"/>
          </a:p>
        </p:txBody>
      </p:sp>
      <p:pic>
        <p:nvPicPr>
          <p:cNvPr id="97" name="Google Shape;97;p14"/>
          <p:cNvPicPr preferRelativeResize="0"/>
          <p:nvPr/>
        </p:nvPicPr>
        <p:blipFill>
          <a:blip r:embed="rId3">
            <a:alphaModFix/>
          </a:blip>
          <a:stretch>
            <a:fillRect/>
          </a:stretch>
        </p:blipFill>
        <p:spPr>
          <a:xfrm>
            <a:off x="4572000" y="2057400"/>
            <a:ext cx="4064000" cy="4064000"/>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gradFill>
          <a:gsLst>
            <a:gs pos="0">
              <a:srgbClr val="FFCC66"/>
            </a:gs>
            <a:gs pos="100000">
              <a:srgbClr val="FFFFCC"/>
            </a:gs>
          </a:gsLst>
          <a:lin ang="5400000" scaled="0"/>
        </a:gradFill>
      </p:bgPr>
    </p:bg>
    <p:spTree>
      <p:nvGrpSpPr>
        <p:cNvPr id="26" name="Shape 26"/>
        <p:cNvGrpSpPr/>
        <p:nvPr/>
      </p:nvGrpSpPr>
      <p:grpSpPr>
        <a:xfrm>
          <a:off x="0" y="0"/>
          <a:ext cx="0" cy="0"/>
          <a:chOff x="0" y="0"/>
          <a:chExt cx="0" cy="0"/>
        </a:xfrm>
      </p:grpSpPr>
      <p:pic>
        <p:nvPicPr>
          <p:cNvPr id="27" name="Google Shape;27;p4"/>
          <p:cNvPicPr preferRelativeResize="0"/>
          <p:nvPr/>
        </p:nvPicPr>
        <p:blipFill>
          <a:blip r:embed="rId3">
            <a:alphaModFix/>
          </a:blip>
          <a:stretch>
            <a:fillRect/>
          </a:stretch>
        </p:blipFill>
        <p:spPr>
          <a:xfrm>
            <a:off x="381000" y="1295400"/>
            <a:ext cx="8305800" cy="4032250"/>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gradFill>
          <a:gsLst>
            <a:gs pos="0">
              <a:srgbClr val="FFCC66"/>
            </a:gs>
            <a:gs pos="100000">
              <a:srgbClr val="FFFFCC"/>
            </a:gs>
          </a:gsLst>
          <a:lin ang="5400000" scaled="0"/>
        </a:gradFill>
      </p:bgPr>
    </p:bg>
    <p:spTree>
      <p:nvGrpSpPr>
        <p:cNvPr id="31" name="Shape 31"/>
        <p:cNvGrpSpPr/>
        <p:nvPr/>
      </p:nvGrpSpPr>
      <p:grpSpPr>
        <a:xfrm>
          <a:off x="0" y="0"/>
          <a:ext cx="0" cy="0"/>
          <a:chOff x="0" y="0"/>
          <a:chExt cx="0" cy="0"/>
        </a:xfrm>
      </p:grpSpPr>
      <p:sp>
        <p:nvSpPr>
          <p:cNvPr id="32" name="Google Shape;32;p5"/>
          <p:cNvSpPr txBox="1"/>
          <p:nvPr>
            <p:ph type="title"/>
          </p:nvPr>
        </p:nvSpPr>
        <p:spPr>
          <a:xfrm>
            <a:off x="457200" y="274637"/>
            <a:ext cx="8229600" cy="868362"/>
          </a:xfrm>
          <a:prstGeom prst="rect">
            <a:avLst/>
          </a:prstGeom>
          <a:solidFill>
            <a:schemeClr val="dk1"/>
          </a:solid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chemeClr val="lt1"/>
              </a:buClr>
              <a:buFont typeface="Arial"/>
              <a:buNone/>
            </a:pPr>
            <a:r>
              <a:rPr b="1" i="0" lang="en-US" sz="4400" u="none" cap="none" strike="noStrike">
                <a:solidFill>
                  <a:schemeClr val="lt1"/>
                </a:solidFill>
                <a:latin typeface="Arial"/>
                <a:ea typeface="Arial"/>
                <a:cs typeface="Arial"/>
                <a:sym typeface="Arial"/>
              </a:rPr>
              <a:t>MAKSUDNYA :</a:t>
            </a:r>
            <a:endParaRPr b="0" i="0" sz="1800" u="none" cap="none" strike="noStrike"/>
          </a:p>
        </p:txBody>
      </p:sp>
      <p:sp>
        <p:nvSpPr>
          <p:cNvPr id="33" name="Google Shape;33;p5"/>
          <p:cNvSpPr txBox="1"/>
          <p:nvPr>
            <p:ph idx="1" type="body"/>
          </p:nvPr>
        </p:nvSpPr>
        <p:spPr>
          <a:xfrm>
            <a:off x="457200" y="1600200"/>
            <a:ext cx="8229600" cy="4525962"/>
          </a:xfrm>
          <a:prstGeom prst="rect">
            <a:avLst/>
          </a:prstGeom>
          <a:noFill/>
          <a:ln>
            <a:noFill/>
          </a:ln>
        </p:spPr>
        <p:txBody>
          <a:bodyPr anchorCtr="0" anchor="t" bIns="45700" lIns="91425" spcFirstLastPara="1" rIns="91425" wrap="square" tIns="45700">
            <a:noAutofit/>
          </a:bodyPr>
          <a:lstStyle/>
          <a:p>
            <a:pPr indent="-342900" lvl="0" marL="342900" marR="0" rtl="0" algn="just">
              <a:lnSpc>
                <a:spcPct val="100000"/>
              </a:lnSpc>
              <a:spcBef>
                <a:spcPts val="0"/>
              </a:spcBef>
              <a:spcAft>
                <a:spcPts val="0"/>
              </a:spcAft>
              <a:buClr>
                <a:schemeClr val="dk1"/>
              </a:buClr>
              <a:buSzPts val="2800"/>
              <a:buFont typeface="Arial"/>
              <a:buChar char="•"/>
            </a:pPr>
            <a:r>
              <a:rPr b="1" i="0" lang="en-US" sz="2800" u="none" cap="none" strike="noStrike">
                <a:solidFill>
                  <a:schemeClr val="dk1"/>
                </a:solidFill>
                <a:latin typeface="Arial"/>
                <a:ea typeface="Arial"/>
                <a:cs typeface="Arial"/>
                <a:sym typeface="Arial"/>
              </a:rPr>
              <a:t>Daripada Abu Said Al-Khudri R.A, beliau berkata : Aku mendengar Rasulullah SAW bersabda : Sesiapa di kalangan kamu yang melihat kemungkaran hendaklah dia mengubahnya dengan tangan, sekiranya dia tidak mampu hendaklah mengubahnya dengan lidah, sekiranya tidak mampu mengubahnya dengan lidah hendaklah dia mengubahnya dengan hati, dan mengubah dengan hati adalah selemah-lemah iman.</a:t>
            </a:r>
            <a:endParaRPr b="0" i="0" sz="1800" u="none" cap="none" strike="noStrike"/>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gradFill>
          <a:gsLst>
            <a:gs pos="0">
              <a:srgbClr val="FFCC66"/>
            </a:gs>
            <a:gs pos="100000">
              <a:srgbClr val="FFFFCC"/>
            </a:gs>
          </a:gsLst>
          <a:lin ang="5400000" scaled="0"/>
        </a:gradFill>
      </p:bgPr>
    </p:bg>
    <p:spTree>
      <p:nvGrpSpPr>
        <p:cNvPr id="37" name="Shape 37"/>
        <p:cNvGrpSpPr/>
        <p:nvPr/>
      </p:nvGrpSpPr>
      <p:grpSpPr>
        <a:xfrm>
          <a:off x="0" y="0"/>
          <a:ext cx="0" cy="0"/>
          <a:chOff x="0" y="0"/>
          <a:chExt cx="0" cy="0"/>
        </a:xfrm>
      </p:grpSpPr>
      <p:sp>
        <p:nvSpPr>
          <p:cNvPr id="38" name="Google Shape;38;p6"/>
          <p:cNvSpPr txBox="1"/>
          <p:nvPr>
            <p:ph idx="1" type="body"/>
          </p:nvPr>
        </p:nvSpPr>
        <p:spPr>
          <a:xfrm>
            <a:off x="457200" y="457200"/>
            <a:ext cx="8229600" cy="2819400"/>
          </a:xfrm>
          <a:prstGeom prst="rect">
            <a:avLst/>
          </a:prstGeom>
          <a:noFill/>
          <a:ln>
            <a:noFill/>
          </a:ln>
        </p:spPr>
        <p:txBody>
          <a:bodyPr anchorCtr="0" anchor="t" bIns="45700" lIns="91425" spcFirstLastPara="1" rIns="91425" wrap="square" tIns="45700">
            <a:noAutofit/>
          </a:bodyPr>
          <a:lstStyle/>
          <a:p>
            <a:pPr indent="-342900" lvl="0" marL="342900" marR="0" rtl="0" algn="ctr">
              <a:lnSpc>
                <a:spcPct val="90000"/>
              </a:lnSpc>
              <a:spcBef>
                <a:spcPts val="0"/>
              </a:spcBef>
              <a:spcAft>
                <a:spcPts val="0"/>
              </a:spcAft>
              <a:buClr>
                <a:schemeClr val="dk1"/>
              </a:buClr>
              <a:buFont typeface="Arial"/>
              <a:buNone/>
            </a:pPr>
            <a:r>
              <a:rPr b="1" i="0" lang="en-US" sz="5400" u="none" cap="none" strike="noStrike">
                <a:solidFill>
                  <a:schemeClr val="dk1"/>
                </a:solidFill>
                <a:latin typeface="Arial"/>
                <a:ea typeface="Arial"/>
                <a:cs typeface="Arial"/>
                <a:sym typeface="Arial"/>
              </a:rPr>
              <a:t>CARA</a:t>
            </a:r>
            <a:endParaRPr b="0" i="0" sz="1800" u="none" cap="none" strike="noStrike"/>
          </a:p>
          <a:p>
            <a:pPr indent="-342900" lvl="0" marL="342900" marR="0" rtl="0" algn="ctr">
              <a:lnSpc>
                <a:spcPct val="90000"/>
              </a:lnSpc>
              <a:spcBef>
                <a:spcPts val="1080"/>
              </a:spcBef>
              <a:spcAft>
                <a:spcPts val="0"/>
              </a:spcAft>
              <a:buClr>
                <a:schemeClr val="dk1"/>
              </a:buClr>
              <a:buFont typeface="Arial"/>
              <a:buNone/>
            </a:pPr>
            <a:r>
              <a:rPr b="1" i="0" lang="en-US" sz="5400" u="none" cap="none" strike="noStrike">
                <a:solidFill>
                  <a:schemeClr val="dk1"/>
                </a:solidFill>
                <a:latin typeface="Arial"/>
                <a:ea typeface="Arial"/>
                <a:cs typeface="Arial"/>
                <a:sym typeface="Arial"/>
              </a:rPr>
              <a:t> MENCEGAH </a:t>
            </a:r>
            <a:endParaRPr b="0" i="0" sz="1800" u="none" cap="none" strike="noStrike"/>
          </a:p>
          <a:p>
            <a:pPr indent="-342900" lvl="0" marL="342900" marR="0" rtl="0" algn="ctr">
              <a:lnSpc>
                <a:spcPct val="90000"/>
              </a:lnSpc>
              <a:spcBef>
                <a:spcPts val="1080"/>
              </a:spcBef>
              <a:spcAft>
                <a:spcPts val="0"/>
              </a:spcAft>
              <a:buClr>
                <a:schemeClr val="dk1"/>
              </a:buClr>
              <a:buFont typeface="Arial"/>
              <a:buNone/>
            </a:pPr>
            <a:r>
              <a:rPr b="1" i="0" lang="en-US" sz="5400" u="none" cap="none" strike="noStrike">
                <a:solidFill>
                  <a:schemeClr val="dk1"/>
                </a:solidFill>
                <a:latin typeface="Arial"/>
                <a:ea typeface="Arial"/>
                <a:cs typeface="Arial"/>
                <a:sym typeface="Arial"/>
              </a:rPr>
              <a:t>KEMUNGKARAN</a:t>
            </a:r>
            <a:endParaRPr b="0" i="0" sz="1800" u="none" cap="none" strike="noStrike"/>
          </a:p>
        </p:txBody>
      </p:sp>
      <p:pic>
        <p:nvPicPr>
          <p:cNvPr id="39" name="Google Shape;39;p6"/>
          <p:cNvPicPr preferRelativeResize="0"/>
          <p:nvPr/>
        </p:nvPicPr>
        <p:blipFill>
          <a:blip r:embed="rId3">
            <a:alphaModFix/>
          </a:blip>
          <a:stretch>
            <a:fillRect/>
          </a:stretch>
        </p:blipFill>
        <p:spPr>
          <a:xfrm>
            <a:off x="3200400" y="3429000"/>
            <a:ext cx="3200400" cy="3168650"/>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gradFill>
          <a:gsLst>
            <a:gs pos="0">
              <a:srgbClr val="FFCC66"/>
            </a:gs>
            <a:gs pos="100000">
              <a:srgbClr val="FFFFCC"/>
            </a:gs>
          </a:gsLst>
          <a:lin ang="5400000" scaled="0"/>
        </a:gradFill>
      </p:bgPr>
    </p:bg>
    <p:spTree>
      <p:nvGrpSpPr>
        <p:cNvPr id="43" name="Shape 43"/>
        <p:cNvGrpSpPr/>
        <p:nvPr/>
      </p:nvGrpSpPr>
      <p:grpSpPr>
        <a:xfrm>
          <a:off x="0" y="0"/>
          <a:ext cx="0" cy="0"/>
          <a:chOff x="0" y="0"/>
          <a:chExt cx="0" cy="0"/>
        </a:xfrm>
      </p:grpSpPr>
      <p:sp>
        <p:nvSpPr>
          <p:cNvPr id="44" name="Google Shape;44;p7"/>
          <p:cNvSpPr txBox="1"/>
          <p:nvPr>
            <p:ph type="title"/>
          </p:nvPr>
        </p:nvSpPr>
        <p:spPr>
          <a:xfrm>
            <a:off x="457200" y="274637"/>
            <a:ext cx="8229600" cy="1143000"/>
          </a:xfrm>
          <a:prstGeom prst="rect">
            <a:avLst/>
          </a:prstGeom>
          <a:solidFill>
            <a:schemeClr val="dk1"/>
          </a:solid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chemeClr val="lt1"/>
              </a:buClr>
              <a:buFont typeface="Arial"/>
              <a:buNone/>
            </a:pPr>
            <a:r>
              <a:rPr b="1" i="0" lang="en-US" sz="3600" u="none" cap="none" strike="noStrike">
                <a:solidFill>
                  <a:schemeClr val="lt1"/>
                </a:solidFill>
                <a:latin typeface="Arial"/>
                <a:ea typeface="Arial"/>
                <a:cs typeface="Arial"/>
                <a:sym typeface="Arial"/>
              </a:rPr>
              <a:t>1-MENGUBAH DENGAN TANGAN</a:t>
            </a:r>
            <a:endParaRPr b="0" i="0" sz="1800" u="none" cap="none" strike="noStrike"/>
          </a:p>
        </p:txBody>
      </p:sp>
      <p:sp>
        <p:nvSpPr>
          <p:cNvPr id="45" name="Google Shape;45;p7"/>
          <p:cNvSpPr txBox="1"/>
          <p:nvPr>
            <p:ph idx="1" type="body"/>
          </p:nvPr>
        </p:nvSpPr>
        <p:spPr>
          <a:xfrm>
            <a:off x="457200" y="1600200"/>
            <a:ext cx="5486400" cy="4525962"/>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800" u="none" cap="none" strike="noStrike"/>
          </a:p>
          <a:p>
            <a:pPr indent="-342900" lvl="0" marL="342900" marR="0" rtl="0" algn="l">
              <a:lnSpc>
                <a:spcPct val="90000"/>
              </a:lnSpc>
              <a:spcBef>
                <a:spcPts val="560"/>
              </a:spcBef>
              <a:spcAft>
                <a:spcPts val="0"/>
              </a:spcAft>
              <a:buClr>
                <a:schemeClr val="dk1"/>
              </a:buClr>
              <a:buSzPts val="2800"/>
              <a:buFont typeface="Arial"/>
              <a:buChar char="•"/>
            </a:pPr>
            <a:r>
              <a:rPr b="1" i="0" lang="en-US" sz="2800" u="none" cap="none" strike="noStrike">
                <a:solidFill>
                  <a:schemeClr val="dk1"/>
                </a:solidFill>
                <a:latin typeface="Arial"/>
                <a:ea typeface="Arial"/>
                <a:cs typeface="Arial"/>
                <a:sym typeface="Arial"/>
              </a:rPr>
              <a:t>mengubah dengan kuasa yang ada pada seseorang mengikut kemampuan dan bidang kuasa.</a:t>
            </a:r>
            <a:endParaRPr b="0" i="0" sz="1800" u="none" cap="none" strike="noStrike"/>
          </a:p>
          <a:p>
            <a:pPr indent="-342900" lvl="0" marL="342900" marR="0" rtl="0" algn="l">
              <a:lnSpc>
                <a:spcPct val="90000"/>
              </a:lnSpc>
              <a:spcBef>
                <a:spcPts val="560"/>
              </a:spcBef>
              <a:spcAft>
                <a:spcPts val="0"/>
              </a:spcAft>
              <a:buClr>
                <a:schemeClr val="dk1"/>
              </a:buClr>
              <a:buSzPts val="2800"/>
              <a:buFont typeface="Arial"/>
              <a:buChar char="•"/>
            </a:pPr>
            <a:r>
              <a:rPr b="1" i="0" lang="en-US" sz="2800" u="none" cap="none" strike="noStrike">
                <a:solidFill>
                  <a:schemeClr val="dk1"/>
                </a:solidFill>
                <a:latin typeface="Arial"/>
                <a:ea typeface="Arial"/>
                <a:cs typeface="Arial"/>
                <a:sym typeface="Arial"/>
              </a:rPr>
              <a:t>bertanggungjawab mencegah kemungkaran orang di bawah jagaannya</a:t>
            </a:r>
            <a:endParaRPr b="0" i="0" sz="1800" u="none" cap="none" strike="noStrike"/>
          </a:p>
          <a:p>
            <a:pPr indent="-342900" lvl="0" marL="342900" marR="0" rtl="0" algn="l">
              <a:lnSpc>
                <a:spcPct val="90000"/>
              </a:lnSpc>
              <a:spcBef>
                <a:spcPts val="560"/>
              </a:spcBef>
              <a:spcAft>
                <a:spcPts val="0"/>
              </a:spcAft>
              <a:buClr>
                <a:schemeClr val="dk1"/>
              </a:buClr>
              <a:buSzPts val="2800"/>
              <a:buFont typeface="Arial"/>
              <a:buChar char="•"/>
            </a:pPr>
            <a:r>
              <a:rPr b="1" i="0" lang="en-US" sz="2800" u="none" cap="none" strike="noStrike">
                <a:solidFill>
                  <a:schemeClr val="dk1"/>
                </a:solidFill>
                <a:latin typeface="Arial"/>
                <a:ea typeface="Arial"/>
                <a:cs typeface="Arial"/>
                <a:sym typeface="Arial"/>
              </a:rPr>
              <a:t>contoh: bapa bertanggungjawab terhadap anaknya</a:t>
            </a:r>
            <a:endParaRPr b="0" i="0" sz="1800" u="none" cap="none" strike="noStrike"/>
          </a:p>
        </p:txBody>
      </p:sp>
      <p:pic>
        <p:nvPicPr>
          <p:cNvPr id="46" name="Google Shape;46;p7"/>
          <p:cNvPicPr preferRelativeResize="0"/>
          <p:nvPr/>
        </p:nvPicPr>
        <p:blipFill>
          <a:blip r:embed="rId3">
            <a:alphaModFix/>
          </a:blip>
          <a:stretch>
            <a:fillRect/>
          </a:stretch>
        </p:blipFill>
        <p:spPr>
          <a:xfrm>
            <a:off x="6019800" y="2209800"/>
            <a:ext cx="2722562" cy="3581400"/>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gradFill>
          <a:gsLst>
            <a:gs pos="0">
              <a:srgbClr val="FFCC66"/>
            </a:gs>
            <a:gs pos="100000">
              <a:srgbClr val="FFFFCC"/>
            </a:gs>
          </a:gsLst>
          <a:lin ang="5400000" scaled="0"/>
        </a:gradFill>
      </p:bgPr>
    </p:bg>
    <p:spTree>
      <p:nvGrpSpPr>
        <p:cNvPr id="50" name="Shape 50"/>
        <p:cNvGrpSpPr/>
        <p:nvPr/>
      </p:nvGrpSpPr>
      <p:grpSpPr>
        <a:xfrm>
          <a:off x="0" y="0"/>
          <a:ext cx="0" cy="0"/>
          <a:chOff x="0" y="0"/>
          <a:chExt cx="0" cy="0"/>
        </a:xfrm>
      </p:grpSpPr>
      <p:sp>
        <p:nvSpPr>
          <p:cNvPr id="51" name="Google Shape;51;p8"/>
          <p:cNvSpPr txBox="1"/>
          <p:nvPr>
            <p:ph type="title"/>
          </p:nvPr>
        </p:nvSpPr>
        <p:spPr>
          <a:xfrm>
            <a:off x="457200" y="685800"/>
            <a:ext cx="8229600" cy="1143000"/>
          </a:xfrm>
          <a:prstGeom prst="rect">
            <a:avLst/>
          </a:prstGeom>
          <a:solidFill>
            <a:schemeClr val="dk1"/>
          </a:solid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chemeClr val="lt1"/>
              </a:buClr>
              <a:buFont typeface="Arial"/>
              <a:buNone/>
            </a:pPr>
            <a:r>
              <a:rPr b="1" i="0" lang="en-US" sz="3600" u="none" cap="none" strike="noStrike">
                <a:solidFill>
                  <a:schemeClr val="lt1"/>
                </a:solidFill>
                <a:latin typeface="Arial"/>
                <a:ea typeface="Arial"/>
                <a:cs typeface="Arial"/>
                <a:sym typeface="Arial"/>
              </a:rPr>
              <a:t>2-MENGUBAH  DENGAN LIDAH</a:t>
            </a:r>
            <a:endParaRPr b="0" i="0" sz="1800" u="none" cap="none" strike="noStrike"/>
          </a:p>
        </p:txBody>
      </p:sp>
      <p:sp>
        <p:nvSpPr>
          <p:cNvPr id="52" name="Google Shape;52;p8"/>
          <p:cNvSpPr txBox="1"/>
          <p:nvPr>
            <p:ph idx="1" type="body"/>
          </p:nvPr>
        </p:nvSpPr>
        <p:spPr>
          <a:xfrm>
            <a:off x="457200" y="1600200"/>
            <a:ext cx="5181600" cy="4525962"/>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800" u="none" cap="none" strike="noStrike"/>
          </a:p>
          <a:p>
            <a:pPr indent="-342900" lvl="0" marL="342900" marR="0" rtl="0" algn="l">
              <a:lnSpc>
                <a:spcPct val="100000"/>
              </a:lnSpc>
              <a:spcBef>
                <a:spcPts val="640"/>
              </a:spcBef>
              <a:spcAft>
                <a:spcPts val="0"/>
              </a:spcAft>
              <a:buClr>
                <a:schemeClr val="dk1"/>
              </a:buClr>
              <a:buSzPts val="3200"/>
              <a:buFont typeface="Arial"/>
              <a:buChar char="•"/>
            </a:pPr>
            <a:r>
              <a:rPr b="1" i="0" lang="en-US" sz="3200" u="none" cap="none" strike="noStrike">
                <a:solidFill>
                  <a:schemeClr val="dk1"/>
                </a:solidFill>
                <a:latin typeface="Arial"/>
                <a:ea typeface="Arial"/>
                <a:cs typeface="Arial"/>
                <a:sym typeface="Arial"/>
              </a:rPr>
              <a:t>mengubah dengan percakapan/lisan jika tidak mampu mengubah dengan tangan</a:t>
            </a:r>
            <a:endParaRPr b="0" i="0" sz="1800" u="none" cap="none" strike="noStrike"/>
          </a:p>
          <a:p>
            <a:pPr indent="-342900" lvl="0" marL="342900" marR="0" rtl="0" algn="l">
              <a:lnSpc>
                <a:spcPct val="100000"/>
              </a:lnSpc>
              <a:spcBef>
                <a:spcPts val="640"/>
              </a:spcBef>
              <a:spcAft>
                <a:spcPts val="0"/>
              </a:spcAft>
              <a:buClr>
                <a:schemeClr val="dk1"/>
              </a:buClr>
              <a:buSzPts val="3200"/>
              <a:buFont typeface="Arial"/>
              <a:buChar char="•"/>
            </a:pPr>
            <a:r>
              <a:rPr b="1" i="0" lang="en-US" sz="3200" u="none" cap="none" strike="noStrike">
                <a:solidFill>
                  <a:schemeClr val="dk1"/>
                </a:solidFill>
                <a:latin typeface="Arial"/>
                <a:ea typeface="Arial"/>
                <a:cs typeface="Arial"/>
                <a:sym typeface="Arial"/>
              </a:rPr>
              <a:t>memberi nasihat dan bimbingan yang baik</a:t>
            </a:r>
            <a:endParaRPr b="0" i="0" sz="1800" u="none" cap="none" strike="noStrike"/>
          </a:p>
        </p:txBody>
      </p:sp>
      <p:pic>
        <p:nvPicPr>
          <p:cNvPr id="53" name="Google Shape;53;p8"/>
          <p:cNvPicPr preferRelativeResize="0"/>
          <p:nvPr/>
        </p:nvPicPr>
        <p:blipFill>
          <a:blip r:embed="rId3">
            <a:alphaModFix/>
          </a:blip>
          <a:stretch>
            <a:fillRect/>
          </a:stretch>
        </p:blipFill>
        <p:spPr>
          <a:xfrm>
            <a:off x="5334000" y="2209800"/>
            <a:ext cx="3308350" cy="3733800"/>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gradFill>
          <a:gsLst>
            <a:gs pos="0">
              <a:srgbClr val="FFCC66"/>
            </a:gs>
            <a:gs pos="100000">
              <a:srgbClr val="FFFFCC"/>
            </a:gs>
          </a:gsLst>
          <a:lin ang="5400000" scaled="0"/>
        </a:gradFill>
      </p:bgPr>
    </p:bg>
    <p:spTree>
      <p:nvGrpSpPr>
        <p:cNvPr id="57" name="Shape 57"/>
        <p:cNvGrpSpPr/>
        <p:nvPr/>
      </p:nvGrpSpPr>
      <p:grpSpPr>
        <a:xfrm>
          <a:off x="0" y="0"/>
          <a:ext cx="0" cy="0"/>
          <a:chOff x="0" y="0"/>
          <a:chExt cx="0" cy="0"/>
        </a:xfrm>
      </p:grpSpPr>
      <p:sp>
        <p:nvSpPr>
          <p:cNvPr id="58" name="Google Shape;58;p9"/>
          <p:cNvSpPr txBox="1"/>
          <p:nvPr>
            <p:ph type="title"/>
          </p:nvPr>
        </p:nvSpPr>
        <p:spPr>
          <a:xfrm>
            <a:off x="457200" y="274637"/>
            <a:ext cx="8229600" cy="1143000"/>
          </a:xfrm>
          <a:prstGeom prst="rect">
            <a:avLst/>
          </a:prstGeom>
          <a:solidFill>
            <a:schemeClr val="dk1"/>
          </a:solid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chemeClr val="lt1"/>
              </a:buClr>
              <a:buFont typeface="Arial"/>
              <a:buNone/>
            </a:pPr>
            <a:r>
              <a:rPr b="1" i="0" lang="en-US" sz="3600" u="none" cap="none" strike="noStrike">
                <a:solidFill>
                  <a:schemeClr val="lt1"/>
                </a:solidFill>
                <a:latin typeface="Arial"/>
                <a:ea typeface="Arial"/>
                <a:cs typeface="Arial"/>
                <a:sym typeface="Arial"/>
              </a:rPr>
              <a:t>3-MENGUBAH DENGAN HATI</a:t>
            </a:r>
            <a:endParaRPr b="0" i="0" sz="1800" u="none" cap="none" strike="noStrike"/>
          </a:p>
        </p:txBody>
      </p:sp>
      <p:sp>
        <p:nvSpPr>
          <p:cNvPr id="59" name="Google Shape;59;p9"/>
          <p:cNvSpPr txBox="1"/>
          <p:nvPr>
            <p:ph idx="1" type="body"/>
          </p:nvPr>
        </p:nvSpPr>
        <p:spPr>
          <a:xfrm>
            <a:off x="457200" y="1371600"/>
            <a:ext cx="4953000" cy="4525962"/>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800" u="none" cap="none" strike="noStrike"/>
          </a:p>
          <a:p>
            <a:pPr indent="-342900" lvl="0" marL="342900" marR="0" rtl="0" algn="l">
              <a:lnSpc>
                <a:spcPct val="90000"/>
              </a:lnSpc>
              <a:spcBef>
                <a:spcPts val="560"/>
              </a:spcBef>
              <a:spcAft>
                <a:spcPts val="0"/>
              </a:spcAft>
              <a:buClr>
                <a:schemeClr val="dk1"/>
              </a:buClr>
              <a:buSzPts val="2800"/>
              <a:buFont typeface="Arial"/>
              <a:buChar char="•"/>
            </a:pPr>
            <a:r>
              <a:rPr b="1" i="0" lang="en-US" sz="2800" u="none" cap="none" strike="noStrike">
                <a:solidFill>
                  <a:schemeClr val="dk1"/>
                </a:solidFill>
                <a:latin typeface="Arial"/>
                <a:ea typeface="Arial"/>
                <a:cs typeface="Arial"/>
                <a:sym typeface="Arial"/>
              </a:rPr>
              <a:t>mengubah dengan hati jika tidak mampu menggubah dengan lidah</a:t>
            </a:r>
            <a:endParaRPr b="0" i="0" sz="1800" u="none" cap="none" strike="noStrike"/>
          </a:p>
          <a:p>
            <a:pPr indent="-342900" lvl="0" marL="342900" marR="0" rtl="0" algn="l">
              <a:lnSpc>
                <a:spcPct val="90000"/>
              </a:lnSpc>
              <a:spcBef>
                <a:spcPts val="560"/>
              </a:spcBef>
              <a:spcAft>
                <a:spcPts val="0"/>
              </a:spcAft>
              <a:buClr>
                <a:schemeClr val="dk1"/>
              </a:buClr>
              <a:buSzPts val="2800"/>
              <a:buFont typeface="Arial"/>
              <a:buChar char="•"/>
            </a:pPr>
            <a:r>
              <a:rPr b="1" i="0" lang="en-US" sz="2800" u="none" cap="none" strike="noStrike">
                <a:solidFill>
                  <a:schemeClr val="dk1"/>
                </a:solidFill>
                <a:latin typeface="Arial"/>
                <a:ea typeface="Arial"/>
                <a:cs typeface="Arial"/>
                <a:sym typeface="Arial"/>
              </a:rPr>
              <a:t>membenci kemungkaran dan menjauhkan diri dari tempat tersebut</a:t>
            </a:r>
            <a:endParaRPr b="0" i="0" sz="1800" u="none" cap="none" strike="noStrike"/>
          </a:p>
          <a:p>
            <a:pPr indent="-342900" lvl="0" marL="342900" marR="0" rtl="0" algn="l">
              <a:lnSpc>
                <a:spcPct val="90000"/>
              </a:lnSpc>
              <a:spcBef>
                <a:spcPts val="560"/>
              </a:spcBef>
              <a:spcAft>
                <a:spcPts val="0"/>
              </a:spcAft>
              <a:buClr>
                <a:schemeClr val="dk1"/>
              </a:buClr>
              <a:buSzPts val="2800"/>
              <a:buFont typeface="Arial"/>
              <a:buChar char="•"/>
            </a:pPr>
            <a:r>
              <a:rPr b="1" i="0" lang="en-US" sz="2800" u="none" cap="none" strike="noStrike">
                <a:solidFill>
                  <a:schemeClr val="dk1"/>
                </a:solidFill>
                <a:latin typeface="Arial"/>
                <a:ea typeface="Arial"/>
                <a:cs typeface="Arial"/>
                <a:sym typeface="Arial"/>
              </a:rPr>
              <a:t>berazam tidak melakukan perkara munkar.</a:t>
            </a:r>
            <a:endParaRPr b="0" i="0" sz="1800" u="none" cap="none" strike="noStrike"/>
          </a:p>
          <a:p>
            <a:pPr indent="-342900" lvl="0" marL="342900" marR="0" rtl="0" algn="l">
              <a:lnSpc>
                <a:spcPct val="90000"/>
              </a:lnSpc>
              <a:spcBef>
                <a:spcPts val="560"/>
              </a:spcBef>
              <a:spcAft>
                <a:spcPts val="0"/>
              </a:spcAft>
              <a:buClr>
                <a:schemeClr val="dk1"/>
              </a:buClr>
              <a:buSzPts val="2800"/>
              <a:buFont typeface="Arial"/>
              <a:buChar char="•"/>
            </a:pPr>
            <a:r>
              <a:rPr b="1" i="0" lang="en-US" sz="2800" u="none" cap="none" strike="noStrike">
                <a:solidFill>
                  <a:schemeClr val="dk1"/>
                </a:solidFill>
                <a:latin typeface="Arial"/>
                <a:ea typeface="Arial"/>
                <a:cs typeface="Arial"/>
                <a:sym typeface="Arial"/>
              </a:rPr>
              <a:t>berazam ingin mengubah dengan lisan dan kuasa suatu hari nanti</a:t>
            </a:r>
            <a:endParaRPr b="0" i="0" sz="1800" u="none" cap="none" strike="noStrike"/>
          </a:p>
        </p:txBody>
      </p:sp>
      <p:pic>
        <p:nvPicPr>
          <p:cNvPr id="60" name="Google Shape;60;p9"/>
          <p:cNvPicPr preferRelativeResize="0"/>
          <p:nvPr/>
        </p:nvPicPr>
        <p:blipFill>
          <a:blip r:embed="rId3">
            <a:alphaModFix/>
          </a:blip>
          <a:stretch>
            <a:fillRect/>
          </a:stretch>
        </p:blipFill>
        <p:spPr>
          <a:xfrm>
            <a:off x="5410200" y="2590800"/>
            <a:ext cx="3340100" cy="2967037"/>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gradFill>
          <a:gsLst>
            <a:gs pos="0">
              <a:srgbClr val="FFCC66"/>
            </a:gs>
            <a:gs pos="100000">
              <a:srgbClr val="FFFFCC"/>
            </a:gs>
          </a:gsLst>
          <a:lin ang="5400000" scaled="0"/>
        </a:gradFill>
      </p:bgPr>
    </p:bg>
    <p:spTree>
      <p:nvGrpSpPr>
        <p:cNvPr id="64" name="Shape 64"/>
        <p:cNvGrpSpPr/>
        <p:nvPr/>
      </p:nvGrpSpPr>
      <p:grpSpPr>
        <a:xfrm>
          <a:off x="0" y="0"/>
          <a:ext cx="0" cy="0"/>
          <a:chOff x="0" y="0"/>
          <a:chExt cx="0" cy="0"/>
        </a:xfrm>
      </p:grpSpPr>
      <p:sp>
        <p:nvSpPr>
          <p:cNvPr id="65" name="Google Shape;65;p10"/>
          <p:cNvSpPr txBox="1"/>
          <p:nvPr>
            <p:ph type="title"/>
          </p:nvPr>
        </p:nvSpPr>
        <p:spPr>
          <a:xfrm>
            <a:off x="457200" y="609600"/>
            <a:ext cx="8229600" cy="1143000"/>
          </a:xfrm>
          <a:prstGeom prst="rect">
            <a:avLst/>
          </a:prstGeom>
          <a:solidFill>
            <a:schemeClr val="dk1"/>
          </a:solid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chemeClr val="lt1"/>
              </a:buClr>
              <a:buFont typeface="Arial"/>
              <a:buNone/>
            </a:pPr>
            <a:r>
              <a:rPr b="1" i="0" lang="en-US" sz="3600" u="none" cap="none" strike="noStrike">
                <a:solidFill>
                  <a:schemeClr val="lt1"/>
                </a:solidFill>
                <a:latin typeface="Arial"/>
                <a:ea typeface="Arial"/>
                <a:cs typeface="Arial"/>
                <a:sym typeface="Arial"/>
              </a:rPr>
              <a:t>KESAN TIDAK MENGIKUT PRINSIP DAKWAH YANG BETUL</a:t>
            </a:r>
            <a:endParaRPr b="0" i="0" sz="1800" u="none" cap="none" strike="noStrike"/>
          </a:p>
        </p:txBody>
      </p:sp>
      <p:sp>
        <p:nvSpPr>
          <p:cNvPr id="66" name="Google Shape;66;p10"/>
          <p:cNvSpPr txBox="1"/>
          <p:nvPr>
            <p:ph idx="1" type="body"/>
          </p:nvPr>
        </p:nvSpPr>
        <p:spPr>
          <a:xfrm>
            <a:off x="3429000" y="1828800"/>
            <a:ext cx="5486400" cy="4525962"/>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800" u="none" cap="none" strike="noStrike"/>
          </a:p>
          <a:p>
            <a:pPr indent="-342900" lvl="0" marL="342900" marR="0" rtl="0" algn="l">
              <a:lnSpc>
                <a:spcPct val="90000"/>
              </a:lnSpc>
              <a:spcBef>
                <a:spcPts val="560"/>
              </a:spcBef>
              <a:spcAft>
                <a:spcPts val="0"/>
              </a:spcAft>
              <a:buClr>
                <a:schemeClr val="dk1"/>
              </a:buClr>
              <a:buFont typeface="Arial"/>
              <a:buNone/>
            </a:pPr>
            <a:r>
              <a:rPr b="1" i="0" lang="en-US" sz="2800" u="none" cap="none" strike="noStrike">
                <a:solidFill>
                  <a:schemeClr val="dk1"/>
                </a:solidFill>
                <a:latin typeface="Arial"/>
                <a:ea typeface="Arial"/>
                <a:cs typeface="Arial"/>
                <a:sym typeface="Arial"/>
              </a:rPr>
              <a:t>1-Sasaran dakwah tidak boleh menerima kebenaran.</a:t>
            </a:r>
            <a:endParaRPr b="0" i="0" sz="1800" u="none" cap="none" strike="noStrike"/>
          </a:p>
          <a:p>
            <a:pPr indent="-342900" lvl="0" marL="342900" marR="0" rtl="0" algn="l">
              <a:lnSpc>
                <a:spcPct val="90000"/>
              </a:lnSpc>
              <a:spcBef>
                <a:spcPts val="560"/>
              </a:spcBef>
              <a:spcAft>
                <a:spcPts val="0"/>
              </a:spcAft>
              <a:buClr>
                <a:schemeClr val="dk1"/>
              </a:buClr>
              <a:buFont typeface="Arial"/>
              <a:buNone/>
            </a:pPr>
            <a:r>
              <a:rPr b="1" i="0" lang="en-US" sz="2800" u="none" cap="none" strike="noStrike">
                <a:solidFill>
                  <a:schemeClr val="dk1"/>
                </a:solidFill>
                <a:latin typeface="Arial"/>
                <a:ea typeface="Arial"/>
                <a:cs typeface="Arial"/>
                <a:sym typeface="Arial"/>
              </a:rPr>
              <a:t>2-Masyarakat Islam menjadi mundur dan dipandang rendah</a:t>
            </a:r>
            <a:endParaRPr b="0" i="0" sz="1800" u="none" cap="none" strike="noStrike"/>
          </a:p>
          <a:p>
            <a:pPr indent="-342900" lvl="0" marL="342900" marR="0" rtl="0" algn="l">
              <a:lnSpc>
                <a:spcPct val="90000"/>
              </a:lnSpc>
              <a:spcBef>
                <a:spcPts val="560"/>
              </a:spcBef>
              <a:spcAft>
                <a:spcPts val="0"/>
              </a:spcAft>
              <a:buClr>
                <a:schemeClr val="dk1"/>
              </a:buClr>
              <a:buFont typeface="Arial"/>
              <a:buNone/>
            </a:pPr>
            <a:r>
              <a:rPr b="1" i="0" lang="en-US" sz="2800" u="none" cap="none" strike="noStrike">
                <a:solidFill>
                  <a:schemeClr val="dk1"/>
                </a:solidFill>
                <a:latin typeface="Arial"/>
                <a:ea typeface="Arial"/>
                <a:cs typeface="Arial"/>
                <a:sym typeface="Arial"/>
              </a:rPr>
              <a:t>3-Nama baik umat Islam tercemar</a:t>
            </a:r>
            <a:endParaRPr b="0" i="0" sz="1800" u="none" cap="none" strike="noStrike"/>
          </a:p>
          <a:p>
            <a:pPr indent="-342900" lvl="0" marL="342900" marR="0" rtl="0" algn="l">
              <a:lnSpc>
                <a:spcPct val="90000"/>
              </a:lnSpc>
              <a:spcBef>
                <a:spcPts val="560"/>
              </a:spcBef>
              <a:spcAft>
                <a:spcPts val="0"/>
              </a:spcAft>
              <a:buClr>
                <a:schemeClr val="dk1"/>
              </a:buClr>
              <a:buFont typeface="Arial"/>
              <a:buNone/>
            </a:pPr>
            <a:r>
              <a:rPr b="1" i="0" lang="en-US" sz="2800" u="none" cap="none" strike="noStrike">
                <a:solidFill>
                  <a:schemeClr val="dk1"/>
                </a:solidFill>
                <a:latin typeface="Arial"/>
                <a:ea typeface="Arial"/>
                <a:cs typeface="Arial"/>
                <a:sym typeface="Arial"/>
              </a:rPr>
              <a:t>4-Berlaku penyelewengan dan penyalahgunaan kuasa.</a:t>
            </a:r>
            <a:endParaRPr b="0" i="0" sz="1800" u="none" cap="none" strike="noStrike"/>
          </a:p>
        </p:txBody>
      </p:sp>
      <p:pic>
        <p:nvPicPr>
          <p:cNvPr id="67" name="Google Shape;67;p10"/>
          <p:cNvPicPr preferRelativeResize="0"/>
          <p:nvPr/>
        </p:nvPicPr>
        <p:blipFill>
          <a:blip r:embed="rId3">
            <a:alphaModFix/>
          </a:blip>
          <a:stretch>
            <a:fillRect/>
          </a:stretch>
        </p:blipFill>
        <p:spPr>
          <a:xfrm>
            <a:off x="228600" y="1828800"/>
            <a:ext cx="3511550" cy="4429125"/>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gradFill>
          <a:gsLst>
            <a:gs pos="0">
              <a:srgbClr val="FFCC66"/>
            </a:gs>
            <a:gs pos="100000">
              <a:srgbClr val="FFFFCC"/>
            </a:gs>
          </a:gsLst>
          <a:lin ang="5400000" scaled="0"/>
        </a:gradFill>
      </p:bgPr>
    </p:bg>
    <p:spTree>
      <p:nvGrpSpPr>
        <p:cNvPr id="71" name="Shape 71"/>
        <p:cNvGrpSpPr/>
        <p:nvPr/>
      </p:nvGrpSpPr>
      <p:grpSpPr>
        <a:xfrm>
          <a:off x="0" y="0"/>
          <a:ext cx="0" cy="0"/>
          <a:chOff x="0" y="0"/>
          <a:chExt cx="0" cy="0"/>
        </a:xfrm>
      </p:grpSpPr>
      <p:sp>
        <p:nvSpPr>
          <p:cNvPr id="72" name="Google Shape;72;p11"/>
          <p:cNvSpPr txBox="1"/>
          <p:nvPr>
            <p:ph type="title"/>
          </p:nvPr>
        </p:nvSpPr>
        <p:spPr>
          <a:xfrm>
            <a:off x="457200" y="762000"/>
            <a:ext cx="8229600" cy="1143000"/>
          </a:xfrm>
          <a:prstGeom prst="rect">
            <a:avLst/>
          </a:prstGeom>
          <a:no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chemeClr val="dk2"/>
              </a:buClr>
              <a:buFont typeface="Arial"/>
              <a:buNone/>
            </a:pPr>
            <a:r>
              <a:rPr b="1" i="0" lang="en-US" sz="3200" u="none" cap="none" strike="noStrike">
                <a:solidFill>
                  <a:schemeClr val="dk2"/>
                </a:solidFill>
                <a:latin typeface="Arial"/>
                <a:ea typeface="Arial"/>
                <a:cs typeface="Arial"/>
                <a:sym typeface="Arial"/>
              </a:rPr>
              <a:t>HIKMAH TANGGUNGJAWAB SETIAP MUSLIM MENCEGAH KEMUNGKARAN</a:t>
            </a:r>
            <a:endParaRPr b="0" i="0" sz="1800" u="none" cap="none" strike="noStrike"/>
          </a:p>
        </p:txBody>
      </p:sp>
      <p:pic>
        <p:nvPicPr>
          <p:cNvPr id="73" name="Google Shape;73;p11"/>
          <p:cNvPicPr preferRelativeResize="0"/>
          <p:nvPr/>
        </p:nvPicPr>
        <p:blipFill>
          <a:blip r:embed="rId3">
            <a:alphaModFix/>
          </a:blip>
          <a:stretch>
            <a:fillRect/>
          </a:stretch>
        </p:blipFill>
        <p:spPr>
          <a:xfrm>
            <a:off x="2057400" y="2133600"/>
            <a:ext cx="4953000" cy="3967162"/>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BBE0E3"/>
      </a:accent4>
      <a:accent5>
        <a:srgbClr val="333399"/>
      </a:accent5>
      <a:accent6>
        <a:srgbClr val="FFFFFF"/>
      </a:accent6>
      <a:hlink>
        <a:srgbClr val="009999"/>
      </a:hlink>
      <a:folHlink>
        <a:srgbClr val="99CC0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