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295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5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BAB 29:</a:t>
            </a:r>
            <a:endParaRPr b="0" i="0" sz="1800" u="none" cap="none" strike="noStrike"/>
          </a:p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457200" y="1295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MENJAGA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KEHARMONIAN HIDUP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0" y="1295400"/>
            <a:ext cx="6248400" cy="511175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3"/>
          <p:cNvSpPr/>
          <p:nvPr/>
        </p:nvSpPr>
        <p:spPr>
          <a:xfrm>
            <a:off x="2438400" y="685800"/>
            <a:ext cx="4724400" cy="3810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VIDEO REMPIT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7800" y="1295400"/>
            <a:ext cx="6172200" cy="504983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4"/>
          <p:cNvSpPr/>
          <p:nvPr/>
        </p:nvSpPr>
        <p:spPr>
          <a:xfrm>
            <a:off x="2286000" y="609600"/>
            <a:ext cx="4724400" cy="3810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MAT REMPIT LAGI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685800" y="609600"/>
            <a:ext cx="8229600" cy="1143000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TERHADAP ORANG ISLAM DAN BUKAN ISLAM</a:t>
            </a:r>
            <a:endParaRPr b="0" i="0" sz="1800" u="none" cap="none" strike="noStrike"/>
          </a:p>
        </p:txBody>
      </p:sp>
      <p:pic>
        <p:nvPicPr>
          <p:cNvPr id="34" name="Google Shape;34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0800" y="2362200"/>
            <a:ext cx="40640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idx="1" type="body"/>
          </p:nvPr>
        </p:nvSpPr>
        <p:spPr>
          <a:xfrm>
            <a:off x="2743200" y="1600200"/>
            <a:ext cx="5943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TOLERANSI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Sedia menghormati/menerima pendapat orang lain yang berbeza dengan pendapat sendiri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Sifat tolerasi: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Tolak ansur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Berlapang dada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Pemaaf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idx="1" type="body"/>
          </p:nvPr>
        </p:nvSpPr>
        <p:spPr>
          <a:xfrm>
            <a:off x="2667000" y="1600200"/>
            <a:ext cx="6019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HORMAT MENGHORMATI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Hidup bermasyarakat perlu saling menghormati antara satu sama lain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mengira islam atau bukan islam berdasarkan ikatan kemanusian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Contoh: ramah mesra, tidak sombong dan takbur serta rendah diri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/>
          <p:nvPr>
            <p:ph idx="1" type="body"/>
          </p:nvPr>
        </p:nvSpPr>
        <p:spPr>
          <a:xfrm>
            <a:off x="2514600" y="1600200"/>
            <a:ext cx="6172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TOLONG MENOLONG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Sikap muslim sejati suka Bantu membantu sesame islam atau bukan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mengeratkan persaudaraan dan perpaduan anggota 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mengikis sikap pentingkan diri sendiri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Contoh: berlaku adil dan jujur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SEBAB DITUNTUT BERADAB DENGAN BUKAN ISLAM</a:t>
            </a:r>
            <a:endParaRPr b="0" i="0" sz="1800" u="none" cap="none" strike="noStrike"/>
          </a:p>
        </p:txBody>
      </p:sp>
      <p:sp>
        <p:nvSpPr>
          <p:cNvPr id="55" name="Google Shape;55;p9"/>
          <p:cNvSpPr txBox="1"/>
          <p:nvPr>
            <p:ph idx="1" type="body"/>
          </p:nvPr>
        </p:nvSpPr>
        <p:spPr>
          <a:xfrm>
            <a:off x="2362200" y="1600200"/>
            <a:ext cx="6324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1.Dapat menarik minat mereka untuk mempelajari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2.Supaya dakwah islam dapat berkembang luas dan diterima mereka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3.Masyarakat akan hidup dalam keadaan aman sentosa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4.Walaupun mereka tidak menerima islam, mereka tidak memusuhi umat islam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AKIBAT APABILA ORANG ISLAM TIDAK BERADAB DENGAN BUKAN ISLAM</a:t>
            </a:r>
            <a:endParaRPr b="0" i="0" sz="1800" u="none" cap="none" strike="noStrike"/>
          </a:p>
        </p:txBody>
      </p:sp>
      <p:sp>
        <p:nvSpPr>
          <p:cNvPr id="61" name="Google Shape;61;p10"/>
          <p:cNvSpPr txBox="1"/>
          <p:nvPr>
            <p:ph idx="1" type="body"/>
          </p:nvPr>
        </p:nvSpPr>
        <p:spPr>
          <a:xfrm>
            <a:off x="2438400" y="1600200"/>
            <a:ext cx="6248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1.Masyarakat bukan islam prejudis dan buruk sangka terhadap umat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2.Perpaduan tidak dapat diwujudkan dan boleh memecahkan 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3.Negara tidak aman, akhirnya kemajuan tidak dapat dicapai dan menjadi mundur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4.Walaupun islam tidak dapat berkembang luas dan umat islam terus dimusuhi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LANGKAH MENGEKALKAN ADAB ORANG ISLAM TERHADAP BUKAN ISLAM DILAKSANAKAN MENGIKUT SYARIAT</a:t>
            </a:r>
            <a:endParaRPr b="0" i="0" sz="1800" u="none" cap="none" strike="noStrike"/>
          </a:p>
        </p:txBody>
      </p:sp>
      <p:sp>
        <p:nvSpPr>
          <p:cNvPr id="67" name="Google Shape;67;p11"/>
          <p:cNvSpPr txBox="1"/>
          <p:nvPr>
            <p:ph idx="1" type="body"/>
          </p:nvPr>
        </p:nvSpPr>
        <p:spPr>
          <a:xfrm>
            <a:off x="2438400" y="1600200"/>
            <a:ext cx="6248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Mengadakan majlis hari keluarga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Mengadakan rumah terbuka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Mengadakan sambutan hari kebesaran Negara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Perancangan penempatan yang lebih tersusun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Ziarah menziarahi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Mengadakan perbincangan dan dialog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 txBox="1"/>
          <p:nvPr>
            <p:ph type="title"/>
          </p:nvPr>
        </p:nvSpPr>
        <p:spPr>
          <a:xfrm>
            <a:off x="457200" y="1295400"/>
            <a:ext cx="8229600" cy="2133600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PERKARA YANG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MENJEJASKAN KEHARMONIAN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HIDUP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