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533400" y="762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16.jpg"/><Relationship Id="rId5" Type="http://schemas.openxmlformats.org/officeDocument/2006/relationships/image" Target="../media/image2.jpg"/><Relationship Id="rId6" Type="http://schemas.openxmlformats.org/officeDocument/2006/relationships/image" Target="../media/image4.jpg"/><Relationship Id="rId7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9.jpg"/><Relationship Id="rId5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3.jpg"/><Relationship Id="rId5" Type="http://schemas.openxmlformats.org/officeDocument/2006/relationships/image" Target="../media/image11.jpg"/><Relationship Id="rId6" Type="http://schemas.openxmlformats.org/officeDocument/2006/relationships/image" Target="../media/image17.jpg"/><Relationship Id="rId7" Type="http://schemas.openxmlformats.org/officeDocument/2006/relationships/image" Target="../media/image1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1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idx="1" type="body"/>
          </p:nvPr>
        </p:nvSpPr>
        <p:spPr>
          <a:xfrm>
            <a:off x="533400" y="762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BAB 26: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NIKMAT DAN MUSIBAH UJIAN KEHIDUPAN</a:t>
            </a:r>
            <a:endParaRPr b="0" i="0" sz="1800" u="none" cap="none" strike="noStrike"/>
          </a:p>
        </p:txBody>
      </p:sp>
      <p:pic>
        <p:nvPicPr>
          <p:cNvPr id="28" name="Google Shape;28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7800" y="2590800"/>
            <a:ext cx="6172200" cy="3602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title"/>
          </p:nvPr>
        </p:nvSpPr>
        <p:spPr>
          <a:xfrm>
            <a:off x="457200" y="762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DITIMPA MUSIBAH DAN KELEBIHAN</a:t>
            </a:r>
            <a:endParaRPr b="0" i="0" sz="1800" u="none" cap="none" strike="noStrike"/>
          </a:p>
        </p:txBody>
      </p:sp>
      <p:sp>
        <p:nvSpPr>
          <p:cNvPr id="87" name="Google Shape;87;p13"/>
          <p:cNvSpPr txBox="1"/>
          <p:nvPr>
            <p:ph idx="1" type="body"/>
          </p:nvPr>
        </p:nvSpPr>
        <p:spPr>
          <a:xfrm>
            <a:off x="381000" y="2514600"/>
            <a:ext cx="4419600" cy="350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Hendaklah sentiasa bersabar dan redha adalah senjata penting bagi meneruskan kehidupan yang penuh pancaroba</a:t>
            </a:r>
            <a:endParaRPr b="0" i="0" sz="1800" u="none" cap="none" strike="noStrike"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5400" y="2514600"/>
            <a:ext cx="3454400" cy="34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457200" y="609600"/>
            <a:ext cx="8229600" cy="80803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KELEBIHAN BERADAB</a:t>
            </a:r>
            <a:endParaRPr b="0" i="0" sz="1800" u="none" cap="none" strike="noStrike"/>
          </a:p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2667000" y="1219200"/>
            <a:ext cx="6248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1.Mendapat keampunan dan rahmat daripada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2.Bertambah keimanan kepada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3.Dihormati oleh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4.Mendapat kejayaan di dunia dan di akhirat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5.Mendapat gantian nikmat yang lebih baik daripada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6.Kecekalannya dikenang walaupun telah meninggal dunia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00" y="609600"/>
            <a:ext cx="6858000" cy="5611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NIKMAT DAN MUSIBAH</a:t>
            </a:r>
            <a:endParaRPr b="0" i="0" sz="1800" u="none" cap="none" strike="noStrike"/>
          </a:p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PENGERTIAN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NIKMAT 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Semua bentuk kesenangan,keperluan dan keselesaan yang diterima seseorang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Contoh:kesihatan, makanan, tempat tinggal, dan keamanan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381000"/>
            <a:ext cx="4495800" cy="302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86200" y="3190875"/>
            <a:ext cx="4546600" cy="315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81600" y="533400"/>
            <a:ext cx="3422650" cy="2325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4800" y="3657600"/>
            <a:ext cx="3276600" cy="2668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idx="1" type="body"/>
          </p:nvPr>
        </p:nvSpPr>
        <p:spPr>
          <a:xfrm>
            <a:off x="4038600" y="609600"/>
            <a:ext cx="5105400" cy="56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MUSIBAH;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Semua bentuk kesusahan, halangan dan kesulitan yang dihadapi seseorang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Contoh:kesakitan, kematian, dan kelaparan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Kedua-duannya ujian daripada ALLAH SWT untuk menguji keimanan hambaNya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MUKMIN BERJAYA: mukmin yang bersyukur dan bersabar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  <p:pic>
        <p:nvPicPr>
          <p:cNvPr id="48" name="Google Shape;48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381000"/>
            <a:ext cx="3530600" cy="353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5800" y="3657600"/>
            <a:ext cx="2895600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381000"/>
            <a:ext cx="4953000" cy="3306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91000" y="3124200"/>
            <a:ext cx="4521200" cy="342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800" y="4168775"/>
            <a:ext cx="3429000" cy="224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38800" y="304800"/>
            <a:ext cx="3124200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idx="1" type="body"/>
          </p:nvPr>
        </p:nvSpPr>
        <p:spPr>
          <a:xfrm>
            <a:off x="457200" y="914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(Surah al-Mulk: 2)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Maksudnya: Dialah (Tuhan) yang mencipta kematian dan kehidupan untuk menguji kamu, siapakah di antara kamu yang paling baik amalannya? Dan Dia Maha Perkasa lagi Maha Pengampun</a:t>
            </a:r>
            <a:endParaRPr b="0" i="0" sz="1800" u="none" cap="none" strike="noStrike"/>
          </a:p>
        </p:txBody>
      </p:sp>
      <p:pic>
        <p:nvPicPr>
          <p:cNvPr id="63" name="Google Shape;63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0600" y="1447800"/>
            <a:ext cx="7224712" cy="203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457200" y="609600"/>
            <a:ext cx="8229600" cy="8080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ADAB MENERIMA NIKMAT ALLAH SWT</a:t>
            </a:r>
            <a:endParaRPr b="0" i="0" sz="1800" u="none" cap="none" strike="noStrike"/>
          </a:p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CARA BERSYUKUR KEPADA ALLAH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1.Hati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Menyakini bahawa nikmat yang diterima adalah kurnian yang diterima adalah kurnian ALLAH SWT dan akan disoal pada hari akhirat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2.Lisan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Memuji ALLAH SWT dengan menyebut ‘Alhamdulilallah’ dan mengerjakan sujud syukur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3.Amali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Menggunakan nikmat ALLAH dengan cara yang terbaik dan bermanfaat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5000" y="609600"/>
            <a:ext cx="5562600" cy="556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AKIBAT TIDAK BERSYUKUR KEPADA ALLAH</a:t>
            </a:r>
            <a:endParaRPr b="0" i="0" sz="1800" u="none" cap="none" strike="noStrike"/>
          </a:p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>
            <a:off x="228600" y="2057400"/>
            <a:ext cx="4267200" cy="434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1.ALLAH SWT menarik balik nikmat yang diberi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2.Induvidu dan masyarakat menjadi mundur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3.Ditimpa kesempitan hidup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4.Tidak dihormati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5.Menerima azab di akhirat</a:t>
            </a:r>
            <a:endParaRPr b="0" i="0" sz="1800" u="none" cap="none" strike="noStrike"/>
          </a:p>
        </p:txBody>
      </p:sp>
      <p:pic>
        <p:nvPicPr>
          <p:cNvPr id="81" name="Google Shape;81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133600"/>
            <a:ext cx="4064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