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981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BAB 33:</a:t>
            </a:r>
            <a:endParaRPr b="0" i="0" sz="1800" u="none" cap="none" strike="noStrike"/>
          </a:p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57200" y="1981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WAWASAN BERIBADAT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781425"/>
            <a:ext cx="9144000" cy="307657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KEPERLUAN MEMELIHARA ADAB KETIKA BERIBADAT</a:t>
            </a:r>
            <a:endParaRPr b="0" i="0" sz="1800" u="none" cap="none" strike="noStrike"/>
          </a:p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457200" y="1828800"/>
            <a:ext cx="81534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1.Supaya ibadat tersebut mencapai kesempurnaan dan diterima oleh ALLAH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2.Membentuk keperibadian yang unggul dalam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menjalani kehidupan seharian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3.Mendapat ganjaran pahala yang dijanjikan oleh ALLAH SWT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JENIS-JENIS IBADAT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1.IBADAT WAJIB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 Rukun islam solat 5 waktu , puasa bulan Ramahdan, membayar zakat dan mengerjakan haji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2.IBADAT SUNAT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Tambahan kepada rukun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 Berzikir, puasa sunat, solat sunat, tahajud, sedekah dan lain-lain.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PERBEZAAN ANTARA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IBADAT DAN ADAT</a:t>
            </a:r>
            <a:endParaRPr b="0" i="0" sz="1800" u="none" cap="none" strike="noStrike"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457200" y="1600200"/>
            <a:ext cx="54864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IBADAT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1.Ditentukan oleh syarat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2.Tidak boleh diubahsuaikan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3.Terdiri daripada perkara wajib dan sunat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4.Berdasarkan al-Quran dan hadis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5.Mendapat pahala oleh ALLAH SWT</a:t>
            </a:r>
            <a:endParaRPr b="0" i="0" sz="1800" u="none" cap="none" strike="noStrike"/>
          </a:p>
        </p:txBody>
      </p:sp>
      <p:pic>
        <p:nvPicPr>
          <p:cNvPr id="42" name="Google Shape;42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2600" y="2286000"/>
            <a:ext cx="297815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idx="1" type="body"/>
          </p:nvPr>
        </p:nvSpPr>
        <p:spPr>
          <a:xfrm>
            <a:off x="457200" y="990600"/>
            <a:ext cx="51816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1.Menjadi kebiasaan dalam kehidupan sesuatu umat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2.Berubah mengikut budaya sesuatu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3.Ada yang bersesuaian dengan al-Quran dan hadis dan ada bertentangan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4.Terdiri daripada perkara harus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5.Mendapat pahala mengikut niat</a:t>
            </a:r>
            <a:endParaRPr b="0" i="0" sz="1800" u="none" cap="none" strike="noStrike"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00" y="1676400"/>
            <a:ext cx="3071812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BERIBADAT YANG DITERIMA ALLAH SWT</a:t>
            </a:r>
            <a:endParaRPr b="0" i="0" sz="1800" u="none" cap="none" strike="noStrike"/>
          </a:p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152400" y="1371600"/>
            <a:ext cx="57150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1.Niat ikhlas kerana ALLAH SWT (melakukan sesuatu ibadat untuk mendapat keredaan ALLH SWT)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2.Beribadat mengikut cara yang ditetapkan oleh syarak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3.Sentiasa mengharapkan ganjaran berterusan daripada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4.Melakukan ibadat denan bersungguh-sungguh dan beretika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5.Melakukan ibadat dengan hati yang khusyuk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6.Berpakaian kemas dan bersih</a:t>
            </a:r>
            <a:endParaRPr b="0" i="0" sz="1800" u="none" cap="none" strike="noStrike"/>
          </a:p>
        </p:txBody>
      </p:sp>
      <p:pic>
        <p:nvPicPr>
          <p:cNvPr id="55" name="Google Shape;55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00" y="1828800"/>
            <a:ext cx="315595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MEMELIHARA ADAB BERIBADAT</a:t>
            </a:r>
            <a:endParaRPr b="0" i="0" sz="1800" u="none" cap="none" strike="noStrike"/>
          </a:p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1.Mendapat ketenangan jiwa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2.Mempertingkatkan keimanan kepada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3.Meningkatkan prestasi keperibadian muslim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4.Miliki kekuatan menjauhkan diri daripada kemungkaran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MASYARAKAT DAN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1.Mewujudkan masyarakat prihatin dan bertanggungjawab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2.Lahirkan masyarakat yang hormat-menghormati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3.Melahirkan pekerja yang jujur dan amanah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4.mengurangkan perbuatan mungkar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9933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AKIBAT MENINGGALKAN ADAB BERIBADAT</a:t>
            </a:r>
            <a:endParaRPr b="0" i="0" sz="1800" u="none" cap="none" strike="noStrike"/>
          </a:p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810000" y="1524000"/>
            <a:ext cx="53340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1.Ibadat tidak sempurna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2.Jauh daripada rahmat ALLAH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3.Tidak mendapat penghormatan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4.Hidup tidak tenang,mudah terpengaruh perkara maksiat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5.Tidak memberi kesan terhadap pembinaan peribadi insan yang berdisplin dan berakhlak</a:t>
            </a:r>
            <a:endParaRPr b="0" i="0" sz="1800" u="none" cap="none" strike="noStrike"/>
          </a:p>
        </p:txBody>
      </p:sp>
      <p:pic>
        <p:nvPicPr>
          <p:cNvPr id="68" name="Google Shape;68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1905000"/>
            <a:ext cx="3124200" cy="445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