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1371600" y="1447800"/>
            <a:ext cx="45720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Relationship Id="rId4" Type="http://schemas.openxmlformats.org/officeDocument/2006/relationships/image" Target="../media/image5.png"/><Relationship Id="rId5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BAB 32:</a:t>
            </a:r>
            <a:endParaRPr b="0" i="0" sz="1800" u="none" cap="none" strike="noStrike"/>
          </a:p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1371600" y="1447800"/>
            <a:ext cx="45720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DOA PENYERI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KEHIDUPAN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LANGKAH UNTUK MEGHINDARI DARI SIFAT MALAS BERDOA</a:t>
            </a:r>
            <a:endParaRPr b="0" i="0" sz="1800" u="none" cap="none" strike="noStrike"/>
          </a:p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>
            <a:off x="457200" y="1295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Sentiasa mengingati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Mengetahui ganjaran ALLAH SWT kepada mereka yang berdoa</a:t>
            </a: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  <p:pic>
        <p:nvPicPr>
          <p:cNvPr id="82" name="Google Shape;82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1600" y="3170237"/>
            <a:ext cx="3962400" cy="3687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5800" y="3886200"/>
            <a:ext cx="4114800" cy="2735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idx="1" type="body"/>
          </p:nvPr>
        </p:nvSpPr>
        <p:spPr>
          <a:xfrm>
            <a:off x="457200" y="838200"/>
            <a:ext cx="4343400" cy="5440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Doa adalah lambang kesatuan umat. Berdoa bukan sahaja untuk diri sendiri  malah untuk seluruh umat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Memuliakan doa dengan memuji ALLAH, berselawat ke atas Nabi, kemudian baru memohon apa sahaja yang diingini</a:t>
            </a:r>
            <a:endParaRPr b="0" i="0" sz="1800" u="none" cap="none" strike="noStrike"/>
          </a:p>
        </p:txBody>
      </p:sp>
      <p:pic>
        <p:nvPicPr>
          <p:cNvPr id="28" name="Google Shape;28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1676400"/>
            <a:ext cx="3832225" cy="409892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4"/>
          <p:cNvSpPr/>
          <p:nvPr/>
        </p:nvSpPr>
        <p:spPr>
          <a:xfrm>
            <a:off x="5486400" y="609600"/>
            <a:ext cx="3067050" cy="8382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DOA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457200"/>
            <a:ext cx="8229600" cy="868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KEPENTINGAN BERDOA</a:t>
            </a:r>
            <a:endParaRPr b="0" i="0" sz="1800" u="none" cap="none" strike="noStrike"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Doa ialah memohon sesuatu kepada ALLAH SWT.Ia adalah keperluan rohani dalam kehidupan manusia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Manusia tidak dapat hidup sempurna tanpa berdoa kerana manusia hanya mampu berusaha tetapi ALLAH SWT menentukannya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Doa adalah saluran bagi memohon sesuatu kepada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Doa menjadi senjata orang-orang mukmin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457200" y="457200"/>
            <a:ext cx="8229600" cy="76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BERDOA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Membersihkan diri daripada kekotoron dan najis serta suci hadas besar dan kecil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Menghadap ke arah kiblat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Berdoa dengan penuh yakin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Menadah kedua-dua belah tangan separas bahu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Didahuluhi dengan amalan soleh seperti bersedekah dan menunaikan solat hajat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Memulakan doa dengan memuji ALLAH dan berselawat ke atas Nabi. Sebaik-baiknya doa berlandaskan al-Quran dan hadis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Menyapu muka dengan kedua-dua tapak tangan apabila selesai berdoa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WAKTU YANG MUJARAB BERDOA</a:t>
            </a:r>
            <a:endParaRPr b="0" i="0" sz="1800" u="none" cap="none" strike="noStrike"/>
          </a:p>
        </p:txBody>
      </p:sp>
      <p:sp>
        <p:nvSpPr>
          <p:cNvPr id="47" name="Google Shape;47;p7"/>
          <p:cNvSpPr txBox="1"/>
          <p:nvPr>
            <p:ph idx="1" type="body"/>
          </p:nvPr>
        </p:nvSpPr>
        <p:spPr>
          <a:xfrm>
            <a:off x="3276600" y="1828800"/>
            <a:ext cx="5715000" cy="502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1.Satu pertiga malam yang akhir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2.Hari Jumaat dan malamnya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3.Bulan Ramadhan terutama malam Lailatul Qadar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4.Hari Arafah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5.Khatam al-Quran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6.Setelah mendengar azan dan di antara dua khutbah Jumaat</a:t>
            </a:r>
            <a:endParaRPr b="0" i="0" sz="1800" u="none" cap="none" strike="noStrike"/>
          </a:p>
        </p:txBody>
      </p:sp>
      <p:pic>
        <p:nvPicPr>
          <p:cNvPr id="48" name="Google Shape;48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752600"/>
            <a:ext cx="3306762" cy="510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TEMPAT MUSTAJAB BERDOA</a:t>
            </a:r>
            <a:endParaRPr b="0" i="0" sz="1800" u="none" cap="none" strike="noStrike"/>
          </a:p>
        </p:txBody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457200" y="1600200"/>
            <a:ext cx="52578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Di hadapan Kaabah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Dalam masjid terutama Masjidil Haram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Di padang Arafah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Multazam antara rukun Yamani dengan makam Nabi Ibrahim 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Antara mimbar dengan Makam Rasulullah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Di medan perang menentang musuh islam</a:t>
            </a:r>
            <a:endParaRPr b="0" i="0" sz="1800" u="none" cap="none" strike="noStrike"/>
          </a:p>
        </p:txBody>
      </p:sp>
      <p:pic>
        <p:nvPicPr>
          <p:cNvPr id="55" name="Google Shape;55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9400" y="1676400"/>
            <a:ext cx="3294062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DOA YANG DITERIMA</a:t>
            </a:r>
            <a:endParaRPr b="0" i="0" sz="1800" u="none" cap="none" strike="noStrike"/>
          </a:p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457200" y="1600200"/>
            <a:ext cx="47244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1.Doa yang dizalimi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2.Doa orang bermusafir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3.Doa ibubapa terhadap anak-anak mereka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4.Doa orang yang berpuasa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5.Doa pemimpin adil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6.Doa hamba yang ikhlas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7.Doa untuk sahabat ketika sendirian di luar pengetahuan sahabatnya</a:t>
            </a:r>
            <a:endParaRPr b="0" i="0" sz="1800" u="none" cap="none" strike="noStrike"/>
          </a:p>
        </p:txBody>
      </p:sp>
      <p:pic>
        <p:nvPicPr>
          <p:cNvPr id="62" name="Google Shape;62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3375" y="1371600"/>
            <a:ext cx="3302000" cy="500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DOA YANG DITOLAK</a:t>
            </a:r>
            <a:endParaRPr b="0" i="0" sz="1800" u="none" cap="none" strike="noStrike"/>
          </a:p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457200" y="1295400"/>
            <a:ext cx="82296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1.Doa yang melakukan maksiat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2.Bedoa dengan hati yang lalai dan tidak khyusuk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3.Sumber makanan, minuman, pakaian yang haram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4.Memohon perkara yang dilarang oleh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5.Berdoa dalam keadaan riak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69" name="Google Shape;69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6800" y="3581400"/>
            <a:ext cx="6943725" cy="3068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type="title"/>
          </p:nvPr>
        </p:nvSpPr>
        <p:spPr>
          <a:xfrm>
            <a:off x="457200" y="609600"/>
            <a:ext cx="8229600" cy="8080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KESAN TIDAK MENGAMALKAN DOA</a:t>
            </a:r>
            <a:endParaRPr b="0" i="0" sz="1800" u="none" cap="none" strike="noStrike"/>
          </a:p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>
            <a:off x="381000" y="1905000"/>
            <a:ext cx="8382000" cy="327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mendapat petolongan ALLAH SWT dalam melakukan sesuatu kerja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Hati tidak tenang dan mudah terpesong akidah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bersungguh-sungguh dalam melakukan amalan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manusia yang lalai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Mudah berputus asa apabila gagal dan kecewa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sombong dan takbur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