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" type="body"/>
          </p:nvPr>
        </p:nvSpPr>
        <p:spPr>
          <a:xfrm>
            <a:off x="457200" y="9144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Relationship Id="rId4" Type="http://schemas.openxmlformats.org/officeDocument/2006/relationships/image" Target="../media/image8.jpg"/><Relationship Id="rId5" Type="http://schemas.openxmlformats.org/officeDocument/2006/relationships/image" Target="../media/image4.jpg"/><Relationship Id="rId6" Type="http://schemas.openxmlformats.org/officeDocument/2006/relationships/image" Target="../media/image9.jpg"/><Relationship Id="rId7" Type="http://schemas.openxmlformats.org/officeDocument/2006/relationships/image" Target="../media/image1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idx="1" type="body"/>
          </p:nvPr>
        </p:nvSpPr>
        <p:spPr>
          <a:xfrm>
            <a:off x="457200" y="9144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BAB 31: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MEMELIHARA KESUCIAN MASHAF</a:t>
            </a:r>
            <a:endParaRPr b="0" i="0" sz="1800" u="none" cap="none" strike="noStrike"/>
          </a:p>
        </p:txBody>
      </p:sp>
      <p:pic>
        <p:nvPicPr>
          <p:cNvPr id="22" name="Google Shape;22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62200" y="2895600"/>
            <a:ext cx="4425950" cy="3319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600" y="990600"/>
            <a:ext cx="3962400" cy="2052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05400" y="914400"/>
            <a:ext cx="3200400" cy="240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3400" y="3371850"/>
            <a:ext cx="4114800" cy="245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953000" y="3657600"/>
            <a:ext cx="3733800" cy="257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76350" y="285750"/>
            <a:ext cx="6591300" cy="628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ADAB TERHADAP MASHAF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AL-QURAN KARIM</a:t>
            </a:r>
            <a:endParaRPr b="0" i="0" sz="1800" u="none" cap="none" strike="noStrike"/>
          </a:p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457200" y="1600200"/>
            <a:ext cx="4800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Al-Quran ialah kalam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Semua yang bersangkut paut dengan al-Quran perlu dijaga dan dipelihara</a:t>
            </a:r>
            <a:endParaRPr b="0" i="0" sz="1800" u="none" cap="none" strike="noStrike"/>
          </a:p>
        </p:txBody>
      </p:sp>
      <p:pic>
        <p:nvPicPr>
          <p:cNvPr id="29" name="Google Shape;29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4800" y="1981200"/>
            <a:ext cx="3111500" cy="373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GARIS PANDUAN BERADAB DENGAN AL-QURAN ADALAH</a:t>
            </a:r>
            <a:endParaRPr b="0" i="0" sz="1800" u="none" cap="none" strike="noStrike"/>
          </a:p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1.Berwuduk ketika menulis, memengang, dan membawa al-Quran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2.Memuliakan al-Quran dengan meletakkan di tempat yang tinggi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3.Menutup aurat ketika membacanya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4.Mencium al-Quran selepas membacanya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5.Memengang dan membawa al-Quran dengan tangan kanan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TUJUAN BERADAB TERHADAP 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MASHAF AL-QURAN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sp>
        <p:nvSpPr>
          <p:cNvPr id="46" name="Google Shape;46;p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Al-Quran diturunkan untuk menjadi panduan hiudup manusia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Al-Quran tidak boleh disamakan dengan buku lain yang ditulis oleh manusia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Kita hendaklah menghormati al-Quran bagi mengelakkan kemungkaran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yang menjaga adab dengan al-Quran akan dikurniakan pahala besar dan diberkati serta dirahmati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Kita hendaklah membaca dan menghafal sebanyak mungkin ayat al-Quran Karim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609600"/>
            <a:ext cx="8229600" cy="5097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PERKARA YANG MENYALAHI ADAB TERHADAP MASHAF AL-QURAN</a:t>
            </a:r>
            <a:b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sp>
        <p:nvSpPr>
          <p:cNvPr id="57" name="Google Shape;57;p9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Berhadas kecil atau besar ketika meengang al-Quran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Mengoyak halaman mashaf al-Quran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Menyimpan mashaf al-Quran di tempat rendah seperti lantai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Menggantung khat ayat al-Quran di tempat tidak sesuai seperti di dinding tandas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Menulis al-Quran dalam bentuk lembga manusia, haiwan dan terdedah dengan penghinaan seperti di kasut, pakaian, dan sejadah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Melakukan perkara yang tidak menghormati al-Quran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1143000"/>
            <a:ext cx="8153400" cy="467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ADAB MENCIPTA DAN MENJUAL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SENI KHAT</a:t>
            </a:r>
            <a:endParaRPr b="0" i="0" sz="1800" u="none" cap="none" strike="noStrike"/>
          </a:p>
        </p:txBody>
      </p:sp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Penjual dan pembeli khat al-Quran mesti daripada orang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Mesti teliti ketika menulis dan cipta khat supaya tidak tertinggal walaupun satu huruf al-Quran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Meletakkan bahan seni khat di tempat tinggi, bersih dan suci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Menjual barangan berpatutan tersebut dengan harga berpatutan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