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Relationship Id="rId4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Relationship Id="rId4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Relationship Id="rId4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Relationship Id="rId4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image" Target="../media/image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5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BAB 28:</a:t>
            </a:r>
            <a:endParaRPr b="0" i="0" sz="1800" u="none" cap="none" strike="noStrike"/>
          </a:p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5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MENJAGA MARUAH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457200" y="762000"/>
            <a:ext cx="8229600" cy="1143000"/>
          </a:xfrm>
          <a:prstGeom prst="rect">
            <a:avLst/>
          </a:prstGeom>
          <a:solidFill>
            <a:srgbClr val="CC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KEPENTINGAN MENJAGA DIRI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DAN MARUAH</a:t>
            </a:r>
            <a:endParaRPr b="0" i="0" sz="1800" u="none" cap="none" strike="noStrike"/>
          </a:p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Setiap muslim wajib menjaga diri dan maruah daripada melakukan perbuataan mencemarkan nama baik dan menjatuhkan kehormatan diri sendiri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Umat bermaruah ialah umat yang memiliki jati diri dengan berpengang kepda ajaran islam dan tidak terpengaruh dengan unsur asing yang merosakkan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type="title"/>
          </p:nvPr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rgbClr val="CC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CARA MENJAGA DIRI DAN MARUAH</a:t>
            </a:r>
            <a:endParaRPr b="0" i="0" sz="1800" u="none" cap="none" strike="noStrike"/>
          </a:p>
        </p:txBody>
      </p:sp>
      <p:sp>
        <p:nvSpPr>
          <p:cNvPr id="40" name="Google Shape;40;p6"/>
          <p:cNvSpPr txBox="1"/>
          <p:nvPr>
            <p:ph idx="1" type="body"/>
          </p:nvPr>
        </p:nvSpPr>
        <p:spPr>
          <a:xfrm>
            <a:off x="457200" y="1600200"/>
            <a:ext cx="53340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1.CARA BERPAKAIAN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Menutup aurat, tidak ketat dan tidak jarang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Kemas dan bersih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memakai pakaian berlambang yang diharamkan dan tidak sesuai bagi seorang muslim</a:t>
            </a:r>
            <a:endParaRPr b="0" i="0" sz="1800" u="none" cap="none" strike="noStrike"/>
          </a:p>
        </p:txBody>
      </p:sp>
      <p:pic>
        <p:nvPicPr>
          <p:cNvPr id="41" name="Google Shape;41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8800" y="2057400"/>
            <a:ext cx="3225800" cy="322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idx="1" type="body"/>
          </p:nvPr>
        </p:nvSpPr>
        <p:spPr>
          <a:xfrm>
            <a:off x="457200" y="457200"/>
            <a:ext cx="5638800" cy="5668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2.CARA PERGAULAN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salam dan berjabat tangan ketika bertemu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Menjaga tatasusila dan hukum syarak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Hormat-menghormati, ramah mesra, kasih sayang antara satu sama lain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Bertukar-tukar pendapat dan pandangan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Menjaga rahsia dan keaiban orang lain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Mementingkan sahabat lebih dari diri sendiri</a:t>
            </a:r>
            <a:endParaRPr b="0" i="0" sz="1800" u="none" cap="none" strike="noStrike"/>
          </a:p>
        </p:txBody>
      </p:sp>
      <p:pic>
        <p:nvPicPr>
          <p:cNvPr id="47" name="Google Shape;47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72200" y="1371600"/>
            <a:ext cx="2565400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57762" y="990600"/>
            <a:ext cx="4186237" cy="58674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8"/>
          <p:cNvSpPr txBox="1"/>
          <p:nvPr>
            <p:ph idx="1" type="body"/>
          </p:nvPr>
        </p:nvSpPr>
        <p:spPr>
          <a:xfrm>
            <a:off x="304800" y="457200"/>
            <a:ext cx="6400800" cy="5592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3.CARA PERCAKAPAN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Menggunakan perkataan yang baik dan sopan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Bertutur dengan lembah lembut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Percakapan yang menyenangkan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Bahasa sopan bila berinteraksi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Bercakap tentang perkara yang membawa kemajuan diri, masyarakat dan Negara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Bercakap benar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AKIBAT TIDAK MENJAGA DIRI DAN MARUAH</a:t>
            </a:r>
            <a:endParaRPr b="0" i="0" sz="1800" u="none" cap="none" strike="noStrike"/>
          </a:p>
        </p:txBody>
      </p:sp>
      <p:sp>
        <p:nvSpPr>
          <p:cNvPr id="59" name="Google Shape;59;p9"/>
          <p:cNvSpPr txBox="1"/>
          <p:nvPr>
            <p:ph idx="1" type="body"/>
          </p:nvPr>
        </p:nvSpPr>
        <p:spPr>
          <a:xfrm>
            <a:off x="457200" y="1600200"/>
            <a:ext cx="6248400" cy="4876800"/>
          </a:xfrm>
          <a:prstGeom prst="rect">
            <a:avLst/>
          </a:prstGeom>
          <a:solidFill>
            <a:srgbClr val="CC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Hidup tidak diberkati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Jauh daripada petunjuk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Mendapat dosa melanggar syariat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Terpinggir kerana dipulau rakan dan masyarakat sekeliling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Mendorong berlakunya kes jenayah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Rogol dan sumbang mahram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Lahir masyarakat kucar kacir dan Negara tidak tenteram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Menyukarkan pembinaan tamadun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Masyarakat memandang rendah dan meghina orang tidak bermoral</a:t>
            </a:r>
            <a:endParaRPr b="0" i="0" sz="1800" u="none" cap="none" strike="noStrike"/>
          </a:p>
        </p:txBody>
      </p:sp>
      <p:pic>
        <p:nvPicPr>
          <p:cNvPr id="60" name="Google Shape;60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58000" y="1600200"/>
            <a:ext cx="1746250" cy="487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5800" y="533400"/>
            <a:ext cx="7620000" cy="571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 txBox="1"/>
          <p:nvPr>
            <p:ph type="title"/>
          </p:nvPr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rgbClr val="CC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HIKMAH MENJAGA DIRI DAN MARUAH</a:t>
            </a:r>
            <a:endParaRPr b="0" i="0" sz="1800" u="none" cap="none" strike="noStrike"/>
          </a:p>
        </p:txBody>
      </p:sp>
      <p:sp>
        <p:nvSpPr>
          <p:cNvPr id="71" name="Google Shape;71;p11"/>
          <p:cNvSpPr txBox="1"/>
          <p:nvPr>
            <p:ph idx="1" type="body"/>
          </p:nvPr>
        </p:nvSpPr>
        <p:spPr>
          <a:xfrm>
            <a:off x="457200" y="1981200"/>
            <a:ext cx="5867400" cy="45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Hidup di berkati kerana mendapat petunjuk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Mendapat pahala kerana mengikut syariat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Disayangi, disengani, dan disanjungi oleh rakan dan masyarakat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Membendung jenayah yang mengakibatkan kehancuran Negara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Melahirkan masyarakat sejahtera, bersatu padu dan Negara yang aman</a:t>
            </a:r>
            <a:endParaRPr b="0" i="0" sz="1800" u="none" cap="none" strike="noStrike"/>
          </a:p>
        </p:txBody>
      </p:sp>
      <p:pic>
        <p:nvPicPr>
          <p:cNvPr id="72" name="Google Shape;72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29400" y="1981200"/>
            <a:ext cx="1860550" cy="46339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8200" y="533400"/>
            <a:ext cx="7086600" cy="579755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2"/>
          <p:cNvSpPr/>
          <p:nvPr/>
        </p:nvSpPr>
        <p:spPr>
          <a:xfrm>
            <a:off x="2133600" y="381000"/>
            <a:ext cx="4724400" cy="3810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VIDEO KAKI GADUH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