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" name="Google Shape;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5562600"/>
            <a:ext cx="7696200" cy="93662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FF33CC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CCFFCC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152400" y="2286000"/>
            <a:ext cx="52578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ctrTitle"/>
          </p:nvPr>
        </p:nvSpPr>
        <p:spPr>
          <a:xfrm>
            <a:off x="685800" y="5562600"/>
            <a:ext cx="7696200" cy="93662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CC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ADAB BERHIAS DIRI</a:t>
            </a:r>
            <a:endParaRPr b="0" i="0" sz="1800" u="none" cap="none" strike="noStrike">
              <a:solidFill>
                <a:srgbClr val="FF33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FFCC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800" y="1524000"/>
            <a:ext cx="25654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5"/>
          <p:cNvSpPr txBox="1"/>
          <p:nvPr>
            <p:ph type="title"/>
          </p:nvPr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BERHIAS DIRI</a:t>
            </a:r>
            <a:endParaRPr b="0" i="0" sz="1800" u="none" cap="none" strike="noStrike"/>
          </a:p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152400" y="2286000"/>
            <a:ext cx="52578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menggalakkan umatnya mandi untuk membersihkan diri.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Mandi menjadi wajib ketika hendak menyucikan diri dari hadas besar.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Mandi menjadi sunat pada hari tertentu seperti pada pagi hari raya .</a:t>
            </a:r>
            <a:endParaRPr b="0" i="0" sz="1800" u="none" cap="none" strike="noStrike"/>
          </a:p>
        </p:txBody>
      </p:sp>
      <p:sp>
        <p:nvSpPr>
          <p:cNvPr id="40" name="Google Shape;40;p5"/>
          <p:cNvSpPr/>
          <p:nvPr/>
        </p:nvSpPr>
        <p:spPr>
          <a:xfrm>
            <a:off x="762000" y="1524000"/>
            <a:ext cx="1495425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Mandi </a:t>
            </a:r>
            <a:endParaRPr b="0" i="0" sz="1800" u="none" cap="none" strike="noStrike"/>
          </a:p>
        </p:txBody>
      </p:sp>
      <p:pic>
        <p:nvPicPr>
          <p:cNvPr id="41" name="Google Shape;41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99200" y="4013200"/>
            <a:ext cx="2844800" cy="284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idx="1" type="body"/>
          </p:nvPr>
        </p:nvSpPr>
        <p:spPr>
          <a:xfrm>
            <a:off x="457200" y="1143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Bersugi adalah amalan yang sangat dititikberatkan oleh Islam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47" name="Google Shape;47;p6"/>
          <p:cNvSpPr/>
          <p:nvPr/>
        </p:nvSpPr>
        <p:spPr>
          <a:xfrm>
            <a:off x="457200" y="381000"/>
            <a:ext cx="5038725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Bersugi / Gosok Gigi </a:t>
            </a:r>
            <a:endParaRPr b="0" i="0" sz="1800" u="none" cap="none" strike="noStrike"/>
          </a:p>
        </p:txBody>
      </p:sp>
      <p:sp>
        <p:nvSpPr>
          <p:cNvPr id="48" name="Google Shape;48;p6"/>
          <p:cNvSpPr/>
          <p:nvPr/>
        </p:nvSpPr>
        <p:spPr>
          <a:xfrm>
            <a:off x="304800" y="2209800"/>
            <a:ext cx="5038725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Memakai Bau-Bauan </a:t>
            </a:r>
            <a:endParaRPr b="0" i="0" sz="1800" u="none" cap="none" strike="noStrike"/>
          </a:p>
        </p:txBody>
      </p:sp>
      <p:sp>
        <p:nvSpPr>
          <p:cNvPr id="49" name="Google Shape;49;p6"/>
          <p:cNvSpPr txBox="1"/>
          <p:nvPr/>
        </p:nvSpPr>
        <p:spPr>
          <a:xfrm>
            <a:off x="381000" y="3124200"/>
            <a:ext cx="6019800" cy="2868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orang lelaki sunat memakai wangian apabila hendak ke masjid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wanita haram memakai bauan yang berlebihan dengan tujuan menarik perhatian lelaki bukan mahram</a:t>
            </a:r>
            <a:endParaRPr b="0" i="0" sz="1800" u="none" cap="none" strike="noStrike"/>
          </a:p>
        </p:txBody>
      </p:sp>
      <p:pic>
        <p:nvPicPr>
          <p:cNvPr id="50" name="Google Shape;50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5800" y="3471862"/>
            <a:ext cx="3378200" cy="3386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idx="1" type="body"/>
          </p:nvPr>
        </p:nvSpPr>
        <p:spPr>
          <a:xfrm>
            <a:off x="457200" y="16002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Menyikat rambut amat perlu agar kelihatan kemas dan terurus </a:t>
            </a:r>
            <a:endParaRPr b="0" i="0" sz="1800" u="none" cap="none" strike="noStrike"/>
          </a:p>
        </p:txBody>
      </p:sp>
      <p:sp>
        <p:nvSpPr>
          <p:cNvPr id="56" name="Google Shape;56;p7"/>
          <p:cNvSpPr/>
          <p:nvPr/>
        </p:nvSpPr>
        <p:spPr>
          <a:xfrm>
            <a:off x="381000" y="685800"/>
            <a:ext cx="5038725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Menyikat Rambut </a:t>
            </a:r>
            <a:endParaRPr b="0" i="0" sz="1800" u="none" cap="none" strike="noStrike"/>
          </a:p>
        </p:txBody>
      </p:sp>
      <p:sp>
        <p:nvSpPr>
          <p:cNvPr id="57" name="Google Shape;57;p7"/>
          <p:cNvSpPr/>
          <p:nvPr/>
        </p:nvSpPr>
        <p:spPr>
          <a:xfrm>
            <a:off x="381000" y="3124200"/>
            <a:ext cx="5791200" cy="9144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Memotong Kuku Dan Cabut Bulu </a:t>
            </a:r>
            <a:endParaRPr b="0" i="0" sz="1800" u="none" cap="none" strike="noStrike"/>
          </a:p>
        </p:txBody>
      </p:sp>
      <p:sp>
        <p:nvSpPr>
          <p:cNvPr id="58" name="Google Shape;58;p7"/>
          <p:cNvSpPr/>
          <p:nvPr/>
        </p:nvSpPr>
        <p:spPr>
          <a:xfrm>
            <a:off x="457200" y="4419600"/>
            <a:ext cx="5038725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Menghias Muka </a:t>
            </a:r>
            <a:endParaRPr b="0" i="0" sz="1800" u="none" cap="none" strike="noStrike"/>
          </a:p>
        </p:txBody>
      </p:sp>
      <p:pic>
        <p:nvPicPr>
          <p:cNvPr id="59" name="Google Shape;5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4600" y="2590800"/>
            <a:ext cx="2632075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/>
          <p:nvPr>
            <p:ph idx="1" type="body"/>
          </p:nvPr>
        </p:nvSpPr>
        <p:spPr>
          <a:xfrm>
            <a:off x="228600" y="1676400"/>
            <a:ext cx="6172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Berniat untuk menzahirkan mensyukuri nikmat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Bukan bertujuan berbangga diri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Bertujuan menutup aurat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jarang yang menampakkan aurat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ketat yang boleh melihatkan susuk tubuh badan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menyerupai pakaian upacara agama bukan islam</a:t>
            </a:r>
            <a:endParaRPr b="0" i="0" sz="1800" u="none" cap="none" strike="noStrike"/>
          </a:p>
        </p:txBody>
      </p:sp>
      <p:sp>
        <p:nvSpPr>
          <p:cNvPr id="65" name="Google Shape;65;p8"/>
          <p:cNvSpPr/>
          <p:nvPr/>
        </p:nvSpPr>
        <p:spPr>
          <a:xfrm>
            <a:off x="304800" y="533400"/>
            <a:ext cx="5038725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Cara Berpakaian </a:t>
            </a:r>
            <a:endParaRPr b="0" i="0" sz="1800" u="none" cap="none" strike="noStrike"/>
          </a:p>
        </p:txBody>
      </p:sp>
      <p:pic>
        <p:nvPicPr>
          <p:cNvPr id="66" name="Google Shape;6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0800" y="28575"/>
            <a:ext cx="2743200" cy="682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CC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CC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BERHIAS YANG DILARANG</a:t>
            </a:r>
            <a:endParaRPr b="0" i="0" sz="1800" u="none" cap="none" strike="noStrike"/>
          </a:p>
        </p:txBody>
      </p:sp>
      <p:sp>
        <p:nvSpPr>
          <p:cNvPr id="72" name="Google Shape;72;p9"/>
          <p:cNvSpPr txBox="1"/>
          <p:nvPr>
            <p:ph idx="1" type="body"/>
          </p:nvPr>
        </p:nvSpPr>
        <p:spPr>
          <a:xfrm>
            <a:off x="3124200" y="1600200"/>
            <a:ext cx="5562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Memakai emas dan sutera tulen bagi lelaki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Berpakaian berlawanan jantina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Menyambung rambut / memakai rambut palsu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Membuat tatu pada tubuh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Pembedahan anggota untuk lebih cantik</a:t>
            </a:r>
            <a:endParaRPr b="0" i="0" sz="1800" u="none" cap="none" strike="noStrike"/>
          </a:p>
        </p:txBody>
      </p:sp>
      <p:pic>
        <p:nvPicPr>
          <p:cNvPr id="73" name="Google Shape;7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828800"/>
            <a:ext cx="2705100" cy="360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4648200"/>
            <a:ext cx="2438400" cy="18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/>
          <p:nvPr>
            <p:ph type="title"/>
          </p:nvPr>
        </p:nvSpPr>
        <p:spPr>
          <a:xfrm>
            <a:off x="457200" y="381000"/>
            <a:ext cx="8229600" cy="80803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BERHIAS DIRI</a:t>
            </a:r>
            <a:endParaRPr b="0" i="0" sz="1800" u="none" cap="none" strike="noStrike"/>
          </a:p>
        </p:txBody>
      </p:sp>
      <p:sp>
        <p:nvSpPr>
          <p:cNvPr id="80" name="Google Shape;80;p10"/>
          <p:cNvSpPr txBox="1"/>
          <p:nvPr>
            <p:ph idx="1" type="body"/>
          </p:nvPr>
        </p:nvSpPr>
        <p:spPr>
          <a:xfrm>
            <a:off x="304800" y="1600200"/>
            <a:ext cx="5410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Disukai Allah dan manusia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Menjauhkan diri daripada penyakit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maruah diri dan keluarga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pahala kerana menzahirkan nikmat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Terhindar dari sifat pengotor dan sebagainya</a:t>
            </a:r>
            <a:endParaRPr b="0" i="0" sz="1800" u="none" cap="none" strike="noStrike"/>
          </a:p>
        </p:txBody>
      </p:sp>
      <p:pic>
        <p:nvPicPr>
          <p:cNvPr id="81" name="Google Shape;81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5012" y="1905000"/>
            <a:ext cx="3049587" cy="375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