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3" r:id="rId3"/>
    <p:sldMasterId id="2147483654" r:id="rId4"/>
    <p:sldMasterId id="2147483655" r:id="rId5"/>
    <p:sldMasterId id="2147483656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y="6858000" cx="9144000"/>
  <p:notesSz cx="6858000" cy="9144000"/>
  <p:embeddedFontLst>
    <p:embeddedFont>
      <p:font typeface="Tahoma"/>
      <p:regular r:id="rId20"/>
      <p:bold r:id="rId21"/>
    </p:embeddedFont>
    <p:embeddedFont>
      <p:font typeface="Rambla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Tahoma-regular.fntdata"/><Relationship Id="rId22" Type="http://schemas.openxmlformats.org/officeDocument/2006/relationships/font" Target="fonts/Rambla-regular.fntdata"/><Relationship Id="rId21" Type="http://schemas.openxmlformats.org/officeDocument/2006/relationships/font" Target="fonts/Tahoma-bold.fntdata"/><Relationship Id="rId24" Type="http://schemas.openxmlformats.org/officeDocument/2006/relationships/font" Target="fonts/Rambla-italic.fntdata"/><Relationship Id="rId23" Type="http://schemas.openxmlformats.org/officeDocument/2006/relationships/font" Target="fonts/Rambla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25" Type="http://schemas.openxmlformats.org/officeDocument/2006/relationships/font" Target="fonts/Rambla-boldItalic.fnt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5" name="Google Shape;9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8" name="Google Shape;148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0" name="Google Shape;10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6" name="Google Shape;10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1" name="Google Shape;11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7" name="Google Shape;11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3" name="Google Shape;12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9" name="Google Shape;12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6" name="Google Shape;136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2" name="Google Shape;142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762000" y="51816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rgbClr val="FFFF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301625" y="228600"/>
            <a:ext cx="8510587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7"/>
          <p:cNvSpPr txBox="1"/>
          <p:nvPr>
            <p:ph idx="1" type="body"/>
          </p:nvPr>
        </p:nvSpPr>
        <p:spPr>
          <a:xfrm>
            <a:off x="533400" y="3200400"/>
            <a:ext cx="8229600" cy="2057400"/>
          </a:xfrm>
          <a:prstGeom prst="rect">
            <a:avLst/>
          </a:prstGeom>
          <a:noFill/>
          <a:ln cap="rnd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■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■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■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■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1" name="Google Shape;61;p7"/>
          <p:cNvSpPr txBox="1"/>
          <p:nvPr>
            <p:ph type="title"/>
          </p:nvPr>
        </p:nvSpPr>
        <p:spPr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7"/>
          <p:cNvSpPr txBox="1"/>
          <p:nvPr>
            <p:ph idx="10" type="dt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11" type="ftr"/>
          </p:nvPr>
        </p:nvSpPr>
        <p:spPr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idx="12" type="sldNum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9"/>
          <p:cNvSpPr txBox="1"/>
          <p:nvPr>
            <p:ph idx="1" type="body"/>
          </p:nvPr>
        </p:nvSpPr>
        <p:spPr>
          <a:xfrm>
            <a:off x="1676400" y="3435350"/>
            <a:ext cx="7010400" cy="2079625"/>
          </a:xfrm>
          <a:prstGeom prst="rect">
            <a:avLst/>
          </a:prstGeom>
          <a:noFill/>
          <a:ln cap="rnd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Google Shape;89;p9"/>
          <p:cNvSpPr txBox="1"/>
          <p:nvPr>
            <p:ph type="title"/>
          </p:nvPr>
        </p:nvSpPr>
        <p:spPr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1" name="Google Shape;91;p9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1pPr>
            <a:lvl2pPr indent="0" lvl="1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2pPr>
            <a:lvl3pPr indent="0" lvl="2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3pPr>
            <a:lvl4pPr indent="0" lvl="3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4pPr>
            <a:lvl5pPr indent="0" lvl="4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5pPr>
            <a:lvl6pPr indent="0" lvl="5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6pPr>
            <a:lvl7pPr indent="0" lvl="6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7pPr>
            <a:lvl8pPr indent="0" lvl="7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8pPr>
            <a:lvl9pPr indent="0" lvl="8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92" name="Google Shape;92;p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3.xml"/><Relationship Id="rId3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4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301625" y="228600"/>
            <a:ext cx="8510587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oogle Shape;41;p6"/>
          <p:cNvGrpSpPr/>
          <p:nvPr/>
        </p:nvGrpSpPr>
        <p:grpSpPr>
          <a:xfrm>
            <a:off x="0" y="6350"/>
            <a:ext cx="9140825" cy="6851649"/>
            <a:chOff x="0" y="6350"/>
            <a:chExt cx="9140825" cy="6851649"/>
          </a:xfrm>
        </p:grpSpPr>
        <p:sp>
          <p:nvSpPr>
            <p:cNvPr id="42" name="Google Shape;42;p6"/>
            <p:cNvSpPr/>
            <p:nvPr/>
          </p:nvSpPr>
          <p:spPr>
            <a:xfrm>
              <a:off x="885825" y="1843087"/>
              <a:ext cx="8255000" cy="5014912"/>
            </a:xfrm>
            <a:custGeom>
              <a:rect b="b" l="l" r="r" t="t"/>
              <a:pathLst>
                <a:path extrusionOk="0" h="3159" w="5184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6"/>
            <p:cNvSpPr/>
            <p:nvPr/>
          </p:nvSpPr>
          <p:spPr>
            <a:xfrm>
              <a:off x="0" y="1843087"/>
              <a:ext cx="885825" cy="5014912"/>
            </a:xfrm>
            <a:custGeom>
              <a:rect b="b" l="l" r="r" t="t"/>
              <a:pathLst>
                <a:path extrusionOk="0" h="3159" w="556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4" name="Google Shape;44;p6"/>
            <p:cNvGrpSpPr/>
            <p:nvPr/>
          </p:nvGrpSpPr>
          <p:grpSpPr>
            <a:xfrm>
              <a:off x="0" y="6350"/>
              <a:ext cx="9140824" cy="6851649"/>
              <a:chOff x="0" y="6350"/>
              <a:chExt cx="9140824" cy="6851649"/>
            </a:xfrm>
          </p:grpSpPr>
          <p:sp>
            <p:nvSpPr>
              <p:cNvPr id="45" name="Google Shape;45;p6"/>
              <p:cNvSpPr/>
              <p:nvPr/>
            </p:nvSpPr>
            <p:spPr>
              <a:xfrm>
                <a:off x="876300" y="6350"/>
                <a:ext cx="19050" cy="1103312"/>
              </a:xfrm>
              <a:custGeom>
                <a:rect b="b" l="l" r="r" t="t"/>
                <a:pathLst>
                  <a:path extrusionOk="0" h="695" w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" name="Google Shape;46;p6"/>
              <p:cNvSpPr/>
              <p:nvPr/>
            </p:nvSpPr>
            <p:spPr>
              <a:xfrm>
                <a:off x="876300" y="2576512"/>
                <a:ext cx="19050" cy="4281487"/>
              </a:xfrm>
              <a:custGeom>
                <a:rect b="b" l="l" r="r" t="t"/>
                <a:pathLst>
                  <a:path extrusionOk="0" h="2697" w="12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" name="Google Shape;47;p6"/>
              <p:cNvSpPr/>
              <p:nvPr/>
            </p:nvSpPr>
            <p:spPr>
              <a:xfrm>
                <a:off x="1617662" y="1833562"/>
                <a:ext cx="7523162" cy="19050"/>
              </a:xfrm>
              <a:custGeom>
                <a:rect b="b" l="l" r="r" t="t"/>
                <a:pathLst>
                  <a:path extrusionOk="0" h="12" w="4724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00000">
                    <a:schemeClr val="l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" name="Google Shape;48;p6"/>
              <p:cNvSpPr/>
              <p:nvPr/>
            </p:nvSpPr>
            <p:spPr>
              <a:xfrm>
                <a:off x="876300" y="2176462"/>
                <a:ext cx="19050" cy="400050"/>
              </a:xfrm>
              <a:custGeom>
                <a:rect b="b" l="l" r="r" t="t"/>
                <a:pathLst>
                  <a:path extrusionOk="0" h="252" w="1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" name="Google Shape;49;p6"/>
              <p:cNvSpPr/>
              <p:nvPr/>
            </p:nvSpPr>
            <p:spPr>
              <a:xfrm>
                <a:off x="876300" y="1109662"/>
                <a:ext cx="19050" cy="400050"/>
              </a:xfrm>
              <a:custGeom>
                <a:rect b="b" l="l" r="r" t="t"/>
                <a:pathLst>
                  <a:path extrusionOk="0" h="252" w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" name="Google Shape;50;p6"/>
              <p:cNvSpPr/>
              <p:nvPr/>
            </p:nvSpPr>
            <p:spPr>
              <a:xfrm>
                <a:off x="876300" y="1509712"/>
                <a:ext cx="19050" cy="666750"/>
              </a:xfrm>
              <a:custGeom>
                <a:rect b="b" l="l" r="r" t="t"/>
                <a:pathLst>
                  <a:path extrusionOk="0" h="420" w="12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hlink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" name="Google Shape;51;p6"/>
              <p:cNvSpPr/>
              <p:nvPr/>
            </p:nvSpPr>
            <p:spPr>
              <a:xfrm>
                <a:off x="0" y="1833562"/>
                <a:ext cx="557212" cy="19050"/>
              </a:xfrm>
              <a:custGeom>
                <a:rect b="b" l="l" r="r" t="t"/>
                <a:pathLst>
                  <a:path extrusionOk="0" h="12" w="251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l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" name="Google Shape;52;p6"/>
              <p:cNvSpPr/>
              <p:nvPr/>
            </p:nvSpPr>
            <p:spPr>
              <a:xfrm>
                <a:off x="1217612" y="1833562"/>
                <a:ext cx="400050" cy="19050"/>
              </a:xfrm>
              <a:custGeom>
                <a:rect b="b" l="l" r="r" t="t"/>
                <a:pathLst>
                  <a:path extrusionOk="0" h="12" w="251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6"/>
              <p:cNvSpPr/>
              <p:nvPr/>
            </p:nvSpPr>
            <p:spPr>
              <a:xfrm>
                <a:off x="552450" y="1833562"/>
                <a:ext cx="665162" cy="19050"/>
              </a:xfrm>
              <a:custGeom>
                <a:rect b="b" l="l" r="r" t="t"/>
                <a:pathLst>
                  <a:path extrusionOk="0" h="12" w="418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hlink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4" name="Google Shape;54;p6"/>
          <p:cNvSpPr txBox="1"/>
          <p:nvPr>
            <p:ph type="title"/>
          </p:nvPr>
        </p:nvSpPr>
        <p:spPr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6"/>
          <p:cNvSpPr txBox="1"/>
          <p:nvPr>
            <p:ph idx="1" type="body"/>
          </p:nvPr>
        </p:nvSpPr>
        <p:spPr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p6"/>
          <p:cNvSpPr txBox="1"/>
          <p:nvPr>
            <p:ph idx="10" type="dt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1" type="ftr"/>
          </p:nvPr>
        </p:nvSpPr>
        <p:spPr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12" type="sldNum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 txBox="1"/>
          <p:nvPr>
            <p:ph type="title"/>
          </p:nvPr>
        </p:nvSpPr>
        <p:spPr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8"/>
          <p:cNvSpPr txBox="1"/>
          <p:nvPr>
            <p:ph idx="1" type="body"/>
          </p:nvPr>
        </p:nvSpPr>
        <p:spPr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1pPr>
            <a:lvl2pPr indent="0" lvl="1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2pPr>
            <a:lvl3pPr indent="0" lvl="2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3pPr>
            <a:lvl4pPr indent="0" lvl="3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4pPr>
            <a:lvl5pPr indent="0" lvl="4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5pPr>
            <a:lvl6pPr indent="0" lvl="5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6pPr>
            <a:lvl7pPr indent="0" lvl="6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7pPr>
            <a:lvl8pPr indent="0" lvl="7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8pPr>
            <a:lvl9pPr indent="0" lvl="8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  <p:cxnSp>
        <p:nvCxnSpPr>
          <p:cNvPr id="70" name="Google Shape;70;p8"/>
          <p:cNvCxnSpPr/>
          <p:nvPr/>
        </p:nvCxnSpPr>
        <p:spPr>
          <a:xfrm>
            <a:off x="266700" y="6172200"/>
            <a:ext cx="8610600" cy="0"/>
          </a:xfrm>
          <a:prstGeom prst="straightConnector1">
            <a:avLst/>
          </a:prstGeom>
          <a:noFill/>
          <a:ln cap="rnd" cmpd="sng" w="1270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71" name="Google Shape;71;p8"/>
          <p:cNvCxnSpPr/>
          <p:nvPr/>
        </p:nvCxnSpPr>
        <p:spPr>
          <a:xfrm>
            <a:off x="228600" y="304800"/>
            <a:ext cx="8610600" cy="0"/>
          </a:xfrm>
          <a:prstGeom prst="straightConnector1">
            <a:avLst/>
          </a:prstGeom>
          <a:noFill/>
          <a:ln cap="rnd" cmpd="sng" w="7620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grpSp>
        <p:nvGrpSpPr>
          <p:cNvPr id="72" name="Google Shape;72;p8"/>
          <p:cNvGrpSpPr/>
          <p:nvPr/>
        </p:nvGrpSpPr>
        <p:grpSpPr>
          <a:xfrm>
            <a:off x="228600" y="457200"/>
            <a:ext cx="1246187" cy="1371600"/>
            <a:chOff x="228600" y="457200"/>
            <a:chExt cx="1246187" cy="1371600"/>
          </a:xfrm>
        </p:grpSpPr>
        <p:sp>
          <p:nvSpPr>
            <p:cNvPr id="73" name="Google Shape;73;p8"/>
            <p:cNvSpPr/>
            <p:nvPr/>
          </p:nvSpPr>
          <p:spPr>
            <a:xfrm>
              <a:off x="935037" y="457200"/>
              <a:ext cx="44450" cy="8477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>
              <a:off x="835025" y="457200"/>
              <a:ext cx="44450" cy="746125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>
              <a:off x="733425" y="457200"/>
              <a:ext cx="44450" cy="636587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>
              <a:off x="631825" y="457200"/>
              <a:ext cx="44450" cy="530225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>
              <a:off x="531812" y="457200"/>
              <a:ext cx="44450" cy="427037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>
              <a:off x="430212" y="457200"/>
              <a:ext cx="44450" cy="312737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>
              <a:off x="328612" y="457200"/>
              <a:ext cx="46037" cy="215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>
              <a:off x="228600" y="457200"/>
              <a:ext cx="44450" cy="10795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>
              <a:off x="1036637" y="457200"/>
              <a:ext cx="41275" cy="9509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1135062" y="457200"/>
              <a:ext cx="41275" cy="105886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1231900" y="457200"/>
              <a:ext cx="42862" cy="11604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>
              <a:off x="1331912" y="457200"/>
              <a:ext cx="44450" cy="127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>
              <a:off x="1431925" y="457200"/>
              <a:ext cx="42862" cy="1371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6" name="Google Shape;86;p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Relationship Id="rId4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g"/><Relationship Id="rId4" Type="http://schemas.openxmlformats.org/officeDocument/2006/relationships/image" Target="../media/image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Relationship Id="rId4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0"/>
          <p:cNvSpPr txBox="1"/>
          <p:nvPr>
            <p:ph type="ctrTitle"/>
          </p:nvPr>
        </p:nvSpPr>
        <p:spPr>
          <a:xfrm>
            <a:off x="762000" y="51816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MENJAGA KEMUDAHAN AWAM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 txBox="1"/>
          <p:nvPr/>
        </p:nvSpPr>
        <p:spPr>
          <a:xfrm>
            <a:off x="5257800" y="2438400"/>
            <a:ext cx="2895600" cy="2819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Rambla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Rambla"/>
                <a:ea typeface="Rambla"/>
                <a:cs typeface="Rambla"/>
                <a:sym typeface="Rambla"/>
              </a:rPr>
              <a:t>Menconteng papan-papan tanda jalan raya </a:t>
            </a:r>
            <a:endParaRPr b="0" i="0" sz="1800" u="none" cap="none" strike="noStrike"/>
          </a:p>
        </p:txBody>
      </p:sp>
      <p:pic>
        <p:nvPicPr>
          <p:cNvPr id="151" name="Google Shape;15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1400" y="1600200"/>
            <a:ext cx="4064000" cy="4064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2" name="Google Shape;152;p19"/>
          <p:cNvCxnSpPr/>
          <p:nvPr/>
        </p:nvCxnSpPr>
        <p:spPr>
          <a:xfrm>
            <a:off x="685800" y="2667000"/>
            <a:ext cx="990600" cy="990600"/>
          </a:xfrm>
          <a:prstGeom prst="straightConnector1">
            <a:avLst/>
          </a:prstGeom>
          <a:noFill/>
          <a:ln cap="rnd" cmpd="sng" w="57150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sp>
        <p:nvSpPr>
          <p:cNvPr id="153" name="Google Shape;153;p19"/>
          <p:cNvSpPr/>
          <p:nvPr/>
        </p:nvSpPr>
        <p:spPr>
          <a:xfrm>
            <a:off x="1371600" y="3276600"/>
            <a:ext cx="914400" cy="1066800"/>
          </a:xfrm>
          <a:prstGeom prst="ellipse">
            <a:avLst/>
          </a:prstGeom>
          <a:noFill/>
          <a:ln cap="rnd" cmpd="sng" w="28575">
            <a:solidFill>
              <a:srgbClr val="FF66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914400"/>
            <a:ext cx="3352800" cy="335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0600" y="2286000"/>
            <a:ext cx="3733800" cy="37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66FF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HIKMAH MENJAGA</a:t>
            </a:r>
            <a:br>
              <a:rPr b="1" i="0" lang="en-US" sz="40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KEMUDAHAN AWAM</a:t>
            </a:r>
            <a:endParaRPr b="0" i="0" sz="1800" u="none" cap="none" strike="noStrike"/>
          </a:p>
        </p:txBody>
      </p:sp>
      <p:sp>
        <p:nvSpPr>
          <p:cNvPr id="165" name="Google Shape;165;p2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Dapat memberi manfaat kepada semua pihak yang memerlukannya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Melahirkan masyarakat yang saling bekerjasama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Dapat menjimatkan wang negara apabila tiada kerosakan berlaku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Membantu meringankan beban yang ditanggung oleh ahli masyarakat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FF33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Adab Menjaga </a:t>
            </a:r>
            <a:br>
              <a:rPr b="1" i="0" lang="en-US" sz="40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99FF33"/>
                </a:solidFill>
                <a:latin typeface="Arial"/>
                <a:ea typeface="Arial"/>
                <a:cs typeface="Arial"/>
                <a:sym typeface="Arial"/>
              </a:rPr>
              <a:t>Kemudahan Awam</a:t>
            </a:r>
            <a:endParaRPr b="0" i="0" sz="1800" u="none" cap="none" strike="noStrike"/>
          </a:p>
        </p:txBody>
      </p:sp>
      <p:sp>
        <p:nvSpPr>
          <p:cNvPr id="103" name="Google Shape;10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Menggunakannya mengikut peraturan yang disediakan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Bertimbang rasa dengan pengguna lain.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Melaporkan kerosakkan kepada pihak yang bertanggungjawab.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Gunakan mengikut keperluan tanpa pembaziran.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Bertanggungjawab terhadap keselamatan kemudahan awam.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2"/>
          <p:cNvSpPr txBox="1"/>
          <p:nvPr/>
        </p:nvSpPr>
        <p:spPr>
          <a:xfrm>
            <a:off x="0" y="609600"/>
            <a:ext cx="48768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KEPENTINGAN 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KEMUDAHAN 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AWAM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3"/>
          <p:cNvSpPr txBox="1"/>
          <p:nvPr/>
        </p:nvSpPr>
        <p:spPr>
          <a:xfrm>
            <a:off x="533400" y="3124200"/>
            <a:ext cx="8153400" cy="2819400"/>
          </a:xfrm>
          <a:prstGeom prst="rect">
            <a:avLst/>
          </a:prstGeom>
          <a:noFill/>
          <a:ln cap="rnd" cmpd="sng" w="190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homa"/>
              <a:buChar char="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Memberi kemudahan kepada golongan yang kurang mampu.</a:t>
            </a:r>
            <a:endParaRPr b="0" i="0" sz="1800" u="none" cap="none" strike="noStrike"/>
          </a:p>
          <a:p>
            <a:pPr indent="-3429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homa"/>
              <a:buChar char="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Menjamin kesejahteraan hidup.</a:t>
            </a:r>
            <a:endParaRPr b="0" i="0" sz="1800" u="none" cap="none" strike="noStrike"/>
          </a:p>
          <a:p>
            <a:pPr indent="-3429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homa"/>
              <a:buChar char="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Membantu ketika kecemasan.</a:t>
            </a:r>
            <a:endParaRPr b="0" i="0" sz="1800" u="none" cap="none" strike="noStrike"/>
          </a:p>
          <a:p>
            <a:pPr indent="-3429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ahoma"/>
              <a:buChar char="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Menjimatkan perbelanjaan.</a:t>
            </a:r>
            <a:endParaRPr b="0" i="0" sz="1800" u="none" cap="none" strike="noStrike"/>
          </a:p>
        </p:txBody>
      </p:sp>
      <p:sp>
        <p:nvSpPr>
          <p:cNvPr id="114" name="Google Shape;114;p13"/>
          <p:cNvSpPr/>
          <p:nvPr/>
        </p:nvSpPr>
        <p:spPr>
          <a:xfrm>
            <a:off x="1828800" y="1524000"/>
            <a:ext cx="5410200" cy="828675"/>
          </a:xfrm>
          <a:prstGeom prst="rect">
            <a:avLst/>
          </a:prstGeom>
          <a:solidFill>
            <a:srgbClr val="FFFF00"/>
          </a:solidFill>
          <a:ln cap="rnd" cmpd="sng" w="9525">
            <a:solidFill>
              <a:srgbClr val="008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INDIVIDU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4"/>
          <p:cNvSpPr txBox="1"/>
          <p:nvPr>
            <p:ph idx="1" type="body"/>
          </p:nvPr>
        </p:nvSpPr>
        <p:spPr>
          <a:xfrm>
            <a:off x="533400" y="3200400"/>
            <a:ext cx="8229600" cy="2057400"/>
          </a:xfrm>
          <a:prstGeom prst="rect">
            <a:avLst/>
          </a:prstGeom>
          <a:noFill/>
          <a:ln cap="rnd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Tahoma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Menjalin hubungan silraturrahim.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Tahoma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Menjalin semangat perpaduan.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Tahoma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Memupuk sikap toleransi</a:t>
            </a:r>
            <a:endParaRPr b="0" i="0" sz="1800" u="none" cap="none" strike="noStrike"/>
          </a:p>
        </p:txBody>
      </p:sp>
      <p:sp>
        <p:nvSpPr>
          <p:cNvPr id="120" name="Google Shape;120;p14"/>
          <p:cNvSpPr/>
          <p:nvPr/>
        </p:nvSpPr>
        <p:spPr>
          <a:xfrm>
            <a:off x="1371600" y="1219200"/>
            <a:ext cx="5638800" cy="1133475"/>
          </a:xfrm>
          <a:prstGeom prst="rect">
            <a:avLst/>
          </a:prstGeom>
          <a:solidFill>
            <a:srgbClr val="00FF00"/>
          </a:solidFill>
          <a:ln cap="rnd" cmpd="sng" w="9525">
            <a:solidFill>
              <a:srgbClr val="008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MASYARAKAT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"/>
          <p:cNvSpPr txBox="1"/>
          <p:nvPr>
            <p:ph idx="1" type="body"/>
          </p:nvPr>
        </p:nvSpPr>
        <p:spPr>
          <a:xfrm>
            <a:off x="1676400" y="3435350"/>
            <a:ext cx="7010400" cy="2079625"/>
          </a:xfrm>
          <a:prstGeom prst="rect">
            <a:avLst/>
          </a:prstGeom>
          <a:noFill/>
          <a:ln cap="rnd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Char char="□"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Dapat menarik pelancong.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Char char="□"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Menjimatkan peruntukkan kewangan.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Char char="□"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Meningkatkan ekonomi.</a:t>
            </a:r>
            <a:endParaRPr b="0" i="0" sz="1800" u="none" cap="none" strike="noStrike"/>
          </a:p>
        </p:txBody>
      </p:sp>
      <p:sp>
        <p:nvSpPr>
          <p:cNvPr id="126" name="Google Shape;126;p15"/>
          <p:cNvSpPr/>
          <p:nvPr/>
        </p:nvSpPr>
        <p:spPr>
          <a:xfrm>
            <a:off x="2743200" y="1828800"/>
            <a:ext cx="4076700" cy="838200"/>
          </a:xfrm>
          <a:prstGeom prst="rect">
            <a:avLst/>
          </a:prstGeom>
          <a:solidFill>
            <a:srgbClr val="FFFF00"/>
          </a:solidFill>
          <a:ln cap="rnd" cmpd="sng" w="9525">
            <a:solidFill>
              <a:srgbClr val="008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NEGARA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 txBox="1"/>
          <p:nvPr>
            <p:ph type="title"/>
          </p:nvPr>
        </p:nvSpPr>
        <p:spPr>
          <a:xfrm>
            <a:off x="457200" y="685800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Penyalahgunaan Kemudahan Awam</a:t>
            </a:r>
            <a:endParaRPr b="0" i="0" sz="1800" u="none" cap="none" strike="noStrike"/>
          </a:p>
        </p:txBody>
      </p:sp>
      <p:sp>
        <p:nvSpPr>
          <p:cNvPr id="132" name="Google Shape;132;p16"/>
          <p:cNvSpPr txBox="1"/>
          <p:nvPr/>
        </p:nvSpPr>
        <p:spPr>
          <a:xfrm>
            <a:off x="152400" y="2362200"/>
            <a:ext cx="3390900" cy="3429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Rambla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Rambla"/>
                <a:ea typeface="Rambla"/>
                <a:cs typeface="Rambla"/>
                <a:sym typeface="Rambla"/>
              </a:rPr>
              <a:t>Menggunakan faedah-faedah  bomba untuk   kegunaan peribadi.</a:t>
            </a:r>
            <a:endParaRPr b="0" i="0" sz="1800" u="none" cap="none" strike="noStrike"/>
          </a:p>
        </p:txBody>
      </p:sp>
      <p:pic>
        <p:nvPicPr>
          <p:cNvPr id="133" name="Google Shape;13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7600" y="2286000"/>
            <a:ext cx="5048250" cy="3570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/>
          <p:nvPr/>
        </p:nvSpPr>
        <p:spPr>
          <a:xfrm>
            <a:off x="5638800" y="1828800"/>
            <a:ext cx="3200400" cy="3581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Rambla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Rambla"/>
                <a:ea typeface="Rambla"/>
                <a:cs typeface="Rambla"/>
                <a:sym typeface="Rambla"/>
              </a:rPr>
              <a:t>Membuat panggilan palsu kepada pihak polis atau bomba.</a:t>
            </a:r>
            <a:endParaRPr b="0" i="0" sz="1800" u="none" cap="none" strike="noStrike"/>
          </a:p>
        </p:txBody>
      </p:sp>
      <p:pic>
        <p:nvPicPr>
          <p:cNvPr id="139" name="Google Shape;13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2057400"/>
            <a:ext cx="4694237" cy="3128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8"/>
          <p:cNvSpPr txBox="1"/>
          <p:nvPr/>
        </p:nvSpPr>
        <p:spPr>
          <a:xfrm>
            <a:off x="914400" y="1905000"/>
            <a:ext cx="3276600" cy="3276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Rambla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Rambla"/>
                <a:ea typeface="Rambla"/>
                <a:cs typeface="Rambla"/>
                <a:sym typeface="Rambla"/>
              </a:rPr>
              <a:t>Membuang sampah bukan pada tempat yang disediakan.</a:t>
            </a:r>
            <a:endParaRPr b="0" i="0" sz="1800" u="none" cap="none" strike="noStrike"/>
          </a:p>
        </p:txBody>
      </p:sp>
      <p:pic>
        <p:nvPicPr>
          <p:cNvPr id="145" name="Google Shape;14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5800" y="1524000"/>
            <a:ext cx="4343400" cy="393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ascade">
  <a:themeElements>
    <a:clrScheme name="Cascade 1">
      <a:dk1>
        <a:srgbClr val="FFFFFF"/>
      </a:dk1>
      <a:lt1>
        <a:srgbClr val="000066"/>
      </a:lt1>
      <a:dk2>
        <a:srgbClr val="FFFFFF"/>
      </a:dk2>
      <a:lt2>
        <a:srgbClr val="FFFFCC"/>
      </a:lt2>
      <a:accent1>
        <a:srgbClr val="0078F0"/>
      </a:accent1>
      <a:accent2>
        <a:srgbClr val="CCECFF"/>
      </a:accent2>
      <a:accent3>
        <a:srgbClr val="000066"/>
      </a:accent3>
      <a:accent4>
        <a:srgbClr val="0078F0"/>
      </a:accent4>
      <a:accent5>
        <a:srgbClr val="CCECFF"/>
      </a:accent5>
      <a:accent6>
        <a:srgbClr val="000066"/>
      </a:accent6>
      <a:hlink>
        <a:srgbClr val="3399FF"/>
      </a:hlink>
      <a:folHlink>
        <a:srgbClr val="FF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louds">
  <a:themeElements>
    <a:clrScheme name="Clouds 1">
      <a:dk1>
        <a:srgbClr val="FFFFFF"/>
      </a:dk1>
      <a:lt1>
        <a:srgbClr val="0000A4"/>
      </a:lt1>
      <a:dk2>
        <a:srgbClr val="B7E7FF"/>
      </a:dk2>
      <a:lt2>
        <a:srgbClr val="4D4D4D"/>
      </a:lt2>
      <a:accent1>
        <a:srgbClr val="0099CC"/>
      </a:accent1>
      <a:accent2>
        <a:srgbClr val="00CC99"/>
      </a:accent2>
      <a:accent3>
        <a:srgbClr val="0000A4"/>
      </a:accent3>
      <a:accent4>
        <a:srgbClr val="0099CC"/>
      </a:accent4>
      <a:accent5>
        <a:srgbClr val="00CC99"/>
      </a:accent5>
      <a:accent6>
        <a:srgbClr val="0000A4"/>
      </a:accent6>
      <a:hlink>
        <a:srgbClr val="FFCC00"/>
      </a:hlink>
      <a:folHlink>
        <a:srgbClr val="EE941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himmer">
  <a:themeElements>
    <a:clrScheme name="Shimmer 1">
      <a:dk1>
        <a:srgbClr val="FFFFFF"/>
      </a:dk1>
      <a:lt1>
        <a:srgbClr val="000066"/>
      </a:lt1>
      <a:dk2>
        <a:srgbClr val="EAEAEA"/>
      </a:dk2>
      <a:lt2>
        <a:srgbClr val="000099"/>
      </a:lt2>
      <a:accent1>
        <a:srgbClr val="66CCFF"/>
      </a:accent1>
      <a:accent2>
        <a:srgbClr val="0066FF"/>
      </a:accent2>
      <a:accent3>
        <a:srgbClr val="000066"/>
      </a:accent3>
      <a:accent4>
        <a:srgbClr val="66CCFF"/>
      </a:accent4>
      <a:accent5>
        <a:srgbClr val="0066FF"/>
      </a:accent5>
      <a:accent6>
        <a:srgbClr val="000066"/>
      </a:accent6>
      <a:hlink>
        <a:srgbClr val="FFFFCC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