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3716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99FF3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524000"/>
            <a:ext cx="6629400" cy="464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13716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ADAB AMAR MAKRUF</a:t>
            </a:r>
            <a:b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NAHI MUNGKAR</a:t>
            </a:r>
            <a:endParaRPr b="0" i="0" sz="1800" u="none" cap="none" strike="noStrike">
              <a:solidFill>
                <a:srgbClr val="99FF3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AMAR MA’RUF NAHI MUNKAR</a:t>
            </a:r>
            <a:endParaRPr b="0" i="0" sz="1800" u="none" cap="none" strike="noStrike"/>
          </a:p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457200" y="1524000"/>
            <a:ext cx="6629400" cy="464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Merupakan usaha dakwah yang sangat penting dalam menggalakkan kebaikan dan mencegah keburukan.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9FF3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Ia perlu disertai dengan ilmu seperti cara berdakwah, teknik yang terbaik dan sifat yang perlu ada pada pendakwah.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99FF3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Hukum berdakwah adalah wajib bai setiap orang Islam mengikut kemampuan masing-masing.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SIFAT PENDAKWAH</a:t>
            </a:r>
            <a:endParaRPr b="0" i="0" sz="1800" u="none" cap="none" strike="noStrike"/>
          </a:p>
        </p:txBody>
      </p:sp>
      <p:sp>
        <p:nvSpPr>
          <p:cNvPr id="44" name="Google Shape;44;p6"/>
          <p:cNvSpPr/>
          <p:nvPr/>
        </p:nvSpPr>
        <p:spPr>
          <a:xfrm>
            <a:off x="1066800" y="2057400"/>
            <a:ext cx="2462212" cy="83185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BERILMU </a:t>
            </a:r>
            <a:endParaRPr b="0" i="0" sz="1800" u="none" cap="none" strike="noStrike"/>
          </a:p>
        </p:txBody>
      </p:sp>
      <p:sp>
        <p:nvSpPr>
          <p:cNvPr id="45" name="Google Shape;45;p6"/>
          <p:cNvSpPr/>
          <p:nvPr/>
        </p:nvSpPr>
        <p:spPr>
          <a:xfrm>
            <a:off x="4572000" y="2209800"/>
            <a:ext cx="3276600" cy="128905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BERAMAL DENGAN  ILMU </a:t>
            </a:r>
            <a:endParaRPr b="0" i="0" sz="1800" u="none" cap="none" strike="noStrike"/>
          </a:p>
        </p:txBody>
      </p:sp>
      <p:sp>
        <p:nvSpPr>
          <p:cNvPr id="46" name="Google Shape;46;p6"/>
          <p:cNvSpPr/>
          <p:nvPr/>
        </p:nvSpPr>
        <p:spPr>
          <a:xfrm>
            <a:off x="2667000" y="4419600"/>
            <a:ext cx="3810000" cy="83185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BERAKHLAK MULIA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ADAB AMAR MA’RUF NAHI MUNGKAR</a:t>
            </a:r>
            <a:endParaRPr b="0" i="0" sz="1800" u="none" cap="none" strike="noStrike"/>
          </a:p>
        </p:txBody>
      </p:sp>
      <p:sp>
        <p:nvSpPr>
          <p:cNvPr id="52" name="Google Shape;52;p7"/>
          <p:cNvSpPr/>
          <p:nvPr/>
        </p:nvSpPr>
        <p:spPr>
          <a:xfrm>
            <a:off x="2819400" y="1981200"/>
            <a:ext cx="3181350" cy="646112"/>
          </a:xfrm>
          <a:prstGeom prst="rect">
            <a:avLst/>
          </a:prstGeom>
          <a:gradFill>
            <a:gsLst>
              <a:gs pos="0">
                <a:srgbClr val="6600CC"/>
              </a:gs>
              <a:gs pos="100000">
                <a:srgbClr val="CC00CC"/>
              </a:gs>
            </a:gsLst>
            <a:lin ang="5400000" scaled="0"/>
          </a:gradFill>
          <a:ln cap="rnd" cmpd="sng" w="9525">
            <a:solidFill>
              <a:srgbClr val="CC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CARA BERHIKMAH </a:t>
            </a:r>
            <a:endParaRPr b="0" i="0" sz="1800" u="none" cap="none" strike="noStrike"/>
          </a:p>
        </p:txBody>
      </p:sp>
      <p:sp>
        <p:nvSpPr>
          <p:cNvPr id="53" name="Google Shape;53;p7"/>
          <p:cNvSpPr/>
          <p:nvPr/>
        </p:nvSpPr>
        <p:spPr>
          <a:xfrm>
            <a:off x="2362200" y="3352800"/>
            <a:ext cx="4095750" cy="762000"/>
          </a:xfrm>
          <a:prstGeom prst="rect">
            <a:avLst/>
          </a:prstGeom>
          <a:gradFill>
            <a:gsLst>
              <a:gs pos="0">
                <a:srgbClr val="6600CC"/>
              </a:gs>
              <a:gs pos="100000">
                <a:srgbClr val="CC00CC"/>
              </a:gs>
            </a:gsLst>
            <a:lin ang="5400000" scaled="0"/>
          </a:gradFill>
          <a:ln cap="rnd" cmpd="sng" w="9525">
            <a:solidFill>
              <a:srgbClr val="CC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NASIHAT YANG BAIK </a:t>
            </a:r>
            <a:endParaRPr b="0" i="0" sz="1800" u="none" cap="none" strike="noStrike"/>
          </a:p>
        </p:txBody>
      </p:sp>
      <p:sp>
        <p:nvSpPr>
          <p:cNvPr id="54" name="Google Shape;54;p7"/>
          <p:cNvSpPr/>
          <p:nvPr/>
        </p:nvSpPr>
        <p:spPr>
          <a:xfrm>
            <a:off x="1600200" y="4876800"/>
            <a:ext cx="5867400" cy="838200"/>
          </a:xfrm>
          <a:prstGeom prst="rect">
            <a:avLst/>
          </a:prstGeom>
          <a:gradFill>
            <a:gsLst>
              <a:gs pos="0">
                <a:srgbClr val="6600CC"/>
              </a:gs>
              <a:gs pos="100000">
                <a:srgbClr val="CC00CC"/>
              </a:gs>
            </a:gsLst>
            <a:lin ang="5400000" scaled="0"/>
          </a:gradFill>
          <a:ln cap="rnd" cmpd="sng" w="9525">
            <a:solidFill>
              <a:srgbClr val="CC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BERBINCANG DENGAN CARA YANG BAIK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RASULULLAH</a:t>
            </a:r>
            <a:endParaRPr b="0" i="0" sz="1800" u="none" cap="none" strike="noStrike"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304800" y="1600200"/>
            <a:ext cx="8610600" cy="495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Memilih masa dan tempat yang sesuai untuk memberi nasihat. Kemukakan soalan untuk membangkitkan rasa ingin tahu sebelum menyampaikan dakwah.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Secara diplomasi seperti menggunakan cop mohor yang bertulis Muhammad kerana pembesar negara tidak akan membaca surat tanpa cop mohor.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Meninggalkan perkara yang tidak memudaratkan untuk kemaslahatan yang lebih besar.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hadiah kepada orang yang baru berjinak dengan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Melembutkan hati dengan kata-kata dan tingkah laku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kemaafan terhadap kesalahan orang lain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AutoNum type="arabicPeriod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Menceritakan kisah umat terdahulu sebagai iktibar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AMAR MA’RUF NAHI MUNGKAR</a:t>
            </a:r>
            <a:endParaRPr b="0" i="0" sz="1800" u="none" cap="none" strike="noStrike"/>
          </a:p>
        </p:txBody>
      </p:sp>
      <p:sp>
        <p:nvSpPr>
          <p:cNvPr id="66" name="Google Shape;66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Menegakkan hukum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Mengatasi kemungkaran dalam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Ekonomi negara meningkat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Keimanan rakyat semakin bertambah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Martabat negara Islam akan dihormati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