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schemas.openxmlformats.org/officeDocument/2006/relationships/slide" Target="slides/slide17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rgbClr val="CCCCFF"/>
        </a:soli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rgbClr val="CCCCFF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jp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6400800"/>
            <a:ext cx="304800" cy="30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PEDANG RASULULLAH</a:t>
            </a:r>
            <a:endParaRPr b="0" i="0" sz="1800" u="none" cap="none" strike="noStrike"/>
          </a:p>
        </p:txBody>
      </p:sp>
      <p:pic>
        <p:nvPicPr>
          <p:cNvPr id="81" name="Google Shape;8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5400" y="1600200"/>
            <a:ext cx="6492875" cy="4868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BEKAS TEMPAT MENYIMPAN PENGEMAS GIGI RASULULLAH</a:t>
            </a:r>
            <a:endParaRPr b="0" i="0" sz="1800" u="none" cap="none" strike="noStrike"/>
          </a:p>
        </p:txBody>
      </p:sp>
      <p:pic>
        <p:nvPicPr>
          <p:cNvPr id="87" name="Google Shape;8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0500" y="1752600"/>
            <a:ext cx="6235700" cy="433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TAPAK KAKI RASULULLAH</a:t>
            </a:r>
            <a:endParaRPr b="0" i="0" sz="1800" u="none" cap="none" strike="noStrike"/>
          </a:p>
        </p:txBody>
      </p:sp>
      <p:pic>
        <p:nvPicPr>
          <p:cNvPr id="93" name="Google Shape;9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5400" y="1524000"/>
            <a:ext cx="6553200" cy="491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SURAT RASULULLAH</a:t>
            </a:r>
            <a:endParaRPr b="0" i="0" sz="1800" u="none" cap="none" strike="noStrike"/>
          </a:p>
        </p:txBody>
      </p:sp>
      <p:pic>
        <p:nvPicPr>
          <p:cNvPr id="99" name="Google Shape;9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0" y="1676400"/>
            <a:ext cx="7874000" cy="47640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SANDAL RASULULLAH</a:t>
            </a:r>
            <a:endParaRPr b="0" i="0" sz="1800" u="none" cap="none" strike="noStrike"/>
          </a:p>
        </p:txBody>
      </p:sp>
      <p:pic>
        <p:nvPicPr>
          <p:cNvPr id="105" name="Google Shape;10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1600200"/>
            <a:ext cx="5867400" cy="4789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CEBISAN JUBAH RASULULLAH</a:t>
            </a:r>
            <a:endParaRPr b="0" i="0" sz="1800" u="none" cap="none" strike="noStrike"/>
          </a:p>
        </p:txBody>
      </p:sp>
      <p:pic>
        <p:nvPicPr>
          <p:cNvPr id="111" name="Google Shape;11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9200" y="1600200"/>
            <a:ext cx="6553200" cy="491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7" name="Google Shape;11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190500"/>
            <a:ext cx="8686800" cy="651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6400800"/>
            <a:ext cx="304800" cy="30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24200" y="1066800"/>
            <a:ext cx="3260725" cy="4659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5400" y="1828800"/>
            <a:ext cx="6400800" cy="4230687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6"/>
          <p:cNvSpPr txBox="1"/>
          <p:nvPr/>
        </p:nvSpPr>
        <p:spPr>
          <a:xfrm>
            <a:off x="1524000" y="685800"/>
            <a:ext cx="6096000" cy="57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MAKAM RASULULLAH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/>
          <p:nvPr>
            <p:ph type="title"/>
          </p:nvPr>
        </p:nvSpPr>
        <p:spPr>
          <a:xfrm>
            <a:off x="4953000" y="2590800"/>
            <a:ext cx="4191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PINTU BILIK KHAZANAH NABI</a:t>
            </a:r>
            <a:endParaRPr b="0" i="0" sz="1800" u="none" cap="none" strike="noStrike"/>
          </a:p>
        </p:txBody>
      </p:sp>
      <p:pic>
        <p:nvPicPr>
          <p:cNvPr id="45" name="Google Shape;45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381000"/>
            <a:ext cx="456565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BILIK KHAZANAH RASULULLAH</a:t>
            </a:r>
            <a:endParaRPr b="0" i="0" sz="1800" u="none" cap="none" strike="noStrike"/>
          </a:p>
        </p:txBody>
      </p:sp>
      <p:pic>
        <p:nvPicPr>
          <p:cNvPr id="51" name="Google Shape;51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0800" y="1600200"/>
            <a:ext cx="3757612" cy="470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/>
          <p:nvPr>
            <p:ph type="title"/>
          </p:nvPr>
        </p:nvSpPr>
        <p:spPr>
          <a:xfrm>
            <a:off x="0" y="2286000"/>
            <a:ext cx="3733800" cy="25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BEKAS SIMPAN JUBAH </a:t>
            </a:r>
            <a:endParaRPr b="0" i="0" sz="1800" u="none" cap="none" strike="noStrike"/>
          </a:p>
        </p:txBody>
      </p:sp>
      <p:pic>
        <p:nvPicPr>
          <p:cNvPr id="57" name="Google Shape;57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2400" y="457200"/>
            <a:ext cx="4760912" cy="601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JANGGUT RASULULLAH</a:t>
            </a:r>
            <a:endParaRPr b="0" i="0" sz="1800" u="none" cap="none" strike="noStrike"/>
          </a:p>
        </p:txBody>
      </p:sp>
      <p:pic>
        <p:nvPicPr>
          <p:cNvPr id="63" name="Google Shape;63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1295400"/>
            <a:ext cx="8712200" cy="527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PEDANG RASULULLAH</a:t>
            </a:r>
            <a:endParaRPr b="0" i="0" sz="1800" u="none" cap="none" strike="noStrike"/>
          </a:p>
        </p:txBody>
      </p:sp>
      <p:pic>
        <p:nvPicPr>
          <p:cNvPr id="69" name="Google Shape;69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8800" y="1981200"/>
            <a:ext cx="5638800" cy="422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PEDANG RASULULLAH</a:t>
            </a:r>
            <a:endParaRPr b="0" i="0" sz="1800" u="none" cap="none" strike="noStrike"/>
          </a:p>
        </p:txBody>
      </p:sp>
      <p:pic>
        <p:nvPicPr>
          <p:cNvPr id="75" name="Google Shape;75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9200" y="1828800"/>
            <a:ext cx="7105650" cy="435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