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" name="Google Shape;3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5" name="Google Shape;3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2" name="Google Shape;4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0" name="Google Shape;7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7" name="Google Shape;7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371600" y="538797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>
                <a:solidFill>
                  <a:srgbClr val="99FF3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1"/>
            </a:gs>
            <a:gs pos="100000">
              <a:srgbClr val="66FFCC"/>
            </a:gs>
          </a:gsLst>
          <a:lin ang="5400000" scaled="0"/>
        </a:gra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type="title"/>
          </p:nvPr>
        </p:nvSpPr>
        <p:spPr>
          <a:xfrm>
            <a:off x="457200" y="533400"/>
            <a:ext cx="8229600" cy="884237"/>
          </a:xfrm>
          <a:prstGeom prst="rect">
            <a:avLst/>
          </a:prstGeom>
          <a:solidFill>
            <a:schemeClr val="hlink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457200" y="1600200"/>
            <a:ext cx="51054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/>
          <p:nvPr>
            <p:ph type="ctrTitle"/>
          </p:nvPr>
        </p:nvSpPr>
        <p:spPr>
          <a:xfrm>
            <a:off x="1371600" y="538797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33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AKAL CAHAYA KEHIDUPAN</a:t>
            </a:r>
            <a:endParaRPr b="0" i="0" sz="1800" u="none" cap="none" strike="noStrike">
              <a:solidFill>
                <a:srgbClr val="99FF33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66FFCC"/>
            </a:gs>
          </a:gsLst>
          <a:lin ang="5400000" scaled="0"/>
        </a:gra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/>
          <p:nvPr>
            <p:ph type="title"/>
          </p:nvPr>
        </p:nvSpPr>
        <p:spPr>
          <a:xfrm>
            <a:off x="457200" y="533400"/>
            <a:ext cx="8229600" cy="884237"/>
          </a:xfrm>
          <a:prstGeom prst="rect">
            <a:avLst/>
          </a:prstGeom>
          <a:solidFill>
            <a:schemeClr val="hlink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NIKMAT AKAL</a:t>
            </a:r>
            <a:endParaRPr b="0" i="0" sz="1800" u="none" cap="none" strike="noStrike"/>
          </a:p>
        </p:txBody>
      </p:sp>
      <p:sp>
        <p:nvSpPr>
          <p:cNvPr id="38" name="Google Shape;38;p5"/>
          <p:cNvSpPr txBox="1"/>
          <p:nvPr>
            <p:ph idx="1" type="body"/>
          </p:nvPr>
        </p:nvSpPr>
        <p:spPr>
          <a:xfrm>
            <a:off x="457200" y="1600200"/>
            <a:ext cx="51054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Manusia dijadikan Allah dengan sebaik-baik kejadian dan dilengkapi dengan akal fikiran.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Akal membezakan antara  manusia dengan haiwan.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Kita dikehendaki sentiasa mengingati Allah pada setiap masa.</a:t>
            </a:r>
            <a:endParaRPr b="0" i="0" sz="1800" u="none" cap="none" strike="noStrike"/>
          </a:p>
        </p:txBody>
      </p:sp>
      <p:pic>
        <p:nvPicPr>
          <p:cNvPr id="39" name="Google Shape;39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2600" y="1752600"/>
            <a:ext cx="2970212" cy="433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chemeClr val="hlink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SUMBER BERFIKIR</a:t>
            </a:r>
            <a:endParaRPr b="0" i="0" sz="1800" u="none" cap="none" strike="noStrike"/>
          </a:p>
        </p:txBody>
      </p:sp>
      <p:grpSp>
        <p:nvGrpSpPr>
          <p:cNvPr id="45" name="Google Shape;45;p6"/>
          <p:cNvGrpSpPr/>
          <p:nvPr/>
        </p:nvGrpSpPr>
        <p:grpSpPr>
          <a:xfrm>
            <a:off x="457200" y="1600200"/>
            <a:ext cx="8229600" cy="4824412"/>
            <a:chOff x="457200" y="1600200"/>
            <a:chExt cx="8229600" cy="4824412"/>
          </a:xfrm>
        </p:grpSpPr>
        <p:sp>
          <p:nvSpPr>
            <p:cNvPr id="46" name="Google Shape;46;p6"/>
            <p:cNvSpPr txBox="1"/>
            <p:nvPr/>
          </p:nvSpPr>
          <p:spPr>
            <a:xfrm>
              <a:off x="4572000" y="5586412"/>
              <a:ext cx="4114800" cy="838200"/>
            </a:xfrm>
            <a:prstGeom prst="rect">
              <a:avLst/>
            </a:prstGeom>
            <a:solidFill>
              <a:srgbClr val="FF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Berfikir lebih berfokus</a:t>
              </a:r>
              <a:endParaRPr b="0" i="0" sz="1800" u="none" cap="none" strike="noStrike"/>
            </a:p>
          </p:txBody>
        </p:sp>
        <p:sp>
          <p:nvSpPr>
            <p:cNvPr id="47" name="Google Shape;47;p6"/>
            <p:cNvSpPr txBox="1"/>
            <p:nvPr/>
          </p:nvSpPr>
          <p:spPr>
            <a:xfrm>
              <a:off x="457200" y="5586412"/>
              <a:ext cx="4114800" cy="838200"/>
            </a:xfrm>
            <a:prstGeom prst="rect">
              <a:avLst/>
            </a:prstGeom>
            <a:solidFill>
              <a:srgbClr val="FF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Matlamat Yang Jelas</a:t>
              </a:r>
              <a:endParaRPr b="0" i="0" sz="1800" u="none" cap="none" strike="noStrike"/>
            </a:p>
          </p:txBody>
        </p:sp>
        <p:sp>
          <p:nvSpPr>
            <p:cNvPr id="48" name="Google Shape;48;p6"/>
            <p:cNvSpPr txBox="1"/>
            <p:nvPr/>
          </p:nvSpPr>
          <p:spPr>
            <a:xfrm>
              <a:off x="4572000" y="4765675"/>
              <a:ext cx="4114800" cy="820737"/>
            </a:xfrm>
            <a:prstGeom prst="rect">
              <a:avLst/>
            </a:prstGeom>
            <a:solidFill>
              <a:srgbClr val="FF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Wujud disiplin ilmu</a:t>
              </a:r>
              <a:endParaRPr b="0" i="0" sz="1800" u="none" cap="none" strike="noStrike"/>
            </a:p>
          </p:txBody>
        </p:sp>
        <p:sp>
          <p:nvSpPr>
            <p:cNvPr id="49" name="Google Shape;49;p6"/>
            <p:cNvSpPr txBox="1"/>
            <p:nvPr/>
          </p:nvSpPr>
          <p:spPr>
            <a:xfrm>
              <a:off x="457200" y="4765675"/>
              <a:ext cx="4114800" cy="820737"/>
            </a:xfrm>
            <a:prstGeom prst="rect">
              <a:avLst/>
            </a:prstGeom>
            <a:solidFill>
              <a:srgbClr val="FF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Maklumat dan Fakta Yang Benar</a:t>
              </a:r>
              <a:endParaRPr b="0" i="0" sz="1800" u="none" cap="none" strike="noStrike"/>
            </a:p>
          </p:txBody>
        </p:sp>
        <p:sp>
          <p:nvSpPr>
            <p:cNvPr id="50" name="Google Shape;50;p6"/>
            <p:cNvSpPr txBox="1"/>
            <p:nvPr/>
          </p:nvSpPr>
          <p:spPr>
            <a:xfrm>
              <a:off x="4572000" y="3944937"/>
              <a:ext cx="4114800" cy="820737"/>
            </a:xfrm>
            <a:prstGeom prst="rect">
              <a:avLst/>
            </a:prstGeom>
            <a:solidFill>
              <a:srgbClr val="FF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Dapat meneroka bidang ilmu baru</a:t>
              </a:r>
              <a:endParaRPr b="0" i="0" sz="1800" u="none" cap="none" strike="noStrike"/>
            </a:p>
          </p:txBody>
        </p:sp>
        <p:sp>
          <p:nvSpPr>
            <p:cNvPr id="51" name="Google Shape;51;p6"/>
            <p:cNvSpPr txBox="1"/>
            <p:nvPr/>
          </p:nvSpPr>
          <p:spPr>
            <a:xfrm>
              <a:off x="457200" y="3944937"/>
              <a:ext cx="4114800" cy="820737"/>
            </a:xfrm>
            <a:prstGeom prst="rect">
              <a:avLst/>
            </a:prstGeom>
            <a:solidFill>
              <a:srgbClr val="FF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Bukti kajian saintifik</a:t>
              </a:r>
              <a:endParaRPr b="0" i="0" sz="1800" u="none" cap="none" strike="noStrike"/>
            </a:p>
          </p:txBody>
        </p:sp>
        <p:sp>
          <p:nvSpPr>
            <p:cNvPr id="52" name="Google Shape;52;p6"/>
            <p:cNvSpPr txBox="1"/>
            <p:nvPr/>
          </p:nvSpPr>
          <p:spPr>
            <a:xfrm>
              <a:off x="4572000" y="3106737"/>
              <a:ext cx="4114800" cy="838200"/>
            </a:xfrm>
            <a:prstGeom prst="rect">
              <a:avLst/>
            </a:prstGeom>
            <a:solidFill>
              <a:srgbClr val="FF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Dapat membezakan baik dan buruk</a:t>
              </a:r>
              <a:endParaRPr b="0" i="0" sz="1800" u="none" cap="none" strike="noStrike"/>
            </a:p>
          </p:txBody>
        </p:sp>
        <p:sp>
          <p:nvSpPr>
            <p:cNvPr id="53" name="Google Shape;53;p6"/>
            <p:cNvSpPr txBox="1"/>
            <p:nvPr/>
          </p:nvSpPr>
          <p:spPr>
            <a:xfrm>
              <a:off x="457200" y="3106737"/>
              <a:ext cx="4114800" cy="838200"/>
            </a:xfrm>
            <a:prstGeom prst="rect">
              <a:avLst/>
            </a:prstGeom>
            <a:solidFill>
              <a:srgbClr val="FF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Akal Fikiran</a:t>
              </a:r>
              <a:endParaRPr b="0" i="0" sz="1800" u="none" cap="none" strike="noStrike"/>
            </a:p>
          </p:txBody>
        </p:sp>
        <p:sp>
          <p:nvSpPr>
            <p:cNvPr id="54" name="Google Shape;54;p6"/>
            <p:cNvSpPr txBox="1"/>
            <p:nvPr/>
          </p:nvSpPr>
          <p:spPr>
            <a:xfrm>
              <a:off x="4572000" y="2286000"/>
              <a:ext cx="4114800" cy="820737"/>
            </a:xfrm>
            <a:prstGeom prst="rect">
              <a:avLst/>
            </a:prstGeom>
            <a:solidFill>
              <a:srgbClr val="FF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Kemampuan akal terbatas kepada yang zahir sahaja</a:t>
              </a:r>
              <a:endParaRPr b="0" i="0" sz="1800" u="none" cap="none" strike="noStrike"/>
            </a:p>
          </p:txBody>
        </p:sp>
        <p:sp>
          <p:nvSpPr>
            <p:cNvPr id="55" name="Google Shape;55;p6"/>
            <p:cNvSpPr txBox="1"/>
            <p:nvPr/>
          </p:nvSpPr>
          <p:spPr>
            <a:xfrm>
              <a:off x="457200" y="2286000"/>
              <a:ext cx="4114800" cy="820737"/>
            </a:xfrm>
            <a:prstGeom prst="rect">
              <a:avLst/>
            </a:prstGeom>
            <a:solidFill>
              <a:srgbClr val="FF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Wahyu dan Syariat</a:t>
              </a:r>
              <a:endParaRPr b="0" i="0" sz="1800" u="none" cap="none" strike="noStrike"/>
            </a:p>
          </p:txBody>
        </p:sp>
        <p:sp>
          <p:nvSpPr>
            <p:cNvPr id="56" name="Google Shape;56;p6"/>
            <p:cNvSpPr txBox="1"/>
            <p:nvPr/>
          </p:nvSpPr>
          <p:spPr>
            <a:xfrm>
              <a:off x="4572000" y="1600200"/>
              <a:ext cx="4114800" cy="685800"/>
            </a:xfrm>
            <a:prstGeom prst="rect">
              <a:avLst/>
            </a:prstGeom>
            <a:solidFill>
              <a:srgbClr val="66FF3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KETERANGAN</a:t>
              </a:r>
              <a:endParaRPr b="0" i="0" sz="1800" u="none" cap="none" strike="noStrike"/>
            </a:p>
          </p:txBody>
        </p:sp>
        <p:sp>
          <p:nvSpPr>
            <p:cNvPr id="57" name="Google Shape;57;p6"/>
            <p:cNvSpPr txBox="1"/>
            <p:nvPr/>
          </p:nvSpPr>
          <p:spPr>
            <a:xfrm>
              <a:off x="457200" y="1600200"/>
              <a:ext cx="4114800" cy="685800"/>
            </a:xfrm>
            <a:prstGeom prst="rect">
              <a:avLst/>
            </a:prstGeom>
            <a:solidFill>
              <a:srgbClr val="66FF3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SUMBER</a:t>
              </a:r>
              <a:endParaRPr b="0" i="0" sz="1800" u="none" cap="none" strike="noStrike"/>
            </a:p>
          </p:txBody>
        </p:sp>
        <p:cxnSp>
          <p:nvCxnSpPr>
            <p:cNvPr id="58" name="Google Shape;58;p6"/>
            <p:cNvCxnSpPr/>
            <p:nvPr/>
          </p:nvCxnSpPr>
          <p:spPr>
            <a:xfrm>
              <a:off x="457200" y="1600200"/>
              <a:ext cx="8229600" cy="0"/>
            </a:xfrm>
            <a:prstGeom prst="straightConnector1">
              <a:avLst/>
            </a:prstGeom>
            <a:solidFill>
              <a:srgbClr val="FF99FF"/>
            </a:solidFill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59" name="Google Shape;59;p6"/>
            <p:cNvCxnSpPr/>
            <p:nvPr/>
          </p:nvCxnSpPr>
          <p:spPr>
            <a:xfrm>
              <a:off x="457200" y="2286000"/>
              <a:ext cx="8229600" cy="0"/>
            </a:xfrm>
            <a:prstGeom prst="straightConnector1">
              <a:avLst/>
            </a:prstGeom>
            <a:solidFill>
              <a:srgbClr val="FF99FF"/>
            </a:solidFill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60" name="Google Shape;60;p6"/>
            <p:cNvCxnSpPr/>
            <p:nvPr/>
          </p:nvCxnSpPr>
          <p:spPr>
            <a:xfrm>
              <a:off x="457200" y="3106737"/>
              <a:ext cx="8229600" cy="0"/>
            </a:xfrm>
            <a:prstGeom prst="straightConnector1">
              <a:avLst/>
            </a:prstGeom>
            <a:solidFill>
              <a:srgbClr val="FF99FF"/>
            </a:solidFill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61" name="Google Shape;61;p6"/>
            <p:cNvCxnSpPr/>
            <p:nvPr/>
          </p:nvCxnSpPr>
          <p:spPr>
            <a:xfrm>
              <a:off x="457200" y="6424612"/>
              <a:ext cx="8229600" cy="0"/>
            </a:xfrm>
            <a:prstGeom prst="straightConnector1">
              <a:avLst/>
            </a:prstGeom>
            <a:solidFill>
              <a:srgbClr val="FF99FF"/>
            </a:solidFill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62" name="Google Shape;62;p6"/>
            <p:cNvCxnSpPr/>
            <p:nvPr/>
          </p:nvCxnSpPr>
          <p:spPr>
            <a:xfrm>
              <a:off x="457200" y="1600200"/>
              <a:ext cx="0" cy="4824412"/>
            </a:xfrm>
            <a:prstGeom prst="straightConnector1">
              <a:avLst/>
            </a:prstGeom>
            <a:solidFill>
              <a:srgbClr val="FF99FF"/>
            </a:solidFill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63" name="Google Shape;63;p6"/>
            <p:cNvCxnSpPr/>
            <p:nvPr/>
          </p:nvCxnSpPr>
          <p:spPr>
            <a:xfrm>
              <a:off x="4572000" y="1600200"/>
              <a:ext cx="0" cy="4824412"/>
            </a:xfrm>
            <a:prstGeom prst="straightConnector1">
              <a:avLst/>
            </a:prstGeom>
            <a:solidFill>
              <a:srgbClr val="FF99FF"/>
            </a:solidFill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64" name="Google Shape;64;p6"/>
            <p:cNvCxnSpPr/>
            <p:nvPr/>
          </p:nvCxnSpPr>
          <p:spPr>
            <a:xfrm>
              <a:off x="8686800" y="1600200"/>
              <a:ext cx="0" cy="4824412"/>
            </a:xfrm>
            <a:prstGeom prst="straightConnector1">
              <a:avLst/>
            </a:prstGeom>
            <a:solidFill>
              <a:srgbClr val="FF99FF"/>
            </a:solidFill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65" name="Google Shape;65;p6"/>
            <p:cNvCxnSpPr/>
            <p:nvPr/>
          </p:nvCxnSpPr>
          <p:spPr>
            <a:xfrm>
              <a:off x="457200" y="3944937"/>
              <a:ext cx="8229600" cy="0"/>
            </a:xfrm>
            <a:prstGeom prst="straightConnector1">
              <a:avLst/>
            </a:prstGeom>
            <a:solidFill>
              <a:srgbClr val="FF99FF"/>
            </a:solidFill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66" name="Google Shape;66;p6"/>
            <p:cNvCxnSpPr/>
            <p:nvPr/>
          </p:nvCxnSpPr>
          <p:spPr>
            <a:xfrm>
              <a:off x="457200" y="4765675"/>
              <a:ext cx="8229600" cy="0"/>
            </a:xfrm>
            <a:prstGeom prst="straightConnector1">
              <a:avLst/>
            </a:prstGeom>
            <a:solidFill>
              <a:srgbClr val="FF99FF"/>
            </a:solidFill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67" name="Google Shape;67;p6"/>
            <p:cNvCxnSpPr/>
            <p:nvPr/>
          </p:nvCxnSpPr>
          <p:spPr>
            <a:xfrm>
              <a:off x="457200" y="5586412"/>
              <a:ext cx="8229600" cy="0"/>
            </a:xfrm>
            <a:prstGeom prst="straightConnector1">
              <a:avLst/>
            </a:prstGeom>
            <a:solidFill>
              <a:srgbClr val="FF99FF"/>
            </a:solidFill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7"/>
          <p:cNvSpPr txBox="1"/>
          <p:nvPr>
            <p:ph type="title"/>
          </p:nvPr>
        </p:nvSpPr>
        <p:spPr>
          <a:xfrm>
            <a:off x="457200" y="533400"/>
            <a:ext cx="8229600" cy="884237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ADAB BERFIKIR</a:t>
            </a:r>
            <a:endParaRPr b="0" i="0" sz="1800" u="none" cap="none" strike="noStrike"/>
          </a:p>
        </p:txBody>
      </p:sp>
      <p:sp>
        <p:nvSpPr>
          <p:cNvPr id="73" name="Google Shape;73;p7"/>
          <p:cNvSpPr txBox="1"/>
          <p:nvPr>
            <p:ph idx="1" type="body"/>
          </p:nvPr>
        </p:nvSpPr>
        <p:spPr>
          <a:xfrm>
            <a:off x="228600" y="1828800"/>
            <a:ext cx="44196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Mengetahui batasan dan kemampuan akal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Mengetahui tujuan berfikir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Mengetahui perkara yang difikirkan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Mengetahui cara mencapai matlamat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Mengetahui risiko yang akan berlaku</a:t>
            </a:r>
            <a:endParaRPr b="0" i="0" sz="1800" u="none" cap="none" strike="noStrike"/>
          </a:p>
        </p:txBody>
      </p:sp>
      <p:pic>
        <p:nvPicPr>
          <p:cNvPr id="74" name="Google Shape;74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8200" y="1981200"/>
            <a:ext cx="4064000" cy="40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66CCFF"/>
            </a:gs>
          </a:gsLst>
          <a:lin ang="5400000" scaled="0"/>
        </a:gra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8"/>
          <p:cNvSpPr txBox="1"/>
          <p:nvPr>
            <p:ph type="title"/>
          </p:nvPr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HIKMAH BERFIKIR</a:t>
            </a:r>
            <a:endParaRPr b="0" i="0" sz="1800" u="none" cap="none" strike="noStrike"/>
          </a:p>
        </p:txBody>
      </p:sp>
      <p:sp>
        <p:nvSpPr>
          <p:cNvPr id="80" name="Google Shape;80;p8"/>
          <p:cNvSpPr txBox="1"/>
          <p:nvPr>
            <p:ph idx="1" type="body"/>
          </p:nvPr>
        </p:nvSpPr>
        <p:spPr>
          <a:xfrm>
            <a:off x="228600" y="1371600"/>
            <a:ext cx="48006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Memantapkan iman yang boleh jadikan seseorang itu cemerlang hidupnya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Menyedari kebesaran dan kekuasaan Allah melalui ciptaan-Nya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Dihormati kerana akal digunakan untuk manfaat semua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Proaktif dan berdaya maju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81" name="Google Shape;81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5400" y="1905000"/>
            <a:ext cx="3505200" cy="350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FF99FF"/>
            </a:gs>
          </a:gsLst>
          <a:lin ang="5400000" scaled="0"/>
        </a:gra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9"/>
          <p:cNvSpPr txBox="1"/>
          <p:nvPr>
            <p:ph idx="1" type="body"/>
          </p:nvPr>
        </p:nvSpPr>
        <p:spPr>
          <a:xfrm>
            <a:off x="457200" y="990600"/>
            <a:ext cx="5105400" cy="5135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Boleh selesaikan masalah dengan cepat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Dapat ceburi bidang baru yang bermanfaat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Dapat hindari unsur khurafat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Dapat hindari unsur negatif yang mengancam keamanan</a:t>
            </a:r>
            <a:endParaRPr b="0" i="0" sz="1800" u="none" cap="none" strike="noStrike"/>
          </a:p>
        </p:txBody>
      </p:sp>
      <p:pic>
        <p:nvPicPr>
          <p:cNvPr id="87" name="Google Shape;87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2600" y="914400"/>
            <a:ext cx="3076575" cy="482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