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" name="Google Shape;4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2" name="Google Shape;5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5" name="Google Shape;6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2" name="Google Shape;7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0" y="228600"/>
            <a:ext cx="6629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9.jpg"/><Relationship Id="rId5" Type="http://schemas.openxmlformats.org/officeDocument/2006/relationships/image" Target="../media/image11.jpg"/><Relationship Id="rId6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6.jpg"/><Relationship Id="rId5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ctrTitle"/>
          </p:nvPr>
        </p:nvSpPr>
        <p:spPr>
          <a:xfrm>
            <a:off x="0" y="228600"/>
            <a:ext cx="6629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ZIKRULLAH </a:t>
            </a:r>
            <a:b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MENGUBAT HATI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BERZIKIR</a:t>
            </a:r>
            <a:endParaRPr b="0" i="0" sz="1800" u="none" cap="none" strike="noStrike"/>
          </a:p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Menyebut lafaz zikir dengan betul serta memahami maksudnya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Berzikir dalam keadaan bersih dan suci dari hadas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Zikir dengan lafaz-lafaz yang terdapat di dalam al-quran dan as-sunnah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Merasa kehebatan kekuasaan dan keagungan Allah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685800"/>
            <a:ext cx="6400800" cy="5614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idx="1" type="body"/>
          </p:nvPr>
        </p:nvSpPr>
        <p:spPr>
          <a:xfrm>
            <a:off x="381000" y="1219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Menggunakan suara yang perlahan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Perbanyakkan berzikir dalam suasana genting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Berzikir dengan lafaz tertentu mengikut keadaan dan tempat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Tidak berzikir semasa qada’ hajat</a:t>
            </a:r>
            <a:endParaRPr b="0" i="0" sz="1800" u="none" cap="none" strike="noStrike"/>
          </a:p>
        </p:txBody>
      </p:sp>
      <p:pic>
        <p:nvPicPr>
          <p:cNvPr id="55" name="Google Shape;55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5257800"/>
            <a:ext cx="2409825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71800" y="5181600"/>
            <a:ext cx="2305050" cy="139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86400" y="5181600"/>
            <a:ext cx="337185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596900"/>
            <a:ext cx="8229600" cy="566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Sebab Perlu Beradab </a:t>
            </a:r>
            <a:br>
              <a:rPr b="1" i="0" lang="en-US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Ketika Berzikir</a:t>
            </a:r>
            <a:endParaRPr b="0" i="0" sz="1800" u="none" cap="none" strike="noStrike"/>
          </a:p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457200" y="1600200"/>
            <a:ext cx="4953000" cy="487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Supaya tidak menganggu ketenteraman orang 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Untuk mencapaikan kesempurnaan dalam ibadah.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Supaya zikir diterima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Selaras dengan dengan sunat rasulullah 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Berdisiplin dalam menunaikan ibadah</a:t>
            </a:r>
            <a:endParaRPr b="0" i="0" sz="1800" u="none" cap="none" strike="noStrike"/>
          </a:p>
        </p:txBody>
      </p:sp>
      <p:pic>
        <p:nvPicPr>
          <p:cNvPr id="69" name="Google Shape;69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6200" y="1828800"/>
            <a:ext cx="5029200" cy="4500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457200" y="304800"/>
            <a:ext cx="8229600" cy="808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BERADAB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KETIKA BERZIKIR</a:t>
            </a:r>
            <a:endParaRPr b="0" i="0" sz="1800" u="none" cap="none" strike="noStrike"/>
          </a:p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457200" y="1524000"/>
            <a:ext cx="55626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Dikasihi Allah kerana Allah menyukai orang yang melakukan sesuatu dengan sebaik-baiknya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FF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Mendapat ketenangan jiwa kerana berzikir dengan beradab memberi kesan kepada jiwa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FF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Mendidik jiwa supaya sentiasa meningati Allah</a:t>
            </a:r>
            <a:endParaRPr b="0" i="0" sz="1800" u="none" cap="none" strike="noStrike"/>
          </a:p>
        </p:txBody>
      </p:sp>
      <p:pic>
        <p:nvPicPr>
          <p:cNvPr id="76" name="Google Shape;76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9800" y="1676400"/>
            <a:ext cx="2447925" cy="199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9800" y="3998912"/>
            <a:ext cx="2476500" cy="2335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KERUGIAN ORANG YANG </a:t>
            </a:r>
            <a:br>
              <a:rPr b="1" i="0" lang="en-US" sz="36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TIDAK BERZIKIR</a:t>
            </a:r>
            <a:endParaRPr b="0" i="0" sz="1800" u="none" cap="none" strike="noStrike"/>
          </a:p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228600" y="1676400"/>
            <a:ext cx="4419600" cy="4525962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Berada dalam keadaan gelisah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Lupa kepada tanggungjawab terhadap agama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Terdedah dengan perkara yang dimurkai Allah kerana mudah dikuasai syaitan dan sukar mengawal nafsu</a:t>
            </a:r>
            <a:endParaRPr b="0" i="0" sz="1800" u="none" cap="none" strike="noStrike"/>
          </a:p>
        </p:txBody>
      </p:sp>
      <p:pic>
        <p:nvPicPr>
          <p:cNvPr id="84" name="Google Shape;84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2209800"/>
            <a:ext cx="3149600" cy="314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304800"/>
            <a:ext cx="7315200" cy="615473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/>
          <p:nvPr/>
        </p:nvSpPr>
        <p:spPr>
          <a:xfrm>
            <a:off x="3124200" y="0"/>
            <a:ext cx="3181350" cy="419100"/>
          </a:xfrm>
          <a:prstGeom prst="rect">
            <a:avLst/>
          </a:pr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ZIKIR </a:t>
            </a:r>
            <a:endParaRPr b="0" i="0" sz="1800" u="none" cap="none" strike="noStrike"/>
          </a:p>
        </p:txBody>
      </p:sp>
      <p:sp>
        <p:nvSpPr>
          <p:cNvPr id="91" name="Google Shape;91;p13"/>
          <p:cNvSpPr/>
          <p:nvPr/>
        </p:nvSpPr>
        <p:spPr>
          <a:xfrm>
            <a:off x="457200" y="2420937"/>
            <a:ext cx="4038600" cy="288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2600" y="742950"/>
            <a:ext cx="6019800" cy="45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