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5" name="Google Shape;3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3" name="Google Shape;4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0" name="Google Shape;5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6" name="Google Shape;5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3" name="Google Shape;8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0" name="Google Shape;9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762000" y="21336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rgbClr val="FFFF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Relationship Id="rId4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Relationship Id="rId4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Relationship Id="rId4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ctrTitle"/>
          </p:nvPr>
        </p:nvSpPr>
        <p:spPr>
          <a:xfrm>
            <a:off x="762000" y="21336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</a:t>
            </a:r>
            <a:b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DITEMPAT REKREASI</a:t>
            </a:r>
            <a:endParaRPr b="0" i="0" sz="1800" u="none" cap="none" strike="noStrike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/>
          <p:nvPr/>
        </p:nvSpPr>
        <p:spPr>
          <a:xfrm>
            <a:off x="533400" y="457200"/>
            <a:ext cx="7696200" cy="2057400"/>
          </a:xfrm>
          <a:prstGeom prst="flowChartAlternateProcess">
            <a:avLst/>
          </a:prstGeom>
          <a:solidFill>
            <a:srgbClr val="99FF66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en-US" sz="2000" u="sng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AKTIF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Rekreasi aktif tertumpu kepada aktiviti lasak yang melibatkan ketahanan fizikal dan ,mental seperti bersukan,kembara,mendaki bukit, perkhemahan, berenang,memanah,menunggang kuda dan lain-lain</a:t>
            </a:r>
            <a:endParaRPr b="0" i="0" sz="1800" u="none" cap="none" strike="noStrike"/>
          </a:p>
        </p:txBody>
      </p:sp>
      <p:sp>
        <p:nvSpPr>
          <p:cNvPr id="38" name="Google Shape;38;p5"/>
          <p:cNvSpPr/>
          <p:nvPr/>
        </p:nvSpPr>
        <p:spPr>
          <a:xfrm>
            <a:off x="762000" y="5105400"/>
            <a:ext cx="7620000" cy="15240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en-US" sz="2000" u="sng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PASIF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Rekreasi pasif tidak banyak memerlukan tenaga fizikal dan pergerakkan yang banyak.Seperti bersiar-siar,berjalan-jalan dan berkelah.</a:t>
            </a:r>
            <a:endParaRPr b="0" i="0" sz="1800" u="none" cap="none" strike="noStrike"/>
          </a:p>
        </p:txBody>
      </p:sp>
      <p:sp>
        <p:nvSpPr>
          <p:cNvPr id="39" name="Google Shape;39;p5"/>
          <p:cNvSpPr/>
          <p:nvPr/>
        </p:nvSpPr>
        <p:spPr>
          <a:xfrm>
            <a:off x="2209800" y="2705100"/>
            <a:ext cx="5181600" cy="2324100"/>
          </a:xfrm>
          <a:custGeom>
            <a:rect b="b" l="l" r="r" t="t"/>
            <a:pathLst>
              <a:path extrusionOk="0" h="120000" w="120000">
                <a:moveTo>
                  <a:pt x="0" y="31126"/>
                </a:moveTo>
                <a:lnTo>
                  <a:pt x="53272" y="31126"/>
                </a:lnTo>
                <a:lnTo>
                  <a:pt x="53272" y="30000"/>
                </a:lnTo>
                <a:lnTo>
                  <a:pt x="46544" y="30000"/>
                </a:lnTo>
                <a:lnTo>
                  <a:pt x="60000" y="0"/>
                </a:lnTo>
                <a:lnTo>
                  <a:pt x="73456" y="30000"/>
                </a:lnTo>
                <a:lnTo>
                  <a:pt x="66728" y="30000"/>
                </a:lnTo>
                <a:lnTo>
                  <a:pt x="66728" y="31126"/>
                </a:lnTo>
                <a:lnTo>
                  <a:pt x="120000" y="31126"/>
                </a:lnTo>
                <a:lnTo>
                  <a:pt x="120000" y="88874"/>
                </a:lnTo>
                <a:lnTo>
                  <a:pt x="66728" y="88874"/>
                </a:lnTo>
                <a:lnTo>
                  <a:pt x="66728" y="90000"/>
                </a:lnTo>
                <a:lnTo>
                  <a:pt x="73456" y="90000"/>
                </a:lnTo>
                <a:lnTo>
                  <a:pt x="60000" y="120000"/>
                </a:lnTo>
                <a:lnTo>
                  <a:pt x="46544" y="90000"/>
                </a:lnTo>
                <a:lnTo>
                  <a:pt x="53272" y="90000"/>
                </a:lnTo>
                <a:lnTo>
                  <a:pt x="53272" y="88874"/>
                </a:lnTo>
                <a:lnTo>
                  <a:pt x="0" y="88874"/>
                </a:lnTo>
                <a:close/>
              </a:path>
            </a:pathLst>
          </a:custGeom>
          <a:solidFill>
            <a:srgbClr val="FFFFFF"/>
          </a:solidFill>
          <a:ln cap="rnd" cmpd="sng" w="2857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5"/>
          <p:cNvSpPr/>
          <p:nvPr/>
        </p:nvSpPr>
        <p:spPr>
          <a:xfrm>
            <a:off x="2667000" y="3200400"/>
            <a:ext cx="4114800" cy="1371600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Kategori  Rekreasi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/>
          <p:nvPr>
            <p:ph type="title"/>
          </p:nvPr>
        </p:nvSpPr>
        <p:spPr>
          <a:xfrm>
            <a:off x="457200" y="457200"/>
            <a:ext cx="82296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ADAB DITEMPAT REKREASI</a:t>
            </a:r>
            <a:endParaRPr b="0" i="0" sz="1800" u="none" cap="none" strike="noStrike"/>
          </a:p>
        </p:txBody>
      </p:sp>
      <p:sp>
        <p:nvSpPr>
          <p:cNvPr id="46" name="Google Shape;46;p6"/>
          <p:cNvSpPr txBox="1"/>
          <p:nvPr>
            <p:ph idx="1" type="body"/>
          </p:nvPr>
        </p:nvSpPr>
        <p:spPr>
          <a:xfrm>
            <a:off x="381000" y="1676400"/>
            <a:ext cx="5334000" cy="4419600"/>
          </a:xfrm>
          <a:prstGeom prst="rect">
            <a:avLst/>
          </a:prstGeom>
          <a:solidFill>
            <a:srgbClr val="99FF6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Berpakaian yang menutup aurat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Menjaga pergaulan mengikut hukum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Aktiviti yang dilakukan tidak bertentangan dengan hukum syarak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Bertanggungjawab menjaga harta awam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47" name="Google Shape;47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7400" y="1752600"/>
            <a:ext cx="2590800" cy="405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/>
          <p:nvPr>
            <p:ph idx="1" type="body"/>
          </p:nvPr>
        </p:nvSpPr>
        <p:spPr>
          <a:xfrm>
            <a:off x="228600" y="609600"/>
            <a:ext cx="4724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Mematuhi peraturan - peraturan yang disediakan oleh berkuasa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Bersama-sama menjaga kebersihan kawasan rekreasi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Bertanggungjawab menjaga alam semula jadi seperti flora dan fauna, sumber air dan kebersihan persekitaran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53" name="Google Shape;53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1600" y="1981200"/>
            <a:ext cx="3733800" cy="3173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/>
          <p:nvPr>
            <p:ph type="title"/>
          </p:nvPr>
        </p:nvSpPr>
        <p:spPr>
          <a:xfrm>
            <a:off x="457200" y="304800"/>
            <a:ext cx="82296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FAEDAH REKREASI </a:t>
            </a:r>
            <a:endParaRPr b="0" i="0" sz="1800" u="none" cap="none" strike="noStrike"/>
          </a:p>
        </p:txBody>
      </p:sp>
      <p:grpSp>
        <p:nvGrpSpPr>
          <p:cNvPr id="59" name="Google Shape;59;p8"/>
          <p:cNvGrpSpPr/>
          <p:nvPr/>
        </p:nvGrpSpPr>
        <p:grpSpPr>
          <a:xfrm>
            <a:off x="381000" y="1295400"/>
            <a:ext cx="8382000" cy="5081587"/>
            <a:chOff x="381000" y="1295400"/>
            <a:chExt cx="8382000" cy="5081587"/>
          </a:xfrm>
        </p:grpSpPr>
        <p:sp>
          <p:nvSpPr>
            <p:cNvPr id="60" name="Google Shape;60;p8"/>
            <p:cNvSpPr txBox="1"/>
            <p:nvPr/>
          </p:nvSpPr>
          <p:spPr>
            <a:xfrm>
              <a:off x="5105400" y="5251450"/>
              <a:ext cx="3657600" cy="1125537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individu aktif 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masyarakat sejahtera 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negara maju </a:t>
              </a:r>
              <a:endParaRPr b="0" i="0" sz="1800" u="none" cap="none" strike="noStrike"/>
            </a:p>
          </p:txBody>
        </p:sp>
        <p:sp>
          <p:nvSpPr>
            <p:cNvPr id="61" name="Google Shape;61;p8"/>
            <p:cNvSpPr txBox="1"/>
            <p:nvPr/>
          </p:nvSpPr>
          <p:spPr>
            <a:xfrm>
              <a:off x="1981200" y="5251450"/>
              <a:ext cx="3124200" cy="1125537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Semangat kerjasama 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mempunyai perpaduan 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eratkan silraturrahim </a:t>
              </a:r>
              <a:endParaRPr b="0" i="0" sz="1800" u="none" cap="none" strike="noStrike"/>
            </a:p>
          </p:txBody>
        </p:sp>
        <p:sp>
          <p:nvSpPr>
            <p:cNvPr id="62" name="Google Shape;62;p8"/>
            <p:cNvSpPr txBox="1"/>
            <p:nvPr/>
          </p:nvSpPr>
          <p:spPr>
            <a:xfrm>
              <a:off x="381000" y="5251450"/>
              <a:ext cx="1600200" cy="1125537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marR="0" rtl="0" algn="ctr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Sosialogi </a:t>
              </a:r>
              <a:endParaRPr b="0" i="0" sz="1800" u="none" cap="none" strike="noStrike"/>
            </a:p>
          </p:txBody>
        </p:sp>
        <p:sp>
          <p:nvSpPr>
            <p:cNvPr id="63" name="Google Shape;63;p8"/>
            <p:cNvSpPr txBox="1"/>
            <p:nvPr/>
          </p:nvSpPr>
          <p:spPr>
            <a:xfrm>
              <a:off x="5105400" y="3760787"/>
              <a:ext cx="3657600" cy="1490662"/>
            </a:xfrm>
            <a:prstGeom prst="rect">
              <a:avLst/>
            </a:prstGeom>
            <a:solidFill>
              <a:srgbClr val="99FF6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untuk lebih cergas 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minda bertambah aktif 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cepat bertindak </a:t>
              </a:r>
              <a:endParaRPr b="0" i="0" sz="1800" u="none" cap="none" strike="noStrike"/>
            </a:p>
          </p:txBody>
        </p:sp>
        <p:sp>
          <p:nvSpPr>
            <p:cNvPr id="64" name="Google Shape;64;p8"/>
            <p:cNvSpPr txBox="1"/>
            <p:nvPr/>
          </p:nvSpPr>
          <p:spPr>
            <a:xfrm>
              <a:off x="1981200" y="3760787"/>
              <a:ext cx="3124200" cy="1490662"/>
            </a:xfrm>
            <a:prstGeom prst="rect">
              <a:avLst/>
            </a:prstGeom>
            <a:solidFill>
              <a:srgbClr val="99FF6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menenangkan fikiran 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mengurangkan tekanan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perasaan </a:t>
              </a:r>
              <a:endParaRPr b="0" i="0" sz="1800" u="none" cap="none" strike="noStrike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</p:txBody>
        </p:sp>
        <p:sp>
          <p:nvSpPr>
            <p:cNvPr id="65" name="Google Shape;65;p8"/>
            <p:cNvSpPr txBox="1"/>
            <p:nvPr/>
          </p:nvSpPr>
          <p:spPr>
            <a:xfrm>
              <a:off x="381000" y="3760787"/>
              <a:ext cx="1600200" cy="1490662"/>
            </a:xfrm>
            <a:prstGeom prst="rect">
              <a:avLst/>
            </a:prstGeom>
            <a:solidFill>
              <a:srgbClr val="99FF6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marR="0" rtl="0" algn="ctr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Psikologi </a:t>
              </a:r>
              <a:endParaRPr b="0" i="0" sz="1800" u="none" cap="none" strike="noStrike"/>
            </a:p>
          </p:txBody>
        </p:sp>
        <p:sp>
          <p:nvSpPr>
            <p:cNvPr id="66" name="Google Shape;66;p8"/>
            <p:cNvSpPr txBox="1"/>
            <p:nvPr/>
          </p:nvSpPr>
          <p:spPr>
            <a:xfrm>
              <a:off x="5105400" y="1905000"/>
              <a:ext cx="3657600" cy="185578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ketahanan daripada serangan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penyakit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memantapkan kecergasan  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badan  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menguatkan anti bodi tubuh</a:t>
              </a:r>
              <a:endParaRPr b="0" i="0" sz="1800" u="none" cap="none" strike="noStrike"/>
            </a:p>
          </p:txBody>
        </p:sp>
        <p:sp>
          <p:nvSpPr>
            <p:cNvPr id="67" name="Google Shape;67;p8"/>
            <p:cNvSpPr txBox="1"/>
            <p:nvPr/>
          </p:nvSpPr>
          <p:spPr>
            <a:xfrm>
              <a:off x="1981200" y="1905000"/>
              <a:ext cx="3124200" cy="185578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menguatkan stamina 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mengimbangi mental 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mengeluarkan peluh </a:t>
              </a:r>
              <a:endParaRPr b="0" i="0" sz="1800" u="none" cap="none" strike="noStrike"/>
            </a:p>
          </p:txBody>
        </p:sp>
        <p:sp>
          <p:nvSpPr>
            <p:cNvPr id="68" name="Google Shape;68;p8"/>
            <p:cNvSpPr txBox="1"/>
            <p:nvPr/>
          </p:nvSpPr>
          <p:spPr>
            <a:xfrm>
              <a:off x="381000" y="1905000"/>
              <a:ext cx="1600200" cy="185578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marR="0" rtl="0" algn="ctr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Fisiologi </a:t>
              </a:r>
              <a:endParaRPr b="0" i="0" sz="1800" u="none" cap="none" strike="noStrike"/>
            </a:p>
          </p:txBody>
        </p:sp>
        <p:sp>
          <p:nvSpPr>
            <p:cNvPr id="69" name="Google Shape;69;p8"/>
            <p:cNvSpPr txBox="1"/>
            <p:nvPr/>
          </p:nvSpPr>
          <p:spPr>
            <a:xfrm>
              <a:off x="5105400" y="1295400"/>
              <a:ext cx="3657600" cy="609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00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Jangka Masa Panjang</a:t>
              </a:r>
              <a:endParaRPr b="0" i="0" sz="1800" u="none" cap="none" strike="noStrike"/>
            </a:p>
          </p:txBody>
        </p:sp>
        <p:sp>
          <p:nvSpPr>
            <p:cNvPr id="70" name="Google Shape;70;p8"/>
            <p:cNvSpPr txBox="1"/>
            <p:nvPr/>
          </p:nvSpPr>
          <p:spPr>
            <a:xfrm>
              <a:off x="1981200" y="1295400"/>
              <a:ext cx="3124200" cy="609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00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Jangka Masa Pendek</a:t>
              </a:r>
              <a:r>
                <a:rPr b="0" i="0" lang="en-US" sz="2000" u="none" cap="none" strike="noStrik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b="0" i="0" sz="1800" u="none" cap="none" strike="noStrike"/>
            </a:p>
          </p:txBody>
        </p:sp>
        <p:sp>
          <p:nvSpPr>
            <p:cNvPr id="71" name="Google Shape;71;p8"/>
            <p:cNvSpPr txBox="1"/>
            <p:nvPr/>
          </p:nvSpPr>
          <p:spPr>
            <a:xfrm>
              <a:off x="381000" y="1295400"/>
              <a:ext cx="1600200" cy="609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00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Aspek</a:t>
              </a:r>
              <a:r>
                <a:rPr b="0" i="0" lang="en-US" sz="2000" u="none" cap="none" strike="noStrik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b="0" i="0" sz="1800" u="none" cap="none" strike="noStrike"/>
            </a:p>
          </p:txBody>
        </p:sp>
        <p:cxnSp>
          <p:nvCxnSpPr>
            <p:cNvPr id="72" name="Google Shape;72;p8"/>
            <p:cNvCxnSpPr/>
            <p:nvPr/>
          </p:nvCxnSpPr>
          <p:spPr>
            <a:xfrm>
              <a:off x="381000" y="1295400"/>
              <a:ext cx="83820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3" name="Google Shape;73;p8"/>
            <p:cNvCxnSpPr/>
            <p:nvPr/>
          </p:nvCxnSpPr>
          <p:spPr>
            <a:xfrm>
              <a:off x="381000" y="1905000"/>
              <a:ext cx="83820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4" name="Google Shape;74;p8"/>
            <p:cNvCxnSpPr/>
            <p:nvPr/>
          </p:nvCxnSpPr>
          <p:spPr>
            <a:xfrm>
              <a:off x="381000" y="3760787"/>
              <a:ext cx="83820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5" name="Google Shape;75;p8"/>
            <p:cNvCxnSpPr/>
            <p:nvPr/>
          </p:nvCxnSpPr>
          <p:spPr>
            <a:xfrm>
              <a:off x="381000" y="6376987"/>
              <a:ext cx="83820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6" name="Google Shape;76;p8"/>
            <p:cNvCxnSpPr/>
            <p:nvPr/>
          </p:nvCxnSpPr>
          <p:spPr>
            <a:xfrm>
              <a:off x="381000" y="1295400"/>
              <a:ext cx="0" cy="5081587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7" name="Google Shape;77;p8"/>
            <p:cNvCxnSpPr/>
            <p:nvPr/>
          </p:nvCxnSpPr>
          <p:spPr>
            <a:xfrm>
              <a:off x="1981200" y="1295400"/>
              <a:ext cx="0" cy="5081587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8" name="Google Shape;78;p8"/>
            <p:cNvCxnSpPr/>
            <p:nvPr/>
          </p:nvCxnSpPr>
          <p:spPr>
            <a:xfrm>
              <a:off x="5105400" y="1295400"/>
              <a:ext cx="0" cy="5081587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9" name="Google Shape;79;p8"/>
            <p:cNvCxnSpPr/>
            <p:nvPr/>
          </p:nvCxnSpPr>
          <p:spPr>
            <a:xfrm>
              <a:off x="8763000" y="1295400"/>
              <a:ext cx="0" cy="5081587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80" name="Google Shape;80;p8"/>
            <p:cNvCxnSpPr/>
            <p:nvPr/>
          </p:nvCxnSpPr>
          <p:spPr>
            <a:xfrm>
              <a:off x="381000" y="5251450"/>
              <a:ext cx="83820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HIKMAH BERADAB DI TEMPAT AWAM</a:t>
            </a:r>
            <a:endParaRPr b="0" i="0" sz="1800" u="none" cap="none" strike="noStrike"/>
          </a:p>
        </p:txBody>
      </p:sp>
      <p:sp>
        <p:nvSpPr>
          <p:cNvPr id="86" name="Google Shape;86;p9"/>
          <p:cNvSpPr txBox="1"/>
          <p:nvPr>
            <p:ph idx="1" type="body"/>
          </p:nvPr>
        </p:nvSpPr>
        <p:spPr>
          <a:xfrm>
            <a:off x="457200" y="2133600"/>
            <a:ext cx="53340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Mendapat keredhaan Allah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Dapat memupuk silatulrahim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Melahirkan masyarakat yang mencintai alam sekitar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Mengekalkan urusan alam supaya dapat dinikmati  generasi akan datang</a:t>
            </a:r>
            <a:endParaRPr b="0" i="0" sz="1800" u="none" cap="none" strike="noStrike"/>
          </a:p>
        </p:txBody>
      </p:sp>
      <p:pic>
        <p:nvPicPr>
          <p:cNvPr id="87" name="Google Shape;87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00800" y="1524000"/>
            <a:ext cx="2249487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0"/>
          <p:cNvSpPr txBox="1"/>
          <p:nvPr>
            <p:ph idx="1" type="body"/>
          </p:nvPr>
        </p:nvSpPr>
        <p:spPr>
          <a:xfrm>
            <a:off x="457200" y="1600200"/>
            <a:ext cx="7315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Menghindari perkara-perkara mungkar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Menyelamatkan harta awam dan menjimatkan wang negara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Mengekalkan persekitaran yang bersih dan nyaman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Melahirkan masyarakat yang berdisiplin dan bertanggungjawab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