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Google Shape;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" name="Google Shape;4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" name="Google Shape;4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0" y="609600"/>
            <a:ext cx="6172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24384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0" y="609600"/>
            <a:ext cx="6172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DENGAN RASULULLAH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DENGAN RASULULLAH</a:t>
            </a:r>
            <a:endParaRPr b="0" i="0" sz="1800" u="none" cap="none" strike="noStrike"/>
          </a:p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457200" y="24384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Berselawat kepada Nabi Muhammad.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Tawaduk dan bersopan santun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Menziarahi makam rasulullah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Mengasihi para sahabat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Beritizam dengan sunat rasulullah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BERADAB DENGAN RASULULLAH</a:t>
            </a:r>
            <a:endParaRPr b="0" i="0" sz="1800" u="none" cap="none" strike="noStrike"/>
          </a:p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rahmat dan keampunan Allah	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Sesiapa yang menjadikan rasulullah sebagai contoh dan ikutan,mendapat kesejahteraan hidup di dunia dan keredhaan Allah di akhirat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Seorang yang mengasihi rasulullah akan dikasihi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insan beradab sesama makhluk.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Beradab kepada rasul mendorong kita mengamalkan sunnahnya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TINGKAH LAKU TIDAK BERADAB DENGAN RASULULLAH</a:t>
            </a:r>
            <a:endParaRPr b="0" i="0" sz="1800" u="none" cap="none" strike="noStrike"/>
          </a:p>
        </p:txBody>
      </p:sp>
      <p:sp>
        <p:nvSpPr>
          <p:cNvPr id="50" name="Google Shape;50;p7"/>
          <p:cNvSpPr txBox="1"/>
          <p:nvPr>
            <p:ph idx="1" type="body"/>
          </p:nvPr>
        </p:nvSpPr>
        <p:spPr>
          <a:xfrm>
            <a:off x="457200" y="2438400"/>
            <a:ext cx="8229600" cy="32766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Bercakap-cakap Dan Berbuat Bising Ketika Menziarahi Makam Baginda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Menghormati Sahabat Baginda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Mentaati Perintah Baginda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Mengucap Selawat Ketika Nama Baginda Disebut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457200" y="457200"/>
            <a:ext cx="8229600" cy="762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 KELAHIRAN RASULULLAH</a:t>
            </a:r>
            <a:endParaRPr b="0" i="0" sz="1800" u="none" cap="none" strike="noStrike"/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1371600"/>
            <a:ext cx="6019800" cy="4926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MAKAM RASULULLAH</a:t>
            </a:r>
            <a:endParaRPr b="0" i="0" sz="1800" u="none" cap="none" strike="noStrike"/>
          </a:p>
        </p:txBody>
      </p:sp>
      <p:pic>
        <p:nvPicPr>
          <p:cNvPr id="62" name="Google Shape;6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1447800"/>
            <a:ext cx="7362825" cy="481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MASJID QUBA</a:t>
            </a:r>
            <a:endParaRPr b="0" i="0" sz="1800" u="none" cap="none" strike="noStrike"/>
          </a:p>
        </p:txBody>
      </p:sp>
      <p:pic>
        <p:nvPicPr>
          <p:cNvPr id="68" name="Google Shape;6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1600200"/>
            <a:ext cx="7467600" cy="453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CC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KHAZANAH RASULULLAH</a:t>
            </a:r>
            <a:endParaRPr b="0" i="0" sz="1800" u="none" cap="none" strike="noStrike"/>
          </a:p>
        </p:txBody>
      </p:sp>
      <p:sp>
        <p:nvSpPr>
          <p:cNvPr id="74" name="Google Shape;74;p11"/>
          <p:cNvSpPr/>
          <p:nvPr/>
        </p:nvSpPr>
        <p:spPr>
          <a:xfrm>
            <a:off x="2971800" y="3124200"/>
            <a:ext cx="3386137" cy="935037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KLIK DI DSINI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