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Google Shape;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" name="Google Shape;4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Google Shape;5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" name="Google Shape;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838200" y="51054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304800" y="1676400"/>
            <a:ext cx="44958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838200" y="51054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</a:t>
            </a:r>
            <a:b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MENJAGA ORANG SAKIT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381000" y="1676400"/>
            <a:ext cx="2362200" cy="4572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MENJAGA ORANG SAKIT</a:t>
            </a:r>
            <a:endParaRPr b="0" i="0" sz="1800" u="none" cap="none" strike="noStrike"/>
          </a:p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304800" y="1676400"/>
            <a:ext cx="44958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Aspek Rohani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Memberi peringatan bahawa sakit adalah sebahagian daripada ujian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Menasihati pesakit supaya bersabar dan tabah menghadapi ujian Allah.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40" name="Google Shape;40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200" y="2457450"/>
            <a:ext cx="4114800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idx="1" type="body"/>
          </p:nvPr>
        </p:nvSpPr>
        <p:spPr>
          <a:xfrm>
            <a:off x="228600" y="960437"/>
            <a:ext cx="60198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Mengingatkan pesakit supaya menunaikan solat lima waktu.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Membantu pesakit menjalankan kewajipan kepada Allah seperti membantunya mengambil wuduk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Mengingatkan pesakit supaya sentiasa mengingati Allah.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/>
          <p:nvPr/>
        </p:nvSpPr>
        <p:spPr>
          <a:xfrm>
            <a:off x="76200" y="838200"/>
            <a:ext cx="2667000" cy="5334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152400" y="914400"/>
            <a:ext cx="5105400" cy="6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Aspek Emosi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Menggunakan tutur kata dan bahasa yang lemah lembut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Memahami keperitannya menanggung kesakitan.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Melayan pesakit dengan mesra dan menunjukkan muka manis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Sabar mendengar rungutan dan tingkah laku pesakit.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52" name="Google Shape;52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0200" y="1905000"/>
            <a:ext cx="33274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381000" y="1143000"/>
            <a:ext cx="2590800" cy="5334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4572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Aspek fizikal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Memastikan pesakit bersih tubuh badan,pakaian dan tempat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Menghantar pesakit ke tempat rawatan yang sesuai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Mengingatkan pesakit supaya makan ubat seperti yang dijadualkan.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kerehatan secukupnya.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Bertanya tentang keinginan dan keperluannya.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565150"/>
            <a:ext cx="8153400" cy="5783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533400" y="914400"/>
            <a:ext cx="8229600" cy="11430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BERADAB MENJAGA ORANG SAKIT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533400" y="2438400"/>
            <a:ext cx="8229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Mewujudkan silraturrahim sesama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Meringankan penderitaan yang dialami pesakit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Memenuhi tanggungjawab diri kepada keluarga sahabat dan jiran yang sakit.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Melahirkan sifat perhatin kepada golongan yang memerlukan bantuan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