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838200" y="457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00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228600" y="16002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838200" y="4572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ADAB BERNIAGA</a:t>
            </a:r>
            <a:endParaRPr b="0" i="0" sz="1800" u="none" cap="none" strike="noStrike">
              <a:solidFill>
                <a:srgbClr val="FF00FF"/>
              </a:solidFill>
            </a:endParaRPr>
          </a:p>
        </p:txBody>
      </p:sp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7800" y="1752600"/>
            <a:ext cx="6172200" cy="462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PENGERTIAN BERNIAGA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228600" y="16002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Bahasa – Berdagang atau berjual beli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Istilah   - Pertukaran harta dengan harta berdasarkan syarat-syarat tertentu.</a:t>
            </a:r>
            <a:endParaRPr b="0" i="0" sz="1800" u="none" cap="none" strike="noStrike"/>
          </a:p>
        </p:txBody>
      </p:sp>
      <p:pic>
        <p:nvPicPr>
          <p:cNvPr id="36" name="Google Shape;3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3000" y="2362200"/>
            <a:ext cx="3937000" cy="295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GALAKKAN BERNIAGA</a:t>
            </a:r>
            <a:endParaRPr b="0" i="0" sz="1800" u="none" cap="none" strike="noStrike"/>
          </a:p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menggalakkan umatnya menceburi bidang perniagaan.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Sebelum Nabi Muhammad dilantik menjadi rasul, baginda pernah berniaga.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sahabat juga ada yang memiliki kedai dan gedung perniagaan di Mekah dan Madinah.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BERNIAGA</a:t>
            </a:r>
            <a:endParaRPr b="0" i="0" sz="1800" u="none" cap="none" strike="noStrike"/>
          </a:p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Amanah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Amanah bermaksud penjual dan pembeli bersikap jujur dan tidak menipu dalam perniagaan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Ihsan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Ihsan bermaksud penjual melaksanakan perniagaan dengan sebaik mungkin dan tidak sekadar mementingkan keuntungan semata-mata.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Perniagaan hendaklah dilakukan untuk mendapat keberkatan daripada Allah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Kerjasama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Penjual dan pembeli hendaklah bertolak ansur sekiranya timbul sebarang perkara yang tidak diingi.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Tekun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Perniagaan hendaklah dilakukan dengan tekun dan bersungguh-sungguh agar perniagaan yang dijalankan itu maju dan berkembang.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Menjauhi perkara yang haram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Penjual juga hendaklah menjauhi perkara yang haram semasa berniaga.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Melindungi hak-hak penjual dan pembeli</a:t>
            </a:r>
            <a:endParaRPr b="0" i="0" sz="1800" u="none" cap="none" strike="noStrike"/>
          </a:p>
          <a:p>
            <a:pPr indent="-28575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Penjual dan pembeli hendaklah saling melindungi hak-hak masing-masing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