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" name="Google Shape;26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" name="Google Shape;31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" name="Google Shape;43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2514600"/>
            <a:ext cx="7772400" cy="1470025"/>
          </a:xfrm>
          <a:prstGeom prst="rect">
            <a:avLst/>
          </a:prstGeom>
          <a:solidFill>
            <a:srgbClr val="D972DC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1800" u="none" cap="none" strike="noStrike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2"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 txBox="1"/>
          <p:nvPr>
            <p:ph type="title"/>
          </p:nvPr>
        </p:nvSpPr>
        <p:spPr>
          <a:xfrm>
            <a:off x="457200" y="8382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" type="body"/>
          </p:nvPr>
        </p:nvSpPr>
        <p:spPr>
          <a:xfrm>
            <a:off x="381000" y="2971800"/>
            <a:ext cx="8229600" cy="281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" name="Google Shape;21;p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type="ctrTitle"/>
          </p:nvPr>
        </p:nvSpPr>
        <p:spPr>
          <a:xfrm>
            <a:off x="685800" y="2514600"/>
            <a:ext cx="7772400" cy="1470025"/>
          </a:xfrm>
          <a:prstGeom prst="rect">
            <a:avLst/>
          </a:prstGeom>
          <a:solidFill>
            <a:srgbClr val="D972D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ADAB MEMBERI DAN MENERIMA HADIAH</a:t>
            </a:r>
            <a:endParaRPr b="0" i="0" sz="1800" u="none" cap="none" strike="noStrike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"/>
          <p:cNvSpPr txBox="1"/>
          <p:nvPr>
            <p:ph type="title"/>
          </p:nvPr>
        </p:nvSpPr>
        <p:spPr>
          <a:xfrm>
            <a:off x="457200" y="8382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0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PENGERTIAN SEDEKAH DAN HADIAH</a:t>
            </a:r>
            <a:endParaRPr b="0" i="0" sz="1800" u="none" cap="none" strike="noStrike"/>
          </a:p>
        </p:txBody>
      </p:sp>
      <p:sp>
        <p:nvSpPr>
          <p:cNvPr id="34" name="Google Shape;34;p5"/>
          <p:cNvSpPr txBox="1"/>
          <p:nvPr>
            <p:ph idx="1" type="body"/>
          </p:nvPr>
        </p:nvSpPr>
        <p:spPr>
          <a:xfrm>
            <a:off x="381000" y="2971800"/>
            <a:ext cx="8229600" cy="281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Sedekah ialah pemberian yang dilakukan untuk mendekatkan diri kepada Allah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Hadiah ialah pemberian sebagai satu penghargaan, tanda kasih sayang atau  pujian.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0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GALAKKAN MEMBERI HADIAH </a:t>
            </a:r>
            <a:br>
              <a:rPr b="0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DAN SEDEKAH</a:t>
            </a:r>
            <a:endParaRPr b="0" i="0" sz="1800" u="none" cap="none" strike="noStrike"/>
          </a:p>
        </p:txBody>
      </p:sp>
      <p:sp>
        <p:nvSpPr>
          <p:cNvPr id="40" name="Google Shape;40;p6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"/>
          <p:cNvSpPr txBox="1"/>
          <p:nvPr>
            <p:ph type="title"/>
          </p:nvPr>
        </p:nvSpPr>
        <p:spPr>
          <a:xfrm>
            <a:off x="381000" y="11430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0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KELEBIHAN MEMBERI HADIAH</a:t>
            </a:r>
            <a:br>
              <a:rPr b="0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DAN SEDEKAH</a:t>
            </a:r>
            <a:endParaRPr b="0" i="0" sz="1800" u="none" cap="none" strike="noStrike"/>
          </a:p>
        </p:txBody>
      </p:sp>
      <p:sp>
        <p:nvSpPr>
          <p:cNvPr id="46" name="Google Shape;46;p7"/>
          <p:cNvSpPr txBox="1"/>
          <p:nvPr>
            <p:ph idx="1" type="body"/>
          </p:nvPr>
        </p:nvSpPr>
        <p:spPr>
          <a:xfrm>
            <a:off x="1066800" y="3429000"/>
            <a:ext cx="6248400" cy="22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Mendapat ganjaran Allah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Disukai oleh manusia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Rezeki akan bertambah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JENIS SEDEKAH</a:t>
            </a:r>
            <a:endParaRPr b="0" i="0" sz="1800" u="none" cap="none" strike="noStrike"/>
          </a:p>
        </p:txBody>
      </p:sp>
      <p:sp>
        <p:nvSpPr>
          <p:cNvPr id="52" name="Google Shape;52;p8"/>
          <p:cNvSpPr txBox="1"/>
          <p:nvPr>
            <p:ph idx="1" type="body"/>
          </p:nvPr>
        </p:nvSpPr>
        <p:spPr>
          <a:xfrm>
            <a:off x="228600" y="1600200"/>
            <a:ext cx="86868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Senyuman</a:t>
            </a:r>
            <a:endParaRPr b="0" i="0" sz="1800" u="none" cap="none" strike="noStrike"/>
          </a:p>
          <a:p>
            <a:pPr indent="-285750" lvl="1" marL="74295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Char char="–"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Senyuman yang ikhlas adalah satu sedekah</a:t>
            </a:r>
            <a:endParaRPr b="0" i="0" sz="1800" u="none" cap="none" strike="noStrike"/>
          </a:p>
          <a:p>
            <a:pPr indent="-285750" lvl="1" marL="74295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Char char="–"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Senyuman juga boleh merapatkan ukhwah islamiah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Amar ma’ruf nahi munkar</a:t>
            </a:r>
            <a:endParaRPr b="0" i="0" sz="1800" u="none" cap="none" strike="noStrike"/>
          </a:p>
          <a:p>
            <a:pPr indent="-285750" lvl="1" marL="74295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Char char="–"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Melaksanakan amar ma’ruf dan nahi munkar adalah satu sedekah</a:t>
            </a:r>
            <a:endParaRPr b="0" i="0" sz="1800" u="none" cap="none" strike="noStrike"/>
          </a:p>
          <a:p>
            <a:pPr indent="-285750" lvl="1" marL="74295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Char char="–"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Mengajak saudara mara kearah kebaikan dan mencegah mereka daripada melakukan kemungkaran akan menyelamatkan meraka daripada neraka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Menyelesaikan masalah orang lain</a:t>
            </a:r>
            <a:endParaRPr b="0" i="0" sz="1800" u="none" cap="none" strike="noStrike"/>
          </a:p>
          <a:p>
            <a:pPr indent="-285750" lvl="1" marL="74295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Char char="–"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Sekiranya kita menyelesaikan kesusahan dan melepaskan saudara kita daripada kesempitan, maka ia dikira sedekah.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/>
          <p:nvPr>
            <p:ph idx="1" type="body"/>
          </p:nvPr>
        </p:nvSpPr>
        <p:spPr>
          <a:xfrm>
            <a:off x="457200" y="11430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Membuang perkara yang menghalang dijalan </a:t>
            </a:r>
            <a:endParaRPr b="0" i="0" sz="1800" u="none" cap="none" strike="noStrike"/>
          </a:p>
          <a:p>
            <a:pPr indent="-285750" lvl="1" marL="74295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Char char="–"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Membuang benda-benda yang menghalang dan menyusahkan orang ramai dijalan juga adalah sedekah.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Wang atau harta</a:t>
            </a:r>
            <a:endParaRPr b="0" i="0" sz="1800" u="none" cap="none" strike="noStrike"/>
          </a:p>
          <a:p>
            <a:pPr indent="-285750" lvl="1" marL="74295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Char char="–"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Mensedekahkan harta atau wang kepada orang yang memerlukan juga adalah sedekah.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Khidmat</a:t>
            </a:r>
            <a:endParaRPr b="0" i="0" sz="1800" u="none" cap="none" strike="noStrike"/>
          </a:p>
          <a:p>
            <a:pPr indent="-285750" lvl="1" marL="74295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Char char="–"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Sedekah juga dapat dilakukan dengan menolong orang yang memerlukan pertolongan.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0" i="0" lang="en-US" sz="4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ADAB MEMBERI HADIAH</a:t>
            </a:r>
            <a:br>
              <a:rPr b="0" i="0" lang="en-US" sz="4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4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DAN SEDEKAH</a:t>
            </a:r>
            <a:endParaRPr b="0" i="0" sz="1800" u="none" cap="none" strike="noStrike"/>
          </a:p>
        </p:txBody>
      </p:sp>
      <p:sp>
        <p:nvSpPr>
          <p:cNvPr id="63" name="Google Shape;63;p10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1 Ikhlas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Sedekah dan hadiah yang diberi hendaklah diberi dengan niat yang iklas kerana Allah tanpa mengharapkan balasan daripada makhluk sama ada pujian atau wang ringgit.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2. Memberi barang yang disayangi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Untuk mendapat ganjaran yang besar dari sedekah yang kita lakukan, kita hendaklah mensedekahkan barang yang kita sayangi.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3. Tidak mengungkit semula barang yang telah diberi. Sikap mengungkit akan menghapuskan pahala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