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/>
          <p:nvPr/>
        </p:nvSpPr>
        <p:spPr>
          <a:xfrm>
            <a:off x="8809037" y="0"/>
            <a:ext cx="334962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50000">
                <a:schemeClr val="hlink"/>
              </a:gs>
              <a:gs pos="50000">
                <a:schemeClr val="hlink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-9525" y="4489450"/>
            <a:ext cx="5754687" cy="2368550"/>
          </a:xfrm>
          <a:custGeom>
            <a:rect b="b" l="l" r="r" t="t"/>
            <a:pathLst>
              <a:path extrusionOk="0" h="1491" w="3624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>
            <a:gsLst>
              <a:gs pos="0">
                <a:schemeClr val="lt2"/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0" y="3817937"/>
            <a:ext cx="8164512" cy="3019425"/>
          </a:xfrm>
          <a:custGeom>
            <a:rect b="b" l="l" r="r" t="t"/>
            <a:pathLst>
              <a:path extrusionOk="0" h="1901" w="514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0" y="3146425"/>
            <a:ext cx="9144000" cy="3690937"/>
          </a:xfrm>
          <a:custGeom>
            <a:rect b="b" l="l" r="r" t="t"/>
            <a:pathLst>
              <a:path extrusionOk="0" h="2324" w="5759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0" y="2460625"/>
            <a:ext cx="9144000" cy="2497137"/>
          </a:xfrm>
          <a:custGeom>
            <a:rect b="b" l="l" r="r" t="t"/>
            <a:pathLst>
              <a:path extrusionOk="0" h="1572" w="5759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0" y="1793875"/>
            <a:ext cx="9144000" cy="1539875"/>
          </a:xfrm>
          <a:custGeom>
            <a:rect b="b" l="l" r="r" t="t"/>
            <a:pathLst>
              <a:path extrusionOk="0" h="969" w="5759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0" y="-20637"/>
            <a:ext cx="9144000" cy="1682750"/>
          </a:xfrm>
          <a:custGeom>
            <a:rect b="b" l="l" r="r" t="t"/>
            <a:pathLst>
              <a:path extrusionOk="0" h="1059" w="5759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0" y="-20637"/>
            <a:ext cx="8388350" cy="1068387"/>
          </a:xfrm>
          <a:custGeom>
            <a:rect b="b" l="l" r="r" t="t"/>
            <a:pathLst>
              <a:path extrusionOk="0" h="672" w="528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0" y="-20637"/>
            <a:ext cx="4578350" cy="454025"/>
          </a:xfrm>
          <a:custGeom>
            <a:rect b="b" l="l" r="r" t="t"/>
            <a:pathLst>
              <a:path extrusionOk="0" h="285" w="2883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2"/>
          <p:cNvSpPr txBox="1"/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1" name="Google Shape;31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Google Shape;32;p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" name="Google Shape;37;p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8" name="Google Shape;38;p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8809037" y="0"/>
            <a:ext cx="334962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50000">
                <a:schemeClr val="hlink"/>
              </a:gs>
              <a:gs pos="50000">
                <a:schemeClr val="hlink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/>
          <p:nvPr/>
        </p:nvSpPr>
        <p:spPr>
          <a:xfrm>
            <a:off x="-9525" y="4489450"/>
            <a:ext cx="5754687" cy="2368550"/>
          </a:xfrm>
          <a:custGeom>
            <a:rect b="b" l="l" r="r" t="t"/>
            <a:pathLst>
              <a:path extrusionOk="0" h="1491" w="3624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>
            <a:gsLst>
              <a:gs pos="0">
                <a:schemeClr val="lt2"/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" name="Google Shape;8;p1"/>
          <p:cNvSpPr/>
          <p:nvPr/>
        </p:nvSpPr>
        <p:spPr>
          <a:xfrm>
            <a:off x="0" y="3817937"/>
            <a:ext cx="8164512" cy="3019425"/>
          </a:xfrm>
          <a:custGeom>
            <a:rect b="b" l="l" r="r" t="t"/>
            <a:pathLst>
              <a:path extrusionOk="0" h="1901" w="514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" name="Google Shape;9;p1"/>
          <p:cNvSpPr/>
          <p:nvPr/>
        </p:nvSpPr>
        <p:spPr>
          <a:xfrm>
            <a:off x="0" y="3146425"/>
            <a:ext cx="9144000" cy="3690937"/>
          </a:xfrm>
          <a:custGeom>
            <a:rect b="b" l="l" r="r" t="t"/>
            <a:pathLst>
              <a:path extrusionOk="0" h="2324" w="5759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1"/>
          <p:cNvSpPr/>
          <p:nvPr/>
        </p:nvSpPr>
        <p:spPr>
          <a:xfrm>
            <a:off x="0" y="2460625"/>
            <a:ext cx="9144000" cy="2497137"/>
          </a:xfrm>
          <a:custGeom>
            <a:rect b="b" l="l" r="r" t="t"/>
            <a:pathLst>
              <a:path extrusionOk="0" h="1572" w="5759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0" y="1793875"/>
            <a:ext cx="9144000" cy="1539875"/>
          </a:xfrm>
          <a:custGeom>
            <a:rect b="b" l="l" r="r" t="t"/>
            <a:pathLst>
              <a:path extrusionOk="0" h="969" w="5759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0" y="-20637"/>
            <a:ext cx="9144000" cy="1682750"/>
          </a:xfrm>
          <a:custGeom>
            <a:rect b="b" l="l" r="r" t="t"/>
            <a:pathLst>
              <a:path extrusionOk="0" h="1059" w="5759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1"/>
          <p:cNvSpPr/>
          <p:nvPr/>
        </p:nvSpPr>
        <p:spPr>
          <a:xfrm>
            <a:off x="0" y="-20637"/>
            <a:ext cx="8388350" cy="1068387"/>
          </a:xfrm>
          <a:custGeom>
            <a:rect b="b" l="l" r="r" t="t"/>
            <a:pathLst>
              <a:path extrusionOk="0" h="672" w="528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1"/>
          <p:cNvSpPr/>
          <p:nvPr/>
        </p:nvSpPr>
        <p:spPr>
          <a:xfrm>
            <a:off x="0" y="-20637"/>
            <a:ext cx="4578350" cy="454025"/>
          </a:xfrm>
          <a:custGeom>
            <a:rect b="b" l="l" r="r" t="t"/>
            <a:pathLst>
              <a:path extrusionOk="0" h="285" w="2883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accent2"/>
              </a:gs>
            </a:gsLst>
            <a:lin ang="108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"/>
          <p:cNvSpPr txBox="1"/>
          <p:nvPr>
            <p:ph type="ctrTitle"/>
          </p:nvPr>
        </p:nvSpPr>
        <p:spPr>
          <a:xfrm>
            <a:off x="914400" y="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ADAB BERNEGARA</a:t>
            </a:r>
            <a:endParaRPr b="0" i="0" sz="1800" u="none" cap="none" strike="noStrike">
              <a:solidFill>
                <a:schemeClr val="folHlink"/>
              </a:solidFill>
            </a:endParaRPr>
          </a:p>
        </p:txBody>
      </p:sp>
      <p:pic>
        <p:nvPicPr>
          <p:cNvPr id="46" name="Google Shape;46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6800" y="1219200"/>
            <a:ext cx="7467600" cy="495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ADAB BERNEGARA</a:t>
            </a:r>
            <a:endParaRPr b="0" i="0" sz="1800" u="none" cap="none" strike="noStrike"/>
          </a:p>
        </p:txBody>
      </p:sp>
      <p:sp>
        <p:nvSpPr>
          <p:cNvPr id="52" name="Google Shape;52;p5"/>
          <p:cNvSpPr txBox="1"/>
          <p:nvPr/>
        </p:nvSpPr>
        <p:spPr>
          <a:xfrm>
            <a:off x="228600" y="1752600"/>
            <a:ext cx="4267200" cy="3743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nama baik negara Merupakan tanggungjawab setiap warga negara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Boleh dilakukan dengan mengharumkan nama negara dengan mencapai kecemerlangan diperingkat antarabangsa dan tidak memburukkan imej negara.</a:t>
            </a:r>
            <a:endParaRPr b="0" i="0" sz="1800" u="none" cap="none" strike="noStrike"/>
          </a:p>
        </p:txBody>
      </p:sp>
      <p:pic>
        <p:nvPicPr>
          <p:cNvPr id="53" name="Google Shape;5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17526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 txBox="1"/>
          <p:nvPr/>
        </p:nvSpPr>
        <p:spPr>
          <a:xfrm>
            <a:off x="838200" y="3200400"/>
            <a:ext cx="7620000" cy="8382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Cinta kepada negara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59" name="Google Shape;59;p6"/>
          <p:cNvSpPr txBox="1"/>
          <p:nvPr/>
        </p:nvSpPr>
        <p:spPr>
          <a:xfrm>
            <a:off x="838200" y="5562600"/>
            <a:ext cx="7620000" cy="8382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Wajib mencintai negara dengan tidak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merelakan negara dirosakkan dan dibinasakan</a:t>
            </a:r>
            <a:endParaRPr b="0" i="0" sz="1800" u="none" cap="none" strike="noStrike"/>
          </a:p>
        </p:txBody>
      </p:sp>
      <p:sp>
        <p:nvSpPr>
          <p:cNvPr id="60" name="Google Shape;60;p6"/>
          <p:cNvSpPr txBox="1"/>
          <p:nvPr/>
        </p:nvSpPr>
        <p:spPr>
          <a:xfrm>
            <a:off x="838200" y="4191000"/>
            <a:ext cx="7620000" cy="12954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Cinta kepada negara boleh dilakukan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 seperti Mempertahankan negara sekiranya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diancam oleh musuh</a:t>
            </a:r>
            <a:endParaRPr b="0" i="0" sz="1800" u="none" cap="none" strike="noStrike"/>
          </a:p>
        </p:txBody>
      </p:sp>
      <p:pic>
        <p:nvPicPr>
          <p:cNvPr id="61" name="Google Shape;6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1800" y="609600"/>
            <a:ext cx="3733800" cy="2405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"/>
          <p:cNvSpPr txBox="1"/>
          <p:nvPr/>
        </p:nvSpPr>
        <p:spPr>
          <a:xfrm>
            <a:off x="762000" y="2133600"/>
            <a:ext cx="7315200" cy="17351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67" name="Google Shape;67;p7"/>
          <p:cNvSpPr txBox="1"/>
          <p:nvPr/>
        </p:nvSpPr>
        <p:spPr>
          <a:xfrm>
            <a:off x="685800" y="533400"/>
            <a:ext cx="7620000" cy="8382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Memelihara keamanan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68" name="Google Shape;68;p7"/>
          <p:cNvSpPr txBox="1"/>
          <p:nvPr/>
        </p:nvSpPr>
        <p:spPr>
          <a:xfrm>
            <a:off x="838200" y="5029200"/>
            <a:ext cx="7620000" cy="15240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Segala unsur yang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boleh memporakperandakan negara perlu dihindari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demi menggalakkan suasana harmoni.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69" name="Google Shape;69;p7"/>
          <p:cNvSpPr txBox="1"/>
          <p:nvPr/>
        </p:nvSpPr>
        <p:spPr>
          <a:xfrm>
            <a:off x="685800" y="1447800"/>
            <a:ext cx="7620000" cy="8382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Keamanan yang wujud perlu dipertahankan</a:t>
            </a:r>
            <a:endParaRPr b="0" i="0" sz="1800" u="none" cap="none" strike="noStrike"/>
          </a:p>
        </p:txBody>
      </p:sp>
      <p:pic>
        <p:nvPicPr>
          <p:cNvPr id="70" name="Google Shape;70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5600" y="2438400"/>
            <a:ext cx="3352800" cy="2379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"/>
          <p:cNvSpPr txBox="1"/>
          <p:nvPr/>
        </p:nvSpPr>
        <p:spPr>
          <a:xfrm>
            <a:off x="533400" y="2362200"/>
            <a:ext cx="7772400" cy="822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76" name="Google Shape;76;p8"/>
          <p:cNvSpPr txBox="1"/>
          <p:nvPr/>
        </p:nvSpPr>
        <p:spPr>
          <a:xfrm>
            <a:off x="762000" y="685800"/>
            <a:ext cx="7620000" cy="8382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Berbakti kepada negara</a:t>
            </a:r>
            <a:endParaRPr b="0" i="0" sz="1800" u="none" cap="none" strike="noStrike"/>
          </a:p>
        </p:txBody>
      </p:sp>
      <p:sp>
        <p:nvSpPr>
          <p:cNvPr id="77" name="Google Shape;77;p8"/>
          <p:cNvSpPr txBox="1"/>
          <p:nvPr/>
        </p:nvSpPr>
        <p:spPr>
          <a:xfrm>
            <a:off x="838200" y="5029200"/>
            <a:ext cx="7620000" cy="1143000"/>
          </a:xfrm>
          <a:prstGeom prst="rect">
            <a:avLst/>
          </a:prstGeom>
          <a:solidFill>
            <a:srgbClr val="F0F07C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Berbakti kepada negara mengikut kemampuan </a:t>
            </a:r>
            <a:endParaRPr b="0" i="0" sz="1800" u="none" cap="none" strike="noStrike"/>
          </a:p>
          <a:p>
            <a: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dan kebolehan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78" name="Google Shape;78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1752600"/>
            <a:ext cx="4249737" cy="285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FAEDAH MENJAGA ADAB BERNEGARA</a:t>
            </a:r>
            <a:endParaRPr b="0" i="0" sz="1800" u="none" cap="none" strike="noStrike"/>
          </a:p>
        </p:txBody>
      </p:sp>
      <p:sp>
        <p:nvSpPr>
          <p:cNvPr id="84" name="Google Shape;84;p9"/>
          <p:cNvSpPr txBox="1"/>
          <p:nvPr/>
        </p:nvSpPr>
        <p:spPr>
          <a:xfrm>
            <a:off x="609600" y="2667000"/>
            <a:ext cx="4562475" cy="2647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akan bertambah maju</a:t>
            </a:r>
            <a:endParaRPr b="0" i="0" sz="1800" u="none" cap="none" strike="noStrike"/>
          </a:p>
          <a:p>
            <a:pPr indent="0" lvl="1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Suasana aman yang wujud akan membolehkan rakyat menumpukan kepada usaha membangunkan negara.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boleh bekerja dengan baik dan tekun.</a:t>
            </a:r>
            <a:endParaRPr b="0" i="0" sz="1800" u="none" cap="none" strike="noStrike"/>
          </a:p>
        </p:txBody>
      </p:sp>
      <p:pic>
        <p:nvPicPr>
          <p:cNvPr id="85" name="Google Shape;85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0" y="2133600"/>
            <a:ext cx="2593975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 txBox="1"/>
          <p:nvPr/>
        </p:nvSpPr>
        <p:spPr>
          <a:xfrm>
            <a:off x="457200" y="762000"/>
            <a:ext cx="4572000" cy="5203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dapat diselamatkan daripada ancaman musuh</a:t>
            </a:r>
            <a:endParaRPr b="0" i="0" sz="1800" u="none" cap="none" strike="noStrike"/>
          </a:p>
          <a:p>
            <a:pPr indent="0" lvl="1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Kecintaan kepada negara akan melahirkan warga negara yang sanggup berkorban untuk mempertahankan negara daripada sebarang ancaman musuh</a:t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Semangat patriotisme dapat mengenepikan kepentingan peribadi demi mempertahankan kedaulatan negara tercinta</a:t>
            </a:r>
            <a:endParaRPr b="0" i="0" sz="1800" u="none" cap="none" strike="noStrike"/>
          </a:p>
        </p:txBody>
      </p:sp>
      <p:pic>
        <p:nvPicPr>
          <p:cNvPr id="91" name="Google Shape;91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914400"/>
            <a:ext cx="3505200" cy="21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3429000"/>
            <a:ext cx="3581400" cy="227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/>
          <p:nvPr/>
        </p:nvSpPr>
        <p:spPr>
          <a:xfrm>
            <a:off x="762000" y="4572000"/>
            <a:ext cx="7620000" cy="1552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negara akan harum dimata dunia</a:t>
            </a:r>
            <a:endParaRPr b="0" i="0" sz="1800" u="none" cap="none" strike="noStrike"/>
          </a:p>
          <a:p>
            <a:pPr indent="0" lvl="1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 negara akan terkenal dan harum hasil daripada keamanan dan kemajuan.</a:t>
            </a:r>
            <a:endParaRPr b="0" i="0" sz="1800" u="none" cap="none" strike="noStrike"/>
          </a:p>
          <a:p>
            <a:pPr indent="0" lvl="1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Seterusnya rakyat akan berbangga.</a:t>
            </a:r>
            <a:endParaRPr b="0" i="0" sz="1800" u="none" cap="none" strike="noStrike"/>
          </a:p>
        </p:txBody>
      </p:sp>
      <p:pic>
        <p:nvPicPr>
          <p:cNvPr id="98" name="Google Shape;98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533400"/>
            <a:ext cx="5029200" cy="334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0" y="3810000"/>
            <a:ext cx="2057400" cy="180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3800" y="1219200"/>
            <a:ext cx="2133600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ULSE">
  <a:themeElements>
    <a:clrScheme name="PULSE 1">
      <a:dk1>
        <a:srgbClr val="FFFFFF"/>
      </a:dk1>
      <a:lt1>
        <a:srgbClr val="000066"/>
      </a:lt1>
      <a:dk2>
        <a:srgbClr val="FFCC66"/>
      </a:dk2>
      <a:lt2>
        <a:srgbClr val="000000"/>
      </a:lt2>
      <a:accent1>
        <a:srgbClr val="FF9900"/>
      </a:accent1>
      <a:accent2>
        <a:srgbClr val="000044"/>
      </a:accent2>
      <a:accent3>
        <a:srgbClr val="000066"/>
      </a:accent3>
      <a:accent4>
        <a:srgbClr val="FF9900"/>
      </a:accent4>
      <a:accent5>
        <a:srgbClr val="000044"/>
      </a:accent5>
      <a:accent6>
        <a:srgbClr val="000066"/>
      </a:accent6>
      <a:hlink>
        <a:srgbClr val="3366FF"/>
      </a:hlink>
      <a:folHlink>
        <a:srgbClr val="FFFF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