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2057400"/>
            <a:ext cx="8229600" cy="266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ADAB MEMELIHARA ALAM</a:t>
            </a:r>
            <a:endParaRPr b="0" i="0" sz="1800" u="none" cap="none" strike="noStrike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idx="1" type="body"/>
          </p:nvPr>
        </p:nvSpPr>
        <p:spPr>
          <a:xfrm>
            <a:off x="457200" y="2057400"/>
            <a:ext cx="8229600" cy="266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Alam sekitar amat penting kepada manusia kerana banyak manfaat yang diperolehi daripadanya seperti sumber makanan, minuman, tenaga dan alat perhubungan.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533400" y="2286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Punca Berlaku 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Pencemaran Alam</a:t>
            </a:r>
            <a:endParaRPr b="0" i="0" sz="1800" u="none" cap="none" strike="noStrike"/>
          </a:p>
        </p:txBody>
      </p:sp>
      <p:sp>
        <p:nvSpPr>
          <p:cNvPr id="39" name="Google Shape;39;p6"/>
          <p:cNvSpPr txBox="1"/>
          <p:nvPr/>
        </p:nvSpPr>
        <p:spPr>
          <a:xfrm>
            <a:off x="1438275" y="3765550"/>
            <a:ext cx="6092825" cy="1066800"/>
          </a:xfrm>
          <a:prstGeom prst="rect">
            <a:avLst/>
          </a:prstGeom>
          <a:solidFill>
            <a:srgbClr val="FF66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Pencemaran berlaku berpunca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daripada manusia itu sendiri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idx="1" type="body"/>
          </p:nvPr>
        </p:nvSpPr>
        <p:spPr>
          <a:xfrm>
            <a:off x="457200" y="9144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Pencemaran udara</a:t>
            </a:r>
            <a:endParaRPr b="0" i="0" sz="1800" u="none" cap="none" strike="noStrike"/>
          </a:p>
          <a:p>
            <a:pPr indent="-2286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Bertambah bilangan kenderaan bermotor</a:t>
            </a:r>
            <a:endParaRPr b="0" i="0" sz="1800" u="none" cap="none" strike="noStrike"/>
          </a:p>
          <a:p>
            <a:pPr indent="-2286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Asap yang dikeluarkan oleh kilang-kilang</a:t>
            </a:r>
            <a:endParaRPr b="0" i="0" sz="1800" u="none" cap="none" strike="noStrike"/>
          </a:p>
          <a:p>
            <a:pPr indent="-2286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Pembakaran terbuka</a:t>
            </a:r>
            <a:endParaRPr b="0" i="0" sz="1800" u="none" cap="none" strike="noStrike"/>
          </a:p>
          <a:p>
            <a:pPr indent="-2286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Asap rokok yang mengandungi </a:t>
            </a:r>
            <a:r>
              <a:rPr b="0" i="1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karbon monoksida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</a:t>
            </a:r>
            <a:r>
              <a:rPr b="0" i="1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tembakau 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memberikan kesan terhadap penghisap dan orang yang berada di sekitarnya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/>
          <p:nvPr>
            <p:ph idx="1" type="body"/>
          </p:nvPr>
        </p:nvSpPr>
        <p:spPr>
          <a:xfrm>
            <a:off x="609600" y="11430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 </a:t>
            </a:r>
            <a:r>
              <a:rPr b="0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Pencemaran air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Sisa bahan buangan kilang seperti toksid yang dibuang ke dalam sungai oleh pihak yang tidak bertanggungjawab.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Pembuangan sampah, minyak dan najis yang dibuang kedalam air.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Penerokaan hutan juga boleh menyebabkan hakisan tanah yang mencemarkan sungai.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/>
          <p:nvPr>
            <p:ph idx="1" type="body"/>
          </p:nvPr>
        </p:nvSpPr>
        <p:spPr>
          <a:xfrm>
            <a:off x="457200" y="9144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3 Pencemaran tanah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Pembuangan bahan-bahan buangan kilang seperti minyak, sisa toksid dan sisa-sisa buangan kilang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Pembuangan sampah ada dimerata-rata tempat.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Penggunaan racun serangga secara berlebihan.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4 Pencemaran bunyi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66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Bunyi kenderaan bermotor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66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Bunyi kilang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66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Kuari-kuari yang mengeluarkan bunyi pemecah batu, enjin gerudi dan kenderaan.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66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Kerja-kerja pembinaan bangunan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/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LANGKAH MENGATASI KEROSAKAN ALAM</a:t>
            </a:r>
            <a:endParaRPr b="0" i="0" sz="1800" u="none" cap="none" strike="noStrike"/>
          </a:p>
        </p:txBody>
      </p:sp>
      <p:sp>
        <p:nvSpPr>
          <p:cNvPr id="65" name="Google Shape;65;p11"/>
          <p:cNvSpPr txBox="1"/>
          <p:nvPr>
            <p:ph idx="1" type="body"/>
          </p:nvPr>
        </p:nvSpPr>
        <p:spPr>
          <a:xfrm>
            <a:off x="457200" y="2027237"/>
            <a:ext cx="8229600" cy="4525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kesedaran tentang pentingnya menjaga alam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Menyediakan kemudahan secukupnya untuk memudahkan orang ramai memelihara kebersihan dan keindahan alam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Mengadakan gotong-royong untuk membersihkan kawasan kampung atau Bandar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Menggubal dan menguatkuasakan undang-undang yang lebih berat bagi menghukum orang yang melakukan kerosakan kepada alam.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600" y="1295400"/>
            <a:ext cx="1905000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1400" y="3429000"/>
            <a:ext cx="1981200" cy="173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