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embeddedFontLst>
    <p:embeddedFont>
      <p:font typeface="Arial Narrow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rialNarrow-regular.fntdata"/><Relationship Id="rId10" Type="http://schemas.openxmlformats.org/officeDocument/2006/relationships/slide" Target="slides/slide6.xml"/><Relationship Id="rId13" Type="http://schemas.openxmlformats.org/officeDocument/2006/relationships/font" Target="fonts/ArialNarrow-italic.fntdata"/><Relationship Id="rId12" Type="http://schemas.openxmlformats.org/officeDocument/2006/relationships/font" Target="fonts/ArialNarrow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ArialNarrow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idx="1" type="body"/>
          </p:nvPr>
        </p:nvSpPr>
        <p:spPr>
          <a:xfrm>
            <a:off x="609600" y="2667000"/>
            <a:ext cx="8229600" cy="3306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ADAB DENGAN PEMIMPIN</a:t>
            </a:r>
            <a:endParaRPr b="0" i="0" sz="1800" u="none" cap="none" strike="noStrike"/>
          </a:p>
        </p:txBody>
      </p:sp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4600" y="3505200"/>
            <a:ext cx="3811587" cy="3065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/>
        </p:nvSpPr>
        <p:spPr>
          <a:xfrm>
            <a:off x="2514600" y="1066800"/>
            <a:ext cx="4419600" cy="990600"/>
          </a:xfrm>
          <a:prstGeom prst="rect">
            <a:avLst/>
          </a:pr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Konsep Pemimpin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609600" y="2667000"/>
            <a:ext cx="8229600" cy="3306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Pemimpin ialah orang yang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dipertanggunjawabkan memimpin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sekumpulan manusia atau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Sesebuah organisasi.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Tanggungjawab Pemimpin Terhadap Rakyat dan Ahlinya</a:t>
            </a:r>
            <a:b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457200" y="1981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1Menjaga agama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Pemimpin wajib memastikan syariat Islam dapat ditegakkan dan pentadbiran negara dijalankan berdasarkan syariat Islam.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2Berlaku adil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Pemimpin wajib menegakkan keadilan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3Menyediakan keperluan asas</a:t>
            </a:r>
            <a:endParaRPr b="0" i="0" sz="1800" u="none" cap="none" strike="noStrike"/>
          </a:p>
          <a:p>
            <a: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</a:pPr>
            <a:r>
              <a:rPr b="0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Pemimpin berkewajipan menyediakan keperluan asas kepada rakyat seperti keperluan makanan yang cukup, tempat tinggal, peluang pekerjaan dan pendidikan.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381000" y="381000"/>
            <a:ext cx="8229600" cy="1143000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Rakyat dan Ahli Kepada Pemimpin</a:t>
            </a:r>
            <a:endParaRPr b="0" i="0" sz="1800" u="none" cap="none" strike="noStrike"/>
          </a:p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304800" y="1752600"/>
            <a:ext cx="5943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1.Mentaati pemimpin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-   Rakyat wajib mentaati pemimpin selagi pemimpin tidak 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menyuruh mereka melakukan perkara maksiat.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-    Ketaatan mesti diberikan oleh rakyat dalam perkara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2. Sokongan yang padu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-   Segala polisi dan projek yang dijalankan oleh kerajaan tidak dapat dilaksanakan tanpa sokongan daripada rakyat.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-   Rakyat perlu memberi sokongan padu kepada projek yang membawa faedah.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8400" y="2057400"/>
            <a:ext cx="2549525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3. Membantu pemimpin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Rakyat mesti bersungguk-sungguh membantu pemimpin dalam mencapai wawasan negara.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Arial"/>
              <a:buChar char="–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Cita-cita pemimpin tidak akan tercapai tanpa bantuan rakyat</a:t>
            </a: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4. Menasihati pemimpin dengan cara yang baik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Pemimpin adalah manusia biasa dan tidak lati daripada melakukan kesilapan.</a:t>
            </a:r>
            <a:endParaRPr b="0" i="0" sz="1800" u="none" cap="none" strike="noStrike"/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00"/>
              </a:buClr>
              <a:buSzPts val="1800"/>
              <a:buFont typeface="Arial"/>
              <a:buChar char="–"/>
            </a:pPr>
            <a:r>
              <a:rPr b="1" i="0" lang="en-US" sz="1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Sekiranya rakyat hendak menasihati pemimpin, hendaklah menegur pimimpin dengan cara dan saluran yang baik.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457200" y="762000"/>
            <a:ext cx="8229600" cy="685800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TIDAK TAATI PEMIMPIN</a:t>
            </a:r>
            <a:endParaRPr b="0" i="0" sz="1800" u="none" cap="none" strike="noStrike"/>
          </a:p>
        </p:txBody>
      </p:sp>
      <p:sp>
        <p:nvSpPr>
          <p:cNvPr id="59" name="Google Shape;59;p9"/>
          <p:cNvSpPr txBox="1"/>
          <p:nvPr>
            <p:ph idx="1" type="body"/>
          </p:nvPr>
        </p:nvSpPr>
        <p:spPr>
          <a:xfrm>
            <a:off x="381000" y="22860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Apabila rakyat tidak mentaati pemimpin , mereka tidak dapat melaksanakan tugas dengan lancar.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Kesempatan ini akan digunakan oleh musuh negara untuk melemahkan ekonomi dan menjejaskan negara.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