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7.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theme+xml" PartName="/ppt/theme/theme8.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5" r:id="rId3"/>
    <p:sldMasterId id="2147483656" r:id="rId4"/>
    <p:sldMasterId id="2147483657" r:id="rId5"/>
    <p:sldMasterId id="2147483658" r:id="rId6"/>
    <p:sldMasterId id="2147483659" r:id="rId7"/>
    <p:sldMasterId id="2147483660" r:id="rId8"/>
    <p:sldMasterId id="2147483661" r:id="rId9"/>
  </p:sldMasterIdLst>
  <p:notesMasterIdLst>
    <p:notesMasterId r:id="rId10"/>
  </p:notes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Lst>
  <p:sldSz cy="6858000" cx="9144000"/>
  <p:notesSz cx="6858000" cy="9144000"/>
  <p:embeddedFontLst>
    <p:embeddedFont>
      <p:font typeface="Quattrocento"/>
      <p:regular r:id="rId24"/>
      <p:bold r:id="rId25"/>
    </p:embeddedFont>
    <p:embeddedFont>
      <p:font typeface="Tahoma"/>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0.xml"/><Relationship Id="rId22" Type="http://schemas.openxmlformats.org/officeDocument/2006/relationships/slide" Target="slides/slide12.xml"/><Relationship Id="rId21" Type="http://schemas.openxmlformats.org/officeDocument/2006/relationships/slide" Target="slides/slide11.xml"/><Relationship Id="rId24" Type="http://schemas.openxmlformats.org/officeDocument/2006/relationships/font" Target="fonts/Quattrocento-regular.fntdata"/><Relationship Id="rId23" Type="http://schemas.openxmlformats.org/officeDocument/2006/relationships/slide" Target="slides/slide13.xml"/><Relationship Id="rId1" Type="http://schemas.openxmlformats.org/officeDocument/2006/relationships/theme" Target="theme/theme6.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Master" Target="slideMasters/slideMaster7.xml"/><Relationship Id="rId26" Type="http://schemas.openxmlformats.org/officeDocument/2006/relationships/font" Target="fonts/Tahoma-regular.fntdata"/><Relationship Id="rId25" Type="http://schemas.openxmlformats.org/officeDocument/2006/relationships/font" Target="fonts/Quattrocento-bold.fntdata"/><Relationship Id="rId27" Type="http://schemas.openxmlformats.org/officeDocument/2006/relationships/font" Target="fonts/Tahoma-bold.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slideMaster" Target="slideMasters/slideMaster5.xml"/><Relationship Id="rId8" Type="http://schemas.openxmlformats.org/officeDocument/2006/relationships/slideMaster" Target="slideMasters/slideMaster6.xml"/><Relationship Id="rId11" Type="http://schemas.openxmlformats.org/officeDocument/2006/relationships/slide" Target="slides/slide1.xml"/><Relationship Id="rId10" Type="http://schemas.openxmlformats.org/officeDocument/2006/relationships/notesMaster" Target="notesMasters/notesMaster1.xml"/><Relationship Id="rId13" Type="http://schemas.openxmlformats.org/officeDocument/2006/relationships/slide" Target="slides/slide3.xml"/><Relationship Id="rId12" Type="http://schemas.openxmlformats.org/officeDocument/2006/relationships/slide" Target="slides/slide2.xml"/><Relationship Id="rId15" Type="http://schemas.openxmlformats.org/officeDocument/2006/relationships/slide" Target="slides/slide5.xml"/><Relationship Id="rId14" Type="http://schemas.openxmlformats.org/officeDocument/2006/relationships/slide" Target="slides/slide4.xml"/><Relationship Id="rId17" Type="http://schemas.openxmlformats.org/officeDocument/2006/relationships/slide" Target="slides/slide7.xml"/><Relationship Id="rId16" Type="http://schemas.openxmlformats.org/officeDocument/2006/relationships/slide" Target="slides/slide6.xml"/><Relationship Id="rId19" Type="http://schemas.openxmlformats.org/officeDocument/2006/relationships/slide" Target="slides/slide9.xml"/><Relationship Id="rId18"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p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p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685800" y="2438400"/>
            <a:ext cx="7772400" cy="1470025"/>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18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Google Shape;13;p2"/>
          <p:cNvSpPr txBox="1"/>
          <p:nvPr>
            <p:ph idx="2"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5" name="Google Shape;15;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7" name="Google Shape;17;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2"/>
            </a:gs>
            <a:gs pos="50000">
              <a:schemeClr val="lt1"/>
            </a:gs>
            <a:gs pos="50000">
              <a:schemeClr val="lt1"/>
            </a:gs>
            <a:gs pos="100000">
              <a:schemeClr val="lt2"/>
            </a:gs>
          </a:gsLst>
          <a:lin ang="10800000" scaled="0"/>
        </a:gradFill>
      </p:bgPr>
    </p:bg>
    <p:spTree>
      <p:nvGrpSpPr>
        <p:cNvPr id="32" name="Shape 32"/>
        <p:cNvGrpSpPr/>
        <p:nvPr/>
      </p:nvGrpSpPr>
      <p:grpSpPr>
        <a:xfrm>
          <a:off x="0" y="0"/>
          <a:ext cx="0" cy="0"/>
          <a:chOff x="0" y="0"/>
          <a:chExt cx="0" cy="0"/>
        </a:xfrm>
      </p:grpSpPr>
      <p:sp>
        <p:nvSpPr>
          <p:cNvPr id="33" name="Google Shape;33;p4"/>
          <p:cNvSpPr txBox="1"/>
          <p:nvPr>
            <p:ph type="title"/>
          </p:nvPr>
        </p:nvSpPr>
        <p:spPr>
          <a:xfrm>
            <a:off x="685800" y="609600"/>
            <a:ext cx="77724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2pPr>
            <a:lvl3pPr indent="-88900" lvl="2"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3pPr>
            <a:lvl4pPr indent="-88900" lvl="3"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4pPr>
            <a:lvl5pPr indent="-88900" lvl="4"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5pPr>
            <a:lvl6pPr indent="-88900" lvl="5"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6pPr>
            <a:lvl7pPr indent="-88900" lvl="6"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7pPr>
            <a:lvl8pPr indent="-88900" lvl="7"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8pPr>
            <a:lvl9pPr indent="-88900" lvl="8" marL="0" rtl="0" algn="ctr">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9pPr>
          </a:lstStyle>
          <a:p/>
        </p:txBody>
      </p:sp>
      <p:sp>
        <p:nvSpPr>
          <p:cNvPr id="34" name="Google Shape;34;p4"/>
          <p:cNvSpPr txBox="1"/>
          <p:nvPr>
            <p:ph idx="1" type="body"/>
          </p:nvPr>
        </p:nvSpPr>
        <p:spPr>
          <a:xfrm>
            <a:off x="685800" y="1981200"/>
            <a:ext cx="77724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6pPr>
            <a:lvl7pPr indent="-317500" lvl="6" marL="32004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7pPr>
            <a:lvl8pPr indent="-317500" lvl="7" marL="36576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8pPr>
            <a:lvl9pPr indent="-317500" lvl="8" marL="41148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9pPr>
          </a:lstStyle>
          <a:p/>
        </p:txBody>
      </p:sp>
      <p:sp>
        <p:nvSpPr>
          <p:cNvPr id="35" name="Google Shape;35;p4"/>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6" name="Google Shape;36;p4"/>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7" name="Google Shape;37;p4"/>
          <p:cNvSpPr txBox="1"/>
          <p:nvPr>
            <p:ph idx="12" type="sldNum"/>
          </p:nvPr>
        </p:nvSpPr>
        <p:spPr>
          <a:xfrm>
            <a:off x="6553200" y="6248400"/>
            <a:ext cx="19050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1"/>
            </a:gs>
            <a:gs pos="100000">
              <a:schemeClr val="lt2"/>
            </a:gs>
          </a:gsLst>
          <a:path path="circle">
            <a:fillToRect b="100%" r="100%"/>
          </a:path>
          <a:tileRect l="-100%" t="-100%"/>
        </a:gradFill>
      </p:bgPr>
    </p:bg>
    <p:spTree>
      <p:nvGrpSpPr>
        <p:cNvPr id="47" name="Shape 47"/>
        <p:cNvGrpSpPr/>
        <p:nvPr/>
      </p:nvGrpSpPr>
      <p:grpSpPr>
        <a:xfrm>
          <a:off x="0" y="0"/>
          <a:ext cx="0" cy="0"/>
          <a:chOff x="0" y="0"/>
          <a:chExt cx="0" cy="0"/>
        </a:xfrm>
      </p:grpSpPr>
      <p:sp>
        <p:nvSpPr>
          <p:cNvPr id="48" name="Google Shape;48;p6"/>
          <p:cNvSpPr txBox="1"/>
          <p:nvPr>
            <p:ph type="title"/>
          </p:nvPr>
        </p:nvSpPr>
        <p:spPr>
          <a:xfrm>
            <a:off x="1143000" y="533400"/>
            <a:ext cx="7772400" cy="108585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2pPr>
            <a:lvl3pPr indent="-88900" lvl="2"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3pPr>
            <a:lvl4pPr indent="-88900" lvl="3"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4pPr>
            <a:lvl5pPr indent="-88900" lvl="4"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5pPr>
            <a:lvl6pPr indent="-88900" lvl="5"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6pPr>
            <a:lvl7pPr indent="-88900" lvl="6"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7pPr>
            <a:lvl8pPr indent="-88900" lvl="7"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8pPr>
            <a:lvl9pPr indent="-88900" lvl="8" marL="0" rtl="0" algn="l">
              <a:lnSpc>
                <a:spcPct val="100000"/>
              </a:lnSpc>
              <a:spcBef>
                <a:spcPts val="0"/>
              </a:spcBef>
              <a:spcAft>
                <a:spcPts val="0"/>
              </a:spcAft>
              <a:buSzPts val="1400"/>
              <a:buChar char="■"/>
              <a:defRPr sz="4400">
                <a:solidFill>
                  <a:schemeClr val="dk2"/>
                </a:solidFill>
                <a:latin typeface="Times New Roman"/>
                <a:ea typeface="Times New Roman"/>
                <a:cs typeface="Times New Roman"/>
                <a:sym typeface="Times New Roman"/>
              </a:defRPr>
            </a:lvl9pPr>
          </a:lstStyle>
          <a:p/>
        </p:txBody>
      </p:sp>
      <p:sp>
        <p:nvSpPr>
          <p:cNvPr id="49" name="Google Shape;49;p6"/>
          <p:cNvSpPr txBox="1"/>
          <p:nvPr>
            <p:ph idx="1" type="body"/>
          </p:nvPr>
        </p:nvSpPr>
        <p:spPr>
          <a:xfrm>
            <a:off x="1219200" y="2259012"/>
            <a:ext cx="7772400" cy="3463925"/>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6pPr>
            <a:lvl7pPr indent="-317500" lvl="6" marL="32004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7pPr>
            <a:lvl8pPr indent="-317500" lvl="7" marL="36576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8pPr>
            <a:lvl9pPr indent="-317500" lvl="8" marL="4114800" rtl="0" algn="l">
              <a:lnSpc>
                <a:spcPct val="100000"/>
              </a:lnSpc>
              <a:spcBef>
                <a:spcPts val="400"/>
              </a:spcBef>
              <a:spcAft>
                <a:spcPts val="0"/>
              </a:spcAft>
              <a:buClr>
                <a:schemeClr val="dk1"/>
              </a:buClr>
              <a:buSzPts val="1400"/>
              <a:buFont typeface="Times New Roman"/>
              <a:buChar char="•"/>
              <a:defRPr sz="2000">
                <a:solidFill>
                  <a:schemeClr val="dk1"/>
                </a:solidFill>
                <a:latin typeface="Times New Roman"/>
                <a:ea typeface="Times New Roman"/>
                <a:cs typeface="Times New Roman"/>
                <a:sym typeface="Times New Roman"/>
              </a:defRPr>
            </a:lvl9pPr>
          </a:lstStyle>
          <a:p/>
        </p:txBody>
      </p:sp>
      <p:sp>
        <p:nvSpPr>
          <p:cNvPr id="50" name="Google Shape;50;p6"/>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1" name="Google Shape;51;p6"/>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2" name="Google Shape;52;p6"/>
          <p:cNvSpPr txBox="1"/>
          <p:nvPr>
            <p:ph idx="12" type="sldNum"/>
          </p:nvPr>
        </p:nvSpPr>
        <p:spPr>
          <a:xfrm>
            <a:off x="6553200" y="6248400"/>
            <a:ext cx="19050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1"/>
            </a:gs>
            <a:gs pos="100000">
              <a:schemeClr val="lt1"/>
            </a:gs>
          </a:gsLst>
          <a:lin ang="5400000" scaled="0"/>
        </a:gradFill>
      </p:bgPr>
    </p:bg>
    <p:spTree>
      <p:nvGrpSpPr>
        <p:cNvPr id="69" name="Shape 69"/>
        <p:cNvGrpSpPr/>
        <p:nvPr/>
      </p:nvGrpSpPr>
      <p:grpSpPr>
        <a:xfrm>
          <a:off x="0" y="0"/>
          <a:ext cx="0" cy="0"/>
          <a:chOff x="0" y="0"/>
          <a:chExt cx="0" cy="0"/>
        </a:xfrm>
      </p:grpSpPr>
      <p:sp>
        <p:nvSpPr>
          <p:cNvPr id="70" name="Google Shape;70;p8"/>
          <p:cNvSpPr txBox="1"/>
          <p:nvPr>
            <p:ph type="title"/>
          </p:nvPr>
        </p:nvSpPr>
        <p:spPr>
          <a:xfrm>
            <a:off x="990600" y="271462"/>
            <a:ext cx="7775575" cy="1176337"/>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2pPr>
            <a:lvl3pPr indent="-88900" lvl="2"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3pPr>
            <a:lvl4pPr indent="-88900" lvl="3"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4pPr>
            <a:lvl5pPr indent="-88900" lvl="4"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5pPr>
            <a:lvl6pPr indent="-88900" lvl="5"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6pPr>
            <a:lvl7pPr indent="-88900" lvl="6"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7pPr>
            <a:lvl8pPr indent="-88900" lvl="7"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8pPr>
            <a:lvl9pPr indent="-88900" lvl="8"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9pPr>
          </a:lstStyle>
          <a:p/>
        </p:txBody>
      </p:sp>
      <p:sp>
        <p:nvSpPr>
          <p:cNvPr id="71" name="Google Shape;71;p8"/>
          <p:cNvSpPr txBox="1"/>
          <p:nvPr>
            <p:ph idx="1" type="body"/>
          </p:nvPr>
        </p:nvSpPr>
        <p:spPr>
          <a:xfrm>
            <a:off x="990600" y="1685925"/>
            <a:ext cx="7762875" cy="4181475"/>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6pPr>
            <a:lvl7pPr indent="-317500" lvl="6" marL="32004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7pPr>
            <a:lvl8pPr indent="-317500" lvl="7" marL="36576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8pPr>
            <a:lvl9pPr indent="-317500" lvl="8" marL="41148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9pPr>
          </a:lstStyle>
          <a:p/>
        </p:txBody>
      </p:sp>
      <p:sp>
        <p:nvSpPr>
          <p:cNvPr id="72" name="Google Shape;72;p8"/>
          <p:cNvSpPr txBox="1"/>
          <p:nvPr>
            <p:ph idx="10" type="dt"/>
          </p:nvPr>
        </p:nvSpPr>
        <p:spPr>
          <a:xfrm>
            <a:off x="990600" y="6475412"/>
            <a:ext cx="1905000" cy="381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3" name="Google Shape;73;p8"/>
          <p:cNvSpPr txBox="1"/>
          <p:nvPr>
            <p:ph idx="12" type="sldNum"/>
          </p:nvPr>
        </p:nvSpPr>
        <p:spPr>
          <a:xfrm>
            <a:off x="6858000" y="6475412"/>
            <a:ext cx="1905000" cy="3810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Quattrocento"/>
                <a:ea typeface="Quattrocento"/>
                <a:cs typeface="Quattrocento"/>
                <a:sym typeface="Quattrocento"/>
              </a:defRPr>
            </a:lvl1pPr>
            <a:lvl2pPr indent="0" lvl="1" marL="0" marR="0" rtl="0" algn="r">
              <a:buNone/>
              <a:defRPr b="0" i="0" sz="1400" u="none" cap="none" strike="noStrike">
                <a:latin typeface="Quattrocento"/>
                <a:ea typeface="Quattrocento"/>
                <a:cs typeface="Quattrocento"/>
                <a:sym typeface="Quattrocento"/>
              </a:defRPr>
            </a:lvl2pPr>
            <a:lvl3pPr indent="0" lvl="2" marL="0" marR="0" rtl="0" algn="r">
              <a:buNone/>
              <a:defRPr b="0" i="0" sz="1400" u="none" cap="none" strike="noStrike">
                <a:latin typeface="Quattrocento"/>
                <a:ea typeface="Quattrocento"/>
                <a:cs typeface="Quattrocento"/>
                <a:sym typeface="Quattrocento"/>
              </a:defRPr>
            </a:lvl3pPr>
            <a:lvl4pPr indent="0" lvl="3" marL="0" marR="0" rtl="0" algn="r">
              <a:buNone/>
              <a:defRPr b="0" i="0" sz="1400" u="none" cap="none" strike="noStrike">
                <a:latin typeface="Quattrocento"/>
                <a:ea typeface="Quattrocento"/>
                <a:cs typeface="Quattrocento"/>
                <a:sym typeface="Quattrocento"/>
              </a:defRPr>
            </a:lvl4pPr>
            <a:lvl5pPr indent="0" lvl="4" marL="0" marR="0" rtl="0" algn="r">
              <a:buNone/>
              <a:defRPr b="0" i="0" sz="1400" u="none" cap="none" strike="noStrike">
                <a:latin typeface="Quattrocento"/>
                <a:ea typeface="Quattrocento"/>
                <a:cs typeface="Quattrocento"/>
                <a:sym typeface="Quattrocento"/>
              </a:defRPr>
            </a:lvl5pPr>
            <a:lvl6pPr indent="0" lvl="5" marL="0" marR="0" rtl="0" algn="r">
              <a:buNone/>
              <a:defRPr b="0" i="0" sz="1400" u="none" cap="none" strike="noStrike">
                <a:latin typeface="Quattrocento"/>
                <a:ea typeface="Quattrocento"/>
                <a:cs typeface="Quattrocento"/>
                <a:sym typeface="Quattrocento"/>
              </a:defRPr>
            </a:lvl6pPr>
            <a:lvl7pPr indent="0" lvl="6" marL="0" marR="0" rtl="0" algn="r">
              <a:buNone/>
              <a:defRPr b="0" i="0" sz="1400" u="none" cap="none" strike="noStrike">
                <a:latin typeface="Quattrocento"/>
                <a:ea typeface="Quattrocento"/>
                <a:cs typeface="Quattrocento"/>
                <a:sym typeface="Quattrocento"/>
              </a:defRPr>
            </a:lvl7pPr>
            <a:lvl8pPr indent="0" lvl="7" marL="0" marR="0" rtl="0" algn="r">
              <a:buNone/>
              <a:defRPr b="0" i="0" sz="1400" u="none" cap="none" strike="noStrike">
                <a:latin typeface="Quattrocento"/>
                <a:ea typeface="Quattrocento"/>
                <a:cs typeface="Quattrocento"/>
                <a:sym typeface="Quattrocento"/>
              </a:defRPr>
            </a:lvl8pPr>
            <a:lvl9pPr indent="0" lvl="8" marL="0" marR="0" rtl="0" algn="r">
              <a:buNone/>
              <a:defRPr b="0" i="0" sz="1400" u="none" cap="none" strike="noStrike">
                <a:latin typeface="Quattrocento"/>
                <a:ea typeface="Quattrocento"/>
                <a:cs typeface="Quattrocento"/>
                <a:sym typeface="Quattrocento"/>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
        <p:nvSpPr>
          <p:cNvPr id="74" name="Google Shape;74;p8"/>
          <p:cNvSpPr txBox="1"/>
          <p:nvPr>
            <p:ph idx="11" type="ftr"/>
          </p:nvPr>
        </p:nvSpPr>
        <p:spPr>
          <a:xfrm>
            <a:off x="3429000" y="6475412"/>
            <a:ext cx="2895600" cy="381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81" name="Shape 81"/>
        <p:cNvGrpSpPr/>
        <p:nvPr/>
      </p:nvGrpSpPr>
      <p:grpSpPr>
        <a:xfrm>
          <a:off x="0" y="0"/>
          <a:ext cx="0" cy="0"/>
          <a:chOff x="0" y="0"/>
          <a:chExt cx="0" cy="0"/>
        </a:xfrm>
      </p:grpSpPr>
      <p:sp>
        <p:nvSpPr>
          <p:cNvPr id="82" name="Google Shape;82;p10"/>
          <p:cNvSpPr txBox="1"/>
          <p:nvPr>
            <p:ph type="title"/>
          </p:nvPr>
        </p:nvSpPr>
        <p:spPr>
          <a:xfrm>
            <a:off x="762000" y="0"/>
            <a:ext cx="6858000" cy="6096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2pPr>
            <a:lvl3pPr indent="-88900" lvl="2"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3pPr>
            <a:lvl4pPr indent="-88900" lvl="3"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4pPr>
            <a:lvl5pPr indent="-88900" lvl="4"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5pPr>
            <a:lvl6pPr indent="-88900" lvl="5"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6pPr>
            <a:lvl7pPr indent="-88900" lvl="6"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7pPr>
            <a:lvl8pPr indent="-88900" lvl="7"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8pPr>
            <a:lvl9pPr indent="-88900" lvl="8" marL="0" rtl="0" algn="l">
              <a:lnSpc>
                <a:spcPct val="100000"/>
              </a:lnSpc>
              <a:spcBef>
                <a:spcPts val="0"/>
              </a:spcBef>
              <a:spcAft>
                <a:spcPts val="0"/>
              </a:spcAft>
              <a:buSzPts val="1400"/>
              <a:buChar char="■"/>
              <a:defRPr b="1" sz="3200">
                <a:solidFill>
                  <a:schemeClr val="dk2"/>
                </a:solidFill>
                <a:latin typeface="Tahoma"/>
                <a:ea typeface="Tahoma"/>
                <a:cs typeface="Tahoma"/>
                <a:sym typeface="Tahoma"/>
              </a:defRPr>
            </a:lvl9pPr>
          </a:lstStyle>
          <a:p/>
        </p:txBody>
      </p:sp>
      <p:sp>
        <p:nvSpPr>
          <p:cNvPr id="83" name="Google Shape;83;p10"/>
          <p:cNvSpPr txBox="1"/>
          <p:nvPr>
            <p:ph idx="1" type="body"/>
          </p:nvPr>
        </p:nvSpPr>
        <p:spPr>
          <a:xfrm>
            <a:off x="685800" y="609600"/>
            <a:ext cx="6934200" cy="59436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360"/>
              </a:spcBef>
              <a:spcAft>
                <a:spcPts val="0"/>
              </a:spcAft>
              <a:buClr>
                <a:schemeClr val="dk1"/>
              </a:buClr>
              <a:buSzPts val="1400"/>
              <a:buFont typeface="Tahoma"/>
              <a:buChar char="»"/>
              <a:defRPr b="1" sz="1800">
                <a:solidFill>
                  <a:schemeClr val="dk1"/>
                </a:solidFill>
                <a:latin typeface="Tahoma"/>
                <a:ea typeface="Tahoma"/>
                <a:cs typeface="Tahoma"/>
                <a:sym typeface="Tahoma"/>
              </a:defRPr>
            </a:lvl6pPr>
            <a:lvl7pPr indent="-317500" lvl="6" marL="3200400" rtl="0" algn="l">
              <a:lnSpc>
                <a:spcPct val="100000"/>
              </a:lnSpc>
              <a:spcBef>
                <a:spcPts val="360"/>
              </a:spcBef>
              <a:spcAft>
                <a:spcPts val="0"/>
              </a:spcAft>
              <a:buClr>
                <a:schemeClr val="dk1"/>
              </a:buClr>
              <a:buSzPts val="1400"/>
              <a:buFont typeface="Tahoma"/>
              <a:buChar char="»"/>
              <a:defRPr b="1" sz="1800">
                <a:solidFill>
                  <a:schemeClr val="dk1"/>
                </a:solidFill>
                <a:latin typeface="Tahoma"/>
                <a:ea typeface="Tahoma"/>
                <a:cs typeface="Tahoma"/>
                <a:sym typeface="Tahoma"/>
              </a:defRPr>
            </a:lvl7pPr>
            <a:lvl8pPr indent="-317500" lvl="7" marL="3657600" rtl="0" algn="l">
              <a:lnSpc>
                <a:spcPct val="100000"/>
              </a:lnSpc>
              <a:spcBef>
                <a:spcPts val="360"/>
              </a:spcBef>
              <a:spcAft>
                <a:spcPts val="0"/>
              </a:spcAft>
              <a:buClr>
                <a:schemeClr val="dk1"/>
              </a:buClr>
              <a:buSzPts val="1400"/>
              <a:buFont typeface="Tahoma"/>
              <a:buChar char="»"/>
              <a:defRPr b="1" sz="1800">
                <a:solidFill>
                  <a:schemeClr val="dk1"/>
                </a:solidFill>
                <a:latin typeface="Tahoma"/>
                <a:ea typeface="Tahoma"/>
                <a:cs typeface="Tahoma"/>
                <a:sym typeface="Tahoma"/>
              </a:defRPr>
            </a:lvl8pPr>
            <a:lvl9pPr indent="-317500" lvl="8" marL="4114800" rtl="0" algn="l">
              <a:lnSpc>
                <a:spcPct val="100000"/>
              </a:lnSpc>
              <a:spcBef>
                <a:spcPts val="360"/>
              </a:spcBef>
              <a:spcAft>
                <a:spcPts val="0"/>
              </a:spcAft>
              <a:buClr>
                <a:schemeClr val="dk1"/>
              </a:buClr>
              <a:buSzPts val="1400"/>
              <a:buFont typeface="Tahoma"/>
              <a:buChar char="»"/>
              <a:defRPr b="1" sz="1800">
                <a:solidFill>
                  <a:schemeClr val="dk1"/>
                </a:solidFill>
                <a:latin typeface="Tahoma"/>
                <a:ea typeface="Tahoma"/>
                <a:cs typeface="Tahoma"/>
                <a:sym typeface="Tahoma"/>
              </a:defRPr>
            </a:lvl9pPr>
          </a:lstStyle>
          <a:p/>
        </p:txBody>
      </p:sp>
      <p:sp>
        <p:nvSpPr>
          <p:cNvPr id="84" name="Google Shape;84;p10"/>
          <p:cNvSpPr txBox="1"/>
          <p:nvPr>
            <p:ph idx="10" type="dt"/>
          </p:nvPr>
        </p:nvSpPr>
        <p:spPr>
          <a:xfrm>
            <a:off x="0" y="6661150"/>
            <a:ext cx="2133600" cy="1968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10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5" name="Google Shape;85;p10"/>
          <p:cNvSpPr txBox="1"/>
          <p:nvPr>
            <p:ph idx="11" type="ftr"/>
          </p:nvPr>
        </p:nvSpPr>
        <p:spPr>
          <a:xfrm>
            <a:off x="3124200" y="6689725"/>
            <a:ext cx="2895600" cy="16827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1" i="0" sz="10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6" name="Google Shape;86;p10"/>
          <p:cNvSpPr txBox="1"/>
          <p:nvPr>
            <p:ph idx="12" type="sldNum"/>
          </p:nvPr>
        </p:nvSpPr>
        <p:spPr>
          <a:xfrm>
            <a:off x="7010400" y="6689725"/>
            <a:ext cx="2133600" cy="136525"/>
          </a:xfrm>
          <a:prstGeom prst="rect">
            <a:avLst/>
          </a:prstGeom>
          <a:noFill/>
          <a:ln>
            <a:noFill/>
          </a:ln>
        </p:spPr>
        <p:txBody>
          <a:bodyPr anchorCtr="0" anchor="t" bIns="91425" lIns="91425" spcFirstLastPara="1" rIns="91425" wrap="square" tIns="91425">
            <a:noAutofit/>
          </a:bodyPr>
          <a:lstStyle>
            <a:lvl1pPr indent="0" lvl="0" marL="0" marR="0" rtl="0" algn="r">
              <a:buNone/>
              <a:defRPr b="1" i="0" sz="1000" u="none" cap="none" strike="noStrike"/>
            </a:lvl1pPr>
            <a:lvl2pPr indent="0" lvl="1" marL="0" marR="0" rtl="0" algn="r">
              <a:buNone/>
              <a:defRPr b="1" i="0" sz="1000" u="none" cap="none" strike="noStrike"/>
            </a:lvl2pPr>
            <a:lvl3pPr indent="0" lvl="2" marL="0" marR="0" rtl="0" algn="r">
              <a:buNone/>
              <a:defRPr b="1" i="0" sz="1000" u="none" cap="none" strike="noStrike"/>
            </a:lvl3pPr>
            <a:lvl4pPr indent="0" lvl="3" marL="0" marR="0" rtl="0" algn="r">
              <a:buNone/>
              <a:defRPr b="1" i="0" sz="1000" u="none" cap="none" strike="noStrike"/>
            </a:lvl4pPr>
            <a:lvl5pPr indent="0" lvl="4" marL="0" marR="0" rtl="0" algn="r">
              <a:buNone/>
              <a:defRPr b="1" i="0" sz="1000" u="none" cap="none" strike="noStrike"/>
            </a:lvl5pPr>
            <a:lvl6pPr indent="0" lvl="5" marL="0" marR="0" rtl="0" algn="r">
              <a:buNone/>
              <a:defRPr b="1" i="0" sz="1000" u="none" cap="none" strike="noStrike"/>
            </a:lvl6pPr>
            <a:lvl7pPr indent="0" lvl="6" marL="0" marR="0" rtl="0" algn="r">
              <a:buNone/>
              <a:defRPr b="1" i="0" sz="1000" u="none" cap="none" strike="noStrike"/>
            </a:lvl7pPr>
            <a:lvl8pPr indent="0" lvl="7" marL="0" marR="0" rtl="0" algn="r">
              <a:buNone/>
              <a:defRPr b="1" i="0" sz="1000" u="none" cap="none" strike="noStrike"/>
            </a:lvl8pPr>
            <a:lvl9pPr indent="0" lvl="8" marL="0" marR="0" rtl="0" algn="r">
              <a:buNone/>
              <a:defRPr b="1" i="0" sz="10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b="0" sz="1400"/>
          </a:p>
          <a:p>
            <a:pPr indent="-88900" lvl="2" marL="0" rtl="0" algn="l">
              <a:spcBef>
                <a:spcPts val="0"/>
              </a:spcBef>
              <a:spcAft>
                <a:spcPts val="0"/>
              </a:spcAft>
              <a:buSzPts val="1400"/>
              <a:buChar char="■"/>
            </a:pPr>
            <a:r>
              <a:t/>
            </a:r>
            <a:endParaRPr b="0" sz="1400"/>
          </a:p>
          <a:p>
            <a:pPr indent="-88900" lvl="3" marL="0" rtl="0" algn="l">
              <a:spcBef>
                <a:spcPts val="0"/>
              </a:spcBef>
              <a:spcAft>
                <a:spcPts val="0"/>
              </a:spcAft>
              <a:buSzPts val="1400"/>
              <a:buChar char="●"/>
            </a:pPr>
            <a:r>
              <a:t/>
            </a:r>
            <a:endParaRPr b="0" sz="1400"/>
          </a:p>
          <a:p>
            <a:pPr indent="-88900" lvl="4" marL="0" rtl="0" algn="l">
              <a:spcBef>
                <a:spcPts val="0"/>
              </a:spcBef>
              <a:spcAft>
                <a:spcPts val="0"/>
              </a:spcAft>
              <a:buSzPts val="1400"/>
              <a:buChar char="○"/>
            </a:pPr>
            <a:r>
              <a:t/>
            </a:r>
            <a:endParaRPr b="0" sz="1400"/>
          </a:p>
          <a:p>
            <a:pPr indent="-88900" lvl="5" marL="0" rtl="0" algn="l">
              <a:spcBef>
                <a:spcPts val="0"/>
              </a:spcBef>
              <a:spcAft>
                <a:spcPts val="0"/>
              </a:spcAft>
              <a:buSzPts val="1400"/>
              <a:buChar char="■"/>
            </a:pPr>
            <a:r>
              <a:t/>
            </a:r>
            <a:endParaRPr b="0" sz="1400"/>
          </a:p>
          <a:p>
            <a:pPr indent="-88900" lvl="6" marL="0" rtl="0" algn="l">
              <a:spcBef>
                <a:spcPts val="0"/>
              </a:spcBef>
              <a:spcAft>
                <a:spcPts val="0"/>
              </a:spcAft>
              <a:buSzPts val="1400"/>
              <a:buChar char="●"/>
            </a:pPr>
            <a:r>
              <a:t/>
            </a:r>
            <a:endParaRPr b="0" sz="1400"/>
          </a:p>
          <a:p>
            <a:pPr indent="-88900" lvl="7" marL="0" rtl="0" algn="l">
              <a:spcBef>
                <a:spcPts val="0"/>
              </a:spcBef>
              <a:spcAft>
                <a:spcPts val="0"/>
              </a:spcAft>
              <a:buSzPts val="1400"/>
              <a:buChar char="○"/>
            </a:pPr>
            <a:r>
              <a:t/>
            </a:r>
            <a:endParaRPr b="0" sz="1400"/>
          </a:p>
          <a:p>
            <a:pPr indent="-88900" lvl="8" marL="0" rtl="0" algn="l">
              <a:spcBef>
                <a:spcPts val="0"/>
              </a:spcBef>
              <a:spcAft>
                <a:spcPts val="0"/>
              </a:spcAft>
              <a:buSzPts val="1400"/>
              <a:buChar char="■"/>
            </a:pPr>
            <a:r>
              <a:t/>
            </a:r>
            <a:endParaRPr b="0"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97" name="Shape 97"/>
        <p:cNvGrpSpPr/>
        <p:nvPr/>
      </p:nvGrpSpPr>
      <p:grpSpPr>
        <a:xfrm>
          <a:off x="0" y="0"/>
          <a:ext cx="0" cy="0"/>
          <a:chOff x="0" y="0"/>
          <a:chExt cx="0" cy="0"/>
        </a:xfrm>
      </p:grpSpPr>
      <p:sp>
        <p:nvSpPr>
          <p:cNvPr id="98" name="Google Shape;98;p12"/>
          <p:cNvSpPr txBox="1"/>
          <p:nvPr>
            <p:ph type="title"/>
          </p:nvPr>
        </p:nvSpPr>
        <p:spPr>
          <a:xfrm>
            <a:off x="1066800" y="381000"/>
            <a:ext cx="7772400" cy="1143000"/>
          </a:xfrm>
          <a:prstGeom prst="rect">
            <a:avLst/>
          </a:prstGeom>
          <a:noFill/>
          <a:ln>
            <a:noFill/>
          </a:ln>
        </p:spPr>
        <p:txBody>
          <a:bodyPr anchorCtr="0" anchor="b"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2pPr>
            <a:lvl3pPr indent="-88900" lvl="2"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3pPr>
            <a:lvl4pPr indent="-88900" lvl="3"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4pPr>
            <a:lvl5pPr indent="-88900" lvl="4"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5pPr>
            <a:lvl6pPr indent="-88900" lvl="5"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6pPr>
            <a:lvl7pPr indent="-88900" lvl="6"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7pPr>
            <a:lvl8pPr indent="-88900" lvl="7"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8pPr>
            <a:lvl9pPr indent="-88900" lvl="8" marL="0" rtl="0" algn="l">
              <a:lnSpc>
                <a:spcPct val="100000"/>
              </a:lnSpc>
              <a:spcBef>
                <a:spcPts val="0"/>
              </a:spcBef>
              <a:spcAft>
                <a:spcPts val="0"/>
              </a:spcAft>
              <a:buSzPts val="1400"/>
              <a:buChar char="■"/>
              <a:defRPr sz="4400">
                <a:solidFill>
                  <a:schemeClr val="dk2"/>
                </a:solidFill>
                <a:latin typeface="Comic Sans MS"/>
                <a:ea typeface="Comic Sans MS"/>
                <a:cs typeface="Comic Sans MS"/>
                <a:sym typeface="Comic Sans MS"/>
              </a:defRPr>
            </a:lvl9pPr>
          </a:lstStyle>
          <a:p/>
        </p:txBody>
      </p:sp>
      <p:sp>
        <p:nvSpPr>
          <p:cNvPr id="99" name="Google Shape;99;p12"/>
          <p:cNvSpPr txBox="1"/>
          <p:nvPr>
            <p:ph idx="1" type="body"/>
          </p:nvPr>
        </p:nvSpPr>
        <p:spPr>
          <a:xfrm>
            <a:off x="1066800" y="2057400"/>
            <a:ext cx="77724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Comic Sans MS"/>
              <a:buChar char="»"/>
              <a:defRPr sz="2000">
                <a:solidFill>
                  <a:schemeClr val="dk1"/>
                </a:solidFill>
                <a:latin typeface="Comic Sans MS"/>
                <a:ea typeface="Comic Sans MS"/>
                <a:cs typeface="Comic Sans MS"/>
                <a:sym typeface="Comic Sans MS"/>
              </a:defRPr>
            </a:lvl6pPr>
            <a:lvl7pPr indent="-317500" lvl="6" marL="3200400" rtl="0" algn="l">
              <a:lnSpc>
                <a:spcPct val="100000"/>
              </a:lnSpc>
              <a:spcBef>
                <a:spcPts val="400"/>
              </a:spcBef>
              <a:spcAft>
                <a:spcPts val="0"/>
              </a:spcAft>
              <a:buClr>
                <a:schemeClr val="dk1"/>
              </a:buClr>
              <a:buSzPts val="1400"/>
              <a:buFont typeface="Comic Sans MS"/>
              <a:buChar char="»"/>
              <a:defRPr sz="2000">
                <a:solidFill>
                  <a:schemeClr val="dk1"/>
                </a:solidFill>
                <a:latin typeface="Comic Sans MS"/>
                <a:ea typeface="Comic Sans MS"/>
                <a:cs typeface="Comic Sans MS"/>
                <a:sym typeface="Comic Sans MS"/>
              </a:defRPr>
            </a:lvl7pPr>
            <a:lvl8pPr indent="-317500" lvl="7" marL="3657600" rtl="0" algn="l">
              <a:lnSpc>
                <a:spcPct val="100000"/>
              </a:lnSpc>
              <a:spcBef>
                <a:spcPts val="400"/>
              </a:spcBef>
              <a:spcAft>
                <a:spcPts val="0"/>
              </a:spcAft>
              <a:buClr>
                <a:schemeClr val="dk1"/>
              </a:buClr>
              <a:buSzPts val="1400"/>
              <a:buFont typeface="Comic Sans MS"/>
              <a:buChar char="»"/>
              <a:defRPr sz="2000">
                <a:solidFill>
                  <a:schemeClr val="dk1"/>
                </a:solidFill>
                <a:latin typeface="Comic Sans MS"/>
                <a:ea typeface="Comic Sans MS"/>
                <a:cs typeface="Comic Sans MS"/>
                <a:sym typeface="Comic Sans MS"/>
              </a:defRPr>
            </a:lvl8pPr>
            <a:lvl9pPr indent="-317500" lvl="8" marL="4114800" rtl="0" algn="l">
              <a:lnSpc>
                <a:spcPct val="100000"/>
              </a:lnSpc>
              <a:spcBef>
                <a:spcPts val="400"/>
              </a:spcBef>
              <a:spcAft>
                <a:spcPts val="0"/>
              </a:spcAft>
              <a:buClr>
                <a:schemeClr val="dk1"/>
              </a:buClr>
              <a:buSzPts val="1400"/>
              <a:buFont typeface="Comic Sans MS"/>
              <a:buChar char="»"/>
              <a:defRPr sz="2000">
                <a:solidFill>
                  <a:schemeClr val="dk1"/>
                </a:solidFill>
                <a:latin typeface="Comic Sans MS"/>
                <a:ea typeface="Comic Sans MS"/>
                <a:cs typeface="Comic Sans MS"/>
                <a:sym typeface="Comic Sans MS"/>
              </a:defRPr>
            </a:lvl9pPr>
          </a:lstStyle>
          <a:p/>
        </p:txBody>
      </p:sp>
      <p:sp>
        <p:nvSpPr>
          <p:cNvPr id="100" name="Google Shape;100;p12"/>
          <p:cNvSpPr txBox="1"/>
          <p:nvPr>
            <p:ph idx="10" type="dt"/>
          </p:nvPr>
        </p:nvSpPr>
        <p:spPr>
          <a:xfrm>
            <a:off x="1066800" y="6400800"/>
            <a:ext cx="1905000" cy="45720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Comic Sans MS"/>
                <a:ea typeface="Comic Sans MS"/>
                <a:cs typeface="Comic Sans MS"/>
                <a:sym typeface="Comic Sans MS"/>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1" name="Google Shape;101;p12"/>
          <p:cNvSpPr txBox="1"/>
          <p:nvPr>
            <p:ph idx="11" type="ftr"/>
          </p:nvPr>
        </p:nvSpPr>
        <p:spPr>
          <a:xfrm>
            <a:off x="3505200" y="6400800"/>
            <a:ext cx="2895600" cy="45720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Comic Sans MS"/>
                <a:ea typeface="Comic Sans MS"/>
                <a:cs typeface="Comic Sans MS"/>
                <a:sym typeface="Comic Sans MS"/>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2" name="Google Shape;102;p12"/>
          <p:cNvSpPr txBox="1"/>
          <p:nvPr>
            <p:ph idx="12" type="sldNum"/>
          </p:nvPr>
        </p:nvSpPr>
        <p:spPr>
          <a:xfrm>
            <a:off x="6934200" y="6400800"/>
            <a:ext cx="1905000" cy="45720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atin typeface="Comic Sans MS"/>
                <a:ea typeface="Comic Sans MS"/>
                <a:cs typeface="Comic Sans MS"/>
                <a:sym typeface="Comic Sans MS"/>
              </a:defRPr>
            </a:lvl1pPr>
            <a:lvl2pPr indent="0" lvl="1" marL="0" marR="0" rtl="0" algn="r">
              <a:buNone/>
              <a:defRPr b="0" i="0" sz="1400" u="none" cap="none" strike="noStrike">
                <a:latin typeface="Comic Sans MS"/>
                <a:ea typeface="Comic Sans MS"/>
                <a:cs typeface="Comic Sans MS"/>
                <a:sym typeface="Comic Sans MS"/>
              </a:defRPr>
            </a:lvl2pPr>
            <a:lvl3pPr indent="0" lvl="2" marL="0" marR="0" rtl="0" algn="r">
              <a:buNone/>
              <a:defRPr b="0" i="0" sz="1400" u="none" cap="none" strike="noStrike">
                <a:latin typeface="Comic Sans MS"/>
                <a:ea typeface="Comic Sans MS"/>
                <a:cs typeface="Comic Sans MS"/>
                <a:sym typeface="Comic Sans MS"/>
              </a:defRPr>
            </a:lvl3pPr>
            <a:lvl4pPr indent="0" lvl="3" marL="0" marR="0" rtl="0" algn="r">
              <a:buNone/>
              <a:defRPr b="0" i="0" sz="1400" u="none" cap="none" strike="noStrike">
                <a:latin typeface="Comic Sans MS"/>
                <a:ea typeface="Comic Sans MS"/>
                <a:cs typeface="Comic Sans MS"/>
                <a:sym typeface="Comic Sans MS"/>
              </a:defRPr>
            </a:lvl4pPr>
            <a:lvl5pPr indent="0" lvl="4" marL="0" marR="0" rtl="0" algn="r">
              <a:buNone/>
              <a:defRPr b="0" i="0" sz="1400" u="none" cap="none" strike="noStrike">
                <a:latin typeface="Comic Sans MS"/>
                <a:ea typeface="Comic Sans MS"/>
                <a:cs typeface="Comic Sans MS"/>
                <a:sym typeface="Comic Sans MS"/>
              </a:defRPr>
            </a:lvl5pPr>
            <a:lvl6pPr indent="0" lvl="5" marL="0" marR="0" rtl="0" algn="r">
              <a:buNone/>
              <a:defRPr b="0" i="0" sz="1400" u="none" cap="none" strike="noStrike">
                <a:latin typeface="Comic Sans MS"/>
                <a:ea typeface="Comic Sans MS"/>
                <a:cs typeface="Comic Sans MS"/>
                <a:sym typeface="Comic Sans MS"/>
              </a:defRPr>
            </a:lvl6pPr>
            <a:lvl7pPr indent="0" lvl="6" marL="0" marR="0" rtl="0" algn="r">
              <a:buNone/>
              <a:defRPr b="0" i="0" sz="1400" u="none" cap="none" strike="noStrike">
                <a:latin typeface="Comic Sans MS"/>
                <a:ea typeface="Comic Sans MS"/>
                <a:cs typeface="Comic Sans MS"/>
                <a:sym typeface="Comic Sans MS"/>
              </a:defRPr>
            </a:lvl7pPr>
            <a:lvl8pPr indent="0" lvl="7" marL="0" marR="0" rtl="0" algn="r">
              <a:buNone/>
              <a:defRPr b="0" i="0" sz="1400" u="none" cap="none" strike="noStrike">
                <a:latin typeface="Comic Sans MS"/>
                <a:ea typeface="Comic Sans MS"/>
                <a:cs typeface="Comic Sans MS"/>
                <a:sym typeface="Comic Sans MS"/>
              </a:defRPr>
            </a:lvl8pPr>
            <a:lvl9pPr indent="0" lvl="8" marL="0" marR="0" rtl="0" algn="r">
              <a:buNone/>
              <a:defRPr b="0" i="0" sz="1400" u="none" cap="none" strike="noStrike">
                <a:latin typeface="Comic Sans MS"/>
                <a:ea typeface="Comic Sans MS"/>
                <a:cs typeface="Comic Sans MS"/>
                <a:sym typeface="Comic Sans MS"/>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2"/>
            </a:gs>
            <a:gs pos="50000">
              <a:schemeClr val="lt1"/>
            </a:gs>
            <a:gs pos="50000">
              <a:schemeClr val="lt1"/>
            </a:gs>
            <a:gs pos="100000">
              <a:schemeClr val="lt2"/>
            </a:gs>
          </a:gsLst>
          <a:lin ang="10800000" scaled="0"/>
        </a:gradFill>
      </p:bgPr>
    </p:bg>
    <p:spTree>
      <p:nvGrpSpPr>
        <p:cNvPr id="114" name="Shape 114"/>
        <p:cNvGrpSpPr/>
        <p:nvPr/>
      </p:nvGrpSpPr>
      <p:grpSpPr>
        <a:xfrm>
          <a:off x="0" y="0"/>
          <a:ext cx="0" cy="0"/>
          <a:chOff x="0" y="0"/>
          <a:chExt cx="0" cy="0"/>
        </a:xfrm>
      </p:grpSpPr>
      <p:sp>
        <p:nvSpPr>
          <p:cNvPr id="115" name="Google Shape;115;p14"/>
          <p:cNvSpPr txBox="1"/>
          <p:nvPr>
            <p:ph type="title"/>
          </p:nvPr>
        </p:nvSpPr>
        <p:spPr>
          <a:xfrm>
            <a:off x="685800" y="990600"/>
            <a:ext cx="7772400" cy="914400"/>
          </a:xfrm>
          <a:prstGeom prst="rect">
            <a:avLst/>
          </a:prstGeom>
          <a:solidFill>
            <a:srgbClr val="3333FF"/>
          </a:solid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2pPr>
            <a:lvl3pPr indent="-88900" lvl="2"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3pPr>
            <a:lvl4pPr indent="-88900" lvl="3"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4pPr>
            <a:lvl5pPr indent="-88900" lvl="4"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5pPr>
            <a:lvl6pPr indent="-88900" lvl="5"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6pPr>
            <a:lvl7pPr indent="-88900" lvl="6"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7pPr>
            <a:lvl8pPr indent="-88900" lvl="7"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8pPr>
            <a:lvl9pPr indent="-88900" lvl="8" marL="0" rtl="0" algn="ctr">
              <a:lnSpc>
                <a:spcPct val="100000"/>
              </a:lnSpc>
              <a:spcBef>
                <a:spcPts val="0"/>
              </a:spcBef>
              <a:spcAft>
                <a:spcPts val="0"/>
              </a:spcAft>
              <a:buSzPts val="1400"/>
              <a:buChar char="■"/>
              <a:defRPr b="1" sz="4400">
                <a:solidFill>
                  <a:schemeClr val="dk2"/>
                </a:solidFill>
                <a:latin typeface="Times New Roman"/>
                <a:ea typeface="Times New Roman"/>
                <a:cs typeface="Times New Roman"/>
                <a:sym typeface="Times New Roman"/>
              </a:defRPr>
            </a:lvl9pPr>
          </a:lstStyle>
          <a:p/>
        </p:txBody>
      </p:sp>
      <p:sp>
        <p:nvSpPr>
          <p:cNvPr id="116" name="Google Shape;116;p14"/>
          <p:cNvSpPr txBox="1"/>
          <p:nvPr>
            <p:ph idx="1" type="body"/>
          </p:nvPr>
        </p:nvSpPr>
        <p:spPr>
          <a:xfrm>
            <a:off x="685800" y="2133600"/>
            <a:ext cx="77724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17" name="Google Shape;117;p14"/>
          <p:cNvSpPr txBox="1"/>
          <p:nvPr>
            <p:ph idx="10" type="dt"/>
          </p:nvPr>
        </p:nvSpPr>
        <p:spPr>
          <a:xfrm>
            <a:off x="685800" y="6477000"/>
            <a:ext cx="1905000" cy="379412"/>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8" name="Google Shape;118;p14"/>
          <p:cNvSpPr txBox="1"/>
          <p:nvPr>
            <p:ph idx="11" type="ftr"/>
          </p:nvPr>
        </p:nvSpPr>
        <p:spPr>
          <a:xfrm>
            <a:off x="3124200" y="6477000"/>
            <a:ext cx="2895600" cy="379412"/>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9" name="Google Shape;119;p14"/>
          <p:cNvSpPr txBox="1"/>
          <p:nvPr>
            <p:ph idx="12" type="sldNum"/>
          </p:nvPr>
        </p:nvSpPr>
        <p:spPr>
          <a:xfrm>
            <a:off x="6553200" y="6477000"/>
            <a:ext cx="1905000" cy="379412"/>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8.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2.xml"/></Relationships>
</file>

<file path=ppt/slideMasters/_rels/slideMaster5.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5.xml"/><Relationship Id="rId3" Type="http://schemas.openxmlformats.org/officeDocument/2006/relationships/theme" Target="../theme/theme4.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6.xml"/><Relationship Id="rId3" Type="http://schemas.openxmlformats.org/officeDocument/2006/relationships/theme" Target="../theme/theme5.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18" name="Shape 18"/>
        <p:cNvGrpSpPr/>
        <p:nvPr/>
      </p:nvGrpSpPr>
      <p:grpSpPr>
        <a:xfrm>
          <a:off x="0" y="0"/>
          <a:ext cx="0" cy="0"/>
          <a:chOff x="0" y="0"/>
          <a:chExt cx="0" cy="0"/>
        </a:xfrm>
      </p:grpSpPr>
      <p:sp>
        <p:nvSpPr>
          <p:cNvPr id="19" name="Google Shape;19;p3"/>
          <p:cNvSpPr/>
          <p:nvPr/>
        </p:nvSpPr>
        <p:spPr>
          <a:xfrm>
            <a:off x="8783637" y="444500"/>
            <a:ext cx="360362" cy="3152775"/>
          </a:xfrm>
          <a:prstGeom prst="rect">
            <a:avLst/>
          </a:prstGeom>
          <a:gradFill>
            <a:gsLst>
              <a:gs pos="0">
                <a:schemeClr val="lt2"/>
              </a:gs>
              <a:gs pos="50000">
                <a:schemeClr val="hlink"/>
              </a:gs>
              <a:gs pos="50000">
                <a:schemeClr val="hlink"/>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0" name="Google Shape;20;p3"/>
          <p:cNvSpPr/>
          <p:nvPr/>
        </p:nvSpPr>
        <p:spPr>
          <a:xfrm>
            <a:off x="0" y="0"/>
            <a:ext cx="9144000" cy="2133600"/>
          </a:xfrm>
          <a:custGeom>
            <a:rect b="b" l="l" r="r" t="t"/>
            <a:pathLst>
              <a:path extrusionOk="0" h="1104" w="5760">
                <a:moveTo>
                  <a:pt x="0" y="0"/>
                </a:moveTo>
                <a:lnTo>
                  <a:pt x="5760" y="0"/>
                </a:lnTo>
                <a:lnTo>
                  <a:pt x="5760" y="720"/>
                </a:lnTo>
                <a:cubicBezTo>
                  <a:pt x="5400" y="824"/>
                  <a:pt x="4560" y="577"/>
                  <a:pt x="3600" y="624"/>
                </a:cubicBezTo>
                <a:cubicBezTo>
                  <a:pt x="2640" y="671"/>
                  <a:pt x="600" y="1104"/>
                  <a:pt x="0" y="1000"/>
                </a:cubicBezTo>
                <a:lnTo>
                  <a:pt x="0" y="0"/>
                </a:lnTo>
                <a:close/>
              </a:path>
            </a:pathLst>
          </a:custGeom>
          <a:gradFill>
            <a:gsLst>
              <a:gs pos="0">
                <a:schemeClr val="lt2"/>
              </a:gs>
              <a:gs pos="50000">
                <a:schemeClr val="lt1"/>
              </a:gs>
              <a:gs pos="5000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1" name="Google Shape;21;p3"/>
          <p:cNvSpPr/>
          <p:nvPr/>
        </p:nvSpPr>
        <p:spPr>
          <a:xfrm>
            <a:off x="0" y="1163637"/>
            <a:ext cx="9144000" cy="5694362"/>
          </a:xfrm>
          <a:custGeom>
            <a:rect b="b" l="l" r="r" t="t"/>
            <a:pathLst>
              <a:path extrusionOk="0" h="3587" w="5760">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a:gsLst>
              <a:gs pos="0">
                <a:schemeClr val="lt2"/>
              </a:gs>
              <a:gs pos="50000">
                <a:schemeClr val="lt1"/>
              </a:gs>
              <a:gs pos="5000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2" name="Google Shape;22;p3"/>
          <p:cNvSpPr/>
          <p:nvPr/>
        </p:nvSpPr>
        <p:spPr>
          <a:xfrm>
            <a:off x="0" y="292100"/>
            <a:ext cx="9144000" cy="854075"/>
          </a:xfrm>
          <a:custGeom>
            <a:rect b="b" l="l" r="r" t="t"/>
            <a:pathLst>
              <a:path extrusionOk="0" h="538" w="5760">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a:gsLst>
              <a:gs pos="0">
                <a:schemeClr val="lt1"/>
              </a:gs>
              <a:gs pos="50000">
                <a:schemeClr val="lt2"/>
              </a:gs>
              <a:gs pos="5000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3" name="Google Shape;23;p3"/>
          <p:cNvSpPr/>
          <p:nvPr/>
        </p:nvSpPr>
        <p:spPr>
          <a:xfrm>
            <a:off x="0" y="2405062"/>
            <a:ext cx="9144000" cy="1069975"/>
          </a:xfrm>
          <a:custGeom>
            <a:rect b="b" l="l" r="r" t="t"/>
            <a:pathLst>
              <a:path extrusionOk="0" h="674" w="5760">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a:gsLst>
              <a:gs pos="0">
                <a:schemeClr val="lt1"/>
              </a:gs>
              <a:gs pos="50000">
                <a:schemeClr val="accent2"/>
              </a:gs>
              <a:gs pos="50000">
                <a:schemeClr val="accen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4" name="Google Shape;24;p3"/>
          <p:cNvSpPr/>
          <p:nvPr/>
        </p:nvSpPr>
        <p:spPr>
          <a:xfrm>
            <a:off x="2476500" y="1522412"/>
            <a:ext cx="6667500" cy="5335587"/>
          </a:xfrm>
          <a:custGeom>
            <a:rect b="b" l="l" r="r" t="t"/>
            <a:pathLst>
              <a:path extrusionOk="0" h="3361" w="4200">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a:gsLst>
              <a:gs pos="0">
                <a:schemeClr val="accent2"/>
              </a:gs>
              <a:gs pos="50000">
                <a:schemeClr val="lt1"/>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5" name="Google Shape;25;p3"/>
          <p:cNvSpPr/>
          <p:nvPr/>
        </p:nvSpPr>
        <p:spPr>
          <a:xfrm>
            <a:off x="0" y="3443287"/>
            <a:ext cx="9144000" cy="3055937"/>
          </a:xfrm>
          <a:custGeom>
            <a:rect b="b" l="l" r="r" t="t"/>
            <a:pathLst>
              <a:path extrusionOk="0" h="1925" w="5760">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a:gsLst>
              <a:gs pos="0">
                <a:schemeClr val="lt1"/>
              </a:gs>
              <a:gs pos="50000">
                <a:schemeClr val="accent2"/>
              </a:gs>
              <a:gs pos="50000">
                <a:schemeClr val="accen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6" name="Google Shape;26;p3"/>
          <p:cNvSpPr/>
          <p:nvPr/>
        </p:nvSpPr>
        <p:spPr>
          <a:xfrm>
            <a:off x="0" y="3552825"/>
            <a:ext cx="6237287" cy="3365500"/>
          </a:xfrm>
          <a:custGeom>
            <a:rect b="b" l="l" r="r" t="t"/>
            <a:pathLst>
              <a:path extrusionOk="0" h="2120" w="4196">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a:gsLst>
              <a:gs pos="0">
                <a:schemeClr val="accent2"/>
              </a:gs>
              <a:gs pos="50000">
                <a:schemeClr val="lt1"/>
              </a:gs>
              <a:gs pos="50000">
                <a:schemeClr val="lt1"/>
              </a:gs>
              <a:gs pos="100000">
                <a:schemeClr val="accent2"/>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7" name="Google Shape;27;p3"/>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9pPr>
          </a:lstStyle>
          <a:p/>
        </p:txBody>
      </p:sp>
      <p:sp>
        <p:nvSpPr>
          <p:cNvPr id="28" name="Google Shape;28;p3"/>
          <p:cNvSpPr txBox="1"/>
          <p:nvPr>
            <p:ph idx="1" type="body"/>
          </p:nvPr>
        </p:nvSpPr>
        <p:spPr>
          <a:xfrm>
            <a:off x="685800" y="19812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6pPr>
            <a:lvl7pPr indent="-317500" lvl="6" marL="32004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7pPr>
            <a:lvl8pPr indent="-317500" lvl="7" marL="36576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8pPr>
            <a:lvl9pPr indent="-317500" lvl="8" marL="41148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29" name="Google Shape;29;p3"/>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0" name="Google Shape;30;p3"/>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1" name="Google Shape;31;p3"/>
          <p:cNvSpPr txBox="1"/>
          <p:nvPr>
            <p:ph idx="12" type="sldNum"/>
          </p:nvPr>
        </p:nvSpPr>
        <p:spPr>
          <a:xfrm>
            <a:off x="6553200" y="6248400"/>
            <a:ext cx="19050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2"/>
            </a:gs>
          </a:gsLst>
          <a:path path="circle">
            <a:fillToRect b="100%" r="100%"/>
          </a:path>
          <a:tileRect l="-100%" t="-100%"/>
        </a:gradFill>
      </p:bgPr>
    </p:bg>
    <p:spTree>
      <p:nvGrpSpPr>
        <p:cNvPr id="38" name="Shape 38"/>
        <p:cNvGrpSpPr/>
        <p:nvPr/>
      </p:nvGrpSpPr>
      <p:grpSpPr>
        <a:xfrm>
          <a:off x="0" y="0"/>
          <a:ext cx="0" cy="0"/>
          <a:chOff x="0" y="0"/>
          <a:chExt cx="0" cy="0"/>
        </a:xfrm>
      </p:grpSpPr>
      <p:grpSp>
        <p:nvGrpSpPr>
          <p:cNvPr id="39" name="Google Shape;39;p5"/>
          <p:cNvGrpSpPr/>
          <p:nvPr/>
        </p:nvGrpSpPr>
        <p:grpSpPr>
          <a:xfrm>
            <a:off x="381000" y="620712"/>
            <a:ext cx="8786812" cy="6237288"/>
            <a:chOff x="381000" y="620712"/>
            <a:chExt cx="8786812" cy="6237288"/>
          </a:xfrm>
        </p:grpSpPr>
        <p:sp>
          <p:nvSpPr>
            <p:cNvPr id="40" name="Google Shape;40;p5"/>
            <p:cNvSpPr/>
            <p:nvPr/>
          </p:nvSpPr>
          <p:spPr>
            <a:xfrm>
              <a:off x="381000" y="1701800"/>
              <a:ext cx="8786812" cy="5156200"/>
            </a:xfrm>
            <a:custGeom>
              <a:rect b="b" l="l" r="r" t="t"/>
              <a:pathLst>
                <a:path extrusionOk="0" h="3247" w="5534">
                  <a:moveTo>
                    <a:pt x="5534" y="0"/>
                  </a:moveTo>
                  <a:lnTo>
                    <a:pt x="0" y="0"/>
                  </a:lnTo>
                  <a:lnTo>
                    <a:pt x="0" y="3247"/>
                  </a:lnTo>
                </a:path>
              </a:pathLst>
            </a:custGeom>
            <a:noFill/>
            <a:ln cap="sq" cmpd="sng" w="63500">
              <a:solidFill>
                <a:schemeClr val="lt1"/>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 name="Google Shape;41;p5"/>
            <p:cNvSpPr/>
            <p:nvPr/>
          </p:nvSpPr>
          <p:spPr>
            <a:xfrm>
              <a:off x="381000" y="620712"/>
              <a:ext cx="8786812" cy="6237287"/>
            </a:xfrm>
            <a:custGeom>
              <a:rect b="b" l="l" r="r" t="t"/>
              <a:pathLst>
                <a:path extrusionOk="0" h="3928" w="5534">
                  <a:moveTo>
                    <a:pt x="433" y="3928"/>
                  </a:moveTo>
                  <a:lnTo>
                    <a:pt x="433" y="0"/>
                  </a:lnTo>
                  <a:lnTo>
                    <a:pt x="0" y="0"/>
                  </a:lnTo>
                  <a:lnTo>
                    <a:pt x="0" y="486"/>
                  </a:lnTo>
                  <a:lnTo>
                    <a:pt x="5534" y="486"/>
                  </a:lnTo>
                </a:path>
              </a:pathLst>
            </a:custGeom>
            <a:noFill/>
            <a:ln cap="sq" cmpd="sng" w="63500">
              <a:solidFill>
                <a:schemeClr val="lt1"/>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42" name="Google Shape;42;p5"/>
          <p:cNvSpPr txBox="1"/>
          <p:nvPr>
            <p:ph type="title"/>
          </p:nvPr>
        </p:nvSpPr>
        <p:spPr>
          <a:xfrm>
            <a:off x="1219200" y="209550"/>
            <a:ext cx="7772400" cy="10858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Times New Roman"/>
                <a:ea typeface="Times New Roman"/>
                <a:cs typeface="Times New Roman"/>
                <a:sym typeface="Times New Roman"/>
              </a:defRPr>
            </a:lvl9pPr>
          </a:lstStyle>
          <a:p/>
        </p:txBody>
      </p:sp>
      <p:sp>
        <p:nvSpPr>
          <p:cNvPr id="43" name="Google Shape;43;p5"/>
          <p:cNvSpPr txBox="1"/>
          <p:nvPr>
            <p:ph idx="1" type="body"/>
          </p:nvPr>
        </p:nvSpPr>
        <p:spPr>
          <a:xfrm>
            <a:off x="1219200" y="19812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6pPr>
            <a:lvl7pPr indent="-317500" lvl="6" marL="32004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7pPr>
            <a:lvl8pPr indent="-317500" lvl="7" marL="36576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8pPr>
            <a:lvl9pPr indent="-317500" lvl="8" marL="4114800" marR="0" rtl="0" algn="l">
              <a:lnSpc>
                <a:spcPct val="100000"/>
              </a:lnSpc>
              <a:spcBef>
                <a:spcPts val="400"/>
              </a:spcBef>
              <a:spcAft>
                <a:spcPts val="0"/>
              </a:spcAft>
              <a:buClr>
                <a:schemeClr val="dk1"/>
              </a:buClr>
              <a:buSzPts val="1400"/>
              <a:buFont typeface="Times New Roman"/>
              <a:buChar char="•"/>
              <a:defRPr b="0" i="0" sz="2000" u="none" cap="none" strike="noStrike">
                <a:solidFill>
                  <a:schemeClr val="dk1"/>
                </a:solidFill>
                <a:latin typeface="Times New Roman"/>
                <a:ea typeface="Times New Roman"/>
                <a:cs typeface="Times New Roman"/>
                <a:sym typeface="Times New Roman"/>
              </a:defRPr>
            </a:lvl9pPr>
          </a:lstStyle>
          <a:p/>
        </p:txBody>
      </p:sp>
      <p:sp>
        <p:nvSpPr>
          <p:cNvPr id="44" name="Google Shape;44;p5"/>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5" name="Google Shape;45;p5"/>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6" name="Google Shape;46;p5"/>
          <p:cNvSpPr txBox="1"/>
          <p:nvPr>
            <p:ph idx="12" type="sldNum"/>
          </p:nvPr>
        </p:nvSpPr>
        <p:spPr>
          <a:xfrm>
            <a:off x="6553200" y="6248400"/>
            <a:ext cx="19050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0"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1"/>
            </a:gs>
          </a:gsLst>
          <a:lin ang="5400000" scaled="0"/>
        </a:gradFill>
      </p:bgPr>
    </p:bg>
    <p:spTree>
      <p:nvGrpSpPr>
        <p:cNvPr id="53" name="Shape 53"/>
        <p:cNvGrpSpPr/>
        <p:nvPr/>
      </p:nvGrpSpPr>
      <p:grpSpPr>
        <a:xfrm>
          <a:off x="0" y="0"/>
          <a:ext cx="0" cy="0"/>
          <a:chOff x="0" y="0"/>
          <a:chExt cx="0" cy="0"/>
        </a:xfrm>
      </p:grpSpPr>
      <p:grpSp>
        <p:nvGrpSpPr>
          <p:cNvPr id="54" name="Google Shape;54;p7"/>
          <p:cNvGrpSpPr/>
          <p:nvPr/>
        </p:nvGrpSpPr>
        <p:grpSpPr>
          <a:xfrm>
            <a:off x="0" y="385762"/>
            <a:ext cx="966787" cy="457200"/>
            <a:chOff x="0" y="385762"/>
            <a:chExt cx="966787" cy="457200"/>
          </a:xfrm>
        </p:grpSpPr>
        <p:sp>
          <p:nvSpPr>
            <p:cNvPr id="55" name="Google Shape;55;p7"/>
            <p:cNvSpPr/>
            <p:nvPr/>
          </p:nvSpPr>
          <p:spPr>
            <a:xfrm>
              <a:off x="0" y="385762"/>
              <a:ext cx="320675" cy="457200"/>
            </a:xfrm>
            <a:custGeom>
              <a:rect b="b" l="l" r="r" t="t"/>
              <a:pathLst>
                <a:path extrusionOk="0" h="287" w="201">
                  <a:moveTo>
                    <a:pt x="0" y="0"/>
                  </a:moveTo>
                  <a:lnTo>
                    <a:pt x="201" y="0"/>
                  </a:lnTo>
                  <a:lnTo>
                    <a:pt x="165" y="287"/>
                  </a:lnTo>
                  <a:lnTo>
                    <a:pt x="0" y="287"/>
                  </a:lnTo>
                  <a:lnTo>
                    <a:pt x="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 name="Google Shape;56;p7"/>
            <p:cNvSpPr/>
            <p:nvPr/>
          </p:nvSpPr>
          <p:spPr>
            <a:xfrm>
              <a:off x="296862" y="385762"/>
              <a:ext cx="265112" cy="457200"/>
            </a:xfrm>
            <a:custGeom>
              <a:rect b="b" l="l" r="r" t="t"/>
              <a:pathLst>
                <a:path extrusionOk="0" h="287" w="166">
                  <a:moveTo>
                    <a:pt x="34" y="0"/>
                  </a:moveTo>
                  <a:lnTo>
                    <a:pt x="0" y="287"/>
                  </a:lnTo>
                  <a:lnTo>
                    <a:pt x="132" y="287"/>
                  </a:lnTo>
                  <a:lnTo>
                    <a:pt x="166" y="0"/>
                  </a:lnTo>
                  <a:lnTo>
                    <a:pt x="3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7"/>
            <p:cNvSpPr/>
            <p:nvPr/>
          </p:nvSpPr>
          <p:spPr>
            <a:xfrm>
              <a:off x="534987" y="385762"/>
              <a:ext cx="220662" cy="457200"/>
            </a:xfrm>
            <a:custGeom>
              <a:rect b="b" l="l" r="r" t="t"/>
              <a:pathLst>
                <a:path extrusionOk="0" h="287" w="138">
                  <a:moveTo>
                    <a:pt x="35" y="0"/>
                  </a:moveTo>
                  <a:lnTo>
                    <a:pt x="0" y="287"/>
                  </a:lnTo>
                  <a:lnTo>
                    <a:pt x="104" y="287"/>
                  </a:lnTo>
                  <a:lnTo>
                    <a:pt x="138" y="0"/>
                  </a:lnTo>
                  <a:lnTo>
                    <a:pt x="35"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p7"/>
            <p:cNvSpPr/>
            <p:nvPr/>
          </p:nvSpPr>
          <p:spPr>
            <a:xfrm>
              <a:off x="725487" y="385762"/>
              <a:ext cx="163512" cy="457200"/>
            </a:xfrm>
            <a:custGeom>
              <a:rect b="b" l="l" r="r" t="t"/>
              <a:pathLst>
                <a:path extrusionOk="0" h="287" w="102">
                  <a:moveTo>
                    <a:pt x="34" y="0"/>
                  </a:moveTo>
                  <a:lnTo>
                    <a:pt x="0" y="287"/>
                  </a:lnTo>
                  <a:lnTo>
                    <a:pt x="68" y="287"/>
                  </a:lnTo>
                  <a:lnTo>
                    <a:pt x="102" y="0"/>
                  </a:lnTo>
                  <a:lnTo>
                    <a:pt x="3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 name="Google Shape;59;p7"/>
            <p:cNvSpPr/>
            <p:nvPr/>
          </p:nvSpPr>
          <p:spPr>
            <a:xfrm>
              <a:off x="855662" y="385762"/>
              <a:ext cx="111125" cy="457200"/>
            </a:xfrm>
            <a:custGeom>
              <a:rect b="b" l="l" r="r" t="t"/>
              <a:pathLst>
                <a:path extrusionOk="0" h="287" w="69">
                  <a:moveTo>
                    <a:pt x="33" y="0"/>
                  </a:moveTo>
                  <a:lnTo>
                    <a:pt x="0" y="287"/>
                  </a:lnTo>
                  <a:lnTo>
                    <a:pt x="35" y="287"/>
                  </a:lnTo>
                  <a:lnTo>
                    <a:pt x="69" y="0"/>
                  </a:lnTo>
                  <a:lnTo>
                    <a:pt x="33"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nvGrpSpPr>
          <p:cNvPr id="60" name="Google Shape;60;p7"/>
          <p:cNvGrpSpPr/>
          <p:nvPr/>
        </p:nvGrpSpPr>
        <p:grpSpPr>
          <a:xfrm>
            <a:off x="838200" y="6105525"/>
            <a:ext cx="8296275" cy="315912"/>
            <a:chOff x="838200" y="6105525"/>
            <a:chExt cx="8296275" cy="315912"/>
          </a:xfrm>
        </p:grpSpPr>
        <p:sp>
          <p:nvSpPr>
            <p:cNvPr id="61" name="Google Shape;61;p7"/>
            <p:cNvSpPr/>
            <p:nvPr/>
          </p:nvSpPr>
          <p:spPr>
            <a:xfrm>
              <a:off x="838200" y="6343650"/>
              <a:ext cx="8296275" cy="77787"/>
            </a:xfrm>
            <a:custGeom>
              <a:rect b="b" l="l" r="r" t="t"/>
              <a:pathLst>
                <a:path extrusionOk="0" h="48" w="5225">
                  <a:moveTo>
                    <a:pt x="0" y="48"/>
                  </a:moveTo>
                  <a:lnTo>
                    <a:pt x="5225" y="48"/>
                  </a:lnTo>
                  <a:lnTo>
                    <a:pt x="5225" y="0"/>
                  </a:lnTo>
                  <a:lnTo>
                    <a:pt x="12" y="0"/>
                  </a:lnTo>
                  <a:lnTo>
                    <a:pt x="0" y="4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 name="Google Shape;62;p7"/>
            <p:cNvSpPr/>
            <p:nvPr/>
          </p:nvSpPr>
          <p:spPr>
            <a:xfrm>
              <a:off x="865187" y="6224587"/>
              <a:ext cx="8269287" cy="77787"/>
            </a:xfrm>
            <a:custGeom>
              <a:rect b="b" l="l" r="r" t="t"/>
              <a:pathLst>
                <a:path extrusionOk="0" h="48" w="5208">
                  <a:moveTo>
                    <a:pt x="0" y="48"/>
                  </a:moveTo>
                  <a:lnTo>
                    <a:pt x="5208" y="48"/>
                  </a:lnTo>
                  <a:lnTo>
                    <a:pt x="5208" y="0"/>
                  </a:lnTo>
                  <a:lnTo>
                    <a:pt x="12" y="0"/>
                  </a:lnTo>
                  <a:lnTo>
                    <a:pt x="0" y="4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 name="Google Shape;63;p7"/>
            <p:cNvSpPr/>
            <p:nvPr/>
          </p:nvSpPr>
          <p:spPr>
            <a:xfrm>
              <a:off x="892175" y="6105525"/>
              <a:ext cx="8242300" cy="80962"/>
            </a:xfrm>
            <a:custGeom>
              <a:rect b="b" l="l" r="r" t="t"/>
              <a:pathLst>
                <a:path extrusionOk="0" h="50" w="5191">
                  <a:moveTo>
                    <a:pt x="0" y="50"/>
                  </a:moveTo>
                  <a:lnTo>
                    <a:pt x="5191" y="48"/>
                  </a:lnTo>
                  <a:lnTo>
                    <a:pt x="5191" y="0"/>
                  </a:lnTo>
                  <a:lnTo>
                    <a:pt x="12" y="0"/>
                  </a:lnTo>
                  <a:lnTo>
                    <a:pt x="0" y="5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64" name="Google Shape;64;p7"/>
          <p:cNvSpPr txBox="1"/>
          <p:nvPr>
            <p:ph type="title"/>
          </p:nvPr>
        </p:nvSpPr>
        <p:spPr>
          <a:xfrm>
            <a:off x="990600" y="271462"/>
            <a:ext cx="7775575" cy="1176337"/>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2pPr>
            <a:lvl3pPr indent="-88900" lvl="2"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3pPr>
            <a:lvl4pPr indent="-88900" lvl="3"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4pPr>
            <a:lvl5pPr indent="-88900" lvl="4"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5pPr>
            <a:lvl6pPr indent="-88900" lvl="5"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6pPr>
            <a:lvl7pPr indent="-88900" lvl="6"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7pPr>
            <a:lvl8pPr indent="-88900" lvl="7"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8pPr>
            <a:lvl9pPr indent="-88900" lvl="8"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9pPr>
          </a:lstStyle>
          <a:p/>
        </p:txBody>
      </p:sp>
      <p:sp>
        <p:nvSpPr>
          <p:cNvPr id="65" name="Google Shape;65;p7"/>
          <p:cNvSpPr txBox="1"/>
          <p:nvPr>
            <p:ph idx="1" type="body"/>
          </p:nvPr>
        </p:nvSpPr>
        <p:spPr>
          <a:xfrm>
            <a:off x="990600" y="1685925"/>
            <a:ext cx="7762875" cy="4181475"/>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6pPr>
            <a:lvl7pPr indent="-317500" lvl="6" marL="32004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7pPr>
            <a:lvl8pPr indent="-317500" lvl="7" marL="36576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8pPr>
            <a:lvl9pPr indent="-317500" lvl="8" marL="41148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9pPr>
          </a:lstStyle>
          <a:p/>
        </p:txBody>
      </p:sp>
      <p:sp>
        <p:nvSpPr>
          <p:cNvPr id="66" name="Google Shape;66;p7"/>
          <p:cNvSpPr txBox="1"/>
          <p:nvPr>
            <p:ph idx="10" type="dt"/>
          </p:nvPr>
        </p:nvSpPr>
        <p:spPr>
          <a:xfrm>
            <a:off x="990600" y="6475412"/>
            <a:ext cx="1905000" cy="381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7" name="Google Shape;67;p7"/>
          <p:cNvSpPr txBox="1"/>
          <p:nvPr>
            <p:ph idx="12" type="sldNum"/>
          </p:nvPr>
        </p:nvSpPr>
        <p:spPr>
          <a:xfrm>
            <a:off x="6858000" y="6475412"/>
            <a:ext cx="1905000" cy="3810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Quattrocento"/>
                <a:ea typeface="Quattrocento"/>
                <a:cs typeface="Quattrocento"/>
                <a:sym typeface="Quattrocento"/>
              </a:defRPr>
            </a:lvl1pPr>
            <a:lvl2pPr indent="0" lvl="1" marL="0" marR="0" rtl="0" algn="r">
              <a:buNone/>
              <a:defRPr b="0" i="0" sz="1400" u="none" cap="none" strike="noStrike">
                <a:latin typeface="Quattrocento"/>
                <a:ea typeface="Quattrocento"/>
                <a:cs typeface="Quattrocento"/>
                <a:sym typeface="Quattrocento"/>
              </a:defRPr>
            </a:lvl2pPr>
            <a:lvl3pPr indent="0" lvl="2" marL="0" marR="0" rtl="0" algn="r">
              <a:buNone/>
              <a:defRPr b="0" i="0" sz="1400" u="none" cap="none" strike="noStrike">
                <a:latin typeface="Quattrocento"/>
                <a:ea typeface="Quattrocento"/>
                <a:cs typeface="Quattrocento"/>
                <a:sym typeface="Quattrocento"/>
              </a:defRPr>
            </a:lvl3pPr>
            <a:lvl4pPr indent="0" lvl="3" marL="0" marR="0" rtl="0" algn="r">
              <a:buNone/>
              <a:defRPr b="0" i="0" sz="1400" u="none" cap="none" strike="noStrike">
                <a:latin typeface="Quattrocento"/>
                <a:ea typeface="Quattrocento"/>
                <a:cs typeface="Quattrocento"/>
                <a:sym typeface="Quattrocento"/>
              </a:defRPr>
            </a:lvl4pPr>
            <a:lvl5pPr indent="0" lvl="4" marL="0" marR="0" rtl="0" algn="r">
              <a:buNone/>
              <a:defRPr b="0" i="0" sz="1400" u="none" cap="none" strike="noStrike">
                <a:latin typeface="Quattrocento"/>
                <a:ea typeface="Quattrocento"/>
                <a:cs typeface="Quattrocento"/>
                <a:sym typeface="Quattrocento"/>
              </a:defRPr>
            </a:lvl5pPr>
            <a:lvl6pPr indent="0" lvl="5" marL="0" marR="0" rtl="0" algn="r">
              <a:buNone/>
              <a:defRPr b="0" i="0" sz="1400" u="none" cap="none" strike="noStrike">
                <a:latin typeface="Quattrocento"/>
                <a:ea typeface="Quattrocento"/>
                <a:cs typeface="Quattrocento"/>
                <a:sym typeface="Quattrocento"/>
              </a:defRPr>
            </a:lvl6pPr>
            <a:lvl7pPr indent="0" lvl="6" marL="0" marR="0" rtl="0" algn="r">
              <a:buNone/>
              <a:defRPr b="0" i="0" sz="1400" u="none" cap="none" strike="noStrike">
                <a:latin typeface="Quattrocento"/>
                <a:ea typeface="Quattrocento"/>
                <a:cs typeface="Quattrocento"/>
                <a:sym typeface="Quattrocento"/>
              </a:defRPr>
            </a:lvl7pPr>
            <a:lvl8pPr indent="0" lvl="7" marL="0" marR="0" rtl="0" algn="r">
              <a:buNone/>
              <a:defRPr b="0" i="0" sz="1400" u="none" cap="none" strike="noStrike">
                <a:latin typeface="Quattrocento"/>
                <a:ea typeface="Quattrocento"/>
                <a:cs typeface="Quattrocento"/>
                <a:sym typeface="Quattrocento"/>
              </a:defRPr>
            </a:lvl8pPr>
            <a:lvl9pPr indent="0" lvl="8" marL="0" marR="0" rtl="0" algn="r">
              <a:buNone/>
              <a:defRPr b="0" i="0" sz="1400" u="none" cap="none" strike="noStrike">
                <a:latin typeface="Quattrocento"/>
                <a:ea typeface="Quattrocento"/>
                <a:cs typeface="Quattrocento"/>
                <a:sym typeface="Quattrocento"/>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
        <p:nvSpPr>
          <p:cNvPr id="68" name="Google Shape;68;p7"/>
          <p:cNvSpPr txBox="1"/>
          <p:nvPr>
            <p:ph idx="11" type="ftr"/>
          </p:nvPr>
        </p:nvSpPr>
        <p:spPr>
          <a:xfrm>
            <a:off x="3429000" y="6475412"/>
            <a:ext cx="2895600" cy="381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5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75" name="Shape 75"/>
        <p:cNvGrpSpPr/>
        <p:nvPr/>
      </p:nvGrpSpPr>
      <p:grpSpPr>
        <a:xfrm>
          <a:off x="0" y="0"/>
          <a:ext cx="0" cy="0"/>
          <a:chOff x="0" y="0"/>
          <a:chExt cx="0" cy="0"/>
        </a:xfrm>
      </p:grpSpPr>
      <p:sp>
        <p:nvSpPr>
          <p:cNvPr id="76" name="Google Shape;76;p9"/>
          <p:cNvSpPr txBox="1"/>
          <p:nvPr>
            <p:ph type="title"/>
          </p:nvPr>
        </p:nvSpPr>
        <p:spPr>
          <a:xfrm>
            <a:off x="762000" y="0"/>
            <a:ext cx="6858000" cy="6096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2pPr>
            <a:lvl3pPr indent="-88900" lvl="2"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3pPr>
            <a:lvl4pPr indent="-88900" lvl="3"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4pPr>
            <a:lvl5pPr indent="-88900" lvl="4"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5pPr>
            <a:lvl6pPr indent="-88900" lvl="5"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6pPr>
            <a:lvl7pPr indent="-88900" lvl="6"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7pPr>
            <a:lvl8pPr indent="-88900" lvl="7"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8pPr>
            <a:lvl9pPr indent="-88900" lvl="8" marL="0" marR="0" rtl="0" algn="l">
              <a:lnSpc>
                <a:spcPct val="100000"/>
              </a:lnSpc>
              <a:spcBef>
                <a:spcPts val="0"/>
              </a:spcBef>
              <a:spcAft>
                <a:spcPts val="0"/>
              </a:spcAft>
              <a:buSzPts val="1400"/>
              <a:buChar char="■"/>
              <a:defRPr b="1" i="0" sz="3200" u="none" cap="none" strike="noStrike">
                <a:solidFill>
                  <a:schemeClr val="dk2"/>
                </a:solidFill>
                <a:latin typeface="Tahoma"/>
                <a:ea typeface="Tahoma"/>
                <a:cs typeface="Tahoma"/>
                <a:sym typeface="Tahoma"/>
              </a:defRPr>
            </a:lvl9pPr>
          </a:lstStyle>
          <a:p/>
        </p:txBody>
      </p:sp>
      <p:sp>
        <p:nvSpPr>
          <p:cNvPr id="77" name="Google Shape;77;p9"/>
          <p:cNvSpPr txBox="1"/>
          <p:nvPr>
            <p:ph idx="1" type="body"/>
          </p:nvPr>
        </p:nvSpPr>
        <p:spPr>
          <a:xfrm>
            <a:off x="685800" y="609600"/>
            <a:ext cx="6934200" cy="59436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360"/>
              </a:spcBef>
              <a:spcAft>
                <a:spcPts val="0"/>
              </a:spcAft>
              <a:buClr>
                <a:schemeClr val="dk1"/>
              </a:buClr>
              <a:buSzPts val="1400"/>
              <a:buFont typeface="Tahoma"/>
              <a:buChar char="»"/>
              <a:defRPr b="1" i="0" sz="1800" u="none" cap="none" strike="noStrike">
                <a:solidFill>
                  <a:schemeClr val="dk1"/>
                </a:solidFill>
                <a:latin typeface="Tahoma"/>
                <a:ea typeface="Tahoma"/>
                <a:cs typeface="Tahoma"/>
                <a:sym typeface="Tahoma"/>
              </a:defRPr>
            </a:lvl6pPr>
            <a:lvl7pPr indent="-317500" lvl="6" marL="3200400" marR="0" rtl="0" algn="l">
              <a:lnSpc>
                <a:spcPct val="100000"/>
              </a:lnSpc>
              <a:spcBef>
                <a:spcPts val="360"/>
              </a:spcBef>
              <a:spcAft>
                <a:spcPts val="0"/>
              </a:spcAft>
              <a:buClr>
                <a:schemeClr val="dk1"/>
              </a:buClr>
              <a:buSzPts val="1400"/>
              <a:buFont typeface="Tahoma"/>
              <a:buChar char="»"/>
              <a:defRPr b="1" i="0" sz="1800" u="none" cap="none" strike="noStrike">
                <a:solidFill>
                  <a:schemeClr val="dk1"/>
                </a:solidFill>
                <a:latin typeface="Tahoma"/>
                <a:ea typeface="Tahoma"/>
                <a:cs typeface="Tahoma"/>
                <a:sym typeface="Tahoma"/>
              </a:defRPr>
            </a:lvl7pPr>
            <a:lvl8pPr indent="-317500" lvl="7" marL="3657600" marR="0" rtl="0" algn="l">
              <a:lnSpc>
                <a:spcPct val="100000"/>
              </a:lnSpc>
              <a:spcBef>
                <a:spcPts val="360"/>
              </a:spcBef>
              <a:spcAft>
                <a:spcPts val="0"/>
              </a:spcAft>
              <a:buClr>
                <a:schemeClr val="dk1"/>
              </a:buClr>
              <a:buSzPts val="1400"/>
              <a:buFont typeface="Tahoma"/>
              <a:buChar char="»"/>
              <a:defRPr b="1" i="0" sz="1800" u="none" cap="none" strike="noStrike">
                <a:solidFill>
                  <a:schemeClr val="dk1"/>
                </a:solidFill>
                <a:latin typeface="Tahoma"/>
                <a:ea typeface="Tahoma"/>
                <a:cs typeface="Tahoma"/>
                <a:sym typeface="Tahoma"/>
              </a:defRPr>
            </a:lvl8pPr>
            <a:lvl9pPr indent="-317500" lvl="8" marL="4114800" marR="0" rtl="0" algn="l">
              <a:lnSpc>
                <a:spcPct val="100000"/>
              </a:lnSpc>
              <a:spcBef>
                <a:spcPts val="360"/>
              </a:spcBef>
              <a:spcAft>
                <a:spcPts val="0"/>
              </a:spcAft>
              <a:buClr>
                <a:schemeClr val="dk1"/>
              </a:buClr>
              <a:buSzPts val="1400"/>
              <a:buFont typeface="Tahoma"/>
              <a:buChar char="»"/>
              <a:defRPr b="1" i="0" sz="1800" u="none" cap="none" strike="noStrike">
                <a:solidFill>
                  <a:schemeClr val="dk1"/>
                </a:solidFill>
                <a:latin typeface="Tahoma"/>
                <a:ea typeface="Tahoma"/>
                <a:cs typeface="Tahoma"/>
                <a:sym typeface="Tahoma"/>
              </a:defRPr>
            </a:lvl9pPr>
          </a:lstStyle>
          <a:p/>
        </p:txBody>
      </p:sp>
      <p:sp>
        <p:nvSpPr>
          <p:cNvPr id="78" name="Google Shape;78;p9"/>
          <p:cNvSpPr txBox="1"/>
          <p:nvPr>
            <p:ph idx="10" type="dt"/>
          </p:nvPr>
        </p:nvSpPr>
        <p:spPr>
          <a:xfrm>
            <a:off x="0" y="6661150"/>
            <a:ext cx="2133600" cy="1968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10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9" name="Google Shape;79;p9"/>
          <p:cNvSpPr txBox="1"/>
          <p:nvPr>
            <p:ph idx="11" type="ftr"/>
          </p:nvPr>
        </p:nvSpPr>
        <p:spPr>
          <a:xfrm>
            <a:off x="3124200" y="6689725"/>
            <a:ext cx="2895600" cy="168275"/>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1" i="0" sz="10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0" name="Google Shape;80;p9"/>
          <p:cNvSpPr txBox="1"/>
          <p:nvPr>
            <p:ph idx="12" type="sldNum"/>
          </p:nvPr>
        </p:nvSpPr>
        <p:spPr>
          <a:xfrm>
            <a:off x="7010400" y="6689725"/>
            <a:ext cx="2133600" cy="136525"/>
          </a:xfrm>
          <a:prstGeom prst="rect">
            <a:avLst/>
          </a:prstGeom>
          <a:noFill/>
          <a:ln>
            <a:noFill/>
          </a:ln>
        </p:spPr>
        <p:txBody>
          <a:bodyPr anchorCtr="0" anchor="t" bIns="91425" lIns="91425" spcFirstLastPara="1" rIns="91425" wrap="square" tIns="91425">
            <a:noAutofit/>
          </a:bodyPr>
          <a:lstStyle>
            <a:lvl1pPr indent="0" lvl="0" marL="0" marR="0" rtl="0" algn="r">
              <a:buNone/>
              <a:defRPr b="1" i="0" sz="1000" u="none" cap="none" strike="noStrike"/>
            </a:lvl1pPr>
            <a:lvl2pPr indent="0" lvl="1" marL="0" marR="0" rtl="0" algn="r">
              <a:buNone/>
              <a:defRPr b="1" i="0" sz="1000" u="none" cap="none" strike="noStrike"/>
            </a:lvl2pPr>
            <a:lvl3pPr indent="0" lvl="2" marL="0" marR="0" rtl="0" algn="r">
              <a:buNone/>
              <a:defRPr b="1" i="0" sz="1000" u="none" cap="none" strike="noStrike"/>
            </a:lvl3pPr>
            <a:lvl4pPr indent="0" lvl="3" marL="0" marR="0" rtl="0" algn="r">
              <a:buNone/>
              <a:defRPr b="1" i="0" sz="1000" u="none" cap="none" strike="noStrike"/>
            </a:lvl4pPr>
            <a:lvl5pPr indent="0" lvl="4" marL="0" marR="0" rtl="0" algn="r">
              <a:buNone/>
              <a:defRPr b="1" i="0" sz="1000" u="none" cap="none" strike="noStrike"/>
            </a:lvl5pPr>
            <a:lvl6pPr indent="0" lvl="5" marL="0" marR="0" rtl="0" algn="r">
              <a:buNone/>
              <a:defRPr b="1" i="0" sz="1000" u="none" cap="none" strike="noStrike"/>
            </a:lvl6pPr>
            <a:lvl7pPr indent="0" lvl="6" marL="0" marR="0" rtl="0" algn="r">
              <a:buNone/>
              <a:defRPr b="1" i="0" sz="1000" u="none" cap="none" strike="noStrike"/>
            </a:lvl7pPr>
            <a:lvl8pPr indent="0" lvl="7" marL="0" marR="0" rtl="0" algn="r">
              <a:buNone/>
              <a:defRPr b="1" i="0" sz="1000" u="none" cap="none" strike="noStrike"/>
            </a:lvl8pPr>
            <a:lvl9pPr indent="0" lvl="8" marL="0" marR="0" rtl="0" algn="r">
              <a:buNone/>
              <a:defRPr b="1" i="0" sz="10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b="0" sz="1400"/>
          </a:p>
          <a:p>
            <a:pPr indent="-88900" lvl="2" marL="0" rtl="0" algn="l">
              <a:spcBef>
                <a:spcPts val="0"/>
              </a:spcBef>
              <a:spcAft>
                <a:spcPts val="0"/>
              </a:spcAft>
              <a:buSzPts val="1400"/>
              <a:buChar char="■"/>
            </a:pPr>
            <a:r>
              <a:t/>
            </a:r>
            <a:endParaRPr b="0" sz="1400"/>
          </a:p>
          <a:p>
            <a:pPr indent="-88900" lvl="3" marL="0" rtl="0" algn="l">
              <a:spcBef>
                <a:spcPts val="0"/>
              </a:spcBef>
              <a:spcAft>
                <a:spcPts val="0"/>
              </a:spcAft>
              <a:buSzPts val="1400"/>
              <a:buChar char="●"/>
            </a:pPr>
            <a:r>
              <a:t/>
            </a:r>
            <a:endParaRPr b="0" sz="1400"/>
          </a:p>
          <a:p>
            <a:pPr indent="-88900" lvl="4" marL="0" rtl="0" algn="l">
              <a:spcBef>
                <a:spcPts val="0"/>
              </a:spcBef>
              <a:spcAft>
                <a:spcPts val="0"/>
              </a:spcAft>
              <a:buSzPts val="1400"/>
              <a:buChar char="○"/>
            </a:pPr>
            <a:r>
              <a:t/>
            </a:r>
            <a:endParaRPr b="0" sz="1400"/>
          </a:p>
          <a:p>
            <a:pPr indent="-88900" lvl="5" marL="0" rtl="0" algn="l">
              <a:spcBef>
                <a:spcPts val="0"/>
              </a:spcBef>
              <a:spcAft>
                <a:spcPts val="0"/>
              </a:spcAft>
              <a:buSzPts val="1400"/>
              <a:buChar char="■"/>
            </a:pPr>
            <a:r>
              <a:t/>
            </a:r>
            <a:endParaRPr b="0" sz="1400"/>
          </a:p>
          <a:p>
            <a:pPr indent="-88900" lvl="6" marL="0" rtl="0" algn="l">
              <a:spcBef>
                <a:spcPts val="0"/>
              </a:spcBef>
              <a:spcAft>
                <a:spcPts val="0"/>
              </a:spcAft>
              <a:buSzPts val="1400"/>
              <a:buChar char="●"/>
            </a:pPr>
            <a:r>
              <a:t/>
            </a:r>
            <a:endParaRPr b="0" sz="1400"/>
          </a:p>
          <a:p>
            <a:pPr indent="-88900" lvl="7" marL="0" rtl="0" algn="l">
              <a:spcBef>
                <a:spcPts val="0"/>
              </a:spcBef>
              <a:spcAft>
                <a:spcPts val="0"/>
              </a:spcAft>
              <a:buSzPts val="1400"/>
              <a:buChar char="○"/>
            </a:pPr>
            <a:r>
              <a:t/>
            </a:r>
            <a:endParaRPr b="0" sz="1400"/>
          </a:p>
          <a:p>
            <a:pPr indent="-88900" lvl="8" marL="0" rtl="0" algn="l">
              <a:spcBef>
                <a:spcPts val="0"/>
              </a:spcBef>
              <a:spcAft>
                <a:spcPts val="0"/>
              </a:spcAft>
              <a:buSzPts val="1400"/>
              <a:buChar char="■"/>
            </a:pPr>
            <a:r>
              <a:t/>
            </a:r>
            <a:endParaRPr b="0" sz="1400"/>
          </a:p>
        </p:txBody>
      </p:sp>
    </p:spTree>
  </p:cSld>
  <p:clrMap accent1="accent1" accent2="accent2" accent3="accent3" accent4="accent4" accent5="accent5" accent6="accent6" bg1="lt1" bg2="dk2" tx1="dk1" tx2="lt2" folHlink="folHlink" hlink="hlink"/>
  <p:sldLayoutIdLst>
    <p:sldLayoutId id="214748365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87" name="Shape 87"/>
        <p:cNvGrpSpPr/>
        <p:nvPr/>
      </p:nvGrpSpPr>
      <p:grpSpPr>
        <a:xfrm>
          <a:off x="0" y="0"/>
          <a:ext cx="0" cy="0"/>
          <a:chOff x="0" y="0"/>
          <a:chExt cx="0" cy="0"/>
        </a:xfrm>
      </p:grpSpPr>
      <p:grpSp>
        <p:nvGrpSpPr>
          <p:cNvPr id="88" name="Google Shape;88;p11"/>
          <p:cNvGrpSpPr/>
          <p:nvPr/>
        </p:nvGrpSpPr>
        <p:grpSpPr>
          <a:xfrm>
            <a:off x="0" y="152400"/>
            <a:ext cx="6899275" cy="6400800"/>
            <a:chOff x="0" y="152400"/>
            <a:chExt cx="6899275" cy="6400800"/>
          </a:xfrm>
        </p:grpSpPr>
        <p:sp>
          <p:nvSpPr>
            <p:cNvPr id="89" name="Google Shape;89;p11"/>
            <p:cNvSpPr/>
            <p:nvPr/>
          </p:nvSpPr>
          <p:spPr>
            <a:xfrm>
              <a:off x="0" y="1666875"/>
              <a:ext cx="6899275" cy="171450"/>
            </a:xfrm>
            <a:custGeom>
              <a:rect b="b" l="l" r="r" t="t"/>
              <a:pathLst>
                <a:path extrusionOk="0" h="108" w="4346">
                  <a:moveTo>
                    <a:pt x="3477" y="10"/>
                  </a:moveTo>
                  <a:cubicBezTo>
                    <a:pt x="3680" y="12"/>
                    <a:pt x="3921" y="14"/>
                    <a:pt x="4057" y="17"/>
                  </a:cubicBezTo>
                  <a:cubicBezTo>
                    <a:pt x="4192" y="20"/>
                    <a:pt x="4253" y="24"/>
                    <a:pt x="4293" y="30"/>
                  </a:cubicBezTo>
                  <a:cubicBezTo>
                    <a:pt x="4333" y="36"/>
                    <a:pt x="4286" y="43"/>
                    <a:pt x="4293" y="50"/>
                  </a:cubicBezTo>
                  <a:cubicBezTo>
                    <a:pt x="4300" y="57"/>
                    <a:pt x="4328" y="67"/>
                    <a:pt x="4329" y="73"/>
                  </a:cubicBezTo>
                  <a:cubicBezTo>
                    <a:pt x="4331" y="80"/>
                    <a:pt x="4346" y="85"/>
                    <a:pt x="4305" y="89"/>
                  </a:cubicBezTo>
                  <a:cubicBezTo>
                    <a:pt x="4263" y="93"/>
                    <a:pt x="4186" y="97"/>
                    <a:pt x="4082" y="99"/>
                  </a:cubicBezTo>
                  <a:cubicBezTo>
                    <a:pt x="3977" y="100"/>
                    <a:pt x="3834" y="99"/>
                    <a:pt x="3675" y="99"/>
                  </a:cubicBezTo>
                  <a:cubicBezTo>
                    <a:pt x="3516" y="98"/>
                    <a:pt x="3341" y="95"/>
                    <a:pt x="3129" y="94"/>
                  </a:cubicBezTo>
                  <a:cubicBezTo>
                    <a:pt x="2918" y="93"/>
                    <a:pt x="2634" y="94"/>
                    <a:pt x="2401" y="94"/>
                  </a:cubicBezTo>
                  <a:cubicBezTo>
                    <a:pt x="2168" y="95"/>
                    <a:pt x="2024" y="97"/>
                    <a:pt x="1733" y="98"/>
                  </a:cubicBezTo>
                  <a:cubicBezTo>
                    <a:pt x="1442" y="99"/>
                    <a:pt x="946" y="103"/>
                    <a:pt x="657" y="102"/>
                  </a:cubicBezTo>
                  <a:cubicBezTo>
                    <a:pt x="368" y="101"/>
                    <a:pt x="110" y="108"/>
                    <a:pt x="1" y="93"/>
                  </a:cubicBezTo>
                  <a:lnTo>
                    <a:pt x="0" y="13"/>
                  </a:lnTo>
                  <a:cubicBezTo>
                    <a:pt x="109" y="0"/>
                    <a:pt x="432" y="13"/>
                    <a:pt x="657" y="12"/>
                  </a:cubicBezTo>
                  <a:cubicBezTo>
                    <a:pt x="882" y="11"/>
                    <a:pt x="1082" y="7"/>
                    <a:pt x="1349" y="7"/>
                  </a:cubicBezTo>
                  <a:cubicBezTo>
                    <a:pt x="1617" y="6"/>
                    <a:pt x="2017" y="8"/>
                    <a:pt x="2265" y="9"/>
                  </a:cubicBezTo>
                  <a:cubicBezTo>
                    <a:pt x="2513" y="9"/>
                    <a:pt x="2634" y="9"/>
                    <a:pt x="2834" y="8"/>
                  </a:cubicBezTo>
                  <a:cubicBezTo>
                    <a:pt x="3034" y="9"/>
                    <a:pt x="3273" y="9"/>
                    <a:pt x="3477" y="10"/>
                  </a:cubicBezTo>
                  <a:close/>
                </a:path>
              </a:pathLst>
            </a:custGeom>
            <a:solidFill>
              <a:schemeClr val="accen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11"/>
            <p:cNvSpPr/>
            <p:nvPr/>
          </p:nvSpPr>
          <p:spPr>
            <a:xfrm>
              <a:off x="198437" y="152400"/>
              <a:ext cx="715962" cy="6400800"/>
            </a:xfrm>
            <a:custGeom>
              <a:rect b="b" l="l" r="r" t="t"/>
              <a:pathLst>
                <a:path extrusionOk="0" h="4115" w="883">
                  <a:moveTo>
                    <a:pt x="86" y="3201"/>
                  </a:moveTo>
                  <a:cubicBezTo>
                    <a:pt x="89" y="3056"/>
                    <a:pt x="83" y="2912"/>
                    <a:pt x="79" y="2730"/>
                  </a:cubicBezTo>
                  <a:cubicBezTo>
                    <a:pt x="75" y="2548"/>
                    <a:pt x="60" y="2270"/>
                    <a:pt x="64" y="2109"/>
                  </a:cubicBezTo>
                  <a:cubicBezTo>
                    <a:pt x="68" y="1948"/>
                    <a:pt x="99" y="1927"/>
                    <a:pt x="101" y="1765"/>
                  </a:cubicBezTo>
                  <a:cubicBezTo>
                    <a:pt x="103" y="1603"/>
                    <a:pt x="90" y="1323"/>
                    <a:pt x="79" y="1137"/>
                  </a:cubicBezTo>
                  <a:cubicBezTo>
                    <a:pt x="68" y="951"/>
                    <a:pt x="44" y="793"/>
                    <a:pt x="34" y="651"/>
                  </a:cubicBezTo>
                  <a:cubicBezTo>
                    <a:pt x="24" y="509"/>
                    <a:pt x="17" y="385"/>
                    <a:pt x="19" y="284"/>
                  </a:cubicBezTo>
                  <a:cubicBezTo>
                    <a:pt x="21" y="183"/>
                    <a:pt x="32" y="90"/>
                    <a:pt x="49" y="45"/>
                  </a:cubicBezTo>
                  <a:cubicBezTo>
                    <a:pt x="66" y="0"/>
                    <a:pt x="91" y="16"/>
                    <a:pt x="123" y="15"/>
                  </a:cubicBezTo>
                  <a:cubicBezTo>
                    <a:pt x="155" y="14"/>
                    <a:pt x="204" y="37"/>
                    <a:pt x="243" y="37"/>
                  </a:cubicBezTo>
                  <a:cubicBezTo>
                    <a:pt x="282" y="37"/>
                    <a:pt x="310" y="20"/>
                    <a:pt x="355" y="15"/>
                  </a:cubicBezTo>
                  <a:cubicBezTo>
                    <a:pt x="400" y="10"/>
                    <a:pt x="453" y="0"/>
                    <a:pt x="512" y="7"/>
                  </a:cubicBezTo>
                  <a:cubicBezTo>
                    <a:pt x="571" y="14"/>
                    <a:pt x="659" y="37"/>
                    <a:pt x="707" y="60"/>
                  </a:cubicBezTo>
                  <a:cubicBezTo>
                    <a:pt x="755" y="83"/>
                    <a:pt x="783" y="99"/>
                    <a:pt x="797" y="142"/>
                  </a:cubicBezTo>
                  <a:cubicBezTo>
                    <a:pt x="811" y="185"/>
                    <a:pt x="788" y="235"/>
                    <a:pt x="789" y="321"/>
                  </a:cubicBezTo>
                  <a:cubicBezTo>
                    <a:pt x="790" y="407"/>
                    <a:pt x="794" y="537"/>
                    <a:pt x="804" y="658"/>
                  </a:cubicBezTo>
                  <a:cubicBezTo>
                    <a:pt x="814" y="779"/>
                    <a:pt x="844" y="892"/>
                    <a:pt x="849" y="1047"/>
                  </a:cubicBezTo>
                  <a:cubicBezTo>
                    <a:pt x="854" y="1202"/>
                    <a:pt x="840" y="1394"/>
                    <a:pt x="834" y="1586"/>
                  </a:cubicBezTo>
                  <a:cubicBezTo>
                    <a:pt x="828" y="1778"/>
                    <a:pt x="805" y="1995"/>
                    <a:pt x="812" y="2199"/>
                  </a:cubicBezTo>
                  <a:cubicBezTo>
                    <a:pt x="819" y="2403"/>
                    <a:pt x="875" y="2624"/>
                    <a:pt x="879" y="2812"/>
                  </a:cubicBezTo>
                  <a:cubicBezTo>
                    <a:pt x="883" y="3000"/>
                    <a:pt x="840" y="3138"/>
                    <a:pt x="834" y="3329"/>
                  </a:cubicBezTo>
                  <a:cubicBezTo>
                    <a:pt x="828" y="3520"/>
                    <a:pt x="848" y="3836"/>
                    <a:pt x="842" y="3957"/>
                  </a:cubicBezTo>
                  <a:cubicBezTo>
                    <a:pt x="836" y="4078"/>
                    <a:pt x="833" y="4033"/>
                    <a:pt x="797" y="4054"/>
                  </a:cubicBezTo>
                  <a:cubicBezTo>
                    <a:pt x="761" y="4075"/>
                    <a:pt x="686" y="4086"/>
                    <a:pt x="625" y="4084"/>
                  </a:cubicBezTo>
                  <a:cubicBezTo>
                    <a:pt x="564" y="4082"/>
                    <a:pt x="492" y="4041"/>
                    <a:pt x="430" y="4039"/>
                  </a:cubicBezTo>
                  <a:cubicBezTo>
                    <a:pt x="368" y="4037"/>
                    <a:pt x="302" y="4057"/>
                    <a:pt x="251" y="4069"/>
                  </a:cubicBezTo>
                  <a:cubicBezTo>
                    <a:pt x="200" y="4081"/>
                    <a:pt x="162" y="4115"/>
                    <a:pt x="123" y="4114"/>
                  </a:cubicBezTo>
                  <a:cubicBezTo>
                    <a:pt x="84" y="4113"/>
                    <a:pt x="38" y="4102"/>
                    <a:pt x="19" y="4062"/>
                  </a:cubicBezTo>
                  <a:cubicBezTo>
                    <a:pt x="0" y="4022"/>
                    <a:pt x="3" y="3952"/>
                    <a:pt x="11" y="3875"/>
                  </a:cubicBezTo>
                  <a:cubicBezTo>
                    <a:pt x="19" y="3798"/>
                    <a:pt x="51" y="3710"/>
                    <a:pt x="64" y="3598"/>
                  </a:cubicBezTo>
                  <a:cubicBezTo>
                    <a:pt x="77" y="3486"/>
                    <a:pt x="83" y="3346"/>
                    <a:pt x="86" y="3201"/>
                  </a:cubicBezTo>
                  <a:close/>
                </a:path>
              </a:pathLst>
            </a:custGeom>
            <a:solidFill>
              <a:schemeClr val="hlink">
                <a:alpha val="49803"/>
              </a:schemeClr>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11"/>
            <p:cNvSpPr/>
            <p:nvPr/>
          </p:nvSpPr>
          <p:spPr>
            <a:xfrm>
              <a:off x="609600" y="1295400"/>
              <a:ext cx="152400" cy="914400"/>
            </a:xfrm>
            <a:custGeom>
              <a:rect b="b" l="l" r="r" t="t"/>
              <a:pathLst>
                <a:path extrusionOk="0" h="842" w="110">
                  <a:moveTo>
                    <a:pt x="92" y="0"/>
                  </a:moveTo>
                  <a:lnTo>
                    <a:pt x="81" y="170"/>
                  </a:lnTo>
                  <a:lnTo>
                    <a:pt x="51" y="362"/>
                  </a:lnTo>
                  <a:lnTo>
                    <a:pt x="74" y="539"/>
                  </a:lnTo>
                  <a:lnTo>
                    <a:pt x="88" y="709"/>
                  </a:lnTo>
                  <a:lnTo>
                    <a:pt x="110" y="842"/>
                  </a:lnTo>
                  <a:lnTo>
                    <a:pt x="81" y="768"/>
                  </a:lnTo>
                  <a:lnTo>
                    <a:pt x="59" y="716"/>
                  </a:lnTo>
                  <a:lnTo>
                    <a:pt x="29" y="598"/>
                  </a:lnTo>
                  <a:lnTo>
                    <a:pt x="0" y="414"/>
                  </a:lnTo>
                  <a:lnTo>
                    <a:pt x="22" y="251"/>
                  </a:lnTo>
                  <a:lnTo>
                    <a:pt x="51" y="81"/>
                  </a:lnTo>
                  <a:lnTo>
                    <a:pt x="92" y="0"/>
                  </a:lnTo>
                  <a:close/>
                </a:path>
              </a:pathLst>
            </a:custGeom>
            <a:solidFill>
              <a:schemeClr val="dk1"/>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sp>
        <p:nvSpPr>
          <p:cNvPr id="92" name="Google Shape;92;p11"/>
          <p:cNvSpPr txBox="1"/>
          <p:nvPr>
            <p:ph type="title"/>
          </p:nvPr>
        </p:nvSpPr>
        <p:spPr>
          <a:xfrm>
            <a:off x="1066800" y="381000"/>
            <a:ext cx="7772400" cy="114300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Comic Sans MS"/>
                <a:ea typeface="Comic Sans MS"/>
                <a:cs typeface="Comic Sans MS"/>
                <a:sym typeface="Comic Sans MS"/>
              </a:defRPr>
            </a:lvl9pPr>
          </a:lstStyle>
          <a:p/>
        </p:txBody>
      </p:sp>
      <p:sp>
        <p:nvSpPr>
          <p:cNvPr id="93" name="Google Shape;93;p11"/>
          <p:cNvSpPr txBox="1"/>
          <p:nvPr>
            <p:ph idx="1" type="body"/>
          </p:nvPr>
        </p:nvSpPr>
        <p:spPr>
          <a:xfrm>
            <a:off x="1066800" y="20574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Comic Sans MS"/>
              <a:buChar char="»"/>
              <a:defRPr b="0" i="0" sz="2000" u="none" cap="none" strike="noStrike">
                <a:solidFill>
                  <a:schemeClr val="dk1"/>
                </a:solidFill>
                <a:latin typeface="Comic Sans MS"/>
                <a:ea typeface="Comic Sans MS"/>
                <a:cs typeface="Comic Sans MS"/>
                <a:sym typeface="Comic Sans MS"/>
              </a:defRPr>
            </a:lvl6pPr>
            <a:lvl7pPr indent="-317500" lvl="6" marL="3200400" marR="0" rtl="0" algn="l">
              <a:lnSpc>
                <a:spcPct val="100000"/>
              </a:lnSpc>
              <a:spcBef>
                <a:spcPts val="400"/>
              </a:spcBef>
              <a:spcAft>
                <a:spcPts val="0"/>
              </a:spcAft>
              <a:buClr>
                <a:schemeClr val="dk1"/>
              </a:buClr>
              <a:buSzPts val="1400"/>
              <a:buFont typeface="Comic Sans MS"/>
              <a:buChar char="»"/>
              <a:defRPr b="0" i="0" sz="2000" u="none" cap="none" strike="noStrike">
                <a:solidFill>
                  <a:schemeClr val="dk1"/>
                </a:solidFill>
                <a:latin typeface="Comic Sans MS"/>
                <a:ea typeface="Comic Sans MS"/>
                <a:cs typeface="Comic Sans MS"/>
                <a:sym typeface="Comic Sans MS"/>
              </a:defRPr>
            </a:lvl7pPr>
            <a:lvl8pPr indent="-317500" lvl="7" marL="3657600" marR="0" rtl="0" algn="l">
              <a:lnSpc>
                <a:spcPct val="100000"/>
              </a:lnSpc>
              <a:spcBef>
                <a:spcPts val="400"/>
              </a:spcBef>
              <a:spcAft>
                <a:spcPts val="0"/>
              </a:spcAft>
              <a:buClr>
                <a:schemeClr val="dk1"/>
              </a:buClr>
              <a:buSzPts val="1400"/>
              <a:buFont typeface="Comic Sans MS"/>
              <a:buChar char="»"/>
              <a:defRPr b="0" i="0" sz="2000" u="none" cap="none" strike="noStrike">
                <a:solidFill>
                  <a:schemeClr val="dk1"/>
                </a:solidFill>
                <a:latin typeface="Comic Sans MS"/>
                <a:ea typeface="Comic Sans MS"/>
                <a:cs typeface="Comic Sans MS"/>
                <a:sym typeface="Comic Sans MS"/>
              </a:defRPr>
            </a:lvl8pPr>
            <a:lvl9pPr indent="-317500" lvl="8" marL="4114800" marR="0" rtl="0" algn="l">
              <a:lnSpc>
                <a:spcPct val="100000"/>
              </a:lnSpc>
              <a:spcBef>
                <a:spcPts val="400"/>
              </a:spcBef>
              <a:spcAft>
                <a:spcPts val="0"/>
              </a:spcAft>
              <a:buClr>
                <a:schemeClr val="dk1"/>
              </a:buClr>
              <a:buSzPts val="1400"/>
              <a:buFont typeface="Comic Sans MS"/>
              <a:buChar char="»"/>
              <a:defRPr b="0" i="0" sz="2000" u="none" cap="none" strike="noStrike">
                <a:solidFill>
                  <a:schemeClr val="dk1"/>
                </a:solidFill>
                <a:latin typeface="Comic Sans MS"/>
                <a:ea typeface="Comic Sans MS"/>
                <a:cs typeface="Comic Sans MS"/>
                <a:sym typeface="Comic Sans MS"/>
              </a:defRPr>
            </a:lvl9pPr>
          </a:lstStyle>
          <a:p/>
        </p:txBody>
      </p:sp>
      <p:sp>
        <p:nvSpPr>
          <p:cNvPr id="94" name="Google Shape;94;p11"/>
          <p:cNvSpPr txBox="1"/>
          <p:nvPr>
            <p:ph idx="10" type="dt"/>
          </p:nvPr>
        </p:nvSpPr>
        <p:spPr>
          <a:xfrm>
            <a:off x="1066800" y="6400800"/>
            <a:ext cx="1905000" cy="45720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Comic Sans MS"/>
                <a:ea typeface="Comic Sans MS"/>
                <a:cs typeface="Comic Sans MS"/>
                <a:sym typeface="Comic Sans MS"/>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5" name="Google Shape;95;p11"/>
          <p:cNvSpPr txBox="1"/>
          <p:nvPr>
            <p:ph idx="11" type="ftr"/>
          </p:nvPr>
        </p:nvSpPr>
        <p:spPr>
          <a:xfrm>
            <a:off x="3505200" y="6400800"/>
            <a:ext cx="2895600" cy="45720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Comic Sans MS"/>
                <a:ea typeface="Comic Sans MS"/>
                <a:cs typeface="Comic Sans MS"/>
                <a:sym typeface="Comic Sans MS"/>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6" name="Google Shape;96;p11"/>
          <p:cNvSpPr txBox="1"/>
          <p:nvPr>
            <p:ph idx="12" type="sldNum"/>
          </p:nvPr>
        </p:nvSpPr>
        <p:spPr>
          <a:xfrm>
            <a:off x="6934200" y="6400800"/>
            <a:ext cx="1905000" cy="45720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atin typeface="Comic Sans MS"/>
                <a:ea typeface="Comic Sans MS"/>
                <a:cs typeface="Comic Sans MS"/>
                <a:sym typeface="Comic Sans MS"/>
              </a:defRPr>
            </a:lvl1pPr>
            <a:lvl2pPr indent="0" lvl="1" marL="0" marR="0" rtl="0" algn="r">
              <a:buNone/>
              <a:defRPr b="0" i="0" sz="1400" u="none" cap="none" strike="noStrike">
                <a:latin typeface="Comic Sans MS"/>
                <a:ea typeface="Comic Sans MS"/>
                <a:cs typeface="Comic Sans MS"/>
                <a:sym typeface="Comic Sans MS"/>
              </a:defRPr>
            </a:lvl2pPr>
            <a:lvl3pPr indent="0" lvl="2" marL="0" marR="0" rtl="0" algn="r">
              <a:buNone/>
              <a:defRPr b="0" i="0" sz="1400" u="none" cap="none" strike="noStrike">
                <a:latin typeface="Comic Sans MS"/>
                <a:ea typeface="Comic Sans MS"/>
                <a:cs typeface="Comic Sans MS"/>
                <a:sym typeface="Comic Sans MS"/>
              </a:defRPr>
            </a:lvl3pPr>
            <a:lvl4pPr indent="0" lvl="3" marL="0" marR="0" rtl="0" algn="r">
              <a:buNone/>
              <a:defRPr b="0" i="0" sz="1400" u="none" cap="none" strike="noStrike">
                <a:latin typeface="Comic Sans MS"/>
                <a:ea typeface="Comic Sans MS"/>
                <a:cs typeface="Comic Sans MS"/>
                <a:sym typeface="Comic Sans MS"/>
              </a:defRPr>
            </a:lvl4pPr>
            <a:lvl5pPr indent="0" lvl="4" marL="0" marR="0" rtl="0" algn="r">
              <a:buNone/>
              <a:defRPr b="0" i="0" sz="1400" u="none" cap="none" strike="noStrike">
                <a:latin typeface="Comic Sans MS"/>
                <a:ea typeface="Comic Sans MS"/>
                <a:cs typeface="Comic Sans MS"/>
                <a:sym typeface="Comic Sans MS"/>
              </a:defRPr>
            </a:lvl5pPr>
            <a:lvl6pPr indent="0" lvl="5" marL="0" marR="0" rtl="0" algn="r">
              <a:buNone/>
              <a:defRPr b="0" i="0" sz="1400" u="none" cap="none" strike="noStrike">
                <a:latin typeface="Comic Sans MS"/>
                <a:ea typeface="Comic Sans MS"/>
                <a:cs typeface="Comic Sans MS"/>
                <a:sym typeface="Comic Sans MS"/>
              </a:defRPr>
            </a:lvl6pPr>
            <a:lvl7pPr indent="0" lvl="6" marL="0" marR="0" rtl="0" algn="r">
              <a:buNone/>
              <a:defRPr b="0" i="0" sz="1400" u="none" cap="none" strike="noStrike">
                <a:latin typeface="Comic Sans MS"/>
                <a:ea typeface="Comic Sans MS"/>
                <a:cs typeface="Comic Sans MS"/>
                <a:sym typeface="Comic Sans MS"/>
              </a:defRPr>
            </a:lvl7pPr>
            <a:lvl8pPr indent="0" lvl="7" marL="0" marR="0" rtl="0" algn="r">
              <a:buNone/>
              <a:defRPr b="0" i="0" sz="1400" u="none" cap="none" strike="noStrike">
                <a:latin typeface="Comic Sans MS"/>
                <a:ea typeface="Comic Sans MS"/>
                <a:cs typeface="Comic Sans MS"/>
                <a:sym typeface="Comic Sans MS"/>
              </a:defRPr>
            </a:lvl8pPr>
            <a:lvl9pPr indent="0" lvl="8" marL="0" marR="0" rtl="0" algn="r">
              <a:buNone/>
              <a:defRPr b="0" i="0" sz="1400" u="none" cap="none" strike="noStrike">
                <a:latin typeface="Comic Sans MS"/>
                <a:ea typeface="Comic Sans MS"/>
                <a:cs typeface="Comic Sans MS"/>
                <a:sym typeface="Comic Sans MS"/>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103" name="Shape 103"/>
        <p:cNvGrpSpPr/>
        <p:nvPr/>
      </p:nvGrpSpPr>
      <p:grpSpPr>
        <a:xfrm>
          <a:off x="0" y="0"/>
          <a:ext cx="0" cy="0"/>
          <a:chOff x="0" y="0"/>
          <a:chExt cx="0" cy="0"/>
        </a:xfrm>
      </p:grpSpPr>
      <p:grpSp>
        <p:nvGrpSpPr>
          <p:cNvPr id="104" name="Google Shape;104;p13"/>
          <p:cNvGrpSpPr/>
          <p:nvPr/>
        </p:nvGrpSpPr>
        <p:grpSpPr>
          <a:xfrm>
            <a:off x="101600" y="152400"/>
            <a:ext cx="8940800" cy="6362700"/>
            <a:chOff x="101600" y="152400"/>
            <a:chExt cx="8940800" cy="6362700"/>
          </a:xfrm>
        </p:grpSpPr>
        <p:sp>
          <p:nvSpPr>
            <p:cNvPr id="105" name="Google Shape;105;p13"/>
            <p:cNvSpPr/>
            <p:nvPr/>
          </p:nvSpPr>
          <p:spPr>
            <a:xfrm>
              <a:off x="101600" y="152400"/>
              <a:ext cx="8940800" cy="285750"/>
            </a:xfrm>
            <a:prstGeom prst="rect">
              <a:avLst/>
            </a:prstGeom>
            <a:gradFill>
              <a:gsLst>
                <a:gs pos="0">
                  <a:schemeClr val="accent2"/>
                </a:gs>
                <a:gs pos="50000">
                  <a:schemeClr val="lt2"/>
                </a:gs>
                <a:gs pos="50000">
                  <a:schemeClr val="lt2"/>
                </a:gs>
                <a:gs pos="100000">
                  <a:schemeClr val="accen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3"/>
            <p:cNvSpPr/>
            <p:nvPr/>
          </p:nvSpPr>
          <p:spPr>
            <a:xfrm>
              <a:off x="254000" y="552450"/>
              <a:ext cx="8636000" cy="152400"/>
            </a:xfrm>
            <a:prstGeom prst="rect">
              <a:avLst/>
            </a:prstGeom>
            <a:gradFill>
              <a:gsLst>
                <a:gs pos="0">
                  <a:schemeClr val="dk2"/>
                </a:gs>
                <a:gs pos="50000">
                  <a:schemeClr val="lt2"/>
                </a:gs>
                <a:gs pos="50000">
                  <a:schemeClr val="lt2"/>
                </a:gs>
                <a:gs pos="100000">
                  <a:schemeClr val="dk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3"/>
            <p:cNvSpPr/>
            <p:nvPr/>
          </p:nvSpPr>
          <p:spPr>
            <a:xfrm>
              <a:off x="101600" y="6419850"/>
              <a:ext cx="8940800" cy="95250"/>
            </a:xfrm>
            <a:prstGeom prst="rect">
              <a:avLst/>
            </a:prstGeom>
            <a:solidFill>
              <a:schemeClr val="accen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13"/>
            <p:cNvSpPr/>
            <p:nvPr/>
          </p:nvSpPr>
          <p:spPr>
            <a:xfrm>
              <a:off x="363537" y="6305550"/>
              <a:ext cx="8416925" cy="38100"/>
            </a:xfrm>
            <a:prstGeom prst="rect">
              <a:avLst/>
            </a:prstGeom>
            <a:solidFill>
              <a:schemeClr val="dk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sp>
        <p:nvSpPr>
          <p:cNvPr id="109" name="Google Shape;109;p13"/>
          <p:cNvSpPr txBox="1"/>
          <p:nvPr>
            <p:ph type="title"/>
          </p:nvPr>
        </p:nvSpPr>
        <p:spPr>
          <a:xfrm>
            <a:off x="685800" y="723900"/>
            <a:ext cx="7772400" cy="11811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2pPr>
            <a:lvl3pPr indent="-88900" lvl="2"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3pPr>
            <a:lvl4pPr indent="-88900" lvl="3"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4pPr>
            <a:lvl5pPr indent="-88900" lvl="4"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5pPr>
            <a:lvl6pPr indent="-88900" lvl="5"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6pPr>
            <a:lvl7pPr indent="-88900" lvl="6"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7pPr>
            <a:lvl8pPr indent="-88900" lvl="7"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8pPr>
            <a:lvl9pPr indent="-88900" lvl="8" marL="0" marR="0" rtl="0" algn="ctr">
              <a:lnSpc>
                <a:spcPct val="100000"/>
              </a:lnSpc>
              <a:spcBef>
                <a:spcPts val="0"/>
              </a:spcBef>
              <a:spcAft>
                <a:spcPts val="0"/>
              </a:spcAft>
              <a:buSzPts val="1400"/>
              <a:buChar char="■"/>
              <a:defRPr b="1" i="0" sz="4400" u="none" cap="none" strike="noStrike">
                <a:solidFill>
                  <a:schemeClr val="dk2"/>
                </a:solidFill>
                <a:latin typeface="Times New Roman"/>
                <a:ea typeface="Times New Roman"/>
                <a:cs typeface="Times New Roman"/>
                <a:sym typeface="Times New Roman"/>
              </a:defRPr>
            </a:lvl9pPr>
          </a:lstStyle>
          <a:p/>
        </p:txBody>
      </p:sp>
      <p:sp>
        <p:nvSpPr>
          <p:cNvPr id="110" name="Google Shape;110;p13"/>
          <p:cNvSpPr txBox="1"/>
          <p:nvPr>
            <p:ph idx="1" type="body"/>
          </p:nvPr>
        </p:nvSpPr>
        <p:spPr>
          <a:xfrm>
            <a:off x="685800" y="21336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111" name="Google Shape;111;p13"/>
          <p:cNvSpPr txBox="1"/>
          <p:nvPr>
            <p:ph idx="10" type="dt"/>
          </p:nvPr>
        </p:nvSpPr>
        <p:spPr>
          <a:xfrm>
            <a:off x="685800" y="6477000"/>
            <a:ext cx="1905000" cy="379412"/>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2" name="Google Shape;112;p13"/>
          <p:cNvSpPr txBox="1"/>
          <p:nvPr>
            <p:ph idx="11" type="ftr"/>
          </p:nvPr>
        </p:nvSpPr>
        <p:spPr>
          <a:xfrm>
            <a:off x="3124200" y="6477000"/>
            <a:ext cx="2895600" cy="379412"/>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13" name="Google Shape;113;p13"/>
          <p:cNvSpPr txBox="1"/>
          <p:nvPr>
            <p:ph idx="12" type="sldNum"/>
          </p:nvPr>
        </p:nvSpPr>
        <p:spPr>
          <a:xfrm>
            <a:off x="6553200" y="6477000"/>
            <a:ext cx="1905000" cy="379412"/>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54"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3" name="Shape 123"/>
        <p:cNvGrpSpPr/>
        <p:nvPr/>
      </p:nvGrpSpPr>
      <p:grpSpPr>
        <a:xfrm>
          <a:off x="0" y="0"/>
          <a:ext cx="0" cy="0"/>
          <a:chOff x="0" y="0"/>
          <a:chExt cx="0" cy="0"/>
        </a:xfrm>
      </p:grpSpPr>
      <p:sp>
        <p:nvSpPr>
          <p:cNvPr id="124" name="Google Shape;124;p15"/>
          <p:cNvSpPr txBox="1"/>
          <p:nvPr>
            <p:ph type="ctrTitle"/>
          </p:nvPr>
        </p:nvSpPr>
        <p:spPr>
          <a:xfrm>
            <a:off x="685800" y="2438400"/>
            <a:ext cx="7772400" cy="1470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ADAB BERJIHAD</a:t>
            </a:r>
            <a:endParaRPr b="0" i="0" sz="1800" u="none" cap="none" strike="noStrike"/>
          </a:p>
        </p:txBody>
      </p:sp>
      <p:pic>
        <p:nvPicPr>
          <p:cNvPr id="125" name="Google Shape;125;p15"/>
          <p:cNvPicPr preferRelativeResize="0"/>
          <p:nvPr/>
        </p:nvPicPr>
        <p:blipFill>
          <a:blip r:embed="rId4">
            <a:alphaModFix/>
          </a:blip>
          <a:stretch>
            <a:fillRect/>
          </a:stretch>
        </p:blipFill>
        <p:spPr>
          <a:xfrm>
            <a:off x="6019800" y="685800"/>
            <a:ext cx="2771775" cy="2771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4" name="Shape 184"/>
        <p:cNvGrpSpPr/>
        <p:nvPr/>
      </p:nvGrpSpPr>
      <p:grpSpPr>
        <a:xfrm>
          <a:off x="0" y="0"/>
          <a:ext cx="0" cy="0"/>
          <a:chOff x="0" y="0"/>
          <a:chExt cx="0" cy="0"/>
        </a:xfrm>
      </p:grpSpPr>
      <p:pic>
        <p:nvPicPr>
          <p:cNvPr id="185" name="Google Shape;185;p24"/>
          <p:cNvPicPr preferRelativeResize="0"/>
          <p:nvPr/>
        </p:nvPicPr>
        <p:blipFill>
          <a:blip r:embed="rId4">
            <a:alphaModFix/>
          </a:blip>
          <a:stretch>
            <a:fillRect/>
          </a:stretch>
        </p:blipFill>
        <p:spPr>
          <a:xfrm>
            <a:off x="457200" y="482600"/>
            <a:ext cx="8153400" cy="5765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189" name="Shape 189"/>
        <p:cNvGrpSpPr/>
        <p:nvPr/>
      </p:nvGrpSpPr>
      <p:grpSpPr>
        <a:xfrm>
          <a:off x="0" y="0"/>
          <a:ext cx="0" cy="0"/>
          <a:chOff x="0" y="0"/>
          <a:chExt cx="0" cy="0"/>
        </a:xfrm>
      </p:grpSpPr>
      <p:sp>
        <p:nvSpPr>
          <p:cNvPr id="190" name="Google Shape;190;p25"/>
          <p:cNvSpPr txBox="1"/>
          <p:nvPr>
            <p:ph type="title"/>
          </p:nvPr>
        </p:nvSpPr>
        <p:spPr>
          <a:xfrm>
            <a:off x="685800" y="990600"/>
            <a:ext cx="7772400" cy="914400"/>
          </a:xfrm>
          <a:prstGeom prst="rect">
            <a:avLst/>
          </a:prstGeom>
          <a:solidFill>
            <a:srgbClr val="3333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Times New Roman"/>
              <a:buNone/>
            </a:pPr>
            <a:r>
              <a:rPr b="1" i="0" lang="en-US" sz="3200" u="none" cap="none" strike="noStrike">
                <a:solidFill>
                  <a:srgbClr val="FFFF00"/>
                </a:solidFill>
                <a:latin typeface="Times New Roman"/>
                <a:ea typeface="Times New Roman"/>
                <a:cs typeface="Times New Roman"/>
                <a:sym typeface="Times New Roman"/>
              </a:rPr>
              <a:t>CARA MELAHIRKAN </a:t>
            </a:r>
            <a:br>
              <a:rPr b="1" i="0" lang="en-US" sz="3200" u="none" cap="none" strike="noStrike">
                <a:solidFill>
                  <a:srgbClr val="FFFF00"/>
                </a:solidFill>
                <a:latin typeface="Times New Roman"/>
                <a:ea typeface="Times New Roman"/>
                <a:cs typeface="Times New Roman"/>
                <a:sym typeface="Times New Roman"/>
              </a:rPr>
            </a:br>
            <a:r>
              <a:rPr b="1" i="0" lang="en-US" sz="3200" u="none" cap="none" strike="noStrike">
                <a:solidFill>
                  <a:srgbClr val="FFFF00"/>
                </a:solidFill>
                <a:latin typeface="Times New Roman"/>
                <a:ea typeface="Times New Roman"/>
                <a:cs typeface="Times New Roman"/>
                <a:sym typeface="Times New Roman"/>
              </a:rPr>
              <a:t>SEMANGAT JIHAD</a:t>
            </a:r>
            <a:endParaRPr b="0" i="0" sz="1800" u="none" cap="none" strike="noStrike"/>
          </a:p>
        </p:txBody>
      </p:sp>
      <p:sp>
        <p:nvSpPr>
          <p:cNvPr id="191" name="Google Shape;191;p25"/>
          <p:cNvSpPr txBox="1"/>
          <p:nvPr/>
        </p:nvSpPr>
        <p:spPr>
          <a:xfrm>
            <a:off x="1066800" y="2438400"/>
            <a:ext cx="6935787" cy="1552575"/>
          </a:xfrm>
          <a:prstGeom prst="rect">
            <a:avLst/>
          </a:prstGeom>
          <a:solidFill>
            <a:schemeClr val="dk2"/>
          </a:solidFill>
          <a:ln>
            <a:noFill/>
          </a:ln>
        </p:spPr>
        <p:txBody>
          <a:bodyPr anchorCtr="0" anchor="t" bIns="45700" lIns="91425" spcFirstLastPara="1" rIns="91425" wrap="square" tIns="45700">
            <a:noAutofit/>
          </a:bodyPr>
          <a:lstStyle/>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Semangat jihad boleh dipupuk dengan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menambah ilmu pengetahuan khususnya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mengenai kelebihan-kelebihan jihad dan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menerusi kisah pejuang-pejuang terdahulu.</a:t>
            </a:r>
            <a:endParaRPr b="0" i="0" sz="1800" u="none" cap="none" strike="noStrike"/>
          </a:p>
        </p:txBody>
      </p:sp>
      <p:sp>
        <p:nvSpPr>
          <p:cNvPr id="192" name="Google Shape;192;p25"/>
          <p:cNvSpPr txBox="1"/>
          <p:nvPr/>
        </p:nvSpPr>
        <p:spPr>
          <a:xfrm>
            <a:off x="1295400" y="4267200"/>
            <a:ext cx="6553200" cy="1917700"/>
          </a:xfrm>
          <a:prstGeom prst="rect">
            <a:avLst/>
          </a:prstGeom>
          <a:solidFill>
            <a:schemeClr val="dk2"/>
          </a:solidFill>
          <a:ln>
            <a:noFill/>
          </a:ln>
        </p:spPr>
        <p:txBody>
          <a:bodyPr anchorCtr="0" anchor="t" bIns="45700" lIns="91425" spcFirstLastPara="1" rIns="91425" wrap="square" tIns="45700">
            <a:noAutofit/>
          </a:bodyPr>
          <a:lstStyle/>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Semangat jihad juga boleh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disuburkan dengan melakukan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ibadah-ibadah seperti qiamullail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dan membaca Al-Quran serta </a:t>
            </a:r>
            <a:endParaRPr b="0" i="0" sz="1800" u="none" cap="none" strike="noStrike"/>
          </a:p>
          <a:p>
            <a:pPr indent="0" lvl="1" marL="457200" marR="0" rtl="0" algn="ctr">
              <a:lnSpc>
                <a:spcPct val="100000"/>
              </a:lnSpc>
              <a:spcBef>
                <a:spcPts val="0"/>
              </a:spcBef>
              <a:spcAft>
                <a:spcPts val="0"/>
              </a:spcAft>
              <a:buClr>
                <a:srgbClr val="3333FF"/>
              </a:buClr>
              <a:buFont typeface="Arial"/>
              <a:buNone/>
            </a:pPr>
            <a:r>
              <a:rPr b="1" i="0" lang="en-US" sz="2400" u="none" cap="none" strike="noStrike">
                <a:solidFill>
                  <a:srgbClr val="3333FF"/>
                </a:solidFill>
                <a:latin typeface="Arial"/>
                <a:ea typeface="Arial"/>
                <a:cs typeface="Arial"/>
                <a:sym typeface="Arial"/>
              </a:rPr>
              <a:t>memahami maksudnya.</a:t>
            </a:r>
            <a:endParaRPr b="0" i="0" sz="1800" u="none" cap="none" strike="noStrike"/>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196" name="Shape 196"/>
        <p:cNvGrpSpPr/>
        <p:nvPr/>
      </p:nvGrpSpPr>
      <p:grpSpPr>
        <a:xfrm>
          <a:off x="0" y="0"/>
          <a:ext cx="0" cy="0"/>
          <a:chOff x="0" y="0"/>
          <a:chExt cx="0" cy="0"/>
        </a:xfrm>
      </p:grpSpPr>
      <p:pic>
        <p:nvPicPr>
          <p:cNvPr id="197" name="Google Shape;197;p26"/>
          <p:cNvPicPr preferRelativeResize="0"/>
          <p:nvPr/>
        </p:nvPicPr>
        <p:blipFill>
          <a:blip r:embed="rId3">
            <a:alphaModFix/>
          </a:blip>
          <a:stretch>
            <a:fillRect/>
          </a:stretch>
        </p:blipFill>
        <p:spPr>
          <a:xfrm>
            <a:off x="990600" y="990600"/>
            <a:ext cx="7239000" cy="50117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201" name="Shape 201"/>
        <p:cNvGrpSpPr/>
        <p:nvPr/>
      </p:nvGrpSpPr>
      <p:grpSpPr>
        <a:xfrm>
          <a:off x="0" y="0"/>
          <a:ext cx="0" cy="0"/>
          <a:chOff x="0" y="0"/>
          <a:chExt cx="0" cy="0"/>
        </a:xfrm>
      </p:grpSpPr>
      <p:pic>
        <p:nvPicPr>
          <p:cNvPr id="202" name="Google Shape;202;p27"/>
          <p:cNvPicPr preferRelativeResize="0"/>
          <p:nvPr/>
        </p:nvPicPr>
        <p:blipFill>
          <a:blip r:embed="rId3">
            <a:alphaModFix/>
          </a:blip>
          <a:stretch>
            <a:fillRect/>
          </a:stretch>
        </p:blipFill>
        <p:spPr>
          <a:xfrm>
            <a:off x="3733800" y="2438400"/>
            <a:ext cx="1676400" cy="1466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50000">
              <a:schemeClr val="lt1"/>
            </a:gs>
            <a:gs pos="50000">
              <a:schemeClr val="lt1"/>
            </a:gs>
            <a:gs pos="100000">
              <a:schemeClr val="lt2"/>
            </a:gs>
          </a:gsLst>
          <a:lin ang="10800000" scaled="0"/>
        </a:gradFill>
      </p:bgPr>
    </p:bg>
    <p:spTree>
      <p:nvGrpSpPr>
        <p:cNvPr id="129" name="Shape 129"/>
        <p:cNvGrpSpPr/>
        <p:nvPr/>
      </p:nvGrpSpPr>
      <p:grpSpPr>
        <a:xfrm>
          <a:off x="0" y="0"/>
          <a:ext cx="0" cy="0"/>
          <a:chOff x="0" y="0"/>
          <a:chExt cx="0" cy="0"/>
        </a:xfrm>
      </p:grpSpPr>
      <p:sp>
        <p:nvSpPr>
          <p:cNvPr id="130" name="Google Shape;130;p16"/>
          <p:cNvSpPr txBox="1"/>
          <p:nvPr>
            <p:ph type="title"/>
          </p:nvPr>
        </p:nvSpPr>
        <p:spPr>
          <a:xfrm>
            <a:off x="685800" y="609600"/>
            <a:ext cx="7772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Times New Roman"/>
              <a:buNone/>
            </a:pPr>
            <a:r>
              <a:rPr b="0" i="0" lang="en-US" sz="4400" u="none" cap="none" strike="noStrike">
                <a:solidFill>
                  <a:schemeClr val="dk2"/>
                </a:solidFill>
                <a:latin typeface="Times New Roman"/>
                <a:ea typeface="Times New Roman"/>
                <a:cs typeface="Times New Roman"/>
                <a:sym typeface="Times New Roman"/>
              </a:rPr>
              <a:t>PENGERTIAN JIHAD</a:t>
            </a:r>
            <a:endParaRPr b="0" i="0" sz="1800" u="none" cap="none" strike="noStrike"/>
          </a:p>
        </p:txBody>
      </p:sp>
      <p:sp>
        <p:nvSpPr>
          <p:cNvPr id="131" name="Google Shape;131;p16"/>
          <p:cNvSpPr txBox="1"/>
          <p:nvPr>
            <p:ph idx="1" type="body"/>
          </p:nvPr>
        </p:nvSpPr>
        <p:spPr>
          <a:xfrm>
            <a:off x="685800" y="1981200"/>
            <a:ext cx="77724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Jihad menurut bahasa ialah usaha yang bersungguh-sungguh dengan menggunakan kemampuan yang ada.</a:t>
            </a:r>
            <a:endParaRPr b="0" i="0" sz="1800" u="none" cap="none" strike="noStrike"/>
          </a:p>
          <a:p>
            <a:pPr indent="-342900" lvl="0" marL="342900" marR="0" rtl="0" algn="just">
              <a:lnSpc>
                <a:spcPct val="100000"/>
              </a:lnSpc>
              <a:spcBef>
                <a:spcPts val="640"/>
              </a:spcBef>
              <a:spcAft>
                <a:spcPts val="0"/>
              </a:spcAft>
              <a:buClr>
                <a:schemeClr val="dk1"/>
              </a:buClr>
              <a:buSzPts val="3200"/>
              <a:buFont typeface="Times New Roman"/>
              <a:buChar char="•"/>
            </a:pPr>
            <a:r>
              <a:rPr b="0" i="0" lang="en-US" sz="3200" u="none" cap="none" strike="noStrike">
                <a:solidFill>
                  <a:schemeClr val="dk1"/>
                </a:solidFill>
                <a:latin typeface="Times New Roman"/>
                <a:ea typeface="Times New Roman"/>
                <a:cs typeface="Times New Roman"/>
                <a:sym typeface="Times New Roman"/>
              </a:rPr>
              <a:t>Jihad dari segi istilah pula, usaha yang dilakukan seseorang muslim dengan menggunakan seluruh kemampuan untuk menegakkan Islam dan mendapatkan keredhaan Allah.</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2"/>
            </a:gs>
          </a:gsLst>
          <a:path path="circle">
            <a:fillToRect b="100%" r="100%"/>
          </a:path>
          <a:tileRect l="-100%" t="-100%"/>
        </a:gradFill>
      </p:bgPr>
    </p:bg>
    <p:spTree>
      <p:nvGrpSpPr>
        <p:cNvPr id="135" name="Shape 135"/>
        <p:cNvGrpSpPr/>
        <p:nvPr/>
      </p:nvGrpSpPr>
      <p:grpSpPr>
        <a:xfrm>
          <a:off x="0" y="0"/>
          <a:ext cx="0" cy="0"/>
          <a:chOff x="0" y="0"/>
          <a:chExt cx="0" cy="0"/>
        </a:xfrm>
      </p:grpSpPr>
      <p:sp>
        <p:nvSpPr>
          <p:cNvPr id="136" name="Google Shape;136;p17"/>
          <p:cNvSpPr txBox="1"/>
          <p:nvPr>
            <p:ph type="title"/>
          </p:nvPr>
        </p:nvSpPr>
        <p:spPr>
          <a:xfrm>
            <a:off x="1143000" y="533400"/>
            <a:ext cx="7772400" cy="10858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imes New Roman"/>
              <a:buNone/>
            </a:pPr>
            <a:r>
              <a:rPr b="1" i="0" lang="en-US" sz="4000" u="none" cap="none" strike="noStrike">
                <a:solidFill>
                  <a:schemeClr val="dk2"/>
                </a:solidFill>
                <a:latin typeface="Times New Roman"/>
                <a:ea typeface="Times New Roman"/>
                <a:cs typeface="Times New Roman"/>
                <a:sym typeface="Times New Roman"/>
              </a:rPr>
              <a:t>KELEBIHAN ORANG YANG BERJIHAD</a:t>
            </a:r>
            <a:endParaRPr b="0" i="0" sz="1800" u="none" cap="none" strike="noStrike"/>
          </a:p>
        </p:txBody>
      </p:sp>
      <p:sp>
        <p:nvSpPr>
          <p:cNvPr id="137" name="Google Shape;137;p17"/>
          <p:cNvSpPr txBox="1"/>
          <p:nvPr>
            <p:ph idx="1" type="body"/>
          </p:nvPr>
        </p:nvSpPr>
        <p:spPr>
          <a:xfrm>
            <a:off x="1219200" y="2259012"/>
            <a:ext cx="7772400" cy="3463925"/>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000"/>
              <a:buFont typeface="Times New Roman"/>
              <a:buChar char="•"/>
            </a:pPr>
            <a:r>
              <a:rPr b="0" i="0" lang="en-US" sz="2000" u="none" cap="none" strike="noStrike">
                <a:solidFill>
                  <a:schemeClr val="dk1"/>
                </a:solidFill>
                <a:latin typeface="Times New Roman"/>
                <a:ea typeface="Times New Roman"/>
                <a:cs typeface="Times New Roman"/>
                <a:sym typeface="Times New Roman"/>
              </a:rPr>
              <a:t>Firman Allag dalam surah An-Nisa’ ayat 95 yang bermaksud:</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Times New Roman"/>
              <a:buChar char="•"/>
            </a:pPr>
            <a:r>
              <a:rPr b="0" i="0" lang="en-US" sz="2000" u="none" cap="none" strike="noStrike">
                <a:solidFill>
                  <a:schemeClr val="dk1"/>
                </a:solidFill>
                <a:latin typeface="Times New Roman"/>
                <a:ea typeface="Times New Roman"/>
                <a:cs typeface="Times New Roman"/>
                <a:sym typeface="Times New Roman"/>
              </a:rPr>
              <a:t>	</a:t>
            </a:r>
            <a:r>
              <a:rPr b="1" i="1" lang="en-US" sz="2000" u="none" cap="none" strike="noStrike">
                <a:solidFill>
                  <a:schemeClr val="dk1"/>
                </a:solidFill>
                <a:latin typeface="Times New Roman"/>
                <a:ea typeface="Times New Roman"/>
                <a:cs typeface="Times New Roman"/>
                <a:sym typeface="Times New Roman"/>
              </a:rPr>
              <a:t>“Allah melebihkan orang yang berjuang dengan harta benda dan jiwa mereka atas orang yang duduk (tidak turut berperang tanpa sebarang keuzuran) dengan kelebihan satu darjat. Dan tiap-tiap satu (dari dua golongan itu) Allah menjanjikan dengan balasan yang baik (syurga), dan Allah melebihkan orang yang berjuang atas orang yang duduk (tidak turut berperang tanpa sebarang keuzuran) dengan pahala yang amat besar”.</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400"/>
              </a:spcBef>
              <a:spcAft>
                <a:spcPts val="0"/>
              </a:spcAft>
              <a:buClr>
                <a:schemeClr val="accent2"/>
              </a:buClr>
              <a:buSzPts val="2000"/>
              <a:buFont typeface="Times New Roman"/>
              <a:buChar char="•"/>
            </a:pPr>
            <a:r>
              <a:rPr b="0" i="0" lang="en-US" sz="2000" u="none" cap="none" strike="noStrike">
                <a:solidFill>
                  <a:schemeClr val="dk1"/>
                </a:solidFill>
                <a:latin typeface="Times New Roman"/>
                <a:ea typeface="Times New Roman"/>
                <a:cs typeface="Times New Roman"/>
                <a:sym typeface="Times New Roman"/>
              </a:rPr>
              <a:t>Dalam ayat diatas Allah berjanji  akan mengangkat darjat orang yang berjihad dijalannya. Allah menyediakan untuk mereka syurga yang terbentang luas dan penuh dengan kenikmatan yang tiada bandingannya.</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2"/>
            </a:gs>
          </a:gsLst>
          <a:path path="circle">
            <a:fillToRect b="100%" r="100%"/>
          </a:path>
          <a:tileRect l="-100%" t="-100%"/>
        </a:gradFill>
      </p:bgPr>
    </p:bg>
    <p:spTree>
      <p:nvGrpSpPr>
        <p:cNvPr id="141" name="Shape 141"/>
        <p:cNvGrpSpPr/>
        <p:nvPr/>
      </p:nvGrpSpPr>
      <p:grpSpPr>
        <a:xfrm>
          <a:off x="0" y="0"/>
          <a:ext cx="0" cy="0"/>
          <a:chOff x="0" y="0"/>
          <a:chExt cx="0" cy="0"/>
        </a:xfrm>
      </p:grpSpPr>
      <p:pic>
        <p:nvPicPr>
          <p:cNvPr id="142" name="Google Shape;142;p18"/>
          <p:cNvPicPr preferRelativeResize="0"/>
          <p:nvPr/>
        </p:nvPicPr>
        <p:blipFill>
          <a:blip r:embed="rId3">
            <a:alphaModFix/>
          </a:blip>
          <a:stretch>
            <a:fillRect/>
          </a:stretch>
        </p:blipFill>
        <p:spPr>
          <a:xfrm>
            <a:off x="381000" y="533400"/>
            <a:ext cx="8229600" cy="58181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1"/>
            </a:gs>
          </a:gsLst>
          <a:lin ang="5400000" scaled="0"/>
        </a:gradFill>
      </p:bgPr>
    </p:bg>
    <p:spTree>
      <p:nvGrpSpPr>
        <p:cNvPr id="146" name="Shape 146"/>
        <p:cNvGrpSpPr/>
        <p:nvPr/>
      </p:nvGrpSpPr>
      <p:grpSpPr>
        <a:xfrm>
          <a:off x="0" y="0"/>
          <a:ext cx="0" cy="0"/>
          <a:chOff x="0" y="0"/>
          <a:chExt cx="0" cy="0"/>
        </a:xfrm>
      </p:grpSpPr>
      <p:sp>
        <p:nvSpPr>
          <p:cNvPr id="147" name="Google Shape;147;p19"/>
          <p:cNvSpPr txBox="1"/>
          <p:nvPr>
            <p:ph type="title"/>
          </p:nvPr>
        </p:nvSpPr>
        <p:spPr>
          <a:xfrm>
            <a:off x="990600" y="271462"/>
            <a:ext cx="7775575" cy="11763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Quattrocento"/>
              <a:buNone/>
            </a:pPr>
            <a:r>
              <a:rPr b="0" i="1" lang="en-US" sz="4400" u="none" cap="none" strike="noStrike">
                <a:solidFill>
                  <a:schemeClr val="dk2"/>
                </a:solidFill>
                <a:latin typeface="Quattrocento"/>
                <a:ea typeface="Quattrocento"/>
                <a:cs typeface="Quattrocento"/>
                <a:sym typeface="Quattrocento"/>
              </a:rPr>
              <a:t>PERINGKAT JIHAD</a:t>
            </a:r>
            <a:endParaRPr b="0" i="0" sz="1800" u="none" cap="none" strike="noStrike"/>
          </a:p>
        </p:txBody>
      </p:sp>
      <p:sp>
        <p:nvSpPr>
          <p:cNvPr id="148" name="Google Shape;148;p19"/>
          <p:cNvSpPr txBox="1"/>
          <p:nvPr/>
        </p:nvSpPr>
        <p:spPr>
          <a:xfrm>
            <a:off x="990600" y="1600200"/>
            <a:ext cx="7620000" cy="1616075"/>
          </a:xfrm>
          <a:prstGeom prst="rect">
            <a:avLst/>
          </a:prstGeom>
          <a:solidFill>
            <a:schemeClr val="accent2"/>
          </a:solidFill>
          <a:ln>
            <a:noFill/>
          </a:ln>
        </p:spPr>
        <p:txBody>
          <a:bodyPr anchorCtr="0" anchor="t" bIns="45700" lIns="91425" spcFirstLastPara="1" rIns="91425" wrap="square" tIns="45700">
            <a:noAutofit/>
          </a:bodyPr>
          <a:lstStyle/>
          <a:p>
            <a:pPr indent="0" lvl="1" marL="45720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Berjihad membaiki diri</a:t>
            </a:r>
            <a:endParaRPr b="0" i="0" sz="1800" u="none" cap="none" strike="noStrike"/>
          </a:p>
          <a:p>
            <a:pPr indent="0" lvl="1" marL="45720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Mempelajari Islam</a:t>
            </a:r>
            <a:endParaRPr b="0" i="0" sz="1800" u="none" cap="none" strike="noStrike"/>
          </a:p>
          <a:p>
            <a:pPr indent="0" lvl="0" marL="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       Mengamalkan ajaran Islam dalam kehidupan seharian</a:t>
            </a:r>
            <a:endParaRPr b="0" i="0" sz="1800" u="none" cap="none" strike="noStrike"/>
          </a:p>
          <a:p>
            <a:pPr indent="0" lvl="0" marL="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       Menyebarkan ilmu</a:t>
            </a:r>
            <a:endParaRPr b="0" i="0" sz="1800" u="none" cap="none" strike="noStrike"/>
          </a:p>
          <a:p>
            <a:pPr indent="0" lvl="0" marL="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       Sabar dan ikhlas dalam menyebarkan Islam</a:t>
            </a:r>
            <a:endParaRPr b="0" i="0" sz="1800" u="none" cap="none" strike="noStrike"/>
          </a:p>
        </p:txBody>
      </p:sp>
      <p:sp>
        <p:nvSpPr>
          <p:cNvPr id="149" name="Google Shape;149;p19"/>
          <p:cNvSpPr txBox="1"/>
          <p:nvPr/>
        </p:nvSpPr>
        <p:spPr>
          <a:xfrm>
            <a:off x="990600" y="4648200"/>
            <a:ext cx="7620000" cy="2073275"/>
          </a:xfrm>
          <a:prstGeom prst="rect">
            <a:avLst/>
          </a:prstGeom>
          <a:solidFill>
            <a:schemeClr val="accent2"/>
          </a:solidFill>
          <a:ln>
            <a:noFill/>
          </a:ln>
        </p:spPr>
        <p:txBody>
          <a:bodyPr anchorCtr="0" anchor="t" bIns="45700" lIns="91425" spcFirstLastPara="1" rIns="91425" wrap="square" tIns="45700">
            <a:noAutofit/>
          </a:bodyPr>
          <a:lstStyle/>
          <a:p>
            <a:pPr indent="0" lvl="1" marL="457200" marR="0" rtl="0" algn="just">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Berjihad melawan syaitan</a:t>
            </a:r>
            <a:endParaRPr b="0" i="0" sz="1800" u="none" cap="none" strike="noStrike"/>
          </a:p>
          <a:p>
            <a:pPr indent="0" lvl="1" marL="457200" marR="0" rtl="0" algn="just">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Melawan dan menghapuskan keraguan serta was-was yang ada dalam diri</a:t>
            </a:r>
            <a:endParaRPr b="0" i="0" sz="1800" u="none" cap="none" strike="noStrike"/>
          </a:p>
          <a:p>
            <a:pPr indent="0" lvl="1" marL="457200" marR="0" rtl="0" algn="just">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Menjauhi diri daripada menurut hawa nafsu dan perkara-perkara maksiat </a:t>
            </a:r>
            <a:endParaRPr b="0" i="0" sz="1800" u="none" cap="none" strike="noStrike"/>
          </a:p>
          <a:p>
            <a:pPr indent="0" lvl="0" marL="0" marR="0" rtl="0" algn="l">
              <a:spcBef>
                <a:spcPts val="0"/>
              </a:spcBef>
              <a:spcAft>
                <a:spcPts val="0"/>
              </a:spcAft>
              <a:buNone/>
            </a:pPr>
            <a:r>
              <a:t/>
            </a:r>
            <a:endParaRPr b="0" i="0" sz="1800" u="none" cap="none" strike="noStrike"/>
          </a:p>
        </p:txBody>
      </p:sp>
      <p:sp>
        <p:nvSpPr>
          <p:cNvPr id="150" name="Google Shape;150;p19"/>
          <p:cNvSpPr txBox="1"/>
          <p:nvPr/>
        </p:nvSpPr>
        <p:spPr>
          <a:xfrm>
            <a:off x="990600" y="4038600"/>
            <a:ext cx="7620000" cy="396875"/>
          </a:xfrm>
          <a:prstGeom prst="rect">
            <a:avLst/>
          </a:prstGeom>
          <a:solidFill>
            <a:schemeClr val="accent2"/>
          </a:solidFill>
          <a:ln>
            <a:noFill/>
          </a:ln>
        </p:spPr>
        <p:txBody>
          <a:bodyPr anchorCtr="0" anchor="t" bIns="45700" lIns="91425" spcFirstLastPara="1" rIns="91425" wrap="square" tIns="45700">
            <a:noAutofit/>
          </a:bodyPr>
          <a:lstStyle/>
          <a:p>
            <a:pPr indent="0" lvl="1" marL="457200" marR="0" rtl="0" algn="just">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Jihad melwan kafir Harbi dan munafik</a:t>
            </a:r>
            <a:endParaRPr b="0" i="0" sz="1800" u="none" cap="none" strike="noStrike"/>
          </a:p>
        </p:txBody>
      </p:sp>
      <p:sp>
        <p:nvSpPr>
          <p:cNvPr id="151" name="Google Shape;151;p19"/>
          <p:cNvSpPr txBox="1"/>
          <p:nvPr/>
        </p:nvSpPr>
        <p:spPr>
          <a:xfrm>
            <a:off x="990600" y="3429000"/>
            <a:ext cx="7620000" cy="396875"/>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66"/>
              </a:buClr>
              <a:buFont typeface="Arial"/>
              <a:buNone/>
            </a:pPr>
            <a:r>
              <a:rPr b="1" i="0" lang="en-US" sz="2000" u="none" cap="none" strike="noStrike">
                <a:solidFill>
                  <a:srgbClr val="FFFF66"/>
                </a:solidFill>
                <a:latin typeface="Arial"/>
                <a:ea typeface="Arial"/>
                <a:cs typeface="Arial"/>
                <a:sym typeface="Arial"/>
              </a:rPr>
              <a:t>       Jihad menghapuskan kezaliman dan kemungkaran.</a:t>
            </a:r>
            <a:endParaRPr b="0" i="0" sz="1800" u="none" cap="none" strike="noStrike"/>
          </a:p>
        </p:txBody>
      </p:sp>
      <p:pic>
        <p:nvPicPr>
          <p:cNvPr id="152" name="Google Shape;152;p19"/>
          <p:cNvPicPr preferRelativeResize="0"/>
          <p:nvPr/>
        </p:nvPicPr>
        <p:blipFill>
          <a:blip r:embed="rId3">
            <a:alphaModFix/>
          </a:blip>
          <a:stretch>
            <a:fillRect/>
          </a:stretch>
        </p:blipFill>
        <p:spPr>
          <a:xfrm>
            <a:off x="657225" y="1371600"/>
            <a:ext cx="1171575" cy="1171575"/>
          </a:xfrm>
          <a:prstGeom prst="rect">
            <a:avLst/>
          </a:prstGeom>
          <a:noFill/>
          <a:ln>
            <a:noFill/>
          </a:ln>
        </p:spPr>
      </p:pic>
      <p:pic>
        <p:nvPicPr>
          <p:cNvPr id="153" name="Google Shape;153;p19"/>
          <p:cNvPicPr preferRelativeResize="0"/>
          <p:nvPr/>
        </p:nvPicPr>
        <p:blipFill>
          <a:blip r:embed="rId3">
            <a:alphaModFix/>
          </a:blip>
          <a:stretch>
            <a:fillRect/>
          </a:stretch>
        </p:blipFill>
        <p:spPr>
          <a:xfrm>
            <a:off x="609600" y="3048000"/>
            <a:ext cx="1143000" cy="1143000"/>
          </a:xfrm>
          <a:prstGeom prst="rect">
            <a:avLst/>
          </a:prstGeom>
          <a:noFill/>
          <a:ln>
            <a:noFill/>
          </a:ln>
        </p:spPr>
      </p:pic>
      <p:pic>
        <p:nvPicPr>
          <p:cNvPr id="154" name="Google Shape;154;p19"/>
          <p:cNvPicPr preferRelativeResize="0"/>
          <p:nvPr/>
        </p:nvPicPr>
        <p:blipFill>
          <a:blip r:embed="rId3">
            <a:alphaModFix/>
          </a:blip>
          <a:stretch>
            <a:fillRect/>
          </a:stretch>
        </p:blipFill>
        <p:spPr>
          <a:xfrm>
            <a:off x="581025" y="3629025"/>
            <a:ext cx="1171575" cy="1171575"/>
          </a:xfrm>
          <a:prstGeom prst="rect">
            <a:avLst/>
          </a:prstGeom>
          <a:noFill/>
          <a:ln>
            <a:noFill/>
          </a:ln>
        </p:spPr>
      </p:pic>
      <p:pic>
        <p:nvPicPr>
          <p:cNvPr id="155" name="Google Shape;155;p19"/>
          <p:cNvPicPr preferRelativeResize="0"/>
          <p:nvPr/>
        </p:nvPicPr>
        <p:blipFill>
          <a:blip r:embed="rId3">
            <a:alphaModFix/>
          </a:blip>
          <a:stretch>
            <a:fillRect/>
          </a:stretch>
        </p:blipFill>
        <p:spPr>
          <a:xfrm>
            <a:off x="581025" y="4419600"/>
            <a:ext cx="1247775" cy="1247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59" name="Shape 159"/>
        <p:cNvGrpSpPr/>
        <p:nvPr/>
      </p:nvGrpSpPr>
      <p:grpSpPr>
        <a:xfrm>
          <a:off x="0" y="0"/>
          <a:ext cx="0" cy="0"/>
          <a:chOff x="0" y="0"/>
          <a:chExt cx="0" cy="0"/>
        </a:xfrm>
      </p:grpSpPr>
      <p:pic>
        <p:nvPicPr>
          <p:cNvPr id="160" name="Google Shape;160;p20"/>
          <p:cNvPicPr preferRelativeResize="0"/>
          <p:nvPr/>
        </p:nvPicPr>
        <p:blipFill>
          <a:blip r:embed="rId4">
            <a:alphaModFix/>
          </a:blip>
          <a:stretch>
            <a:fillRect/>
          </a:stretch>
        </p:blipFill>
        <p:spPr>
          <a:xfrm>
            <a:off x="914400" y="990600"/>
            <a:ext cx="6400800" cy="4870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4" name="Shape 164"/>
        <p:cNvGrpSpPr/>
        <p:nvPr/>
      </p:nvGrpSpPr>
      <p:grpSpPr>
        <a:xfrm>
          <a:off x="0" y="0"/>
          <a:ext cx="0" cy="0"/>
          <a:chOff x="0" y="0"/>
          <a:chExt cx="0" cy="0"/>
        </a:xfrm>
      </p:grpSpPr>
      <p:sp>
        <p:nvSpPr>
          <p:cNvPr id="165" name="Google Shape;165;p21"/>
          <p:cNvSpPr txBox="1"/>
          <p:nvPr>
            <p:ph type="title"/>
          </p:nvPr>
        </p:nvSpPr>
        <p:spPr>
          <a:xfrm>
            <a:off x="762000" y="533400"/>
            <a:ext cx="6858000" cy="609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Tahoma"/>
              <a:buNone/>
            </a:pPr>
            <a:r>
              <a:rPr b="1" i="0" lang="en-US" sz="3200" u="none" cap="none" strike="noStrike">
                <a:solidFill>
                  <a:schemeClr val="dk2"/>
                </a:solidFill>
                <a:latin typeface="Tahoma"/>
                <a:ea typeface="Tahoma"/>
                <a:cs typeface="Tahoma"/>
                <a:sym typeface="Tahoma"/>
              </a:rPr>
              <a:t>ADAB BERJIHAD</a:t>
            </a:r>
            <a:endParaRPr b="0" i="0" sz="1800" u="none" cap="none" strike="noStrike"/>
          </a:p>
        </p:txBody>
      </p:sp>
      <p:sp>
        <p:nvSpPr>
          <p:cNvPr id="166" name="Google Shape;166;p21"/>
          <p:cNvSpPr txBox="1"/>
          <p:nvPr/>
        </p:nvSpPr>
        <p:spPr>
          <a:xfrm>
            <a:off x="838200" y="1676400"/>
            <a:ext cx="6553200" cy="2282825"/>
          </a:xfrm>
          <a:prstGeom prst="rect">
            <a:avLst/>
          </a:prstGeom>
          <a:solidFill>
            <a:schemeClr val="accent1"/>
          </a:solidFill>
          <a:ln>
            <a:noFill/>
          </a:ln>
        </p:spPr>
        <p:txBody>
          <a:bodyPr anchorCtr="0" anchor="t" bIns="45700" lIns="91425" spcFirstLastPara="1" rIns="91425" wrap="square" tIns="45700">
            <a:noAutofit/>
          </a:bodyPr>
          <a:lstStyle/>
          <a:p>
            <a:pPr indent="0" lvl="1" marL="457200" marR="0" rtl="0" algn="just">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Sentiasa beriltizam dan istiqamah dalam perjuangan</a:t>
            </a:r>
            <a:endParaRPr b="0" i="0" sz="1800" u="none" cap="none" strike="noStrike"/>
          </a:p>
          <a:p>
            <a:pPr indent="0" lvl="1" marL="457200" marR="0" rtl="0" algn="just">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Orang yang berjihad wajib memberikan komitmen dalam perjuangan dan beristiqamah dalam amal-amal yang dilakukan</a:t>
            </a:r>
            <a:endParaRPr b="0" i="0" sz="1800" u="none" cap="none" strike="noStrike"/>
          </a:p>
        </p:txBody>
      </p:sp>
      <p:sp>
        <p:nvSpPr>
          <p:cNvPr id="167" name="Google Shape;167;p21"/>
          <p:cNvSpPr txBox="1"/>
          <p:nvPr/>
        </p:nvSpPr>
        <p:spPr>
          <a:xfrm>
            <a:off x="914400" y="4114800"/>
            <a:ext cx="6553200" cy="1917700"/>
          </a:xfrm>
          <a:prstGeom prst="rect">
            <a:avLst/>
          </a:prstGeom>
          <a:solidFill>
            <a:schemeClr val="folHlink"/>
          </a:solidFill>
          <a:ln>
            <a:noFill/>
          </a:ln>
        </p:spPr>
        <p:txBody>
          <a:bodyPr anchorCtr="0" anchor="t" bIns="45700" lIns="91425" spcFirstLastPara="1" rIns="91425" wrap="square" tIns="45700">
            <a:noAutofit/>
          </a:bodyPr>
          <a:lstStyle/>
          <a:p>
            <a:pPr indent="0" lvl="1" marL="457200" marR="0" rtl="0" algn="just">
              <a:lnSpc>
                <a:spcPct val="100000"/>
              </a:lnSpc>
              <a:spcBef>
                <a:spcPts val="0"/>
              </a:spcBef>
              <a:spcAft>
                <a:spcPts val="0"/>
              </a:spcAft>
              <a:buClr>
                <a:srgbClr val="FFFF66"/>
              </a:buClr>
              <a:buFont typeface="Arial"/>
              <a:buNone/>
            </a:pPr>
            <a:r>
              <a:rPr b="1" i="0" lang="en-US" sz="2400" u="none" cap="none" strike="noStrike">
                <a:solidFill>
                  <a:srgbClr val="FFFF66"/>
                </a:solidFill>
                <a:latin typeface="Arial"/>
                <a:ea typeface="Arial"/>
                <a:cs typeface="Arial"/>
                <a:sym typeface="Arial"/>
              </a:rPr>
              <a:t>Ikhlas</a:t>
            </a:r>
            <a:endParaRPr b="0" i="0" sz="1800" u="none" cap="none" strike="noStrike"/>
          </a:p>
          <a:p>
            <a:pPr indent="0" lvl="1" marL="457200" marR="0" rtl="0" algn="just">
              <a:lnSpc>
                <a:spcPct val="100000"/>
              </a:lnSpc>
              <a:spcBef>
                <a:spcPts val="0"/>
              </a:spcBef>
              <a:spcAft>
                <a:spcPts val="0"/>
              </a:spcAft>
              <a:buClr>
                <a:srgbClr val="FFFF66"/>
              </a:buClr>
              <a:buFont typeface="Arial"/>
              <a:buNone/>
            </a:pPr>
            <a:r>
              <a:rPr b="1" i="0" lang="en-US" sz="2400" u="none" cap="none" strike="noStrike">
                <a:solidFill>
                  <a:srgbClr val="FFFF66"/>
                </a:solidFill>
                <a:latin typeface="Arial"/>
                <a:ea typeface="Arial"/>
                <a:cs typeface="Arial"/>
                <a:sym typeface="Arial"/>
              </a:rPr>
              <a:t>Orang yang berjihad wajib mempunya niat yang ikhlas</a:t>
            </a:r>
            <a:endParaRPr b="0" i="0" sz="1800" u="none" cap="none" strike="noStrike"/>
          </a:p>
          <a:p>
            <a:pPr indent="0" lvl="1" marL="457200" marR="0" rtl="0" algn="just">
              <a:lnSpc>
                <a:spcPct val="100000"/>
              </a:lnSpc>
              <a:spcBef>
                <a:spcPts val="0"/>
              </a:spcBef>
              <a:spcAft>
                <a:spcPts val="0"/>
              </a:spcAft>
              <a:buClr>
                <a:srgbClr val="FFFF66"/>
              </a:buClr>
              <a:buFont typeface="Arial"/>
              <a:buNone/>
            </a:pPr>
            <a:r>
              <a:rPr b="1" i="0" lang="en-US" sz="2400" u="none" cap="none" strike="noStrike">
                <a:solidFill>
                  <a:srgbClr val="FFFF66"/>
                </a:solidFill>
                <a:latin typeface="Arial"/>
                <a:ea typeface="Arial"/>
                <a:cs typeface="Arial"/>
                <a:sym typeface="Arial"/>
              </a:rPr>
              <a:t>Perjuangan dilakukan semata-mata untuk mendapatkan keredhaan Allah</a:t>
            </a:r>
            <a:endParaRPr b="0" i="0" sz="1800" u="none" cap="none" strike="noStrike"/>
          </a:p>
        </p:txBody>
      </p:sp>
      <p:pic>
        <p:nvPicPr>
          <p:cNvPr id="168" name="Google Shape;168;p21"/>
          <p:cNvPicPr preferRelativeResize="0"/>
          <p:nvPr/>
        </p:nvPicPr>
        <p:blipFill>
          <a:blip r:embed="rId4">
            <a:alphaModFix/>
          </a:blip>
          <a:stretch>
            <a:fillRect/>
          </a:stretch>
        </p:blipFill>
        <p:spPr>
          <a:xfrm>
            <a:off x="304800" y="1371600"/>
            <a:ext cx="981075" cy="981075"/>
          </a:xfrm>
          <a:prstGeom prst="rect">
            <a:avLst/>
          </a:prstGeom>
          <a:noFill/>
          <a:ln>
            <a:noFill/>
          </a:ln>
        </p:spPr>
      </p:pic>
      <p:pic>
        <p:nvPicPr>
          <p:cNvPr id="169" name="Google Shape;169;p21"/>
          <p:cNvPicPr preferRelativeResize="0"/>
          <p:nvPr/>
        </p:nvPicPr>
        <p:blipFill>
          <a:blip r:embed="rId4">
            <a:alphaModFix/>
          </a:blip>
          <a:stretch>
            <a:fillRect/>
          </a:stretch>
        </p:blipFill>
        <p:spPr>
          <a:xfrm>
            <a:off x="304800" y="3962400"/>
            <a:ext cx="981075" cy="9810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3" name="Shape 173"/>
        <p:cNvGrpSpPr/>
        <p:nvPr/>
      </p:nvGrpSpPr>
      <p:grpSpPr>
        <a:xfrm>
          <a:off x="0" y="0"/>
          <a:ext cx="0" cy="0"/>
          <a:chOff x="0" y="0"/>
          <a:chExt cx="0" cy="0"/>
        </a:xfrm>
      </p:grpSpPr>
      <p:pic>
        <p:nvPicPr>
          <p:cNvPr id="174" name="Google Shape;174;p22"/>
          <p:cNvPicPr preferRelativeResize="0"/>
          <p:nvPr/>
        </p:nvPicPr>
        <p:blipFill>
          <a:blip r:embed="rId4">
            <a:alphaModFix/>
          </a:blip>
          <a:stretch>
            <a:fillRect/>
          </a:stretch>
        </p:blipFill>
        <p:spPr>
          <a:xfrm>
            <a:off x="1066800" y="1219200"/>
            <a:ext cx="6286500" cy="4445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8" name="Shape 178"/>
        <p:cNvGrpSpPr/>
        <p:nvPr/>
      </p:nvGrpSpPr>
      <p:grpSpPr>
        <a:xfrm>
          <a:off x="0" y="0"/>
          <a:ext cx="0" cy="0"/>
          <a:chOff x="0" y="0"/>
          <a:chExt cx="0" cy="0"/>
        </a:xfrm>
      </p:grpSpPr>
      <p:sp>
        <p:nvSpPr>
          <p:cNvPr id="179" name="Google Shape;179;p23"/>
          <p:cNvSpPr txBox="1"/>
          <p:nvPr/>
        </p:nvSpPr>
        <p:spPr>
          <a:xfrm>
            <a:off x="1447800" y="609600"/>
            <a:ext cx="7162800" cy="3378200"/>
          </a:xfrm>
          <a:prstGeom prst="rect">
            <a:avLst/>
          </a:prstGeom>
          <a:solidFill>
            <a:schemeClr val="hlink"/>
          </a:solidFill>
          <a:ln>
            <a:noFill/>
          </a:ln>
        </p:spPr>
        <p:txBody>
          <a:bodyPr anchorCtr="0" anchor="t" bIns="45700" lIns="91425" spcFirstLastPara="1" rIns="91425" wrap="square" tIns="45700">
            <a:noAutofit/>
          </a:bodyPr>
          <a:lstStyle/>
          <a:p>
            <a:pPr indent="0" lvl="1" marL="457200" marR="0" rtl="0" algn="l">
              <a:lnSpc>
                <a:spcPct val="100000"/>
              </a:lnSpc>
              <a:spcBef>
                <a:spcPts val="0"/>
              </a:spcBef>
              <a:spcAft>
                <a:spcPts val="0"/>
              </a:spcAft>
              <a:buClr>
                <a:schemeClr val="lt1"/>
              </a:buClr>
              <a:buFont typeface="Arial"/>
              <a:buNone/>
            </a:pPr>
            <a:r>
              <a:rPr b="1" i="0" lang="en-US" sz="2400" u="none" cap="none" strike="noStrike">
                <a:solidFill>
                  <a:schemeClr val="lt1"/>
                </a:solidFill>
                <a:latin typeface="Arial"/>
                <a:ea typeface="Arial"/>
                <a:cs typeface="Arial"/>
                <a:sym typeface="Arial"/>
              </a:rPr>
              <a:t>Mematuhi arahan dan mempunyai semangat berpasukan</a:t>
            </a:r>
            <a:endParaRPr b="0" i="0" sz="1800" u="none" cap="none" strike="noStrike"/>
          </a:p>
          <a:p>
            <a:pPr indent="0" lvl="1" marL="457200" marR="0" rtl="0" algn="l">
              <a:lnSpc>
                <a:spcPct val="100000"/>
              </a:lnSpc>
              <a:spcBef>
                <a:spcPts val="0"/>
              </a:spcBef>
              <a:spcAft>
                <a:spcPts val="0"/>
              </a:spcAft>
              <a:buClr>
                <a:schemeClr val="lt1"/>
              </a:buClr>
              <a:buFont typeface="Arial"/>
              <a:buNone/>
            </a:pPr>
            <a:r>
              <a:rPr b="1" i="0" lang="en-US" sz="2400" u="none" cap="none" strike="noStrike">
                <a:solidFill>
                  <a:schemeClr val="lt1"/>
                </a:solidFill>
                <a:latin typeface="Arial"/>
                <a:ea typeface="Arial"/>
                <a:cs typeface="Arial"/>
                <a:sym typeface="Arial"/>
              </a:rPr>
              <a:t>Perjuangan Islam wajib dijalankan secara berjemaah</a:t>
            </a:r>
            <a:endParaRPr b="0" i="0" sz="1800" u="none" cap="none" strike="noStrike"/>
          </a:p>
          <a:p>
            <a:pPr indent="0" lvl="1" marL="457200" marR="0" rtl="0" algn="l">
              <a:lnSpc>
                <a:spcPct val="100000"/>
              </a:lnSpc>
              <a:spcBef>
                <a:spcPts val="0"/>
              </a:spcBef>
              <a:spcAft>
                <a:spcPts val="0"/>
              </a:spcAft>
              <a:buClr>
                <a:schemeClr val="lt1"/>
              </a:buClr>
              <a:buFont typeface="Arial"/>
              <a:buNone/>
            </a:pPr>
            <a:r>
              <a:rPr b="1" i="0" lang="en-US" sz="2400" u="none" cap="none" strike="noStrike">
                <a:solidFill>
                  <a:schemeClr val="lt1"/>
                </a:solidFill>
                <a:latin typeface="Arial"/>
                <a:ea typeface="Arial"/>
                <a:cs typeface="Arial"/>
                <a:sym typeface="Arial"/>
              </a:rPr>
              <a:t>Bagi memastikan aktiviti jemaah berjalan dengan baik dan dapat mencapai matlamat perjuangan, para pejuang perlu mematuhi arahan-arahan pemimpin dan mempunyai semangat berpasukan.</a:t>
            </a:r>
            <a:endParaRPr b="0" i="0" sz="1800" u="none" cap="none" strike="noStrike"/>
          </a:p>
        </p:txBody>
      </p:sp>
      <p:sp>
        <p:nvSpPr>
          <p:cNvPr id="180" name="Google Shape;180;p23"/>
          <p:cNvSpPr txBox="1"/>
          <p:nvPr/>
        </p:nvSpPr>
        <p:spPr>
          <a:xfrm>
            <a:off x="1524000" y="4191000"/>
            <a:ext cx="7010400" cy="1552575"/>
          </a:xfrm>
          <a:prstGeom prst="rect">
            <a:avLst/>
          </a:prstGeom>
          <a:solidFill>
            <a:schemeClr val="dk2"/>
          </a:solidFill>
          <a:ln>
            <a:noFill/>
          </a:ln>
        </p:spPr>
        <p:txBody>
          <a:bodyPr anchorCtr="0" anchor="t" bIns="45700" lIns="91425" spcFirstLastPara="1" rIns="91425" wrap="square" tIns="45700">
            <a:noAutofit/>
          </a:bodyPr>
          <a:lstStyle/>
          <a:p>
            <a:pPr indent="0" lvl="1" marL="457200" marR="0" rtl="0" algn="l">
              <a:lnSpc>
                <a:spcPct val="100000"/>
              </a:lnSpc>
              <a:spcBef>
                <a:spcPts val="0"/>
              </a:spcBef>
              <a:spcAft>
                <a:spcPts val="0"/>
              </a:spcAft>
              <a:buClr>
                <a:srgbClr val="FFFF66"/>
              </a:buClr>
              <a:buFont typeface="Arial"/>
              <a:buNone/>
            </a:pPr>
            <a:r>
              <a:rPr b="1" i="0" lang="en-US" sz="2400" u="none" cap="none" strike="noStrike">
                <a:solidFill>
                  <a:srgbClr val="FFFF66"/>
                </a:solidFill>
                <a:latin typeface="Arial"/>
                <a:ea typeface="Arial"/>
                <a:cs typeface="Arial"/>
                <a:sym typeface="Arial"/>
              </a:rPr>
              <a:t>Sanggup berkorban apa sahaja untuk perjuangan</a:t>
            </a:r>
            <a:endParaRPr b="0" i="0" sz="1800" u="none" cap="none" strike="noStrike"/>
          </a:p>
          <a:p>
            <a:pPr indent="0" lvl="1" marL="457200" marR="0" rtl="0" algn="l">
              <a:lnSpc>
                <a:spcPct val="100000"/>
              </a:lnSpc>
              <a:spcBef>
                <a:spcPts val="0"/>
              </a:spcBef>
              <a:spcAft>
                <a:spcPts val="0"/>
              </a:spcAft>
              <a:buClr>
                <a:srgbClr val="FFFF66"/>
              </a:buClr>
              <a:buFont typeface="Arial"/>
              <a:buNone/>
            </a:pPr>
            <a:r>
              <a:rPr b="1" i="0" lang="en-US" sz="2400" u="none" cap="none" strike="noStrike">
                <a:solidFill>
                  <a:srgbClr val="FFFF66"/>
                </a:solidFill>
                <a:latin typeface="Arial"/>
                <a:ea typeface="Arial"/>
                <a:cs typeface="Arial"/>
                <a:sym typeface="Arial"/>
              </a:rPr>
              <a:t>Sanggup berkorban apa sahaja demi menegakkan Islam</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name="SHADEBAR">
  <a:themeElements>
    <a:clrScheme name="SHADEBAR 1">
      <a:dk1>
        <a:srgbClr val="FFFFFF"/>
      </a:dk1>
      <a:lt1>
        <a:srgbClr val="777777"/>
      </a:lt1>
      <a:dk2>
        <a:srgbClr val="FFCCCC"/>
      </a:dk2>
      <a:lt2>
        <a:srgbClr val="000000"/>
      </a:lt2>
      <a:accent1>
        <a:srgbClr val="00CCCC"/>
      </a:accent1>
      <a:accent2>
        <a:srgbClr val="CCCCFF"/>
      </a:accent2>
      <a:accent3>
        <a:srgbClr val="777777"/>
      </a:accent3>
      <a:accent4>
        <a:srgbClr val="00CCCC"/>
      </a:accent4>
      <a:accent5>
        <a:srgbClr val="CCCCFF"/>
      </a:accent5>
      <a:accent6>
        <a:srgbClr val="777777"/>
      </a:accent6>
      <a:hlink>
        <a:srgbClr val="FF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VNGLIN">
  <a:themeElements>
    <a:clrScheme name="MOVNGLIN 1">
      <a:dk1>
        <a:srgbClr val="FFFFFF"/>
      </a:dk1>
      <a:lt1>
        <a:srgbClr val="00279F"/>
      </a:lt1>
      <a:dk2>
        <a:srgbClr val="FAFD00"/>
      </a:dk2>
      <a:lt2>
        <a:srgbClr val="000000"/>
      </a:lt2>
      <a:accent1>
        <a:srgbClr val="FE9B03"/>
      </a:accent1>
      <a:accent2>
        <a:srgbClr val="FF0000"/>
      </a:accent2>
      <a:accent3>
        <a:srgbClr val="00279F"/>
      </a:accent3>
      <a:accent4>
        <a:srgbClr val="FE9B03"/>
      </a:accent4>
      <a:accent5>
        <a:srgbClr val="FF0000"/>
      </a:accent5>
      <a:accent6>
        <a:srgbClr val="00279F"/>
      </a:accent6>
      <a:hlink>
        <a:srgbClr val="00FF00"/>
      </a:hlink>
      <a:folHlink>
        <a:srgbClr val="CF0E3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EMBOSSED">
  <a:themeElements>
    <a:clrScheme name="EMBOSSED 1">
      <a:dk1>
        <a:srgbClr val="FFFFFF"/>
      </a:dk1>
      <a:lt1>
        <a:srgbClr val="00CCCC"/>
      </a:lt1>
      <a:dk2>
        <a:srgbClr val="FFFF00"/>
      </a:dk2>
      <a:lt2>
        <a:srgbClr val="009999"/>
      </a:lt2>
      <a:accent1>
        <a:srgbClr val="9999FF"/>
      </a:accent1>
      <a:accent2>
        <a:srgbClr val="FF9933"/>
      </a:accent2>
      <a:accent3>
        <a:srgbClr val="00CCCC"/>
      </a:accent3>
      <a:accent4>
        <a:srgbClr val="9999FF"/>
      </a:accent4>
      <a:accent5>
        <a:srgbClr val="FF9933"/>
      </a:accent5>
      <a:accent6>
        <a:srgbClr val="00CCCC"/>
      </a:accent6>
      <a:hlink>
        <a:srgbClr val="FFCC00"/>
      </a:hlink>
      <a:folHlink>
        <a:srgbClr val="00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Berrylishious design template">
  <a:themeElements>
    <a:clrScheme name="Berrylishious design template 1">
      <a:dk1>
        <a:srgbClr val="000000"/>
      </a:dk1>
      <a:lt1>
        <a:srgbClr val="DEF6F1"/>
      </a:lt1>
      <a:dk2>
        <a:srgbClr val="000000"/>
      </a:dk2>
      <a:lt2>
        <a:srgbClr val="969696"/>
      </a:lt2>
      <a:accent1>
        <a:srgbClr val="FFFFFF"/>
      </a:accent1>
      <a:accent2>
        <a:srgbClr val="8DC6FF"/>
      </a:accent2>
      <a:accent3>
        <a:srgbClr val="DEF6F1"/>
      </a:accent3>
      <a:accent4>
        <a:srgbClr val="FFFFFF"/>
      </a:accent4>
      <a:accent5>
        <a:srgbClr val="8DC6FF"/>
      </a:accent5>
      <a:accent6>
        <a:srgbClr val="DEF6F1"/>
      </a:accent6>
      <a:hlink>
        <a:srgbClr val="0066CC"/>
      </a:hlink>
      <a:folHlink>
        <a:srgbClr val="00A8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LOOSE">
  <a:themeElements>
    <a:clrScheme name="LOOSE 1">
      <a:dk1>
        <a:srgbClr val="000000"/>
      </a:dk1>
      <a:lt1>
        <a:srgbClr val="FFFFFF"/>
      </a:lt1>
      <a:dk2>
        <a:srgbClr val="000000"/>
      </a:dk2>
      <a:lt2>
        <a:srgbClr val="892D5B"/>
      </a:lt2>
      <a:accent1>
        <a:srgbClr val="CC9B10"/>
      </a:accent1>
      <a:accent2>
        <a:srgbClr val="C6CB65"/>
      </a:accent2>
      <a:accent3>
        <a:srgbClr val="FFFFFF"/>
      </a:accent3>
      <a:accent4>
        <a:srgbClr val="CC9B10"/>
      </a:accent4>
      <a:accent5>
        <a:srgbClr val="C6CB65"/>
      </a:accent5>
      <a:accent6>
        <a:srgbClr val="FFFFFF"/>
      </a:accent6>
      <a:hlink>
        <a:srgbClr val="9F83BD"/>
      </a:hlink>
      <a:folHlink>
        <a:srgbClr val="F8CB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RIBBONS">
  <a:themeElements>
    <a:clrScheme name="RIBBONS 1">
      <a:dk1>
        <a:srgbClr val="FFFFCC"/>
      </a:dk1>
      <a:lt1>
        <a:srgbClr val="660033"/>
      </a:lt1>
      <a:dk2>
        <a:srgbClr val="FFCC00"/>
      </a:dk2>
      <a:lt2>
        <a:srgbClr val="220011"/>
      </a:lt2>
      <a:accent1>
        <a:srgbClr val="CC0099"/>
      </a:accent1>
      <a:accent2>
        <a:srgbClr val="56002B"/>
      </a:accent2>
      <a:accent3>
        <a:srgbClr val="660033"/>
      </a:accent3>
      <a:accent4>
        <a:srgbClr val="CC0099"/>
      </a:accent4>
      <a:accent5>
        <a:srgbClr val="56002B"/>
      </a:accent5>
      <a:accent6>
        <a:srgbClr val="660033"/>
      </a:accent6>
      <a:hlink>
        <a:srgbClr val="9C004E"/>
      </a:hlink>
      <a:folHlink>
        <a:srgbClr val="FF66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