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457200" y="1295400"/>
            <a:ext cx="7696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MENJALANKAN TUGAS</a:t>
            </a:r>
            <a:endParaRPr b="0" i="0" sz="18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FFC0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KONSEP BEKERJA DALAM ISLAM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533400" y="1905000"/>
            <a:ext cx="6096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Bekerja : Tuntutan dan Tanggungjawab manusia di muka bumi.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Setiap orang wajib melaksanakan tugas mengikut keupayaan dan kepakaran yang dianugerahkan oleh Allah.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Pekerjaan yang dilakukan adalah untuk menunaikan amanah dan tanggungjawab yang diberikan.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Mencari rezeki halal untuk menyara keluarga, memastikan kerukunan hidup dan meningkatkan hasil pendapatan negara.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0275" y="3571875"/>
            <a:ext cx="3170237" cy="3170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0275" y="1573212"/>
            <a:ext cx="3152775" cy="234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685800"/>
            <a:ext cx="8305800" cy="550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457200" y="762000"/>
            <a:ext cx="8229600" cy="792162"/>
          </a:xfrm>
          <a:prstGeom prst="rect">
            <a:avLst/>
          </a:prstGeom>
          <a:solidFill>
            <a:srgbClr val="FFC0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KETIKA BERTUGAS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7"/>
          <p:cNvSpPr txBox="1"/>
          <p:nvPr/>
        </p:nvSpPr>
        <p:spPr>
          <a:xfrm>
            <a:off x="381000" y="1524000"/>
            <a:ext cx="56388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1.Memulakan sesuatu kerja dengan bacaan Basmalah -kerja lebih diberkati.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2.Selesaikan tugas pada masa yang ditetapkan-jangan menangguh kerja.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3.Pakaian bersih, kemas dan menutup aurat-sesuai dengan pekerjaan.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4.Toleransi dan kerjasama dalam kerja berpasukan-wujud suasana harmoni.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5.Patuh arahan ketua -prosedur dan kaedah yang betul semasa bertugas.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2133600"/>
            <a:ext cx="2855912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/>
        </p:nvSpPr>
        <p:spPr>
          <a:xfrm>
            <a:off x="457200" y="685800"/>
            <a:ext cx="8229600" cy="792162"/>
          </a:xfrm>
          <a:prstGeom prst="rect">
            <a:avLst/>
          </a:prstGeom>
          <a:solidFill>
            <a:srgbClr val="FFC0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SIKAP NEGATIF SEMASA BERTUGAS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4191000" y="1828800"/>
            <a:ext cx="45720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Tugasan tidak disiapkan mengikut masa yang ditetapkan.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Mementingkan diri sendiri dan tidak bertimbang rasa.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bekerjasama dengan rakan setugas.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Malas berusaha dan ’curi tulang’.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Bekerja hanya untuk dipuji dan disanjung.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2133600"/>
            <a:ext cx="3702050" cy="3351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/>
        </p:nvSpPr>
        <p:spPr>
          <a:xfrm>
            <a:off x="304800" y="13716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Pentingkan keuntungan daripada kepentingan orang ramai.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Dengki dengan kejayaan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menghargai usaha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pentingkan kualiti perkhidmatan.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Membocorkan rahsia majikan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200" y="1524000"/>
            <a:ext cx="3338512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762000"/>
            <a:ext cx="8229600" cy="868362"/>
          </a:xfrm>
          <a:prstGeom prst="rect">
            <a:avLst/>
          </a:prstGeom>
          <a:solidFill>
            <a:srgbClr val="FFC0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CIRI-CIRI PETUGAS YANG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0"/>
          <p:cNvSpPr txBox="1"/>
          <p:nvPr/>
        </p:nvSpPr>
        <p:spPr>
          <a:xfrm>
            <a:off x="228600" y="1371600"/>
            <a:ext cx="5257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Anggap pekerjaan itu sebagai satu ibadah.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Membuat kerja dengan tekun dan bersungguh-sungguh.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Bertanggungjawab dan amanah ketika bekerja.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Istiqamah dalam pekerjaan.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meninggalkan ibadat wajib.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0912" y="1884362"/>
            <a:ext cx="3968750" cy="2979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1725" y="4797425"/>
            <a:ext cx="2547937" cy="196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/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rgbClr val="FFC0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KELEBIHAN MENGAMALKAN ADAB BERTUGAS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1"/>
          <p:cNvSpPr txBox="1"/>
          <p:nvPr/>
        </p:nvSpPr>
        <p:spPr>
          <a:xfrm>
            <a:off x="457200" y="1600200"/>
            <a:ext cx="5486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Kerja yang dilakukan mendapat keberkatan.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Pendapatan yang diperoleh menjadi rezeki yang halal.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Hasil kerja yang dilakukan mendapat faedah berpanjangan.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Hubungan silaturahim antara rakan setugas menjadi lebih rapat.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6625" y="2127250"/>
            <a:ext cx="2609850" cy="184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6625" y="4286250"/>
            <a:ext cx="26035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FFC0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AKIBAT TIDAK BERTANGUNGGJAWAB SEMASA BERTUGAS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2"/>
          <p:cNvSpPr txBox="1"/>
          <p:nvPr/>
        </p:nvSpPr>
        <p:spPr>
          <a:xfrm>
            <a:off x="457200" y="2057400"/>
            <a:ext cx="48768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Kerja yang diamanahkan tidak sempurna.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dapat mencapai matlamat sesuatu program.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Hasil pengeluaran tidak berkualiti.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Menghalang kemajuan sesebuah  Negara.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200" y="2286000"/>
            <a:ext cx="3225800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