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1295400" y="1066800"/>
            <a:ext cx="7848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MENERIMA TETAMU</a:t>
            </a:r>
            <a:endParaRPr b="0" i="0" sz="18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IMPLIKASI TIDAK BERADAB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DENGAN TETAMU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2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Tetamu berasa terhina dan tidak dihormati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Menimbulkan pergaduhan dan perpecahan.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Menghilangkan rasa kasih sayang antara masyarakat.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Menjauhkan orang bukan islam daripada mendekati dan memahami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Menjadikan industri pelancongan tidak mendapat sambutan.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Menjatuhkan imej diri, masyarakat dan Negara.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/>
        </p:nvSpPr>
        <p:spPr>
          <a:xfrm>
            <a:off x="381000" y="762000"/>
            <a:ext cx="8229600" cy="838200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br>
              <a:rPr lang="en-US"/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SEBAGAI TETAMU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3"/>
          <p:cNvSpPr txBox="1"/>
          <p:nvPr/>
        </p:nvSpPr>
        <p:spPr>
          <a:xfrm>
            <a:off x="457200" y="1905000"/>
            <a:ext cx="41910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Berkunjunglah mengikut masa yang sesuai.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Berilah salam terlebih dahulu sebelum masuk.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Masuk setelah dijemput dan duduk di tempat yang disediakan dengan sopan.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Elakkan diri daripada  memandang liar ke arah peralatan di dalam rumah.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2209800"/>
            <a:ext cx="35052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/>
          <p:nvPr/>
        </p:nvSpPr>
        <p:spPr>
          <a:xfrm>
            <a:off x="4495800" y="838200"/>
            <a:ext cx="4343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Makan makanan yang disediakan dengan sopan apabila dijemput.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Ucapkan terima kasih terhadap layanan yang diberikan.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Ucapkan salam sebelum pulang.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Bermalam tidak melebihi tiga hari.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membawa orang lain bersama sebelum mendapat kebenaran tuan rumah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524000"/>
            <a:ext cx="3962400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KONSEP MELAYAN TETAMU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 txBox="1"/>
          <p:nvPr/>
        </p:nvSpPr>
        <p:spPr>
          <a:xfrm>
            <a:off x="457200" y="2133600"/>
            <a:ext cx="41148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Tetamu : Orang yang menziarahi orang lain sama ada dijemput ataupun tidak dijemput.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Menerima dan melayan tetamu - Amalan yang digalakkan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Wajib melayan tetamu secara istimewa mengikut kemampuan tuan rumah terutama pada hari pertama datang.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" name="Google Shape;5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0112" y="2362200"/>
            <a:ext cx="3925887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TERHADAP TETAMU.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/>
        </p:nvSpPr>
        <p:spPr>
          <a:xfrm>
            <a:off x="4267200" y="1905000"/>
            <a:ext cx="441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LAYANAN YANG BAIK: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Menyambut tetamu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Bersalaman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Mempersilakan masuk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Menyediakan tempat selesa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981200"/>
            <a:ext cx="3636962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/>
        </p:nvSpPr>
        <p:spPr>
          <a:xfrm>
            <a:off x="457200" y="533400"/>
            <a:ext cx="8229600" cy="1401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2.     </a:t>
            </a:r>
            <a:r>
              <a:rPr b="1" i="0" lang="en-US" sz="32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BERSIFAT IKHLAS DAN </a:t>
            </a:r>
            <a:br>
              <a:rPr b="1" i="0" lang="en-US" sz="32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</a:t>
            </a:r>
            <a:r>
              <a:rPr b="1" i="0" lang="en-US" sz="32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BERLAPANG DADA:</a:t>
            </a:r>
            <a:br>
              <a:rPr b="1" i="0" lang="en-US" sz="32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6"/>
          <p:cNvSpPr txBox="1"/>
          <p:nvPr/>
        </p:nvSpPr>
        <p:spPr>
          <a:xfrm>
            <a:off x="381000" y="2286000"/>
            <a:ext cx="41148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Gembira tetamu datang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berasa kedatangan tetamu menggangu aktiviti harian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200" y="2438400"/>
            <a:ext cx="4106862" cy="344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/>
        </p:nvSpPr>
        <p:spPr>
          <a:xfrm>
            <a:off x="304800" y="2667000"/>
            <a:ext cx="8229600" cy="3154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1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BERMUKA MANIS: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Sentiasa senyum.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Berbual-bual.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Tutur kata tidak menyinggung perasaan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7200" y="533400"/>
            <a:ext cx="4127500" cy="413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/>
        </p:nvSpPr>
        <p:spPr>
          <a:xfrm>
            <a:off x="228600" y="1371600"/>
            <a:ext cx="441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4. </a:t>
            </a:r>
            <a:r>
              <a:rPr b="1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MENJAMU TETAMU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Sedia makanan terbaik mengikut kemampuan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Jemput tetamu makan dan jangan mengemas hingga tetamu selesai makan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0600" y="2362200"/>
            <a:ext cx="4130675" cy="270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/>
        </p:nvSpPr>
        <p:spPr>
          <a:xfrm>
            <a:off x="457200" y="1600200"/>
            <a:ext cx="4038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 startAt="5"/>
            </a:pP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MENYEDIAKAN KEMUDAHAN YANG BAIK KEPADA AHLI KELUARGA: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09600" lvl="0" marL="6096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Terutama apabila tetamu hendak bermalam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800" y="1828800"/>
            <a:ext cx="3622675" cy="327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0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BATAS PERGAULAN BERSAMA TETAMU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0"/>
          <p:cNvSpPr txBox="1"/>
          <p:nvPr/>
        </p:nvSpPr>
        <p:spPr>
          <a:xfrm>
            <a:off x="4343400" y="1371600"/>
            <a:ext cx="43434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Pakaian bersih, menutup aurat dan kemas.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Jaga suasana rumah supaya tidak menganggu ketenteraman tetamu.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Elak melakukan sesuatu yang menjatuhkan maruah tetamu.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Maklumkan tetamu sekiranya ingin meninggalkan rumah kerana ada tugas luar.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2057400"/>
            <a:ext cx="4038600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69999">
              <a:srgbClr val="C4D6EB"/>
            </a:gs>
            <a:gs pos="100000">
              <a:srgbClr val="FFEBFA"/>
            </a:gs>
          </a:gsLst>
          <a:lin ang="16200000" scaled="0"/>
        </a:gra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/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KELEBIHAN MELAYAN TETAMU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1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ganjaran pahala dan keampunan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Murah rezeki, dirahmati, dan diberkati Allah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Bertambah kasih sayang antara tetamu dan tuan rumah yang dikunjungi.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Mengeratkan silaturahim dan memupuk semangat perpaduan.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perkembangan institusi pelancongan.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0" y="5029200"/>
            <a:ext cx="1714500" cy="15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400" y="5105400"/>
            <a:ext cx="16764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