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60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" name="Google Shape;117;p2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p2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2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p2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" name="Google Shape;60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" name="Google Shape;73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" name="Google Shape;89;p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2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2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p2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88900" lvl="1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8900" lvl="2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8900" lvl="3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8900" lvl="4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8900" lvl="5" marL="457200" marR="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8900" lvl="6" marL="91440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8900" lvl="7" marL="1371600" marR="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8900" lvl="8" marL="1828800" marR="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ct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L="457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3" name="Google Shape;43;p11"/>
          <p:cNvSpPr txBox="1"/>
          <p:nvPr>
            <p:ph idx="1" type="body"/>
          </p:nvPr>
        </p:nvSpPr>
        <p:spPr>
          <a:xfrm rot="5400000">
            <a:off x="2309019" y="-251619"/>
            <a:ext cx="4525962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2"/>
          <p:cNvSpPr txBox="1"/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L="457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6" name="Google Shape;46;p12"/>
          <p:cNvSpPr txBox="1"/>
          <p:nvPr>
            <p:ph idx="1" type="body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bg>
      <p:bgPr>
        <a:solidFill>
          <a:srgbClr val="00B0F0"/>
        </a:solidFill>
      </p:bgPr>
    </p:bg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3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L="457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" name="Google Shape;49;p13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0" name="Google Shape;50;p13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8890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890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890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890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890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890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890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890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1" name="Google Shape;51;p13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8890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890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890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890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890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890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890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890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buNone/>
              <a:defRPr b="0" i="0" sz="1400" u="none" cap="none" strike="noStrike"/>
            </a:lvl1pPr>
            <a:lvl2pPr indent="0" lvl="1" marL="0" marR="0" rtl="0" algn="r">
              <a:buNone/>
              <a:defRPr b="0" i="0" sz="1400" u="none" cap="none" strike="noStrike"/>
            </a:lvl2pPr>
            <a:lvl3pPr indent="0" lvl="2" marL="0" marR="0" rtl="0" algn="r">
              <a:buNone/>
              <a:defRPr b="0" i="0" sz="1400" u="none" cap="none" strike="noStrike"/>
            </a:lvl3pPr>
            <a:lvl4pPr indent="0" lvl="3" marL="0" marR="0" rtl="0" algn="r">
              <a:buNone/>
              <a:defRPr b="0" i="0" sz="1400" u="none" cap="none" strike="noStrike"/>
            </a:lvl4pPr>
            <a:lvl5pPr indent="0" lvl="4" marL="0" marR="0" rtl="0" algn="r">
              <a:buNone/>
              <a:defRPr b="0" i="0" sz="1400" u="none" cap="none" strike="noStrike"/>
            </a:lvl5pPr>
            <a:lvl6pPr indent="0" lvl="5" marL="0" marR="0" rtl="0" algn="r">
              <a:buNone/>
              <a:defRPr b="0" i="0" sz="1400" u="none" cap="none" strike="noStrike"/>
            </a:lvl6pPr>
            <a:lvl7pPr indent="0" lvl="6" marL="0" marR="0" rtl="0" algn="r">
              <a:buNone/>
              <a:defRPr b="0" i="0" sz="1400" u="none" cap="none" strike="noStrike"/>
            </a:lvl7pPr>
            <a:lvl8pPr indent="0" lvl="7" marL="0" marR="0" rtl="0" algn="r">
              <a:buNone/>
              <a:defRPr b="0" i="0" sz="1400" u="none" cap="none" strike="noStrike"/>
            </a:lvl8pPr>
            <a:lvl9pPr indent="0" lvl="8" marL="0" marR="0" rtl="0" algn="r">
              <a:buNone/>
              <a:defRPr b="0" i="0" sz="1400" u="none" cap="none" strike="noStrike"/>
            </a:lvl9pPr>
          </a:lstStyle>
          <a:p>
            <a:pPr indent="-88900" lvl="0" marL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1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2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  <a:p>
            <a:pPr indent="-88900" lvl="3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4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5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  <a:p>
            <a:pPr indent="-88900" lvl="6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7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8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L="457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" name="Google Shape;16;p3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1" sz="4000" cap="small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rtl="0">
              <a:spcBef>
                <a:spcPts val="640"/>
              </a:spcBef>
              <a:spcAft>
                <a:spcPts val="0"/>
              </a:spcAft>
              <a:buSzPts val="1400"/>
              <a:buFont typeface="Arial"/>
              <a:buNone/>
              <a:defRPr sz="2000"/>
            </a:lvl1pPr>
            <a:lvl2pPr indent="-228600" lvl="1" marL="914400" rtl="0">
              <a:spcBef>
                <a:spcPts val="560"/>
              </a:spcBef>
              <a:spcAft>
                <a:spcPts val="0"/>
              </a:spcAft>
              <a:buSzPts val="1400"/>
              <a:buFont typeface="Arial"/>
              <a:buNone/>
              <a:defRPr sz="1800"/>
            </a:lvl2pPr>
            <a:lvl3pPr indent="-228600" lvl="2" marL="1371600" rtl="0">
              <a:spcBef>
                <a:spcPts val="480"/>
              </a:spcBef>
              <a:spcAft>
                <a:spcPts val="0"/>
              </a:spcAft>
              <a:buSzPts val="1400"/>
              <a:buFont typeface="Arial"/>
              <a:buNone/>
              <a:defRPr sz="1600"/>
            </a:lvl3pPr>
            <a:lvl4pPr indent="-228600" lvl="3" marL="18288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4pPr>
            <a:lvl5pPr indent="-228600" lvl="4" marL="22860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5pPr>
            <a:lvl6pPr indent="-228600" lvl="5" marL="27432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6pPr>
            <a:lvl7pPr indent="-228600" lvl="6" marL="32004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7pPr>
            <a:lvl8pPr indent="-228600" lvl="7" marL="36576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8pPr>
            <a:lvl9pPr indent="-228600" lvl="8" marL="41148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L="457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640"/>
              </a:spcBef>
              <a:spcAft>
                <a:spcPts val="0"/>
              </a:spcAft>
              <a:buSzPts val="1400"/>
              <a:buChar char="•"/>
              <a:defRPr sz="2800"/>
            </a:lvl1pPr>
            <a:lvl2pPr indent="-317500" lvl="1" marL="914400" rtl="0">
              <a:spcBef>
                <a:spcPts val="560"/>
              </a:spcBef>
              <a:spcAft>
                <a:spcPts val="0"/>
              </a:spcAft>
              <a:buSzPts val="1400"/>
              <a:buChar char="–"/>
              <a:defRPr sz="2400"/>
            </a:lvl2pPr>
            <a:lvl3pPr indent="-317500" lvl="2" marL="1371600" rtl="0">
              <a:spcBef>
                <a:spcPts val="480"/>
              </a:spcBef>
              <a:spcAft>
                <a:spcPts val="0"/>
              </a:spcAft>
              <a:buSzPts val="1400"/>
              <a:buChar char="•"/>
              <a:defRPr sz="2000"/>
            </a:lvl3pPr>
            <a:lvl4pPr indent="-317500" lvl="3" marL="1828800" rtl="0">
              <a:spcBef>
                <a:spcPts val="400"/>
              </a:spcBef>
              <a:spcAft>
                <a:spcPts val="0"/>
              </a:spcAft>
              <a:buSzPts val="1400"/>
              <a:buChar char="–"/>
              <a:defRPr sz="1800"/>
            </a:lvl4pPr>
            <a:lvl5pPr indent="-317500" lvl="4" marL="22860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800"/>
            </a:lvl5pPr>
            <a:lvl6pPr indent="-317500" lvl="5" marL="27432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800"/>
            </a:lvl6pPr>
            <a:lvl7pPr indent="-317500" lvl="6" marL="32004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800"/>
            </a:lvl7pPr>
            <a:lvl8pPr indent="-317500" lvl="7" marL="36576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800"/>
            </a:lvl8pPr>
            <a:lvl9pPr indent="-317500" lvl="8" marL="41148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8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640"/>
              </a:spcBef>
              <a:spcAft>
                <a:spcPts val="0"/>
              </a:spcAft>
              <a:buSzPts val="1400"/>
              <a:buChar char="•"/>
              <a:defRPr sz="2800"/>
            </a:lvl1pPr>
            <a:lvl2pPr indent="-317500" lvl="1" marL="914400" rtl="0">
              <a:spcBef>
                <a:spcPts val="560"/>
              </a:spcBef>
              <a:spcAft>
                <a:spcPts val="0"/>
              </a:spcAft>
              <a:buSzPts val="1400"/>
              <a:buChar char="–"/>
              <a:defRPr sz="2400"/>
            </a:lvl2pPr>
            <a:lvl3pPr indent="-317500" lvl="2" marL="1371600" rtl="0">
              <a:spcBef>
                <a:spcPts val="480"/>
              </a:spcBef>
              <a:spcAft>
                <a:spcPts val="0"/>
              </a:spcAft>
              <a:buSzPts val="1400"/>
              <a:buChar char="•"/>
              <a:defRPr sz="2000"/>
            </a:lvl3pPr>
            <a:lvl4pPr indent="-317500" lvl="3" marL="1828800" rtl="0">
              <a:spcBef>
                <a:spcPts val="400"/>
              </a:spcBef>
              <a:spcAft>
                <a:spcPts val="0"/>
              </a:spcAft>
              <a:buSzPts val="1400"/>
              <a:buChar char="–"/>
              <a:defRPr sz="1800"/>
            </a:lvl4pPr>
            <a:lvl5pPr indent="-317500" lvl="4" marL="22860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800"/>
            </a:lvl5pPr>
            <a:lvl6pPr indent="-317500" lvl="5" marL="27432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800"/>
            </a:lvl6pPr>
            <a:lvl7pPr indent="-317500" lvl="6" marL="32004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800"/>
            </a:lvl7pPr>
            <a:lvl8pPr indent="-317500" lvl="7" marL="36576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800"/>
            </a:lvl8pPr>
            <a:lvl9pPr indent="-317500" lvl="8" marL="41148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6" name="Google Shape;26;p6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rtl="0">
              <a:spcBef>
                <a:spcPts val="640"/>
              </a:spcBef>
              <a:spcAft>
                <a:spcPts val="0"/>
              </a:spcAft>
              <a:buSzPts val="1400"/>
              <a:buFont typeface="Arial"/>
              <a:buNone/>
              <a:defRPr b="1" sz="2400"/>
            </a:lvl1pPr>
            <a:lvl2pPr indent="-228600" lvl="1" marL="914400" rtl="0">
              <a:spcBef>
                <a:spcPts val="560"/>
              </a:spcBef>
              <a:spcAft>
                <a:spcPts val="0"/>
              </a:spcAft>
              <a:buSzPts val="1400"/>
              <a:buFont typeface="Arial"/>
              <a:buNone/>
              <a:defRPr b="1" sz="2000"/>
            </a:lvl2pPr>
            <a:lvl3pPr indent="-228600" lvl="2" marL="1371600" rtl="0">
              <a:spcBef>
                <a:spcPts val="480"/>
              </a:spcBef>
              <a:spcAft>
                <a:spcPts val="0"/>
              </a:spcAft>
              <a:buSzPts val="1400"/>
              <a:buFont typeface="Arial"/>
              <a:buNone/>
              <a:defRPr b="1" sz="1800"/>
            </a:lvl3pPr>
            <a:lvl4pPr indent="-228600" lvl="3" marL="18288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4pPr>
            <a:lvl5pPr indent="-228600" lvl="4" marL="22860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5pPr>
            <a:lvl6pPr indent="-228600" lvl="5" marL="27432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6pPr>
            <a:lvl7pPr indent="-228600" lvl="6" marL="32004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7pPr>
            <a:lvl8pPr indent="-228600" lvl="7" marL="36576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8pPr>
            <a:lvl9pPr indent="-228600" lvl="8" marL="41148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9pPr>
          </a:lstStyle>
          <a:p/>
        </p:txBody>
      </p:sp>
      <p:sp>
        <p:nvSpPr>
          <p:cNvPr id="27" name="Google Shape;27;p6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640"/>
              </a:spcBef>
              <a:spcAft>
                <a:spcPts val="0"/>
              </a:spcAft>
              <a:buSzPts val="1400"/>
              <a:buChar char="•"/>
              <a:defRPr sz="2400"/>
            </a:lvl1pPr>
            <a:lvl2pPr indent="-317500" lvl="1" marL="914400" rtl="0">
              <a:spcBef>
                <a:spcPts val="560"/>
              </a:spcBef>
              <a:spcAft>
                <a:spcPts val="0"/>
              </a:spcAft>
              <a:buSzPts val="1400"/>
              <a:buChar char="–"/>
              <a:defRPr sz="2000"/>
            </a:lvl2pPr>
            <a:lvl3pPr indent="-317500" lvl="2" marL="1371600" rtl="0">
              <a:spcBef>
                <a:spcPts val="480"/>
              </a:spcBef>
              <a:spcAft>
                <a:spcPts val="0"/>
              </a:spcAft>
              <a:buSzPts val="1400"/>
              <a:buChar char="•"/>
              <a:defRPr sz="1800"/>
            </a:lvl3pPr>
            <a:lvl4pPr indent="-317500" lvl="3" marL="1828800" rtl="0">
              <a:spcBef>
                <a:spcPts val="400"/>
              </a:spcBef>
              <a:spcAft>
                <a:spcPts val="0"/>
              </a:spcAft>
              <a:buSzPts val="1400"/>
              <a:buChar char="–"/>
              <a:defRPr sz="1600"/>
            </a:lvl4pPr>
            <a:lvl5pPr indent="-317500" lvl="4" marL="22860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600"/>
            </a:lvl5pPr>
            <a:lvl6pPr indent="-317500" lvl="5" marL="27432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600"/>
            </a:lvl6pPr>
            <a:lvl7pPr indent="-317500" lvl="6" marL="32004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600"/>
            </a:lvl7pPr>
            <a:lvl8pPr indent="-317500" lvl="7" marL="36576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600"/>
            </a:lvl8pPr>
            <a:lvl9pPr indent="-317500" lvl="8" marL="41148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600"/>
            </a:lvl9pPr>
          </a:lstStyle>
          <a:p/>
        </p:txBody>
      </p:sp>
      <p:sp>
        <p:nvSpPr>
          <p:cNvPr id="28" name="Google Shape;28;p6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-228600" lvl="0" marL="457200" rtl="0">
              <a:spcBef>
                <a:spcPts val="640"/>
              </a:spcBef>
              <a:spcAft>
                <a:spcPts val="0"/>
              </a:spcAft>
              <a:buSzPts val="1400"/>
              <a:buFont typeface="Arial"/>
              <a:buNone/>
              <a:defRPr b="1" sz="2400"/>
            </a:lvl1pPr>
            <a:lvl2pPr indent="-228600" lvl="1" marL="914400" rtl="0">
              <a:spcBef>
                <a:spcPts val="560"/>
              </a:spcBef>
              <a:spcAft>
                <a:spcPts val="0"/>
              </a:spcAft>
              <a:buSzPts val="1400"/>
              <a:buFont typeface="Arial"/>
              <a:buNone/>
              <a:defRPr b="1" sz="2000"/>
            </a:lvl2pPr>
            <a:lvl3pPr indent="-228600" lvl="2" marL="1371600" rtl="0">
              <a:spcBef>
                <a:spcPts val="480"/>
              </a:spcBef>
              <a:spcAft>
                <a:spcPts val="0"/>
              </a:spcAft>
              <a:buSzPts val="1400"/>
              <a:buFont typeface="Arial"/>
              <a:buNone/>
              <a:defRPr b="1" sz="1800"/>
            </a:lvl3pPr>
            <a:lvl4pPr indent="-228600" lvl="3" marL="18288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4pPr>
            <a:lvl5pPr indent="-228600" lvl="4" marL="22860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5pPr>
            <a:lvl6pPr indent="-228600" lvl="5" marL="27432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6pPr>
            <a:lvl7pPr indent="-228600" lvl="6" marL="32004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7pPr>
            <a:lvl8pPr indent="-228600" lvl="7" marL="36576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8pPr>
            <a:lvl9pPr indent="-228600" lvl="8" marL="41148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b="1" sz="1600"/>
            </a:lvl9pPr>
          </a:lstStyle>
          <a:p/>
        </p:txBody>
      </p:sp>
      <p:sp>
        <p:nvSpPr>
          <p:cNvPr id="29" name="Google Shape;29;p6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640"/>
              </a:spcBef>
              <a:spcAft>
                <a:spcPts val="0"/>
              </a:spcAft>
              <a:buSzPts val="1400"/>
              <a:buChar char="•"/>
              <a:defRPr sz="2400"/>
            </a:lvl1pPr>
            <a:lvl2pPr indent="-317500" lvl="1" marL="914400" rtl="0">
              <a:spcBef>
                <a:spcPts val="560"/>
              </a:spcBef>
              <a:spcAft>
                <a:spcPts val="0"/>
              </a:spcAft>
              <a:buSzPts val="1400"/>
              <a:buChar char="–"/>
              <a:defRPr sz="2000"/>
            </a:lvl2pPr>
            <a:lvl3pPr indent="-317500" lvl="2" marL="1371600" rtl="0">
              <a:spcBef>
                <a:spcPts val="480"/>
              </a:spcBef>
              <a:spcAft>
                <a:spcPts val="0"/>
              </a:spcAft>
              <a:buSzPts val="1400"/>
              <a:buChar char="•"/>
              <a:defRPr sz="1800"/>
            </a:lvl3pPr>
            <a:lvl4pPr indent="-317500" lvl="3" marL="1828800" rtl="0">
              <a:spcBef>
                <a:spcPts val="400"/>
              </a:spcBef>
              <a:spcAft>
                <a:spcPts val="0"/>
              </a:spcAft>
              <a:buSzPts val="1400"/>
              <a:buChar char="–"/>
              <a:defRPr sz="1600"/>
            </a:lvl4pPr>
            <a:lvl5pPr indent="-317500" lvl="4" marL="22860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600"/>
            </a:lvl5pPr>
            <a:lvl6pPr indent="-317500" lvl="5" marL="27432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600"/>
            </a:lvl6pPr>
            <a:lvl7pPr indent="-317500" lvl="6" marL="32004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600"/>
            </a:lvl7pPr>
            <a:lvl8pPr indent="-317500" lvl="7" marL="36576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600"/>
            </a:lvl8pPr>
            <a:lvl9pPr indent="-317500" lvl="8" marL="41148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L="457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9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5" name="Google Shape;35;p9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>
              <a:spcBef>
                <a:spcPts val="640"/>
              </a:spcBef>
              <a:spcAft>
                <a:spcPts val="0"/>
              </a:spcAft>
              <a:buSzPts val="1400"/>
              <a:buChar char="•"/>
              <a:defRPr sz="3200"/>
            </a:lvl1pPr>
            <a:lvl2pPr indent="-317500" lvl="1" marL="914400" rtl="0">
              <a:spcBef>
                <a:spcPts val="560"/>
              </a:spcBef>
              <a:spcAft>
                <a:spcPts val="0"/>
              </a:spcAft>
              <a:buSzPts val="1400"/>
              <a:buChar char="–"/>
              <a:defRPr sz="2800"/>
            </a:lvl2pPr>
            <a:lvl3pPr indent="-317500" lvl="2" marL="1371600" rtl="0">
              <a:spcBef>
                <a:spcPts val="480"/>
              </a:spcBef>
              <a:spcAft>
                <a:spcPts val="0"/>
              </a:spcAft>
              <a:buSzPts val="1400"/>
              <a:buChar char="•"/>
              <a:defRPr sz="2400"/>
            </a:lvl3pPr>
            <a:lvl4pPr indent="-317500" lvl="3" marL="1828800" rtl="0">
              <a:spcBef>
                <a:spcPts val="400"/>
              </a:spcBef>
              <a:spcAft>
                <a:spcPts val="0"/>
              </a:spcAft>
              <a:buSzPts val="1400"/>
              <a:buChar char="–"/>
              <a:defRPr sz="2000"/>
            </a:lvl4pPr>
            <a:lvl5pPr indent="-317500" lvl="4" marL="22860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2000"/>
            </a:lvl5pPr>
            <a:lvl6pPr indent="-317500" lvl="5" marL="27432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2000"/>
            </a:lvl6pPr>
            <a:lvl7pPr indent="-317500" lvl="6" marL="32004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2000"/>
            </a:lvl7pPr>
            <a:lvl8pPr indent="-317500" lvl="7" marL="36576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2000"/>
            </a:lvl8pPr>
            <a:lvl9pPr indent="-317500" lvl="8" marL="41148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 sz="2000"/>
            </a:lvl9pPr>
          </a:lstStyle>
          <a:p/>
        </p:txBody>
      </p:sp>
      <p:sp>
        <p:nvSpPr>
          <p:cNvPr id="36" name="Google Shape;36;p9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rtl="0">
              <a:spcBef>
                <a:spcPts val="64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1pPr>
            <a:lvl2pPr indent="-228600" lvl="1" marL="914400" rtl="0">
              <a:spcBef>
                <a:spcPts val="560"/>
              </a:spcBef>
              <a:spcAft>
                <a:spcPts val="0"/>
              </a:spcAft>
              <a:buSzPts val="1400"/>
              <a:buFont typeface="Arial"/>
              <a:buNone/>
              <a:defRPr sz="1200"/>
            </a:lvl2pPr>
            <a:lvl3pPr indent="-228600" lvl="2" marL="1371600" rtl="0">
              <a:spcBef>
                <a:spcPts val="480"/>
              </a:spcBef>
              <a:spcAft>
                <a:spcPts val="0"/>
              </a:spcAft>
              <a:buSzPts val="1400"/>
              <a:buFont typeface="Arial"/>
              <a:buNone/>
              <a:defRPr sz="1000"/>
            </a:lvl3pPr>
            <a:lvl4pPr indent="-228600" lvl="3" marL="18288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4pPr>
            <a:lvl5pPr indent="-228600" lvl="4" marL="22860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5pPr>
            <a:lvl6pPr indent="-228600" lvl="5" marL="27432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6pPr>
            <a:lvl7pPr indent="-228600" lvl="6" marL="32004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7pPr>
            <a:lvl8pPr indent="-228600" lvl="7" marL="36576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8pPr>
            <a:lvl9pPr indent="-228600" lvl="8" marL="41148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0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9" name="Google Shape;39;p10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0" name="Google Shape;40;p10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rtl="0">
              <a:spcBef>
                <a:spcPts val="64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1pPr>
            <a:lvl2pPr indent="-228600" lvl="1" marL="914400" rtl="0">
              <a:spcBef>
                <a:spcPts val="560"/>
              </a:spcBef>
              <a:spcAft>
                <a:spcPts val="0"/>
              </a:spcAft>
              <a:buSzPts val="1400"/>
              <a:buFont typeface="Arial"/>
              <a:buNone/>
              <a:defRPr sz="1200"/>
            </a:lvl2pPr>
            <a:lvl3pPr indent="-228600" lvl="2" marL="1371600" rtl="0">
              <a:spcBef>
                <a:spcPts val="480"/>
              </a:spcBef>
              <a:spcAft>
                <a:spcPts val="0"/>
              </a:spcAft>
              <a:buSzPts val="1400"/>
              <a:buFont typeface="Arial"/>
              <a:buNone/>
              <a:defRPr sz="1000"/>
            </a:lvl3pPr>
            <a:lvl4pPr indent="-228600" lvl="3" marL="18288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4pPr>
            <a:lvl5pPr indent="-228600" lvl="4" marL="22860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5pPr>
            <a:lvl6pPr indent="-228600" lvl="5" marL="27432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6pPr>
            <a:lvl7pPr indent="-228600" lvl="6" marL="32004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7pPr>
            <a:lvl8pPr indent="-228600" lvl="7" marL="36576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8pPr>
            <a:lvl9pPr indent="-228600" lvl="8" marL="4114800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None/>
              <a:defRPr sz="900"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00B0F0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88900" lvl="1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8900" lvl="2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8900" lvl="3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8900" lvl="4" marL="0" marR="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8900" lvl="5" marL="457200" marR="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8900" lvl="6" marL="914400" marR="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8900" lvl="7" marL="1371600" marR="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8900" lvl="8" marL="1828800" marR="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8890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890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890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890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890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890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890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890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8890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890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890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890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890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890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890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890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buNone/>
              <a:defRPr b="0" i="0" sz="1400" u="none" cap="none" strike="noStrike"/>
            </a:lvl1pPr>
            <a:lvl2pPr indent="0" lvl="1" marL="0" marR="0" rtl="0" algn="r">
              <a:buNone/>
              <a:defRPr b="0" i="0" sz="1400" u="none" cap="none" strike="noStrike"/>
            </a:lvl2pPr>
            <a:lvl3pPr indent="0" lvl="2" marL="0" marR="0" rtl="0" algn="r">
              <a:buNone/>
              <a:defRPr b="0" i="0" sz="1400" u="none" cap="none" strike="noStrike"/>
            </a:lvl3pPr>
            <a:lvl4pPr indent="0" lvl="3" marL="0" marR="0" rtl="0" algn="r">
              <a:buNone/>
              <a:defRPr b="0" i="0" sz="1400" u="none" cap="none" strike="noStrike"/>
            </a:lvl4pPr>
            <a:lvl5pPr indent="0" lvl="4" marL="0" marR="0" rtl="0" algn="r">
              <a:buNone/>
              <a:defRPr b="0" i="0" sz="1400" u="none" cap="none" strike="noStrike"/>
            </a:lvl5pPr>
            <a:lvl6pPr indent="0" lvl="5" marL="0" marR="0" rtl="0" algn="r">
              <a:buNone/>
              <a:defRPr b="0" i="0" sz="1400" u="none" cap="none" strike="noStrike"/>
            </a:lvl6pPr>
            <a:lvl7pPr indent="0" lvl="6" marL="0" marR="0" rtl="0" algn="r">
              <a:buNone/>
              <a:defRPr b="0" i="0" sz="1400" u="none" cap="none" strike="noStrike"/>
            </a:lvl7pPr>
            <a:lvl8pPr indent="0" lvl="7" marL="0" marR="0" rtl="0" algn="r">
              <a:buNone/>
              <a:defRPr b="0" i="0" sz="1400" u="none" cap="none" strike="noStrike"/>
            </a:lvl8pPr>
            <a:lvl9pPr indent="0" lvl="8" marL="0" marR="0" rtl="0" algn="r">
              <a:buNone/>
              <a:defRPr b="0" i="0" sz="1400" u="none" cap="none" strike="noStrike"/>
            </a:lvl9pPr>
          </a:lstStyle>
          <a:p>
            <a:pPr indent="-88900" lvl="0" marL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1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2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  <a:p>
            <a:pPr indent="-88900" lvl="3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4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5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  <a:p>
            <a:pPr indent="-88900" lvl="6" marL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t/>
            </a:r>
            <a:endParaRPr/>
          </a:p>
          <a:p>
            <a:pPr indent="-88900" lvl="7" marL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t/>
            </a:r>
            <a:endParaRPr/>
          </a:p>
          <a:p>
            <a:pPr indent="-88900" lvl="8" marL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t/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8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7.png"/><Relationship Id="rId4" Type="http://schemas.openxmlformats.org/officeDocument/2006/relationships/image" Target="../media/image15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jpg"/><Relationship Id="rId4" Type="http://schemas.openxmlformats.org/officeDocument/2006/relationships/image" Target="../media/image2.jpg"/><Relationship Id="rId5" Type="http://schemas.openxmlformats.org/officeDocument/2006/relationships/image" Target="../media/image16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4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/>
          <p:nvPr/>
        </p:nvSpPr>
        <p:spPr>
          <a:xfrm>
            <a:off x="0" y="1066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Arial"/>
              <a:buNone/>
            </a:pPr>
            <a:r>
              <a:rPr b="1" i="0" lang="en-US" sz="48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ADAB TERHADAP 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ctr">
              <a:lnSpc>
                <a:spcPct val="100000"/>
              </a:lnSpc>
              <a:spcBef>
                <a:spcPts val="960"/>
              </a:spcBef>
              <a:spcAft>
                <a:spcPts val="0"/>
              </a:spcAft>
              <a:buClr>
                <a:srgbClr val="FFFF00"/>
              </a:buClr>
              <a:buFont typeface="Arial"/>
              <a:buNone/>
            </a:pPr>
            <a:r>
              <a:rPr b="1" i="0" lang="en-US" sz="48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IBU BAPA</a:t>
            </a:r>
            <a:r>
              <a:rPr b="0" i="0" lang="en-US" sz="4800" u="none" cap="none" strike="noStrik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00B0F0"/>
        </a:solidFill>
      </p:bgPr>
    </p:bg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3"/>
          <p:cNvSpPr txBox="1"/>
          <p:nvPr/>
        </p:nvSpPr>
        <p:spPr>
          <a:xfrm>
            <a:off x="609600" y="3581400"/>
            <a:ext cx="8229600" cy="274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8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SETELAH MENIGGAL DUNIA</a:t>
            </a: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Mendoakan keampunan untuk mereka.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Membayar hutang mereka(kiranya ada).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Melaksanakan wasiat mereka.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Berbuaat baik kepada kawan mereka.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0" name="Google Shape;120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20875" y="139700"/>
            <a:ext cx="4876800" cy="34940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00B0F0"/>
        </a:solidFill>
      </p:bgPr>
    </p:bg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4"/>
          <p:cNvSpPr txBox="1"/>
          <p:nvPr/>
        </p:nvSpPr>
        <p:spPr>
          <a:xfrm>
            <a:off x="457200" y="457200"/>
            <a:ext cx="8229600" cy="1143000"/>
          </a:xfrm>
          <a:prstGeom prst="rect">
            <a:avLst/>
          </a:prstGeom>
          <a:solidFill>
            <a:srgbClr val="CC00FF"/>
          </a:solidFill>
          <a:ln cap="rnd" cmpd="sng" w="5715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br>
              <a:rPr lang="en-US"/>
            </a:br>
            <a:r>
              <a:rPr b="1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KESAN BAIK BERBAKTI KEPADA MEREKA:</a:t>
            </a:r>
            <a:br>
              <a:rPr b="1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24"/>
          <p:cNvSpPr txBox="1"/>
          <p:nvPr/>
        </p:nvSpPr>
        <p:spPr>
          <a:xfrm>
            <a:off x="457200" y="2667000"/>
            <a:ext cx="8153400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Hidup diberkati.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Disayangi keluarga.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Diberi pahala.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Ikatan keluarga makin kukuh.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Mendapat balasan syurga di akhirat.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7" name="Google Shape;127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56112" y="1590675"/>
            <a:ext cx="4548187" cy="3225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00B0F0"/>
        </a:solidFill>
      </p:bgPr>
    </p:bg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5"/>
          <p:cNvSpPr txBox="1"/>
          <p:nvPr/>
        </p:nvSpPr>
        <p:spPr>
          <a:xfrm>
            <a:off x="457200" y="990600"/>
            <a:ext cx="8229600" cy="715962"/>
          </a:xfrm>
          <a:prstGeom prst="rect">
            <a:avLst/>
          </a:prstGeom>
          <a:solidFill>
            <a:srgbClr val="CC00FF"/>
          </a:solidFill>
          <a:ln cap="rnd" cmpd="sng" w="5715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r>
              <a:rPr b="1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AKIBAT DERHAKA KEPADA IBU BAPA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25"/>
          <p:cNvSpPr txBox="1"/>
          <p:nvPr/>
        </p:nvSpPr>
        <p:spPr>
          <a:xfrm>
            <a:off x="4495800" y="2209800"/>
            <a:ext cx="4191000" cy="2819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Hidup tidak diberkati Allah SWT.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Runtuhnya institusi kekeluargaan. 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Mengancam keharmonian masyarakat.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Diazab neraka akhirat kelak.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4" name="Google Shape;134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3387" y="2432050"/>
            <a:ext cx="3937000" cy="73517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00B0F0"/>
        </a:solidFill>
      </p:bgPr>
    </p:bg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Google Shape;139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57600" y="914400"/>
            <a:ext cx="1828800" cy="160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0" y="3810000"/>
            <a:ext cx="5657850" cy="523875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26"/>
          <p:cNvSpPr/>
          <p:nvPr/>
        </p:nvSpPr>
        <p:spPr>
          <a:xfrm>
            <a:off x="1524000" y="3810000"/>
            <a:ext cx="5657850" cy="523875"/>
          </a:xfrm>
          <a:prstGeom prst="rect">
            <a:avLst/>
          </a:prstGeom>
          <a:noFill/>
          <a:ln cap="rnd" cmpd="sng" w="9525">
            <a:solidFill>
              <a:srgbClr val="008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MENGHORMATI IBU BAPA 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00B0F0"/>
        </a:solidFill>
      </p:bgPr>
    </p:bg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5"/>
          <p:cNvSpPr txBox="1"/>
          <p:nvPr/>
        </p:nvSpPr>
        <p:spPr>
          <a:xfrm>
            <a:off x="457200" y="762000"/>
            <a:ext cx="8229600" cy="792162"/>
          </a:xfrm>
          <a:prstGeom prst="rect">
            <a:avLst/>
          </a:prstGeom>
          <a:solidFill>
            <a:srgbClr val="CC00FF"/>
          </a:solidFill>
          <a:ln cap="rnd" cmpd="sng" w="5715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br>
              <a:rPr lang="en-US"/>
            </a:br>
            <a:r>
              <a:rPr b="1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KONSEP KEIBUBAPAAN</a:t>
            </a:r>
            <a:br>
              <a:rPr b="1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Google Shape;63;p15"/>
          <p:cNvSpPr txBox="1"/>
          <p:nvPr/>
        </p:nvSpPr>
        <p:spPr>
          <a:xfrm>
            <a:off x="457200" y="2286000"/>
            <a:ext cx="4648200" cy="35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Ibu bapa paling rapat dengan anak-anak.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Mereka bertanggungjawab mencari nafkah dan mendidik anak dari kecil hingga dewasa.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Oleh itu anak wajib taat dan berbakti kepada mereka.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4" name="Google Shape;64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75250" y="1901825"/>
            <a:ext cx="3822700" cy="382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00B0F0"/>
        </a:solidFill>
      </p:bgPr>
    </p:bg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6"/>
          <p:cNvSpPr txBox="1"/>
          <p:nvPr/>
        </p:nvSpPr>
        <p:spPr>
          <a:xfrm>
            <a:off x="457200" y="838200"/>
            <a:ext cx="8229600" cy="5287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Firman Allah SWT: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Maksudnya:Dan Kami perintahkan kepada manusia (berbuat baik)kepada ibubapanya, ibunya telah mengandungkannya dalam keadaan yang bertambah lemah, dan menyusunya selama 2 tahun, bersyukurlah kepadaKu dan kedua-dua ibu bapamu, hanya kepadaKulah kamu kembali. 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					(Surah Luqman,14)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0" name="Google Shape;70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9600" y="1446212"/>
            <a:ext cx="7924800" cy="22113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00B0F0"/>
        </a:solidFill>
      </p:bgPr>
    </p:bg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7"/>
          <p:cNvSpPr txBox="1"/>
          <p:nvPr/>
        </p:nvSpPr>
        <p:spPr>
          <a:xfrm>
            <a:off x="457200" y="304800"/>
            <a:ext cx="8229600" cy="1143000"/>
          </a:xfrm>
          <a:prstGeom prst="rect">
            <a:avLst/>
          </a:prstGeom>
          <a:solidFill>
            <a:srgbClr val="CC00FF"/>
          </a:solidFill>
          <a:ln cap="rnd" cmpd="sng" w="5715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r>
              <a:rPr b="1" i="0" lang="en-US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SEBAB WAJIB BERBAKTI  </a:t>
            </a:r>
            <a:br>
              <a:rPr b="1" i="0" lang="en-US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KEPADA IBU BAPA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" name="Google Shape;76;p17"/>
          <p:cNvSpPr txBox="1"/>
          <p:nvPr/>
        </p:nvSpPr>
        <p:spPr>
          <a:xfrm>
            <a:off x="457200" y="1371600"/>
            <a:ext cx="57150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Amalan ini dituntut oleh agama.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Untuk membalas jasa mereka mendidik kita sejak kecil.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Supaya anak-anak kita berbakti pada kita.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Menjamin keutamaan sistem kekeluargaan.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7" name="Google Shape;7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00400" y="4419600"/>
            <a:ext cx="1905000" cy="2066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48400" y="3962400"/>
            <a:ext cx="2362200" cy="2524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48400" y="1524000"/>
            <a:ext cx="2362200" cy="2362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00B0F0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8"/>
          <p:cNvSpPr txBox="1"/>
          <p:nvPr/>
        </p:nvSpPr>
        <p:spPr>
          <a:xfrm>
            <a:off x="457200" y="381000"/>
            <a:ext cx="8229600" cy="762000"/>
          </a:xfrm>
          <a:prstGeom prst="rect">
            <a:avLst/>
          </a:prstGeom>
          <a:solidFill>
            <a:srgbClr val="CC00FF"/>
          </a:solidFill>
          <a:ln cap="rnd" cmpd="sng" w="5715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r>
              <a:rPr b="1" i="0" lang="en-US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TANGGUNGJAWAB ANAK KEPADA IBU BAPA 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18"/>
          <p:cNvSpPr txBox="1"/>
          <p:nvPr/>
        </p:nvSpPr>
        <p:spPr>
          <a:xfrm>
            <a:off x="457200" y="1600200"/>
            <a:ext cx="48768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Berdoa dan memohon ampun untuk mereka.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Taati perintah mereka selagi tidak bercanggah dengan hukum syarak.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Merendah diri dan menghormati mereka.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Berbakti kepada mereka bila-bila masa.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Berbuat baik kepada rakan mereka.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6" name="Google Shape;86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86400" y="1752600"/>
            <a:ext cx="3200400" cy="406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00B0F0"/>
        </a:solidFill>
      </p:bgPr>
    </p:bg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9"/>
          <p:cNvSpPr txBox="1"/>
          <p:nvPr/>
        </p:nvSpPr>
        <p:spPr>
          <a:xfrm>
            <a:off x="457200" y="609600"/>
            <a:ext cx="8229600" cy="792162"/>
          </a:xfrm>
          <a:prstGeom prst="rect">
            <a:avLst/>
          </a:prstGeom>
          <a:solidFill>
            <a:srgbClr val="CC00FF"/>
          </a:solidFill>
          <a:ln cap="rnd" cmpd="sng" w="5715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r>
              <a:rPr b="1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ADAB TERHADAP IBU BAPA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19"/>
          <p:cNvSpPr txBox="1"/>
          <p:nvPr/>
        </p:nvSpPr>
        <p:spPr>
          <a:xfrm>
            <a:off x="4191000" y="1828800"/>
            <a:ext cx="44958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PERCAKAPAN</a:t>
            </a: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Bercakap dengan hormat dan sopan.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Merendahkan suara.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Tumpu perhatian semasa mereka bercakap.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Muka manis semasa bercakap dengan mereka. 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Guna bahasa yang baik semasa bercakap dengan mereka.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3" name="Google Shape;93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5425" y="1974850"/>
            <a:ext cx="3895725" cy="3902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00B0F0"/>
        </a:solidFill>
      </p:bgPr>
    </p:bg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0"/>
          <p:cNvSpPr txBox="1"/>
          <p:nvPr/>
        </p:nvSpPr>
        <p:spPr>
          <a:xfrm>
            <a:off x="381000" y="1371600"/>
            <a:ext cx="4800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8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PERGAULAN</a:t>
            </a: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Hormat semasa bertemu mereka.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Cium tangan mereka sebelum keluar rumah.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Minta izin mereka jika hendak keluar rumah.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Jangan bersikap kurang ajar dengan mereka.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9" name="Google Shape;99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34000" y="1981200"/>
            <a:ext cx="3505200" cy="350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00B0F0"/>
        </a:solidFill>
      </p:bgPr>
    </p:bg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1"/>
          <p:cNvSpPr txBox="1"/>
          <p:nvPr/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r>
              <a:rPr b="1" i="0" lang="en-US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Firman Allah SWT:</a:t>
            </a:r>
            <a:br>
              <a:rPr b="1" i="0" lang="en-US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p21"/>
          <p:cNvSpPr txBox="1"/>
          <p:nvPr/>
        </p:nvSpPr>
        <p:spPr>
          <a:xfrm>
            <a:off x="304800" y="3733800"/>
            <a:ext cx="8229600" cy="2971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Maksudnya:Dan Tuhanku telah memerintahkan supaya kamu tidak menyembah selain Dia dan supaya kamu berbuat baik kepada ibu bapa. Jika salah seorang di antara kedua-duanya atau kedua-duanya dalam jagaanmu sehingga lanjut usia, janganlah sekali-kali kamu herdik kedua-duanya dan ucapkanlah kepada kedua-duanya dengan ucapan yag penuh kasih sayang dan katakanlah: ’Wahai Tuhanku! Kasihanilah kedua-duanya sebagaimana mereka mengasihaniku ketika aku masih kecil’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21"/>
          <p:cNvSpPr txBox="1"/>
          <p:nvPr/>
        </p:nvSpPr>
        <p:spPr>
          <a:xfrm>
            <a:off x="6096000" y="6262687"/>
            <a:ext cx="2819400" cy="3667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(Surah al-Israk:23-24)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7" name="Google Shape;107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9600" y="914400"/>
            <a:ext cx="8020050" cy="26019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00B0F0"/>
        </a:solidFill>
      </p:bgPr>
    </p:bg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2"/>
          <p:cNvSpPr txBox="1"/>
          <p:nvPr/>
        </p:nvSpPr>
        <p:spPr>
          <a:xfrm>
            <a:off x="533400" y="533400"/>
            <a:ext cx="8229600" cy="792162"/>
          </a:xfrm>
          <a:prstGeom prst="rect">
            <a:avLst/>
          </a:prstGeom>
          <a:solidFill>
            <a:srgbClr val="CC00FF"/>
          </a:solidFill>
          <a:ln cap="rnd" cmpd="sng" w="5715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r>
              <a:rPr b="1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CARA BERBAKTI KEPADA IBU BAPA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22"/>
          <p:cNvSpPr txBox="1"/>
          <p:nvPr/>
        </p:nvSpPr>
        <p:spPr>
          <a:xfrm>
            <a:off x="457200" y="1600200"/>
            <a:ext cx="46482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US" sz="2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SEMASA HIDUP</a:t>
            </a: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Menjaga mereka semasa tua dan sakit.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Memberi nafkah kepada mereka.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Selalu menziarahi mereka sekirannya tidak tinggal bersama.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Mendoakan kesejahteraan mereka.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4" name="Google Shape;114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75250" y="2279650"/>
            <a:ext cx="3517900" cy="3517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