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66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/>
        </p:nvSpPr>
        <p:spPr>
          <a:xfrm>
            <a:off x="1143000" y="1905000"/>
            <a:ext cx="66294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BERCAKAP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DALAM MAJLIS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66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7575D1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AKIBAT TIDAK MENJAGA ADAB BERCAKAP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22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dipercayai masyarakat.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dosa dan dibenci oleh Allah dan Rasulnya.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Mencetuskan perbalahan dan perpecahan.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Keras hati dan jiwa tidak tenang.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Sukar menyelesaikan masalah.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66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/>
        </p:nvSpPr>
        <p:spPr>
          <a:xfrm>
            <a:off x="457200" y="838200"/>
            <a:ext cx="8229600" cy="792162"/>
          </a:xfrm>
          <a:prstGeom prst="rect">
            <a:avLst/>
          </a:prstGeom>
          <a:solidFill>
            <a:srgbClr val="7575D1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MAKSUD MAJLIS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4"/>
          <p:cNvSpPr txBox="1"/>
          <p:nvPr/>
        </p:nvSpPr>
        <p:spPr>
          <a:xfrm>
            <a:off x="457200" y="1295400"/>
            <a:ext cx="5105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Perkataan Arab:Tempat duduk atau tempat berhimpun.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MAKNA: Sebarang pertemuan dan perjumpaan yang dihadiri orang ramai kerana sesuatu tujuan atau perkara tertentu.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" name="Google Shape;5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000" y="2286000"/>
            <a:ext cx="3048000" cy="375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66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/>
        </p:nvSpPr>
        <p:spPr>
          <a:xfrm>
            <a:off x="457200" y="457200"/>
            <a:ext cx="8229600" cy="715962"/>
          </a:xfrm>
          <a:prstGeom prst="rect">
            <a:avLst/>
          </a:prstGeom>
          <a:solidFill>
            <a:srgbClr val="7575D1"/>
          </a:solidFill>
          <a:ln cap="rnd" cmpd="sng" w="2857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MAJLIS YANG BAIK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5"/>
          <p:cNvSpPr txBox="1"/>
          <p:nvPr/>
        </p:nvSpPr>
        <p:spPr>
          <a:xfrm>
            <a:off x="533400" y="3429000"/>
            <a:ext cx="8229600" cy="29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Majlis yang mengingatkan pesertanya kepada Allah SWT dan menepati kehendak  syarak.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 : Majlis Ilmu, Majlis Zikir dan Majlis Mesyuarat, Majlis Perkahwinan yang tidak bercanggah dengan syarak.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0475" y="1431925"/>
            <a:ext cx="4278312" cy="46339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66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/>
        </p:nvSpPr>
        <p:spPr>
          <a:xfrm>
            <a:off x="457200" y="685800"/>
            <a:ext cx="7924800" cy="944562"/>
          </a:xfrm>
          <a:prstGeom prst="rect">
            <a:avLst/>
          </a:prstGeom>
          <a:solidFill>
            <a:srgbClr val="7575D1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MAJLIS YANG BURUK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6"/>
          <p:cNvSpPr txBox="1"/>
          <p:nvPr/>
        </p:nvSpPr>
        <p:spPr>
          <a:xfrm>
            <a:off x="457200" y="3962400"/>
            <a:ext cx="8229600" cy="25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Ada ciri-ciri melalaikan daripada mengingati Allah SWT dan berlaku perkara-perkara yang bertentangan dengan syarak.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Contoh: konsert muzik, pesta liar, majlis tari menari di disko dan sebagainya.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" name="Google Shape;7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8500" y="1822450"/>
            <a:ext cx="4999037" cy="4767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66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/>
        </p:nvSpPr>
        <p:spPr>
          <a:xfrm>
            <a:off x="457200" y="762000"/>
            <a:ext cx="8229600" cy="944562"/>
          </a:xfrm>
          <a:prstGeom prst="rect">
            <a:avLst/>
          </a:prstGeom>
          <a:solidFill>
            <a:srgbClr val="7575D1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BERCAKAP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7"/>
          <p:cNvSpPr txBox="1"/>
          <p:nvPr/>
        </p:nvSpPr>
        <p:spPr>
          <a:xfrm>
            <a:off x="381000" y="1798637"/>
            <a:ext cx="5562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Dalam al-Quran, Allah SWT menceritakan bahawa Luqman al-Hakim berpesan kepada anaknya supaya bercakap dengan lemah-lembut dan sopan serta melarang menggunakan bahasa yang kasar dan kesat.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" name="Google Shape;7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69025" y="2054225"/>
            <a:ext cx="2524125" cy="40719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66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/>
        </p:nvSpPr>
        <p:spPr>
          <a:xfrm>
            <a:off x="457200" y="990600"/>
            <a:ext cx="8229600" cy="5135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FIRMAN ALLAH SWT: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Maksudnya:…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Dan lunakkanlah suaramu sesungguhnya seburuk-buruk suara ialah suara keldai.                     					                (surah Luqman: 19)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" y="1905000"/>
            <a:ext cx="7942262" cy="129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66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solidFill>
            <a:srgbClr val="7575D1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BERCAKAP DALAM MAJLIS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9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Sesuaikan percakapan dengan majlis yang dihadiri.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Bercakap benar dalam semua keadaan.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Menuturkan kata-kata yang dapat mengingati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Beri peluang orang lain bercakap dan hormati pendapat mereka.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Bercakap benda-benda yang berfaedah.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Merendahkan suara dan merendah diri.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Memohon maaf jika terkasar bahasa.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Ucapkan percakapan berkesan dan mudah difahami.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Bercakap lemah lembut dengan muka pendengar.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66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7575D1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FAEDAH BERADAB SEMASA BERCAKAP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0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Menjauhi prasangka buruk dan salah faham.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Memudahkan matlamat dicapai selain memberi kesan positif kepada pendengar.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Timbul kemesraan persaudaraan dan perpaduan.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Maklumat yang disampaikan jelas dan tersusun.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Wujud suasana harmoni.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keredhaan Allah SWT dan terpelihara daripada gangguan syaitan.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66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/>
        </p:nvSpPr>
        <p:spPr>
          <a:xfrm>
            <a:off x="457200" y="533400"/>
            <a:ext cx="8229600" cy="1143000"/>
          </a:xfrm>
          <a:prstGeom prst="rect">
            <a:avLst/>
          </a:prstGeom>
          <a:solidFill>
            <a:srgbClr val="7575D1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KELEBIHAN ORANG YANG BERCAKAP BENAR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1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Dipercayai masyarakat.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Jauh daripada sifat nifak.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Diampuni dan diredai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Hidup aman dan tenteram.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Dapat atasi tipu daya syaitan.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Boleh bersama-sama Rasululah SAW dalam syurga.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Terhindar daripada dosa berbohong.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Jiwa dan mindanya sentiasa ingat kepada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