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60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</p:sldIdLst>
  <p:sldSz cy="68580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5" name="Google Shape;55;p1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4" name="Google Shape;114;p2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1" name="Google Shape;121;p2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0" name="Google Shape;60;p1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6" name="Google Shape;66;p1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3" name="Google Shape;73;p1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0" name="Google Shape;80;p1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7" name="Google Shape;87;p1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4" name="Google Shape;94;p20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1" name="Google Shape;101;p2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7" name="Google Shape;107;p2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Vertical Title and Text" type="vertTitleAndTx">
  <p:cSld name="VERTICAL_TITLE_AND_VERTICAL_TEXT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/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L="4572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L="91440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L="13716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L="18288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" name="Google Shape;13;p2"/>
          <p:cNvSpPr txBox="1"/>
          <p:nvPr>
            <p:ph idx="1" type="body"/>
          </p:nvPr>
        </p:nvSpPr>
        <p:spPr>
          <a:xfrm rot="5400000">
            <a:off x="541338" y="190501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3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sz="2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Content" type="obj">
  <p:cSld name="OBJECT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1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L="4572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L="91440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L="13716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L="18288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3" name="Google Shape;43;p11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3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sz="2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2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88900" lvl="1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457200" marR="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91440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1371600" marR="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1828800" marR="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6" name="Google Shape;46;p12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0" lvl="0" marL="0" marR="0" rtl="0" algn="ctr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ctr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ctr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BJECT_ONLY" type="objOnly">
  <p:cSld name="OBJECT_ONLY">
    <p:bg>
      <p:bgPr>
        <a:solidFill>
          <a:srgbClr val="FFCC99"/>
        </a:solidFill>
      </p:bgPr>
    </p:bg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13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L="4572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L="91440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L="13716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L="18288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9" name="Google Shape;49;p13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3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sz="2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0" name="Google Shape;50;p13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8890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1" name="Google Shape;51;p13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8890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2" name="Google Shape;52;p13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/>
            </a:lvl1pPr>
            <a:lvl2pPr indent="0" lvl="1" marL="0" marR="0" rtl="0" algn="r">
              <a:buNone/>
              <a:defRPr b="0" i="0" sz="1400" u="none" cap="none" strike="noStrike"/>
            </a:lvl2pPr>
            <a:lvl3pPr indent="0" lvl="2" marL="0" marR="0" rtl="0" algn="r">
              <a:buNone/>
              <a:defRPr b="0" i="0" sz="1400" u="none" cap="none" strike="noStrike"/>
            </a:lvl3pPr>
            <a:lvl4pPr indent="0" lvl="3" marL="0" marR="0" rtl="0" algn="r">
              <a:buNone/>
              <a:defRPr b="0" i="0" sz="1400" u="none" cap="none" strike="noStrike"/>
            </a:lvl4pPr>
            <a:lvl5pPr indent="0" lvl="4" marL="0" marR="0" rtl="0" algn="r">
              <a:buNone/>
              <a:defRPr b="0" i="0" sz="1400" u="none" cap="none" strike="noStrike"/>
            </a:lvl5pPr>
            <a:lvl6pPr indent="0" lvl="5" marL="0" marR="0" rtl="0" algn="r">
              <a:buNone/>
              <a:defRPr b="0" i="0" sz="1400" u="none" cap="none" strike="noStrike"/>
            </a:lvl6pPr>
            <a:lvl7pPr indent="0" lvl="6" marL="0" marR="0" rtl="0" algn="r">
              <a:buNone/>
              <a:defRPr b="0" i="0" sz="1400" u="none" cap="none" strike="noStrike"/>
            </a:lvl7pPr>
            <a:lvl8pPr indent="0" lvl="7" marL="0" marR="0" rtl="0" algn="r">
              <a:buNone/>
              <a:defRPr b="0" i="0" sz="1400" u="none" cap="none" strike="noStrike"/>
            </a:lvl8pPr>
            <a:lvl9pPr indent="0" lvl="8" marL="0" marR="0" rtl="0" algn="r">
              <a:buNone/>
              <a:defRPr b="0" i="0" sz="1400" u="none" cap="none" strike="noStrike"/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Vertical Text" type="vertTx">
  <p:cSld name="VERTICAL_TEXT"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3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L="4572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L="91440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L="13716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L="18288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6" name="Google Shape;16;p3"/>
          <p:cNvSpPr txBox="1"/>
          <p:nvPr>
            <p:ph idx="1" type="body"/>
          </p:nvPr>
        </p:nvSpPr>
        <p:spPr>
          <a:xfrm rot="5400000">
            <a:off x="2309019" y="-251619"/>
            <a:ext cx="4525962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3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sz="2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Picture with Caption" type="picTx">
  <p:cSld name="PICTURE_WITH_CAPTION_TEXT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4"/>
          <p:cNvSpPr txBox="1"/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/>
          <p:nvPr>
            <p:ph idx="2" type="pic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0" name="Google Shape;20;p4"/>
          <p:cNvSpPr txBox="1"/>
          <p:nvPr>
            <p:ph idx="1" type="body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rtl="0">
              <a:spcBef>
                <a:spcPts val="64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1pPr>
            <a:lvl2pPr indent="-228600" lvl="1" marL="914400" rtl="0">
              <a:spcBef>
                <a:spcPts val="560"/>
              </a:spcBef>
              <a:spcAft>
                <a:spcPts val="0"/>
              </a:spcAft>
              <a:buSzPts val="1400"/>
              <a:buFont typeface="Arial"/>
              <a:buNone/>
              <a:defRPr sz="1200"/>
            </a:lvl2pPr>
            <a:lvl3pPr indent="-228600" lvl="2" marL="1371600" rtl="0">
              <a:spcBef>
                <a:spcPts val="480"/>
              </a:spcBef>
              <a:spcAft>
                <a:spcPts val="0"/>
              </a:spcAft>
              <a:buSzPts val="1400"/>
              <a:buFont typeface="Arial"/>
              <a:buNone/>
              <a:defRPr sz="1000"/>
            </a:lvl3pPr>
            <a:lvl4pPr indent="-228600" lvl="3" marL="1828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4pPr>
            <a:lvl5pPr indent="-228600" lvl="4" marL="22860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5pPr>
            <a:lvl6pPr indent="-228600" lvl="5" marL="27432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6pPr>
            <a:lvl7pPr indent="-228600" lvl="6" marL="32004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7pPr>
            <a:lvl8pPr indent="-228600" lvl="7" marL="36576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8pPr>
            <a:lvl9pPr indent="-228600" lvl="8" marL="4114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ntent with Caption" type="objTx">
  <p:cSld name="OBJECT_WITH_CAPTION_TEXT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5"/>
          <p:cNvSpPr txBox="1"/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3" name="Google Shape;23;p5"/>
          <p:cNvSpPr txBox="1"/>
          <p:nvPr>
            <p:ph idx="1" type="body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640"/>
              </a:spcBef>
              <a:spcAft>
                <a:spcPts val="0"/>
              </a:spcAft>
              <a:buSzPts val="1400"/>
              <a:buChar char="•"/>
              <a:defRPr sz="3200"/>
            </a:lvl1pPr>
            <a:lvl2pPr indent="-317500" lvl="1" marL="914400" rtl="0">
              <a:spcBef>
                <a:spcPts val="560"/>
              </a:spcBef>
              <a:spcAft>
                <a:spcPts val="0"/>
              </a:spcAft>
              <a:buSzPts val="1400"/>
              <a:buChar char="–"/>
              <a:defRPr sz="2800"/>
            </a:lvl2pPr>
            <a:lvl3pPr indent="-317500" lvl="2" marL="1371600" rtl="0">
              <a:spcBef>
                <a:spcPts val="480"/>
              </a:spcBef>
              <a:spcAft>
                <a:spcPts val="0"/>
              </a:spcAft>
              <a:buSzPts val="1400"/>
              <a:buChar char="•"/>
              <a:defRPr sz="2400"/>
            </a:lvl3pPr>
            <a:lvl4pPr indent="-317500" lvl="3" marL="1828800" rtl="0">
              <a:spcBef>
                <a:spcPts val="400"/>
              </a:spcBef>
              <a:spcAft>
                <a:spcPts val="0"/>
              </a:spcAft>
              <a:buSzPts val="1400"/>
              <a:buChar char="–"/>
              <a:defRPr sz="2000"/>
            </a:lvl4pPr>
            <a:lvl5pPr indent="-317500" lvl="4" marL="22860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2000"/>
            </a:lvl5pPr>
            <a:lvl6pPr indent="-317500" lvl="5" marL="27432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2000"/>
            </a:lvl6pPr>
            <a:lvl7pPr indent="-317500" lvl="6" marL="32004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2000"/>
            </a:lvl7pPr>
            <a:lvl8pPr indent="-317500" lvl="7" marL="36576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2000"/>
            </a:lvl8pPr>
            <a:lvl9pPr indent="-317500" lvl="8" marL="41148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2000"/>
            </a:lvl9pPr>
          </a:lstStyle>
          <a:p/>
        </p:txBody>
      </p:sp>
      <p:sp>
        <p:nvSpPr>
          <p:cNvPr id="24" name="Google Shape;24;p5"/>
          <p:cNvSpPr txBox="1"/>
          <p:nvPr>
            <p:ph idx="2" type="body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rtl="0">
              <a:spcBef>
                <a:spcPts val="64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1pPr>
            <a:lvl2pPr indent="-228600" lvl="1" marL="914400" rtl="0">
              <a:spcBef>
                <a:spcPts val="560"/>
              </a:spcBef>
              <a:spcAft>
                <a:spcPts val="0"/>
              </a:spcAft>
              <a:buSzPts val="1400"/>
              <a:buFont typeface="Arial"/>
              <a:buNone/>
              <a:defRPr sz="1200"/>
            </a:lvl2pPr>
            <a:lvl3pPr indent="-228600" lvl="2" marL="1371600" rtl="0">
              <a:spcBef>
                <a:spcPts val="480"/>
              </a:spcBef>
              <a:spcAft>
                <a:spcPts val="0"/>
              </a:spcAft>
              <a:buSzPts val="1400"/>
              <a:buFont typeface="Arial"/>
              <a:buNone/>
              <a:defRPr sz="1000"/>
            </a:lvl3pPr>
            <a:lvl4pPr indent="-228600" lvl="3" marL="1828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4pPr>
            <a:lvl5pPr indent="-228600" lvl="4" marL="22860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5pPr>
            <a:lvl6pPr indent="-228600" lvl="5" marL="27432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6pPr>
            <a:lvl7pPr indent="-228600" lvl="6" marL="32004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7pPr>
            <a:lvl8pPr indent="-228600" lvl="7" marL="36576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8pPr>
            <a:lvl9pPr indent="-228600" lvl="8" marL="4114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7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L="4572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L="91440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L="13716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L="18288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mparison" type="twoTxTwoObj">
  <p:cSld name="TWO_OBJECTS_WITH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8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30" name="Google Shape;30;p8"/>
          <p:cNvSpPr txBox="1"/>
          <p:nvPr>
            <p:ph idx="1" type="body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228600" lvl="0" marL="457200" rtl="0">
              <a:spcBef>
                <a:spcPts val="640"/>
              </a:spcBef>
              <a:spcAft>
                <a:spcPts val="0"/>
              </a:spcAft>
              <a:buSzPts val="1400"/>
              <a:buFont typeface="Arial"/>
              <a:buNone/>
              <a:defRPr b="1" sz="2400"/>
            </a:lvl1pPr>
            <a:lvl2pPr indent="-228600" lvl="1" marL="914400" rtl="0">
              <a:spcBef>
                <a:spcPts val="560"/>
              </a:spcBef>
              <a:spcAft>
                <a:spcPts val="0"/>
              </a:spcAft>
              <a:buSzPts val="1400"/>
              <a:buFont typeface="Arial"/>
              <a:buNone/>
              <a:defRPr b="1" sz="2000"/>
            </a:lvl2pPr>
            <a:lvl3pPr indent="-228600" lvl="2" marL="1371600" rtl="0">
              <a:spcBef>
                <a:spcPts val="480"/>
              </a:spcBef>
              <a:spcAft>
                <a:spcPts val="0"/>
              </a:spcAft>
              <a:buSzPts val="1400"/>
              <a:buFont typeface="Arial"/>
              <a:buNone/>
              <a:defRPr b="1" sz="1800"/>
            </a:lvl3pPr>
            <a:lvl4pPr indent="-228600" lvl="3" marL="1828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4pPr>
            <a:lvl5pPr indent="-228600" lvl="4" marL="22860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5pPr>
            <a:lvl6pPr indent="-228600" lvl="5" marL="27432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6pPr>
            <a:lvl7pPr indent="-228600" lvl="6" marL="32004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7pPr>
            <a:lvl8pPr indent="-228600" lvl="7" marL="36576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8pPr>
            <a:lvl9pPr indent="-228600" lvl="8" marL="4114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9pPr>
          </a:lstStyle>
          <a:p/>
        </p:txBody>
      </p:sp>
      <p:sp>
        <p:nvSpPr>
          <p:cNvPr id="31" name="Google Shape;31;p8"/>
          <p:cNvSpPr txBox="1"/>
          <p:nvPr>
            <p:ph idx="2" type="body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640"/>
              </a:spcBef>
              <a:spcAft>
                <a:spcPts val="0"/>
              </a:spcAft>
              <a:buSzPts val="1400"/>
              <a:buChar char="•"/>
              <a:defRPr sz="2400"/>
            </a:lvl1pPr>
            <a:lvl2pPr indent="-317500" lvl="1" marL="914400" rtl="0">
              <a:spcBef>
                <a:spcPts val="560"/>
              </a:spcBef>
              <a:spcAft>
                <a:spcPts val="0"/>
              </a:spcAft>
              <a:buSzPts val="1400"/>
              <a:buChar char="–"/>
              <a:defRPr sz="2000"/>
            </a:lvl2pPr>
            <a:lvl3pPr indent="-317500" lvl="2" marL="1371600" rtl="0">
              <a:spcBef>
                <a:spcPts val="480"/>
              </a:spcBef>
              <a:spcAft>
                <a:spcPts val="0"/>
              </a:spcAft>
              <a:buSzPts val="1400"/>
              <a:buChar char="•"/>
              <a:defRPr sz="1800"/>
            </a:lvl3pPr>
            <a:lvl4pPr indent="-317500" lvl="3" marL="1828800" rtl="0">
              <a:spcBef>
                <a:spcPts val="400"/>
              </a:spcBef>
              <a:spcAft>
                <a:spcPts val="0"/>
              </a:spcAft>
              <a:buSzPts val="1400"/>
              <a:buChar char="–"/>
              <a:defRPr sz="1600"/>
            </a:lvl4pPr>
            <a:lvl5pPr indent="-317500" lvl="4" marL="22860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5pPr>
            <a:lvl6pPr indent="-317500" lvl="5" marL="27432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6pPr>
            <a:lvl7pPr indent="-317500" lvl="6" marL="32004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7pPr>
            <a:lvl8pPr indent="-317500" lvl="7" marL="36576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8pPr>
            <a:lvl9pPr indent="-317500" lvl="8" marL="41148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9pPr>
          </a:lstStyle>
          <a:p/>
        </p:txBody>
      </p:sp>
      <p:sp>
        <p:nvSpPr>
          <p:cNvPr id="32" name="Google Shape;32;p8"/>
          <p:cNvSpPr txBox="1"/>
          <p:nvPr>
            <p:ph idx="3" type="body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228600" lvl="0" marL="457200" rtl="0">
              <a:spcBef>
                <a:spcPts val="640"/>
              </a:spcBef>
              <a:spcAft>
                <a:spcPts val="0"/>
              </a:spcAft>
              <a:buSzPts val="1400"/>
              <a:buFont typeface="Arial"/>
              <a:buNone/>
              <a:defRPr b="1" sz="2400"/>
            </a:lvl1pPr>
            <a:lvl2pPr indent="-228600" lvl="1" marL="914400" rtl="0">
              <a:spcBef>
                <a:spcPts val="560"/>
              </a:spcBef>
              <a:spcAft>
                <a:spcPts val="0"/>
              </a:spcAft>
              <a:buSzPts val="1400"/>
              <a:buFont typeface="Arial"/>
              <a:buNone/>
              <a:defRPr b="1" sz="2000"/>
            </a:lvl2pPr>
            <a:lvl3pPr indent="-228600" lvl="2" marL="1371600" rtl="0">
              <a:spcBef>
                <a:spcPts val="480"/>
              </a:spcBef>
              <a:spcAft>
                <a:spcPts val="0"/>
              </a:spcAft>
              <a:buSzPts val="1400"/>
              <a:buFont typeface="Arial"/>
              <a:buNone/>
              <a:defRPr b="1" sz="1800"/>
            </a:lvl3pPr>
            <a:lvl4pPr indent="-228600" lvl="3" marL="1828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4pPr>
            <a:lvl5pPr indent="-228600" lvl="4" marL="22860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5pPr>
            <a:lvl6pPr indent="-228600" lvl="5" marL="27432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6pPr>
            <a:lvl7pPr indent="-228600" lvl="6" marL="32004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7pPr>
            <a:lvl8pPr indent="-228600" lvl="7" marL="36576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8pPr>
            <a:lvl9pPr indent="-228600" lvl="8" marL="4114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9pPr>
          </a:lstStyle>
          <a:p/>
        </p:txBody>
      </p:sp>
      <p:sp>
        <p:nvSpPr>
          <p:cNvPr id="33" name="Google Shape;33;p8"/>
          <p:cNvSpPr txBox="1"/>
          <p:nvPr>
            <p:ph idx="4" type="body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640"/>
              </a:spcBef>
              <a:spcAft>
                <a:spcPts val="0"/>
              </a:spcAft>
              <a:buSzPts val="1400"/>
              <a:buChar char="•"/>
              <a:defRPr sz="2400"/>
            </a:lvl1pPr>
            <a:lvl2pPr indent="-317500" lvl="1" marL="914400" rtl="0">
              <a:spcBef>
                <a:spcPts val="560"/>
              </a:spcBef>
              <a:spcAft>
                <a:spcPts val="0"/>
              </a:spcAft>
              <a:buSzPts val="1400"/>
              <a:buChar char="–"/>
              <a:defRPr sz="2000"/>
            </a:lvl2pPr>
            <a:lvl3pPr indent="-317500" lvl="2" marL="1371600" rtl="0">
              <a:spcBef>
                <a:spcPts val="480"/>
              </a:spcBef>
              <a:spcAft>
                <a:spcPts val="0"/>
              </a:spcAft>
              <a:buSzPts val="1400"/>
              <a:buChar char="•"/>
              <a:defRPr sz="1800"/>
            </a:lvl3pPr>
            <a:lvl4pPr indent="-317500" lvl="3" marL="1828800" rtl="0">
              <a:spcBef>
                <a:spcPts val="400"/>
              </a:spcBef>
              <a:spcAft>
                <a:spcPts val="0"/>
              </a:spcAft>
              <a:buSzPts val="1400"/>
              <a:buChar char="–"/>
              <a:defRPr sz="1600"/>
            </a:lvl4pPr>
            <a:lvl5pPr indent="-317500" lvl="4" marL="22860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5pPr>
            <a:lvl6pPr indent="-317500" lvl="5" marL="27432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6pPr>
            <a:lvl7pPr indent="-317500" lvl="6" marL="32004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7pPr>
            <a:lvl8pPr indent="-317500" lvl="7" marL="36576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8pPr>
            <a:lvl9pPr indent="-317500" lvl="8" marL="41148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wo Content" type="twoObj">
  <p:cSld name="TWO_OBJECTS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9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L="4572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L="91440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L="13716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L="18288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6" name="Google Shape;36;p9"/>
          <p:cNvSpPr txBox="1"/>
          <p:nvPr>
            <p:ph idx="1" type="body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640"/>
              </a:spcBef>
              <a:spcAft>
                <a:spcPts val="0"/>
              </a:spcAft>
              <a:buSzPts val="1400"/>
              <a:buChar char="•"/>
              <a:defRPr sz="2800"/>
            </a:lvl1pPr>
            <a:lvl2pPr indent="-317500" lvl="1" marL="914400" rtl="0">
              <a:spcBef>
                <a:spcPts val="560"/>
              </a:spcBef>
              <a:spcAft>
                <a:spcPts val="0"/>
              </a:spcAft>
              <a:buSzPts val="1400"/>
              <a:buChar char="–"/>
              <a:defRPr sz="2400"/>
            </a:lvl2pPr>
            <a:lvl3pPr indent="-317500" lvl="2" marL="1371600" rtl="0">
              <a:spcBef>
                <a:spcPts val="480"/>
              </a:spcBef>
              <a:spcAft>
                <a:spcPts val="0"/>
              </a:spcAft>
              <a:buSzPts val="1400"/>
              <a:buChar char="•"/>
              <a:defRPr sz="2000"/>
            </a:lvl3pPr>
            <a:lvl4pPr indent="-317500" lvl="3" marL="1828800" rtl="0">
              <a:spcBef>
                <a:spcPts val="400"/>
              </a:spcBef>
              <a:spcAft>
                <a:spcPts val="0"/>
              </a:spcAft>
              <a:buSzPts val="1400"/>
              <a:buChar char="–"/>
              <a:defRPr sz="1800"/>
            </a:lvl4pPr>
            <a:lvl5pPr indent="-317500" lvl="4" marL="22860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5pPr>
            <a:lvl6pPr indent="-317500" lvl="5" marL="27432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6pPr>
            <a:lvl7pPr indent="-317500" lvl="6" marL="32004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7pPr>
            <a:lvl8pPr indent="-317500" lvl="7" marL="36576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8pPr>
            <a:lvl9pPr indent="-317500" lvl="8" marL="41148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9pPr>
          </a:lstStyle>
          <a:p/>
        </p:txBody>
      </p:sp>
      <p:sp>
        <p:nvSpPr>
          <p:cNvPr id="37" name="Google Shape;37;p9"/>
          <p:cNvSpPr txBox="1"/>
          <p:nvPr>
            <p:ph idx="2" type="body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640"/>
              </a:spcBef>
              <a:spcAft>
                <a:spcPts val="0"/>
              </a:spcAft>
              <a:buSzPts val="1400"/>
              <a:buChar char="•"/>
              <a:defRPr sz="2800"/>
            </a:lvl1pPr>
            <a:lvl2pPr indent="-317500" lvl="1" marL="914400" rtl="0">
              <a:spcBef>
                <a:spcPts val="560"/>
              </a:spcBef>
              <a:spcAft>
                <a:spcPts val="0"/>
              </a:spcAft>
              <a:buSzPts val="1400"/>
              <a:buChar char="–"/>
              <a:defRPr sz="2400"/>
            </a:lvl2pPr>
            <a:lvl3pPr indent="-317500" lvl="2" marL="1371600" rtl="0">
              <a:spcBef>
                <a:spcPts val="480"/>
              </a:spcBef>
              <a:spcAft>
                <a:spcPts val="0"/>
              </a:spcAft>
              <a:buSzPts val="1400"/>
              <a:buChar char="•"/>
              <a:defRPr sz="2000"/>
            </a:lvl3pPr>
            <a:lvl4pPr indent="-317500" lvl="3" marL="1828800" rtl="0">
              <a:spcBef>
                <a:spcPts val="400"/>
              </a:spcBef>
              <a:spcAft>
                <a:spcPts val="0"/>
              </a:spcAft>
              <a:buSzPts val="1400"/>
              <a:buChar char="–"/>
              <a:defRPr sz="1800"/>
            </a:lvl4pPr>
            <a:lvl5pPr indent="-317500" lvl="4" marL="22860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5pPr>
            <a:lvl6pPr indent="-317500" lvl="5" marL="27432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6pPr>
            <a:lvl7pPr indent="-317500" lvl="6" marL="32004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7pPr>
            <a:lvl8pPr indent="-317500" lvl="7" marL="36576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8pPr>
            <a:lvl9pPr indent="-317500" lvl="8" marL="41148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10"/>
          <p:cNvSpPr txBox="1"/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1" sz="4000" cap="small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10"/>
          <p:cNvSpPr txBox="1"/>
          <p:nvPr>
            <p:ph idx="1" type="body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228600" lvl="0" marL="457200" rtl="0">
              <a:spcBef>
                <a:spcPts val="640"/>
              </a:spcBef>
              <a:spcAft>
                <a:spcPts val="0"/>
              </a:spcAft>
              <a:buSzPts val="1400"/>
              <a:buFont typeface="Arial"/>
              <a:buNone/>
              <a:defRPr sz="2000"/>
            </a:lvl1pPr>
            <a:lvl2pPr indent="-228600" lvl="1" marL="914400" rtl="0">
              <a:spcBef>
                <a:spcPts val="56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2pPr>
            <a:lvl3pPr indent="-228600" lvl="2" marL="1371600" rtl="0">
              <a:spcBef>
                <a:spcPts val="480"/>
              </a:spcBef>
              <a:spcAft>
                <a:spcPts val="0"/>
              </a:spcAft>
              <a:buSzPts val="1400"/>
              <a:buFont typeface="Arial"/>
              <a:buNone/>
              <a:defRPr sz="1600"/>
            </a:lvl3pPr>
            <a:lvl4pPr indent="-228600" lvl="3" marL="1828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4pPr>
            <a:lvl5pPr indent="-228600" lvl="4" marL="22860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5pPr>
            <a:lvl6pPr indent="-228600" lvl="5" marL="27432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6pPr>
            <a:lvl7pPr indent="-228600" lvl="6" marL="32004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7pPr>
            <a:lvl8pPr indent="-228600" lvl="7" marL="36576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8pPr>
            <a:lvl9pPr indent="-228600" lvl="8" marL="4114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2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FFCC99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88900" lvl="1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457200" marR="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91440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1371600" marR="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1828800" marR="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8890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" name="Google Shape;9;p1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8890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/>
            </a:lvl1pPr>
            <a:lvl2pPr indent="0" lvl="1" marL="0" marR="0" rtl="0" algn="r">
              <a:buNone/>
              <a:defRPr b="0" i="0" sz="1400" u="none" cap="none" strike="noStrike"/>
            </a:lvl2pPr>
            <a:lvl3pPr indent="0" lvl="2" marL="0" marR="0" rtl="0" algn="r">
              <a:buNone/>
              <a:defRPr b="0" i="0" sz="1400" u="none" cap="none" strike="noStrike"/>
            </a:lvl3pPr>
            <a:lvl4pPr indent="0" lvl="3" marL="0" marR="0" rtl="0" algn="r">
              <a:buNone/>
              <a:defRPr b="0" i="0" sz="1400" u="none" cap="none" strike="noStrike"/>
            </a:lvl4pPr>
            <a:lvl5pPr indent="0" lvl="4" marL="0" marR="0" rtl="0" algn="r">
              <a:buNone/>
              <a:defRPr b="0" i="0" sz="1400" u="none" cap="none" strike="noStrike"/>
            </a:lvl5pPr>
            <a:lvl6pPr indent="0" lvl="5" marL="0" marR="0" rtl="0" algn="r">
              <a:buNone/>
              <a:defRPr b="0" i="0" sz="1400" u="none" cap="none" strike="noStrike"/>
            </a:lvl6pPr>
            <a:lvl7pPr indent="0" lvl="6" marL="0" marR="0" rtl="0" algn="r">
              <a:buNone/>
              <a:defRPr b="0" i="0" sz="1400" u="none" cap="none" strike="noStrike"/>
            </a:lvl7pPr>
            <a:lvl8pPr indent="0" lvl="7" marL="0" marR="0" rtl="0" algn="r">
              <a:buNone/>
              <a:defRPr b="0" i="0" sz="1400" u="none" cap="none" strike="noStrike"/>
            </a:lvl8pPr>
            <a:lvl9pPr indent="0" lvl="8" marL="0" marR="0" rtl="0" algn="r">
              <a:buNone/>
              <a:defRPr b="0" i="0" sz="1400" u="none" cap="none" strike="noStrike"/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6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8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9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5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7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0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4"/>
          <p:cNvSpPr txBox="1"/>
          <p:nvPr/>
        </p:nvSpPr>
        <p:spPr>
          <a:xfrm>
            <a:off x="0" y="1447800"/>
            <a:ext cx="8229600" cy="838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48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ADAB BERPIDATO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FFCC99"/>
        </a:solidFill>
      </p:bgPr>
    </p:bg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23"/>
          <p:cNvSpPr txBox="1"/>
          <p:nvPr/>
        </p:nvSpPr>
        <p:spPr>
          <a:xfrm>
            <a:off x="457200" y="533400"/>
            <a:ext cx="8229600" cy="1325562"/>
          </a:xfrm>
          <a:prstGeom prst="rect">
            <a:avLst/>
          </a:prstGeom>
          <a:solidFill>
            <a:srgbClr val="92D050"/>
          </a:solidFill>
          <a:ln cap="rnd" cmpd="sng" w="57150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1" i="0" lang="en-US" sz="36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AKIBAT TIDAK BERADAB </a:t>
            </a:r>
            <a:br>
              <a:rPr b="1" i="0" lang="en-US" sz="36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i="0" lang="en-US" sz="36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SEMASA BERPIDATO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7" name="Google Shape;117;p23"/>
          <p:cNvSpPr txBox="1"/>
          <p:nvPr/>
        </p:nvSpPr>
        <p:spPr>
          <a:xfrm>
            <a:off x="533400" y="2133600"/>
            <a:ext cx="8153400" cy="39925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Tidak memberi sebarang kesan positif.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Menjatuhkan maruah seseorang.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Masyarakat berpecah belah dan bersengketa.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18" name="Google Shape;118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019800" y="4038600"/>
            <a:ext cx="2460625" cy="248126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FFCC99"/>
        </a:solidFill>
      </p:bgPr>
    </p:bg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3" name="Google Shape;123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19200" y="381000"/>
            <a:ext cx="6858000" cy="5611812"/>
          </a:xfrm>
          <a:prstGeom prst="rect">
            <a:avLst/>
          </a:prstGeom>
          <a:noFill/>
          <a:ln>
            <a:noFill/>
          </a:ln>
        </p:spPr>
      </p:pic>
      <p:sp>
        <p:nvSpPr>
          <p:cNvPr id="124" name="Google Shape;124;p24"/>
          <p:cNvSpPr/>
          <p:nvPr/>
        </p:nvSpPr>
        <p:spPr>
          <a:xfrm>
            <a:off x="2819400" y="6248400"/>
            <a:ext cx="3676650" cy="327025"/>
          </a:xfrm>
          <a:prstGeom prst="rect">
            <a:avLst/>
          </a:prstGeom>
          <a:gradFill>
            <a:gsLst>
              <a:gs pos="0">
                <a:srgbClr val="A603AB"/>
              </a:gs>
              <a:gs pos="21000">
                <a:srgbClr val="0819FB"/>
              </a:gs>
              <a:gs pos="35000">
                <a:srgbClr val="1A8D48"/>
              </a:gs>
              <a:gs pos="52000">
                <a:srgbClr val="FFFF00"/>
              </a:gs>
              <a:gs pos="72999">
                <a:srgbClr val="EE3F17"/>
              </a:gs>
              <a:gs pos="88000">
                <a:srgbClr val="E81766"/>
              </a:gs>
              <a:gs pos="100000">
                <a:srgbClr val="A603AB"/>
              </a:gs>
            </a:gsLst>
            <a:lin ang="10800000" scaled="0"/>
          </a:gradFill>
          <a:ln cap="rnd" cmpd="sng" w="12700">
            <a:solidFill>
              <a:srgbClr val="EAEAEA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VIDEO SYARAHAN 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FFCC99"/>
        </a:solidFill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5"/>
          <p:cNvSpPr txBox="1"/>
          <p:nvPr/>
        </p:nvSpPr>
        <p:spPr>
          <a:xfrm>
            <a:off x="533400" y="3352800"/>
            <a:ext cx="8229600" cy="3124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Font typeface="Arial"/>
              <a:buNone/>
            </a:pPr>
            <a:r>
              <a:rPr b="1" i="0" lang="en-US" sz="3200" u="sng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PIDATO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Ucapan yang disampaikan oleh seseorang di khalayak ramai.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Penting dalam Islam kerana ia salah satu cara penyebaran Islam.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3" name="Google Shape;63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882900" y="225425"/>
            <a:ext cx="3286125" cy="368776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FFCC99"/>
        </a:solidFill>
      </p:bgPr>
    </p:bg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6"/>
          <p:cNvSpPr txBox="1"/>
          <p:nvPr/>
        </p:nvSpPr>
        <p:spPr>
          <a:xfrm>
            <a:off x="4724400" y="5791200"/>
            <a:ext cx="3886200" cy="57943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br>
              <a:rPr lang="en-US"/>
            </a:br>
            <a:br>
              <a:rPr lang="en-US"/>
            </a:br>
            <a:r>
              <a:rPr b="1" i="0" lang="en-US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(Surah Fussilat,33)</a:t>
            </a:r>
            <a:br>
              <a:rPr b="1" i="0" lang="en-US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9" name="Google Shape;69;p16"/>
          <p:cNvSpPr txBox="1"/>
          <p:nvPr/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  </a:t>
            </a: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Maksudnya: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 Siapakah yang lebih baik perktaannya daripada orang yang menyeru kepada Allah,mengerjakan amalan soleh dan berkata sesungguhnya aku termasuk orng yang berserah diri.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0" name="Google Shape;70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71475" y="981075"/>
            <a:ext cx="8497887" cy="3054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FFCC99"/>
        </a:solidFill>
      </p:bgPr>
    </p:bg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7"/>
          <p:cNvSpPr txBox="1"/>
          <p:nvPr/>
        </p:nvSpPr>
        <p:spPr>
          <a:xfrm>
            <a:off x="457200" y="274637"/>
            <a:ext cx="8229600" cy="792162"/>
          </a:xfrm>
          <a:prstGeom prst="rect">
            <a:avLst/>
          </a:prstGeom>
          <a:solidFill>
            <a:srgbClr val="92D050"/>
          </a:solidFill>
          <a:ln cap="rnd" cmpd="sng" w="57150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br>
              <a:rPr lang="en-US"/>
            </a:br>
            <a:r>
              <a:rPr b="1" i="0" lang="en-US" sz="36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FORMAT PIDATO</a:t>
            </a:r>
            <a:br>
              <a:rPr b="1" i="0" lang="en-US" sz="36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6" name="Google Shape;76;p17"/>
          <p:cNvSpPr txBox="1"/>
          <p:nvPr/>
        </p:nvSpPr>
        <p:spPr>
          <a:xfrm>
            <a:off x="457200" y="1600200"/>
            <a:ext cx="53340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B0F0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rgbClr val="00B0F0"/>
                </a:solidFill>
                <a:latin typeface="Arial"/>
                <a:ea typeface="Arial"/>
                <a:cs typeface="Arial"/>
                <a:sym typeface="Arial"/>
              </a:rPr>
              <a:t>1. MUKADIMAH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Ucapan salam,puji-pujian, selawat dan penghormatan pada orang tertentu.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rgbClr val="00B0F0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rgbClr val="00B0F0"/>
                </a:solidFill>
                <a:latin typeface="Arial"/>
                <a:ea typeface="Arial"/>
                <a:cs typeface="Arial"/>
                <a:sym typeface="Arial"/>
              </a:rPr>
              <a:t>2.ISI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Idea utama dan sampingan disokong data dan contoh.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rgbClr val="00B0F0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rgbClr val="00B0F0"/>
                </a:solidFill>
                <a:latin typeface="Arial"/>
                <a:ea typeface="Arial"/>
                <a:cs typeface="Arial"/>
                <a:sym typeface="Arial"/>
              </a:rPr>
              <a:t>3.PENUTUP</a:t>
            </a: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Kesimpulan dan rumusan. Diakhiri ucapan terima kasih dan salam.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7" name="Google Shape;77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943600" y="1828800"/>
            <a:ext cx="2590800" cy="4000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FFCC99"/>
        </a:solidFill>
      </p:bgPr>
    </p:bg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8"/>
          <p:cNvSpPr txBox="1"/>
          <p:nvPr/>
        </p:nvSpPr>
        <p:spPr>
          <a:xfrm>
            <a:off x="457200" y="533400"/>
            <a:ext cx="8229600" cy="792162"/>
          </a:xfrm>
          <a:prstGeom prst="rect">
            <a:avLst/>
          </a:prstGeom>
          <a:solidFill>
            <a:srgbClr val="92D050"/>
          </a:solidFill>
          <a:ln cap="rnd" cmpd="sng" w="57150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1" i="0" lang="en-US" sz="36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ADAB BERPIDATO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3" name="Google Shape;83;p18"/>
          <p:cNvSpPr txBox="1"/>
          <p:nvPr/>
        </p:nvSpPr>
        <p:spPr>
          <a:xfrm>
            <a:off x="3657600" y="1676400"/>
            <a:ext cx="5105400" cy="426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Pakaian kemas dan sesuai.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Menyampaikan pidato secara berkhikmah.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Isi kandungan sesuai dengan tajuk.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Tidak menyentuh sensitiviti mana-mana kaum.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Menggunakan bahasa sesuai dan sopan.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Ucapan tidak menyentuh peribadi seseorang.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84" name="Google Shape;84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7200" y="1676400"/>
            <a:ext cx="3048000" cy="4165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FFCC99"/>
        </a:solidFill>
      </p:bgPr>
    </p:bg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9"/>
          <p:cNvSpPr txBox="1"/>
          <p:nvPr/>
        </p:nvSpPr>
        <p:spPr>
          <a:xfrm>
            <a:off x="457200" y="609600"/>
            <a:ext cx="8229600" cy="762000"/>
          </a:xfrm>
          <a:prstGeom prst="rect">
            <a:avLst/>
          </a:prstGeom>
          <a:solidFill>
            <a:srgbClr val="92D050"/>
          </a:solidFill>
          <a:ln cap="rnd" cmpd="sng" w="57150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1" i="0" lang="en-US" sz="36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CIRI-CIRI PIDATO YANG BAIK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0" name="Google Shape;90;p19"/>
          <p:cNvSpPr txBox="1"/>
          <p:nvPr/>
        </p:nvSpPr>
        <p:spPr>
          <a:xfrm>
            <a:off x="381000" y="1828800"/>
            <a:ext cx="50292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Menggunakan bahasa yang sopan, nada suara dan gaya yang sesuai.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Ucapan tidak terlalu lama dan tidak terlalu ringkas.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Selitkan hujah-hujah al-Quran dan hadis serta hujah akal.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Disampaikan dengan yakin, fasih dan lancar.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91" name="Google Shape;91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791200" y="1676400"/>
            <a:ext cx="2789237" cy="4648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FFCC99"/>
        </a:solidFill>
      </p:bgPr>
    </p:bg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20"/>
          <p:cNvSpPr txBox="1"/>
          <p:nvPr/>
        </p:nvSpPr>
        <p:spPr>
          <a:xfrm>
            <a:off x="457200" y="533400"/>
            <a:ext cx="8229600" cy="868362"/>
          </a:xfrm>
          <a:prstGeom prst="rect">
            <a:avLst/>
          </a:prstGeom>
          <a:solidFill>
            <a:srgbClr val="92D050"/>
          </a:solidFill>
          <a:ln cap="rnd" cmpd="sng" w="57150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CIRI-CIRI PIDATO YANG TIDAK BAIK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7" name="Google Shape;97;p20"/>
          <p:cNvSpPr txBox="1"/>
          <p:nvPr/>
        </p:nvSpPr>
        <p:spPr>
          <a:xfrm>
            <a:off x="304800" y="1905000"/>
            <a:ext cx="5334000" cy="4343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Menggunakan bahasa yang kasar dan kesat.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Ucapan terlalu lama atau terlalu ringkas.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Disampaikan secara emosi.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Ucapan yang gagap dan tersekat-sekat.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98" name="Google Shape;98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638800" y="2133600"/>
            <a:ext cx="3073400" cy="3962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FFCC99"/>
        </a:solidFill>
      </p:bgPr>
    </p:bg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21"/>
          <p:cNvSpPr txBox="1"/>
          <p:nvPr/>
        </p:nvSpPr>
        <p:spPr>
          <a:xfrm>
            <a:off x="457200" y="533400"/>
            <a:ext cx="8229600" cy="868362"/>
          </a:xfrm>
          <a:prstGeom prst="rect">
            <a:avLst/>
          </a:prstGeom>
          <a:solidFill>
            <a:srgbClr val="92D050"/>
          </a:solidFill>
          <a:ln cap="rnd" cmpd="sng" w="57150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CARA MENJADI PIDATO YANG BAIK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" name="Google Shape;104;p21"/>
          <p:cNvSpPr txBox="1"/>
          <p:nvPr/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rgbClr val="FF0000"/>
              </a:buClr>
              <a:buFont typeface="Arial"/>
              <a:buNone/>
            </a:pPr>
            <a:r>
              <a:rPr b="1" i="0" lang="en-US" sz="2400" u="sng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PENGETAHUAN</a:t>
            </a: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: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Luas dan berpandangan jauh.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rgbClr val="FF0000"/>
              </a:buClr>
              <a:buFont typeface="Arial"/>
              <a:buNone/>
            </a:pPr>
            <a:r>
              <a:rPr b="1" i="0" lang="en-US" sz="2400" u="sng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KEMAHIRAN BERPIDATO</a:t>
            </a: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: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Menarik perhatian pendengar kepada ucapan.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Boleh diperolehi melalui latihan dan pengalaman.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rgbClr val="FF0000"/>
              </a:buClr>
              <a:buFont typeface="Arial"/>
              <a:buNone/>
            </a:pPr>
            <a:r>
              <a:rPr b="1" i="0" lang="en-US" sz="2400" u="sng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KEYAKINAN</a:t>
            </a: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:             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Yakin pada diri sendiri.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rgbClr val="FF0000"/>
              </a:buClr>
              <a:buFont typeface="Arial"/>
              <a:buNone/>
            </a:pPr>
            <a:r>
              <a:rPr b="1" i="0" lang="en-US" sz="2400" u="sng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PERIBADI YANG BAIK</a:t>
            </a: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: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Cara berpakaian, berjalan dan bergaul dalam majlis.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FFCC99"/>
        </a:solidFill>
      </p:bgPr>
    </p:bg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22"/>
          <p:cNvSpPr txBox="1"/>
          <p:nvPr/>
        </p:nvSpPr>
        <p:spPr>
          <a:xfrm>
            <a:off x="457200" y="609600"/>
            <a:ext cx="8229600" cy="944562"/>
          </a:xfrm>
          <a:prstGeom prst="rect">
            <a:avLst/>
          </a:prstGeom>
          <a:solidFill>
            <a:srgbClr val="92D050"/>
          </a:solidFill>
          <a:ln cap="rnd" cmpd="sng" w="57150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1" i="0" lang="en-US" sz="36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KESAN PIDATO YANG BAIK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0" name="Google Shape;110;p22"/>
          <p:cNvSpPr txBox="1"/>
          <p:nvPr/>
        </p:nvSpPr>
        <p:spPr>
          <a:xfrm>
            <a:off x="457200" y="1600200"/>
            <a:ext cx="5181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rgbClr val="7030A0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rgbClr val="7030A0"/>
                </a:solidFill>
                <a:latin typeface="Arial"/>
                <a:ea typeface="Arial"/>
                <a:cs typeface="Arial"/>
                <a:sym typeface="Arial"/>
              </a:rPr>
              <a:t>MASYARAKAT</a:t>
            </a: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: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Menyatu-padukan masyarakat.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Memberi motivasi ke arah perpaduan.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rgbClr val="7030A0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rgbClr val="7030A0"/>
                </a:solidFill>
                <a:latin typeface="Arial"/>
                <a:ea typeface="Arial"/>
                <a:cs typeface="Arial"/>
                <a:sym typeface="Arial"/>
              </a:rPr>
              <a:t>INDUVIDU</a:t>
            </a: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: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Boleh mengubah sikap pendengar.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Mudah menerima teguran.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11" name="Google Shape;111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019800" y="1981200"/>
            <a:ext cx="2413000" cy="4064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