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8" name="Google Shape;1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6" name="Google Shape;16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0" name="Google Shape;18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Google Shape;18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oogle Shape;81;p2"/>
          <p:cNvGrpSpPr/>
          <p:nvPr/>
        </p:nvGrpSpPr>
        <p:grpSpPr>
          <a:xfrm>
            <a:off x="3175" y="4267200"/>
            <a:ext cx="9140825" cy="2590800"/>
            <a:chOff x="3175" y="4267200"/>
            <a:chExt cx="9140825" cy="2590800"/>
          </a:xfrm>
        </p:grpSpPr>
        <p:sp>
          <p:nvSpPr>
            <p:cNvPr id="82" name="Google Shape;82;p2"/>
            <p:cNvSpPr/>
            <p:nvPr/>
          </p:nvSpPr>
          <p:spPr>
            <a:xfrm>
              <a:off x="3175" y="4267200"/>
              <a:ext cx="9140825" cy="2590800"/>
            </a:xfrm>
            <a:custGeom>
              <a:rect b="b" l="l" r="r" t="t"/>
              <a:pathLst>
                <a:path extrusionOk="0" h="4316" w="5740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3" name="Google Shape;83;p2"/>
            <p:cNvGrpSpPr/>
            <p:nvPr/>
          </p:nvGrpSpPr>
          <p:grpSpPr>
            <a:xfrm>
              <a:off x="5600700" y="5897562"/>
              <a:ext cx="1257300" cy="827088"/>
              <a:chOff x="5599112" y="5897562"/>
              <a:chExt cx="1257300" cy="827088"/>
            </a:xfrm>
          </p:grpSpPr>
          <p:sp>
            <p:nvSpPr>
              <p:cNvPr id="84" name="Google Shape;84;p2"/>
              <p:cNvSpPr/>
              <p:nvPr/>
            </p:nvSpPr>
            <p:spPr>
              <a:xfrm>
                <a:off x="5851525" y="6048375"/>
                <a:ext cx="844550" cy="5191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5915025" y="6096000"/>
                <a:ext cx="717550" cy="4365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6003925" y="6146800"/>
                <a:ext cx="546100" cy="3286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6067425" y="6184900"/>
                <a:ext cx="415925" cy="2524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6121400" y="6226175"/>
                <a:ext cx="304800" cy="1698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5675312" y="5897562"/>
                <a:ext cx="608012" cy="255587"/>
              </a:xfrm>
              <a:custGeom>
                <a:rect b="b" l="l" r="r" t="t"/>
                <a:pathLst>
                  <a:path extrusionOk="0" h="161" w="382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2"/>
              <p:cNvSpPr/>
              <p:nvPr/>
            </p:nvSpPr>
            <p:spPr>
              <a:xfrm>
                <a:off x="5865812" y="6619875"/>
                <a:ext cx="704850" cy="104775"/>
              </a:xfrm>
              <a:custGeom>
                <a:rect b="b" l="l" r="r" t="t"/>
                <a:pathLst>
                  <a:path extrusionOk="0" h="66" w="443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81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5599112" y="6200775"/>
                <a:ext cx="141287" cy="342900"/>
              </a:xfrm>
              <a:custGeom>
                <a:rect b="b" l="l" r="r" t="t"/>
                <a:pathLst>
                  <a:path extrusionOk="0" h="216" w="89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5665787" y="5945187"/>
                <a:ext cx="1190625" cy="731837"/>
              </a:xfrm>
              <a:custGeom>
                <a:rect b="b" l="l" r="r" t="t"/>
                <a:pathLst>
                  <a:path extrusionOk="0" h="461" w="747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6408737" y="5907087"/>
                <a:ext cx="152400" cy="47625"/>
              </a:xfrm>
              <a:custGeom>
                <a:rect b="b" l="l" r="r" t="t"/>
                <a:pathLst>
                  <a:path extrusionOk="0" h="30" w="96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6207125" y="6267450"/>
                <a:ext cx="133350" cy="8413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" name="Google Shape;95;p2"/>
            <p:cNvGrpSpPr/>
            <p:nvPr/>
          </p:nvGrpSpPr>
          <p:grpSpPr>
            <a:xfrm>
              <a:off x="2819400" y="5764212"/>
              <a:ext cx="2581275" cy="1084263"/>
              <a:chOff x="2819400" y="5764212"/>
              <a:chExt cx="2581275" cy="1084263"/>
            </a:xfrm>
          </p:grpSpPr>
          <p:sp>
            <p:nvSpPr>
              <p:cNvPr id="96" name="Google Shape;96;p2"/>
              <p:cNvSpPr/>
              <p:nvPr/>
            </p:nvSpPr>
            <p:spPr>
              <a:xfrm>
                <a:off x="3600450" y="6245225"/>
                <a:ext cx="1012825" cy="5984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3673475" y="6283325"/>
                <a:ext cx="862012" cy="52705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3716337" y="6316662"/>
                <a:ext cx="795337" cy="4746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3759200" y="6345237"/>
                <a:ext cx="704850" cy="409575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3786187" y="6357937"/>
                <a:ext cx="655637" cy="38100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3868737" y="6391275"/>
                <a:ext cx="485775" cy="30480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3930650" y="6438900"/>
                <a:ext cx="360362" cy="2143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4035425" y="6503987"/>
                <a:ext cx="142875" cy="9525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4103687" y="6067425"/>
                <a:ext cx="712787" cy="295275"/>
              </a:xfrm>
              <a:custGeom>
                <a:rect b="b" l="l" r="r" t="t"/>
                <a:pathLst>
                  <a:path extrusionOk="0" h="186" w="448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2"/>
              <p:cNvSpPr/>
              <p:nvPr/>
            </p:nvSpPr>
            <p:spPr>
              <a:xfrm>
                <a:off x="3400425" y="6115050"/>
                <a:ext cx="1416050" cy="733425"/>
              </a:xfrm>
              <a:custGeom>
                <a:rect b="b" l="l" r="r" t="t"/>
                <a:pathLst>
                  <a:path extrusionOk="0" h="462" w="890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3305175" y="6076950"/>
                <a:ext cx="646112" cy="771525"/>
              </a:xfrm>
              <a:custGeom>
                <a:rect b="b" l="l" r="r" t="t"/>
                <a:pathLst>
                  <a:path extrusionOk="0" h="486" w="40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4741862" y="6419850"/>
                <a:ext cx="171450" cy="400050"/>
              </a:xfrm>
              <a:custGeom>
                <a:rect b="b" l="l" r="r" t="t"/>
                <a:pathLst>
                  <a:path extrusionOk="0" h="252" w="107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3282950" y="5849937"/>
                <a:ext cx="1325562" cy="238125"/>
              </a:xfrm>
              <a:custGeom>
                <a:rect b="b" l="l" r="r" t="t"/>
                <a:pathLst>
                  <a:path extrusionOk="0" h="150" w="835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2963862" y="6116637"/>
                <a:ext cx="271462" cy="731837"/>
              </a:xfrm>
              <a:custGeom>
                <a:rect b="b" l="l" r="r" t="t"/>
                <a:pathLst>
                  <a:path extrusionOk="0" h="461" w="17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4684712" y="5954712"/>
                <a:ext cx="571500" cy="893762"/>
              </a:xfrm>
              <a:custGeom>
                <a:rect b="b" l="l" r="r" t="t"/>
                <a:pathLst>
                  <a:path extrusionOk="0" h="563" w="360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3679825" y="5764212"/>
                <a:ext cx="1711325" cy="674687"/>
              </a:xfrm>
              <a:custGeom>
                <a:rect b="b" l="l" r="r" t="t"/>
                <a:pathLst>
                  <a:path extrusionOk="0" h="425" w="1078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5245100" y="6477000"/>
                <a:ext cx="155575" cy="371475"/>
              </a:xfrm>
              <a:custGeom>
                <a:rect b="b" l="l" r="r" t="t"/>
                <a:pathLst>
                  <a:path extrusionOk="0" h="234" w="98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2819400" y="5830887"/>
                <a:ext cx="763587" cy="1017587"/>
              </a:xfrm>
              <a:custGeom>
                <a:rect b="b" l="l" r="r" t="t"/>
                <a:pathLst>
                  <a:path extrusionOk="0" h="641" w="48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4" name="Google Shape;114;p2"/>
            <p:cNvGrpSpPr/>
            <p:nvPr/>
          </p:nvGrpSpPr>
          <p:grpSpPr>
            <a:xfrm>
              <a:off x="6553200" y="5334000"/>
              <a:ext cx="2144712" cy="1303337"/>
              <a:chOff x="6553200" y="5334000"/>
              <a:chExt cx="2144712" cy="1303337"/>
            </a:xfrm>
          </p:grpSpPr>
          <p:sp>
            <p:nvSpPr>
              <p:cNvPr id="115" name="Google Shape;115;p2"/>
              <p:cNvSpPr/>
              <p:nvPr/>
            </p:nvSpPr>
            <p:spPr>
              <a:xfrm>
                <a:off x="6667500" y="5400675"/>
                <a:ext cx="1906587" cy="1160462"/>
              </a:xfrm>
              <a:custGeom>
                <a:rect b="b" l="l" r="r" t="t"/>
                <a:pathLst>
                  <a:path extrusionOk="0" h="731" w="120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6553200" y="5343525"/>
                <a:ext cx="863600" cy="1169987"/>
              </a:xfrm>
              <a:custGeom>
                <a:rect b="b" l="l" r="r" t="t"/>
                <a:pathLst>
                  <a:path extrusionOk="0" h="737" w="544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7607300" y="5334000"/>
                <a:ext cx="966787" cy="400050"/>
              </a:xfrm>
              <a:custGeom>
                <a:rect b="b" l="l" r="r" t="t"/>
                <a:pathLst>
                  <a:path extrusionOk="0" h="252" w="609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8328025" y="6361112"/>
                <a:ext cx="114300" cy="85725"/>
              </a:xfrm>
              <a:custGeom>
                <a:rect b="b" l="l" r="r" t="t"/>
                <a:pathLst>
                  <a:path extrusionOk="0" h="54" w="72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7151687" y="6465887"/>
                <a:ext cx="1119187" cy="171450"/>
              </a:xfrm>
              <a:custGeom>
                <a:rect b="b" l="l" r="r" t="t"/>
                <a:pathLst>
                  <a:path extrusionOk="0" h="108" w="705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8470900" y="5800725"/>
                <a:ext cx="227012" cy="541337"/>
              </a:xfrm>
              <a:custGeom>
                <a:rect b="b" l="l" r="r" t="t"/>
                <a:pathLst>
                  <a:path extrusionOk="0" h="341" w="143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8034337" y="5753100"/>
                <a:ext cx="131762" cy="142875"/>
              </a:xfrm>
              <a:custGeom>
                <a:rect b="b" l="l" r="r" t="t"/>
                <a:pathLst>
                  <a:path extrusionOk="0" h="90" w="83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7056437" y="5638800"/>
                <a:ext cx="1138237" cy="684212"/>
              </a:xfrm>
              <a:custGeom>
                <a:rect b="b" l="l" r="r" t="t"/>
                <a:pathLst>
                  <a:path extrusionOk="0" h="431" w="717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6904037" y="5572125"/>
                <a:ext cx="1443037" cy="846137"/>
              </a:xfrm>
              <a:custGeom>
                <a:rect b="b" l="l" r="r" t="t"/>
                <a:pathLst>
                  <a:path extrusionOk="0" h="533" w="909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7245350" y="5543550"/>
                <a:ext cx="579437" cy="104775"/>
              </a:xfrm>
              <a:custGeom>
                <a:rect b="b" l="l" r="r" t="t"/>
                <a:pathLst>
                  <a:path extrusionOk="0" h="66" w="365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7085012" y="5648325"/>
                <a:ext cx="104775" cy="76200"/>
              </a:xfrm>
              <a:custGeom>
                <a:rect b="b" l="l" r="r" t="t"/>
                <a:pathLst>
                  <a:path extrusionOk="0" h="48" w="66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7216775" y="5727700"/>
                <a:ext cx="822325" cy="5064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7267575" y="5762625"/>
                <a:ext cx="708025" cy="4302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7318375" y="5794375"/>
                <a:ext cx="612775" cy="3698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7388225" y="5838825"/>
                <a:ext cx="473075" cy="2809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2"/>
              <p:cNvSpPr/>
              <p:nvPr/>
            </p:nvSpPr>
            <p:spPr>
              <a:xfrm>
                <a:off x="7445375" y="5870575"/>
                <a:ext cx="352425" cy="2206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2"/>
              <p:cNvSpPr/>
              <p:nvPr/>
            </p:nvSpPr>
            <p:spPr>
              <a:xfrm>
                <a:off x="7521575" y="5918200"/>
                <a:ext cx="200025" cy="1285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2" name="Google Shape;132;p2"/>
            <p:cNvGrpSpPr/>
            <p:nvPr/>
          </p:nvGrpSpPr>
          <p:grpSpPr>
            <a:xfrm>
              <a:off x="8382000" y="4800600"/>
              <a:ext cx="674687" cy="409575"/>
              <a:chOff x="8382000" y="4800600"/>
              <a:chExt cx="674687" cy="40957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8382000" y="5057775"/>
                <a:ext cx="608012" cy="152400"/>
              </a:xfrm>
              <a:custGeom>
                <a:rect b="b" l="l" r="r" t="t"/>
                <a:pathLst>
                  <a:path extrusionOk="0" h="96" w="382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8437562" y="4800600"/>
                <a:ext cx="409575" cy="85725"/>
              </a:xfrm>
              <a:custGeom>
                <a:rect b="b" l="l" r="r" t="t"/>
                <a:pathLst>
                  <a:path extrusionOk="0" h="54" w="258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8961437" y="4867275"/>
                <a:ext cx="95250" cy="247650"/>
              </a:xfrm>
              <a:custGeom>
                <a:rect b="b" l="l" r="r" t="t"/>
                <a:pathLst>
                  <a:path extrusionOk="0" h="156" w="60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2"/>
              <p:cNvSpPr/>
              <p:nvPr/>
            </p:nvSpPr>
            <p:spPr>
              <a:xfrm>
                <a:off x="8532812" y="5153025"/>
                <a:ext cx="304800" cy="28575"/>
              </a:xfrm>
              <a:custGeom>
                <a:rect b="b" l="l" r="r" t="t"/>
                <a:pathLst>
                  <a:path extrusionOk="0" h="18" w="192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8420100" y="4829175"/>
                <a:ext cx="255587" cy="295275"/>
              </a:xfrm>
              <a:custGeom>
                <a:rect b="b" l="l" r="r" t="t"/>
                <a:pathLst>
                  <a:path extrusionOk="0" h="186" w="161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2"/>
              <p:cNvSpPr/>
              <p:nvPr/>
            </p:nvSpPr>
            <p:spPr>
              <a:xfrm>
                <a:off x="8713787" y="4829175"/>
                <a:ext cx="295275" cy="333375"/>
              </a:xfrm>
              <a:custGeom>
                <a:rect b="b" l="l" r="r" t="t"/>
                <a:pathLst>
                  <a:path extrusionOk="0" h="210" w="185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8485187" y="4854575"/>
                <a:ext cx="474662" cy="295275"/>
              </a:xfrm>
              <a:custGeom>
                <a:rect b="b" l="l" r="r" t="t"/>
                <a:pathLst>
                  <a:path extrusionOk="0" h="186" w="299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40" name="Google Shape;140;p2"/>
              <p:cNvGrpSpPr/>
              <p:nvPr/>
            </p:nvGrpSpPr>
            <p:grpSpPr>
              <a:xfrm>
                <a:off x="8542337" y="4897437"/>
                <a:ext cx="360362" cy="209550"/>
                <a:chOff x="8542337" y="4897437"/>
                <a:chExt cx="360362" cy="209550"/>
              </a:xfrm>
            </p:grpSpPr>
            <p:sp>
              <p:nvSpPr>
                <p:cNvPr id="141" name="Google Shape;141;p2"/>
                <p:cNvSpPr/>
                <p:nvPr/>
              </p:nvSpPr>
              <p:spPr>
                <a:xfrm>
                  <a:off x="8542337" y="4897437"/>
                  <a:ext cx="360362" cy="209550"/>
                </a:xfrm>
                <a:prstGeom prst="ellipse">
                  <a:avLst/>
                </a:prstGeom>
                <a:gradFill>
                  <a:gsLst>
                    <a:gs pos="0">
                      <a:schemeClr val="lt1"/>
                    </a:gs>
                    <a:gs pos="100000">
                      <a:schemeClr val="accen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2" name="Google Shape;142;p2"/>
                <p:cNvSpPr/>
                <p:nvPr/>
              </p:nvSpPr>
              <p:spPr>
                <a:xfrm>
                  <a:off x="8577262" y="4919662"/>
                  <a:ext cx="288925" cy="161925"/>
                </a:xfrm>
                <a:prstGeom prst="ellips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chemeClr val="lt1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3" name="Google Shape;143;p2"/>
                <p:cNvSpPr/>
                <p:nvPr/>
              </p:nvSpPr>
              <p:spPr>
                <a:xfrm>
                  <a:off x="8621712" y="4935537"/>
                  <a:ext cx="198437" cy="130175"/>
                </a:xfrm>
                <a:prstGeom prst="ellipse">
                  <a:avLst/>
                </a:prstGeom>
                <a:gradFill>
                  <a:gsLst>
                    <a:gs pos="0">
                      <a:schemeClr val="lt1"/>
                    </a:gs>
                    <a:gs pos="100000">
                      <a:schemeClr val="accen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4" name="Google Shape;144;p2"/>
                <p:cNvSpPr/>
                <p:nvPr/>
              </p:nvSpPr>
              <p:spPr>
                <a:xfrm>
                  <a:off x="8664575" y="4960937"/>
                  <a:ext cx="115887" cy="74612"/>
                </a:xfrm>
                <a:prstGeom prst="ellips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chemeClr val="lt1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sp>
        <p:nvSpPr>
          <p:cNvPr id="145" name="Google Shape;145;p2"/>
          <p:cNvSpPr txBox="1"/>
          <p:nvPr>
            <p:ph type="ctrTitle"/>
          </p:nvPr>
        </p:nvSpPr>
        <p:spPr>
          <a:xfrm>
            <a:off x="685800" y="1692275"/>
            <a:ext cx="7772400" cy="1736725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Google Shape;147;p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8" name="Google Shape;148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9" name="Google Shape;149;p2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"/>
          <p:cNvSpPr txBox="1"/>
          <p:nvPr>
            <p:ph type="title"/>
          </p:nvPr>
        </p:nvSpPr>
        <p:spPr>
          <a:xfrm>
            <a:off x="457200" y="277812"/>
            <a:ext cx="8229600" cy="712787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p3"/>
          <p:cNvSpPr txBox="1"/>
          <p:nvPr>
            <p:ph idx="1" type="body"/>
          </p:nvPr>
        </p:nvSpPr>
        <p:spPr>
          <a:xfrm>
            <a:off x="457200" y="1600200"/>
            <a:ext cx="5257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" name="Google Shape;153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4" name="Google Shape;154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5" name="Google Shape;155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6627812" y="6429375"/>
            <a:ext cx="285750" cy="209550"/>
          </a:xfrm>
          <a:custGeom>
            <a:rect b="b" l="l" r="r" t="t"/>
            <a:pathLst>
              <a:path extrusionOk="0" h="132" w="179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1"/>
          <p:cNvGrpSpPr/>
          <p:nvPr/>
        </p:nvGrpSpPr>
        <p:grpSpPr>
          <a:xfrm>
            <a:off x="3175" y="4267200"/>
            <a:ext cx="9140825" cy="2590800"/>
            <a:chOff x="3175" y="4267200"/>
            <a:chExt cx="9140825" cy="2590800"/>
          </a:xfrm>
        </p:grpSpPr>
        <p:sp>
          <p:nvSpPr>
            <p:cNvPr id="12" name="Google Shape;12;p1"/>
            <p:cNvSpPr/>
            <p:nvPr/>
          </p:nvSpPr>
          <p:spPr>
            <a:xfrm>
              <a:off x="3175" y="4267200"/>
              <a:ext cx="9140825" cy="2590800"/>
            </a:xfrm>
            <a:custGeom>
              <a:rect b="b" l="l" r="r" t="t"/>
              <a:pathLst>
                <a:path extrusionOk="0" h="4316" w="5740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" name="Google Shape;13;p1"/>
            <p:cNvGrpSpPr/>
            <p:nvPr/>
          </p:nvGrpSpPr>
          <p:grpSpPr>
            <a:xfrm>
              <a:off x="5600700" y="5897562"/>
              <a:ext cx="1257300" cy="827088"/>
              <a:chOff x="5599112" y="5897562"/>
              <a:chExt cx="1257300" cy="827088"/>
            </a:xfrm>
          </p:grpSpPr>
          <p:sp>
            <p:nvSpPr>
              <p:cNvPr id="14" name="Google Shape;14;p1"/>
              <p:cNvSpPr/>
              <p:nvPr/>
            </p:nvSpPr>
            <p:spPr>
              <a:xfrm>
                <a:off x="5851525" y="6048375"/>
                <a:ext cx="844550" cy="5191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5915025" y="6096000"/>
                <a:ext cx="717550" cy="4365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6003925" y="6146800"/>
                <a:ext cx="546100" cy="3286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6067425" y="6184900"/>
                <a:ext cx="415925" cy="2524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6121400" y="6226175"/>
                <a:ext cx="304800" cy="1698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" name="Google Shape;19;p1"/>
              <p:cNvSpPr/>
              <p:nvPr/>
            </p:nvSpPr>
            <p:spPr>
              <a:xfrm>
                <a:off x="5675312" y="5897562"/>
                <a:ext cx="608012" cy="255587"/>
              </a:xfrm>
              <a:custGeom>
                <a:rect b="b" l="l" r="r" t="t"/>
                <a:pathLst>
                  <a:path extrusionOk="0" h="161" w="382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1"/>
              <p:cNvSpPr/>
              <p:nvPr/>
            </p:nvSpPr>
            <p:spPr>
              <a:xfrm>
                <a:off x="5865812" y="6619875"/>
                <a:ext cx="704850" cy="104775"/>
              </a:xfrm>
              <a:custGeom>
                <a:rect b="b" l="l" r="r" t="t"/>
                <a:pathLst>
                  <a:path extrusionOk="0" h="66" w="443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81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1"/>
              <p:cNvSpPr/>
              <p:nvPr/>
            </p:nvSpPr>
            <p:spPr>
              <a:xfrm>
                <a:off x="5599112" y="6200775"/>
                <a:ext cx="141287" cy="342900"/>
              </a:xfrm>
              <a:custGeom>
                <a:rect b="b" l="l" r="r" t="t"/>
                <a:pathLst>
                  <a:path extrusionOk="0" h="216" w="89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1"/>
              <p:cNvSpPr/>
              <p:nvPr/>
            </p:nvSpPr>
            <p:spPr>
              <a:xfrm>
                <a:off x="5665787" y="5945187"/>
                <a:ext cx="1190625" cy="731837"/>
              </a:xfrm>
              <a:custGeom>
                <a:rect b="b" l="l" r="r" t="t"/>
                <a:pathLst>
                  <a:path extrusionOk="0" h="461" w="747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" name="Google Shape;23;p1"/>
              <p:cNvSpPr/>
              <p:nvPr/>
            </p:nvSpPr>
            <p:spPr>
              <a:xfrm>
                <a:off x="6408737" y="5907087"/>
                <a:ext cx="152400" cy="47625"/>
              </a:xfrm>
              <a:custGeom>
                <a:rect b="b" l="l" r="r" t="t"/>
                <a:pathLst>
                  <a:path extrusionOk="0" h="30" w="96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" name="Google Shape;24;p1"/>
              <p:cNvSpPr/>
              <p:nvPr/>
            </p:nvSpPr>
            <p:spPr>
              <a:xfrm>
                <a:off x="6207125" y="6267450"/>
                <a:ext cx="133350" cy="8413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" name="Google Shape;25;p1"/>
            <p:cNvGrpSpPr/>
            <p:nvPr/>
          </p:nvGrpSpPr>
          <p:grpSpPr>
            <a:xfrm>
              <a:off x="2819400" y="5764212"/>
              <a:ext cx="2581275" cy="1084263"/>
              <a:chOff x="2819400" y="5764212"/>
              <a:chExt cx="2581275" cy="1084263"/>
            </a:xfrm>
          </p:grpSpPr>
          <p:sp>
            <p:nvSpPr>
              <p:cNvPr id="26" name="Google Shape;26;p1"/>
              <p:cNvSpPr/>
              <p:nvPr/>
            </p:nvSpPr>
            <p:spPr>
              <a:xfrm>
                <a:off x="3600450" y="6245225"/>
                <a:ext cx="1012825" cy="5984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1"/>
              <p:cNvSpPr/>
              <p:nvPr/>
            </p:nvSpPr>
            <p:spPr>
              <a:xfrm>
                <a:off x="3673475" y="6283325"/>
                <a:ext cx="862012" cy="52705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3716337" y="6316662"/>
                <a:ext cx="795337" cy="4746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" name="Google Shape;29;p1"/>
              <p:cNvSpPr/>
              <p:nvPr/>
            </p:nvSpPr>
            <p:spPr>
              <a:xfrm>
                <a:off x="3759200" y="6345237"/>
                <a:ext cx="704850" cy="409575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" name="Google Shape;30;p1"/>
              <p:cNvSpPr/>
              <p:nvPr/>
            </p:nvSpPr>
            <p:spPr>
              <a:xfrm>
                <a:off x="3786187" y="6357937"/>
                <a:ext cx="655637" cy="38100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" name="Google Shape;31;p1"/>
              <p:cNvSpPr/>
              <p:nvPr/>
            </p:nvSpPr>
            <p:spPr>
              <a:xfrm>
                <a:off x="3868737" y="6391275"/>
                <a:ext cx="485775" cy="30480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" name="Google Shape;32;p1"/>
              <p:cNvSpPr/>
              <p:nvPr/>
            </p:nvSpPr>
            <p:spPr>
              <a:xfrm>
                <a:off x="3930650" y="6438900"/>
                <a:ext cx="360362" cy="2143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" name="Google Shape;33;p1"/>
              <p:cNvSpPr/>
              <p:nvPr/>
            </p:nvSpPr>
            <p:spPr>
              <a:xfrm>
                <a:off x="4035425" y="6503987"/>
                <a:ext cx="142875" cy="95250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1"/>
              <p:cNvSpPr/>
              <p:nvPr/>
            </p:nvSpPr>
            <p:spPr>
              <a:xfrm>
                <a:off x="4103687" y="6067425"/>
                <a:ext cx="712787" cy="295275"/>
              </a:xfrm>
              <a:custGeom>
                <a:rect b="b" l="l" r="r" t="t"/>
                <a:pathLst>
                  <a:path extrusionOk="0" h="186" w="448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1"/>
              <p:cNvSpPr/>
              <p:nvPr/>
            </p:nvSpPr>
            <p:spPr>
              <a:xfrm>
                <a:off x="3400425" y="6115050"/>
                <a:ext cx="1416050" cy="733425"/>
              </a:xfrm>
              <a:custGeom>
                <a:rect b="b" l="l" r="r" t="t"/>
                <a:pathLst>
                  <a:path extrusionOk="0" h="462" w="890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" name="Google Shape;36;p1"/>
              <p:cNvSpPr/>
              <p:nvPr/>
            </p:nvSpPr>
            <p:spPr>
              <a:xfrm>
                <a:off x="3305175" y="6076950"/>
                <a:ext cx="646112" cy="771525"/>
              </a:xfrm>
              <a:custGeom>
                <a:rect b="b" l="l" r="r" t="t"/>
                <a:pathLst>
                  <a:path extrusionOk="0" h="486" w="40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" name="Google Shape;37;p1"/>
              <p:cNvSpPr/>
              <p:nvPr/>
            </p:nvSpPr>
            <p:spPr>
              <a:xfrm>
                <a:off x="4741862" y="6419850"/>
                <a:ext cx="171450" cy="400050"/>
              </a:xfrm>
              <a:custGeom>
                <a:rect b="b" l="l" r="r" t="t"/>
                <a:pathLst>
                  <a:path extrusionOk="0" h="252" w="107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" name="Google Shape;38;p1"/>
              <p:cNvSpPr/>
              <p:nvPr/>
            </p:nvSpPr>
            <p:spPr>
              <a:xfrm>
                <a:off x="3282950" y="5849937"/>
                <a:ext cx="1325562" cy="238125"/>
              </a:xfrm>
              <a:custGeom>
                <a:rect b="b" l="l" r="r" t="t"/>
                <a:pathLst>
                  <a:path extrusionOk="0" h="150" w="835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1"/>
              <p:cNvSpPr/>
              <p:nvPr/>
            </p:nvSpPr>
            <p:spPr>
              <a:xfrm>
                <a:off x="2963862" y="6116637"/>
                <a:ext cx="271462" cy="731837"/>
              </a:xfrm>
              <a:custGeom>
                <a:rect b="b" l="l" r="r" t="t"/>
                <a:pathLst>
                  <a:path extrusionOk="0" h="461" w="17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1"/>
              <p:cNvSpPr/>
              <p:nvPr/>
            </p:nvSpPr>
            <p:spPr>
              <a:xfrm>
                <a:off x="4684712" y="5954712"/>
                <a:ext cx="571500" cy="893762"/>
              </a:xfrm>
              <a:custGeom>
                <a:rect b="b" l="l" r="r" t="t"/>
                <a:pathLst>
                  <a:path extrusionOk="0" h="563" w="360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" name="Google Shape;41;p1"/>
              <p:cNvSpPr/>
              <p:nvPr/>
            </p:nvSpPr>
            <p:spPr>
              <a:xfrm>
                <a:off x="3679825" y="5764212"/>
                <a:ext cx="1711325" cy="674687"/>
              </a:xfrm>
              <a:custGeom>
                <a:rect b="b" l="l" r="r" t="t"/>
                <a:pathLst>
                  <a:path extrusionOk="0" h="425" w="1078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Google Shape;42;p1"/>
              <p:cNvSpPr/>
              <p:nvPr/>
            </p:nvSpPr>
            <p:spPr>
              <a:xfrm>
                <a:off x="5245100" y="6477000"/>
                <a:ext cx="155575" cy="371475"/>
              </a:xfrm>
              <a:custGeom>
                <a:rect b="b" l="l" r="r" t="t"/>
                <a:pathLst>
                  <a:path extrusionOk="0" h="234" w="98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1"/>
              <p:cNvSpPr/>
              <p:nvPr/>
            </p:nvSpPr>
            <p:spPr>
              <a:xfrm>
                <a:off x="2819400" y="5830887"/>
                <a:ext cx="763587" cy="1017587"/>
              </a:xfrm>
              <a:custGeom>
                <a:rect b="b" l="l" r="r" t="t"/>
                <a:pathLst>
                  <a:path extrusionOk="0" h="641" w="48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" name="Google Shape;44;p1"/>
            <p:cNvGrpSpPr/>
            <p:nvPr/>
          </p:nvGrpSpPr>
          <p:grpSpPr>
            <a:xfrm>
              <a:off x="6553200" y="5334000"/>
              <a:ext cx="2144712" cy="1303337"/>
              <a:chOff x="6553200" y="5334000"/>
              <a:chExt cx="2144712" cy="1303337"/>
            </a:xfrm>
          </p:grpSpPr>
          <p:sp>
            <p:nvSpPr>
              <p:cNvPr id="45" name="Google Shape;45;p1"/>
              <p:cNvSpPr/>
              <p:nvPr/>
            </p:nvSpPr>
            <p:spPr>
              <a:xfrm>
                <a:off x="6667500" y="5400675"/>
                <a:ext cx="1906587" cy="1160462"/>
              </a:xfrm>
              <a:custGeom>
                <a:rect b="b" l="l" r="r" t="t"/>
                <a:pathLst>
                  <a:path extrusionOk="0" h="731" w="120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6" name="Google Shape;46;p1"/>
              <p:cNvSpPr/>
              <p:nvPr/>
            </p:nvSpPr>
            <p:spPr>
              <a:xfrm>
                <a:off x="6553200" y="5343525"/>
                <a:ext cx="863600" cy="1169987"/>
              </a:xfrm>
              <a:custGeom>
                <a:rect b="b" l="l" r="r" t="t"/>
                <a:pathLst>
                  <a:path extrusionOk="0" h="737" w="544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" name="Google Shape;47;p1"/>
              <p:cNvSpPr/>
              <p:nvPr/>
            </p:nvSpPr>
            <p:spPr>
              <a:xfrm>
                <a:off x="7607300" y="5334000"/>
                <a:ext cx="966787" cy="400050"/>
              </a:xfrm>
              <a:custGeom>
                <a:rect b="b" l="l" r="r" t="t"/>
                <a:pathLst>
                  <a:path extrusionOk="0" h="252" w="609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" name="Google Shape;48;p1"/>
              <p:cNvSpPr/>
              <p:nvPr/>
            </p:nvSpPr>
            <p:spPr>
              <a:xfrm>
                <a:off x="8328025" y="6361112"/>
                <a:ext cx="114300" cy="85725"/>
              </a:xfrm>
              <a:custGeom>
                <a:rect b="b" l="l" r="r" t="t"/>
                <a:pathLst>
                  <a:path extrusionOk="0" h="54" w="72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" name="Google Shape;49;p1"/>
              <p:cNvSpPr/>
              <p:nvPr/>
            </p:nvSpPr>
            <p:spPr>
              <a:xfrm>
                <a:off x="7151687" y="6465887"/>
                <a:ext cx="1119187" cy="171450"/>
              </a:xfrm>
              <a:custGeom>
                <a:rect b="b" l="l" r="r" t="t"/>
                <a:pathLst>
                  <a:path extrusionOk="0" h="108" w="705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0" name="Google Shape;50;p1"/>
              <p:cNvSpPr/>
              <p:nvPr/>
            </p:nvSpPr>
            <p:spPr>
              <a:xfrm>
                <a:off x="8470900" y="5800725"/>
                <a:ext cx="227012" cy="541337"/>
              </a:xfrm>
              <a:custGeom>
                <a:rect b="b" l="l" r="r" t="t"/>
                <a:pathLst>
                  <a:path extrusionOk="0" h="341" w="143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" name="Google Shape;51;p1"/>
              <p:cNvSpPr/>
              <p:nvPr/>
            </p:nvSpPr>
            <p:spPr>
              <a:xfrm>
                <a:off x="8034337" y="5753100"/>
                <a:ext cx="131762" cy="142875"/>
              </a:xfrm>
              <a:custGeom>
                <a:rect b="b" l="l" r="r" t="t"/>
                <a:pathLst>
                  <a:path extrusionOk="0" h="90" w="83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1"/>
              <p:cNvSpPr/>
              <p:nvPr/>
            </p:nvSpPr>
            <p:spPr>
              <a:xfrm>
                <a:off x="7056437" y="5638800"/>
                <a:ext cx="1138237" cy="684212"/>
              </a:xfrm>
              <a:custGeom>
                <a:rect b="b" l="l" r="r" t="t"/>
                <a:pathLst>
                  <a:path extrusionOk="0" h="431" w="717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1"/>
              <p:cNvSpPr/>
              <p:nvPr/>
            </p:nvSpPr>
            <p:spPr>
              <a:xfrm>
                <a:off x="6904037" y="5572125"/>
                <a:ext cx="1443037" cy="846137"/>
              </a:xfrm>
              <a:custGeom>
                <a:rect b="b" l="l" r="r" t="t"/>
                <a:pathLst>
                  <a:path extrusionOk="0" h="533" w="909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1"/>
              <p:cNvSpPr/>
              <p:nvPr/>
            </p:nvSpPr>
            <p:spPr>
              <a:xfrm>
                <a:off x="7245350" y="5543550"/>
                <a:ext cx="579437" cy="104775"/>
              </a:xfrm>
              <a:custGeom>
                <a:rect b="b" l="l" r="r" t="t"/>
                <a:pathLst>
                  <a:path extrusionOk="0" h="66" w="365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1"/>
              <p:cNvSpPr/>
              <p:nvPr/>
            </p:nvSpPr>
            <p:spPr>
              <a:xfrm>
                <a:off x="7085012" y="5648325"/>
                <a:ext cx="104775" cy="76200"/>
              </a:xfrm>
              <a:custGeom>
                <a:rect b="b" l="l" r="r" t="t"/>
                <a:pathLst>
                  <a:path extrusionOk="0" h="48" w="66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1"/>
              <p:cNvSpPr/>
              <p:nvPr/>
            </p:nvSpPr>
            <p:spPr>
              <a:xfrm>
                <a:off x="7216775" y="5727700"/>
                <a:ext cx="822325" cy="5064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1"/>
              <p:cNvSpPr/>
              <p:nvPr/>
            </p:nvSpPr>
            <p:spPr>
              <a:xfrm>
                <a:off x="7267575" y="5762625"/>
                <a:ext cx="708025" cy="43021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1"/>
              <p:cNvSpPr/>
              <p:nvPr/>
            </p:nvSpPr>
            <p:spPr>
              <a:xfrm>
                <a:off x="7318375" y="5794375"/>
                <a:ext cx="612775" cy="3698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" name="Google Shape;59;p1"/>
              <p:cNvSpPr/>
              <p:nvPr/>
            </p:nvSpPr>
            <p:spPr>
              <a:xfrm>
                <a:off x="7388225" y="5838825"/>
                <a:ext cx="473075" cy="2809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1"/>
              <p:cNvSpPr/>
              <p:nvPr/>
            </p:nvSpPr>
            <p:spPr>
              <a:xfrm>
                <a:off x="7445375" y="5870575"/>
                <a:ext cx="352425" cy="220662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1"/>
              <p:cNvSpPr/>
              <p:nvPr/>
            </p:nvSpPr>
            <p:spPr>
              <a:xfrm>
                <a:off x="7521575" y="5918200"/>
                <a:ext cx="200025" cy="128587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2" name="Google Shape;62;p1"/>
            <p:cNvGrpSpPr/>
            <p:nvPr/>
          </p:nvGrpSpPr>
          <p:grpSpPr>
            <a:xfrm>
              <a:off x="8382000" y="4800600"/>
              <a:ext cx="674687" cy="409575"/>
              <a:chOff x="8382000" y="4800600"/>
              <a:chExt cx="674687" cy="409575"/>
            </a:xfrm>
          </p:grpSpPr>
          <p:sp>
            <p:nvSpPr>
              <p:cNvPr id="63" name="Google Shape;63;p1"/>
              <p:cNvSpPr/>
              <p:nvPr/>
            </p:nvSpPr>
            <p:spPr>
              <a:xfrm>
                <a:off x="8382000" y="5057775"/>
                <a:ext cx="608012" cy="152400"/>
              </a:xfrm>
              <a:custGeom>
                <a:rect b="b" l="l" r="r" t="t"/>
                <a:pathLst>
                  <a:path extrusionOk="0" h="96" w="382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1"/>
              <p:cNvSpPr/>
              <p:nvPr/>
            </p:nvSpPr>
            <p:spPr>
              <a:xfrm>
                <a:off x="8437562" y="4800600"/>
                <a:ext cx="409575" cy="85725"/>
              </a:xfrm>
              <a:custGeom>
                <a:rect b="b" l="l" r="r" t="t"/>
                <a:pathLst>
                  <a:path extrusionOk="0" h="54" w="258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"/>
              <p:cNvSpPr/>
              <p:nvPr/>
            </p:nvSpPr>
            <p:spPr>
              <a:xfrm>
                <a:off x="8961437" y="4867275"/>
                <a:ext cx="95250" cy="247650"/>
              </a:xfrm>
              <a:custGeom>
                <a:rect b="b" l="l" r="r" t="t"/>
                <a:pathLst>
                  <a:path extrusionOk="0" h="156" w="60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"/>
              <p:cNvSpPr/>
              <p:nvPr/>
            </p:nvSpPr>
            <p:spPr>
              <a:xfrm>
                <a:off x="8532812" y="5153025"/>
                <a:ext cx="304800" cy="28575"/>
              </a:xfrm>
              <a:custGeom>
                <a:rect b="b" l="l" r="r" t="t"/>
                <a:pathLst>
                  <a:path extrusionOk="0" h="18" w="192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1"/>
              <p:cNvSpPr/>
              <p:nvPr/>
            </p:nvSpPr>
            <p:spPr>
              <a:xfrm>
                <a:off x="8420100" y="4829175"/>
                <a:ext cx="255587" cy="295275"/>
              </a:xfrm>
              <a:custGeom>
                <a:rect b="b" l="l" r="r" t="t"/>
                <a:pathLst>
                  <a:path extrusionOk="0" h="186" w="161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"/>
              <p:cNvSpPr/>
              <p:nvPr/>
            </p:nvSpPr>
            <p:spPr>
              <a:xfrm>
                <a:off x="8713787" y="4829175"/>
                <a:ext cx="295275" cy="333375"/>
              </a:xfrm>
              <a:custGeom>
                <a:rect b="b" l="l" r="r" t="t"/>
                <a:pathLst>
                  <a:path extrusionOk="0" h="210" w="185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accent2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1"/>
              <p:cNvSpPr/>
              <p:nvPr/>
            </p:nvSpPr>
            <p:spPr>
              <a:xfrm>
                <a:off x="8485187" y="4854575"/>
                <a:ext cx="474662" cy="295275"/>
              </a:xfrm>
              <a:custGeom>
                <a:rect b="b" l="l" r="r" t="t"/>
                <a:pathLst>
                  <a:path extrusionOk="0" h="186" w="299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70" name="Google Shape;70;p1"/>
              <p:cNvGrpSpPr/>
              <p:nvPr/>
            </p:nvGrpSpPr>
            <p:grpSpPr>
              <a:xfrm>
                <a:off x="8542337" y="4897437"/>
                <a:ext cx="360362" cy="209550"/>
                <a:chOff x="8542337" y="4897437"/>
                <a:chExt cx="360362" cy="209550"/>
              </a:xfrm>
            </p:grpSpPr>
            <p:sp>
              <p:nvSpPr>
                <p:cNvPr id="71" name="Google Shape;71;p1"/>
                <p:cNvSpPr/>
                <p:nvPr/>
              </p:nvSpPr>
              <p:spPr>
                <a:xfrm>
                  <a:off x="8542337" y="4897437"/>
                  <a:ext cx="360362" cy="209550"/>
                </a:xfrm>
                <a:prstGeom prst="ellipse">
                  <a:avLst/>
                </a:prstGeom>
                <a:gradFill>
                  <a:gsLst>
                    <a:gs pos="0">
                      <a:schemeClr val="lt1"/>
                    </a:gs>
                    <a:gs pos="100000">
                      <a:schemeClr val="accen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" name="Google Shape;72;p1"/>
                <p:cNvSpPr/>
                <p:nvPr/>
              </p:nvSpPr>
              <p:spPr>
                <a:xfrm>
                  <a:off x="8577262" y="4919662"/>
                  <a:ext cx="288925" cy="161925"/>
                </a:xfrm>
                <a:prstGeom prst="ellips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chemeClr val="lt1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" name="Google Shape;73;p1"/>
                <p:cNvSpPr/>
                <p:nvPr/>
              </p:nvSpPr>
              <p:spPr>
                <a:xfrm>
                  <a:off x="8621712" y="4935537"/>
                  <a:ext cx="198437" cy="130175"/>
                </a:xfrm>
                <a:prstGeom prst="ellipse">
                  <a:avLst/>
                </a:prstGeom>
                <a:gradFill>
                  <a:gsLst>
                    <a:gs pos="0">
                      <a:schemeClr val="lt1"/>
                    </a:gs>
                    <a:gs pos="100000">
                      <a:schemeClr val="accent2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4" name="Google Shape;74;p1"/>
                <p:cNvSpPr/>
                <p:nvPr/>
              </p:nvSpPr>
              <p:spPr>
                <a:xfrm>
                  <a:off x="8664575" y="4960937"/>
                  <a:ext cx="115887" cy="74612"/>
                </a:xfrm>
                <a:prstGeom prst="ellips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chemeClr val="lt1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sp>
        <p:nvSpPr>
          <p:cNvPr id="75" name="Google Shape;75;p1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8" name="Google Shape;78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4637" y="3581400"/>
            <a:ext cx="2119312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1143000"/>
            <a:ext cx="777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4"/>
          <p:cNvSpPr/>
          <p:nvPr/>
        </p:nvSpPr>
        <p:spPr>
          <a:xfrm>
            <a:off x="685800" y="1143000"/>
            <a:ext cx="7772400" cy="129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IMAM BUKHARI </a:t>
            </a:r>
            <a:endParaRPr b="0" i="0" sz="1800" u="none" cap="none" strike="noStrike"/>
          </a:p>
        </p:txBody>
      </p:sp>
      <p:pic>
        <p:nvPicPr>
          <p:cNvPr id="163" name="Google Shape;163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560000">
            <a:off x="3352800" y="3124200"/>
            <a:ext cx="1924050" cy="29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>
            <p:ph type="title"/>
          </p:nvPr>
        </p:nvSpPr>
        <p:spPr>
          <a:xfrm>
            <a:off x="457200" y="277812"/>
            <a:ext cx="8229600" cy="712787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169" name="Google Shape;169;p5"/>
          <p:cNvSpPr txBox="1"/>
          <p:nvPr>
            <p:ph idx="1" type="body"/>
          </p:nvPr>
        </p:nvSpPr>
        <p:spPr>
          <a:xfrm>
            <a:off x="457200" y="1600200"/>
            <a:ext cx="5257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 : Abu Abdullah Muhammad bin Ismail bin Ibrahim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   : Di Bukhara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 : Jumaat 13 Syawal 194 H / 810 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Bapa meninggal ketika beliau dalam kandungan ibunya.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Asal dari keturunan ulama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Meninggal dunia ketika 256 H dalam usia 62 tahun</a:t>
            </a:r>
            <a:endParaRPr b="0" i="0" sz="1800" u="none" cap="none" strike="noStrike"/>
          </a:p>
        </p:txBody>
      </p:sp>
      <p:pic>
        <p:nvPicPr>
          <p:cNvPr id="170" name="Google Shape;170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676400"/>
            <a:ext cx="2968625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"/>
          <p:cNvSpPr txBox="1"/>
          <p:nvPr>
            <p:ph type="title"/>
          </p:nvPr>
        </p:nvSpPr>
        <p:spPr>
          <a:xfrm>
            <a:off x="457200" y="381000"/>
            <a:ext cx="8229600" cy="838200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SIFAT PERIBADI</a:t>
            </a:r>
            <a:endParaRPr b="0" i="0" sz="1800" u="none" cap="none" strike="noStrike"/>
          </a:p>
        </p:txBody>
      </p:sp>
      <p:sp>
        <p:nvSpPr>
          <p:cNvPr id="176" name="Google Shape;176;p6"/>
          <p:cNvSpPr txBox="1"/>
          <p:nvPr>
            <p:ph idx="1" type="body"/>
          </p:nvPr>
        </p:nvSpPr>
        <p:spPr>
          <a:xfrm>
            <a:off x="2895600" y="1600200"/>
            <a:ext cx="5791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Arial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Gigih menimba ilmu pengetahuan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Arial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Menghormati ilmu yang dipelajari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Arial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Daya ingatan yang kuat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Arial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Warak dan kuat beribadah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Arial"/>
              <a:buChar char="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Seorang yang sangat teliti dalam sesuatu perkara</a:t>
            </a:r>
            <a:endParaRPr b="0" i="0" sz="1800" u="none" cap="none" strike="noStrike"/>
          </a:p>
        </p:txBody>
      </p:sp>
      <p:pic>
        <p:nvPicPr>
          <p:cNvPr id="177" name="Google Shape;177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600200"/>
            <a:ext cx="2238375" cy="450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"/>
          <p:cNvSpPr txBox="1"/>
          <p:nvPr>
            <p:ph type="title"/>
          </p:nvPr>
        </p:nvSpPr>
        <p:spPr>
          <a:xfrm>
            <a:off x="457200" y="304800"/>
            <a:ext cx="8229600" cy="914400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183" name="Google Shape;183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didikan awal daripada ibunya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Menghafal al-Quran ketika usia 11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Berguru dengan lebih 1000 ulama hadis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Merantau selama 16 tahun untuk belajar ilmu hadis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Menulis kitab hadis ketika usia 18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Menghafaz 100,000 hadis sahih dan 200,000 hadis tidak sahih.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"/>
          <p:cNvSpPr txBox="1"/>
          <p:nvPr>
            <p:ph type="title"/>
          </p:nvPr>
        </p:nvSpPr>
        <p:spPr>
          <a:xfrm>
            <a:off x="457200" y="457200"/>
            <a:ext cx="8229600" cy="808037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189" name="Google Shape;189;p8"/>
          <p:cNvSpPr txBox="1"/>
          <p:nvPr>
            <p:ph idx="1" type="body"/>
          </p:nvPr>
        </p:nvSpPr>
        <p:spPr>
          <a:xfrm>
            <a:off x="304800" y="1600200"/>
            <a:ext cx="4724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Menghasilkan kitab Sahih Bukhari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Berjaya mengumpulkan 600,000 hadis.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Sebelum memasukkan hadis dalam kitab ini, beliau mendirikan solat sunat memohon petujuk Allah.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"/>
              <a:buChar char="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Kitab ini diakui dan dijadikan sumber rujukan oleh ulama hadis seluruh dunia.</a:t>
            </a:r>
            <a:endParaRPr b="0" i="0" sz="1800" u="none" cap="none" strike="noStrike"/>
          </a:p>
        </p:txBody>
      </p:sp>
      <p:pic>
        <p:nvPicPr>
          <p:cNvPr id="190" name="Google Shape;190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5400" y="1663700"/>
            <a:ext cx="3533775" cy="3167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140000">
            <a:off x="5654675" y="3651250"/>
            <a:ext cx="2757487" cy="2757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9800" y="304800"/>
            <a:ext cx="4267200" cy="568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9"/>
          <p:cNvSpPr/>
          <p:nvPr/>
        </p:nvSpPr>
        <p:spPr>
          <a:xfrm>
            <a:off x="1447800" y="5638800"/>
            <a:ext cx="5791200" cy="657225"/>
          </a:xfrm>
          <a:prstGeom prst="rect">
            <a:avLst/>
          </a:prstGeom>
          <a:solidFill>
            <a:srgbClr val="FF00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MAQAM IMAM BUKHARI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ipple">
  <a:themeElements>
    <a:clrScheme name="Ripple 1">
      <a:dk1>
        <a:srgbClr val="FFFFFF"/>
      </a:dk1>
      <a:lt1>
        <a:srgbClr val="0068AE"/>
      </a:lt1>
      <a:dk2>
        <a:srgbClr val="CCECFF"/>
      </a:dk2>
      <a:lt2>
        <a:srgbClr val="008AE8"/>
      </a:lt2>
      <a:accent1>
        <a:srgbClr val="009999"/>
      </a:accent1>
      <a:accent2>
        <a:srgbClr val="0088E4"/>
      </a:accent2>
      <a:accent3>
        <a:srgbClr val="0068AE"/>
      </a:accent3>
      <a:accent4>
        <a:srgbClr val="009999"/>
      </a:accent4>
      <a:accent5>
        <a:srgbClr val="0088E4"/>
      </a:accent5>
      <a:accent6>
        <a:srgbClr val="0068AE"/>
      </a:accent6>
      <a:hlink>
        <a:srgbClr val="99FF99"/>
      </a:hlink>
      <a:folHlink>
        <a:srgbClr val="AFE1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