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8" name="Google Shape;9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5" name="Google Shape;10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2" name="Google Shape;11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8" name="Google Shape;11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4" name="Google Shape;12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lt1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"/>
          <p:cNvSpPr/>
          <p:nvPr/>
        </p:nvSpPr>
        <p:spPr>
          <a:xfrm>
            <a:off x="20637" y="12700"/>
            <a:ext cx="8896350" cy="6780212"/>
          </a:xfrm>
          <a:custGeom>
            <a:rect b="b" l="l" r="r" t="t"/>
            <a:pathLst>
              <a:path extrusionOk="0" h="3619" w="3985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2"/>
          <p:cNvSpPr txBox="1"/>
          <p:nvPr>
            <p:ph type="ctrTitle"/>
          </p:nvPr>
        </p:nvSpPr>
        <p:spPr>
          <a:xfrm>
            <a:off x="1371600" y="1511300"/>
            <a:ext cx="6400800" cy="22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64" name="Google Shape;64;p2"/>
          <p:cNvSpPr txBox="1"/>
          <p:nvPr>
            <p:ph idx="1" type="subTitle"/>
          </p:nvPr>
        </p:nvSpPr>
        <p:spPr>
          <a:xfrm>
            <a:off x="1549400" y="4051300"/>
            <a:ext cx="6032500" cy="10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65" name="Google Shape;65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6" name="Google Shape;66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" name="Google Shape;68;p2"/>
          <p:cNvGrpSpPr/>
          <p:nvPr/>
        </p:nvGrpSpPr>
        <p:grpSpPr>
          <a:xfrm>
            <a:off x="195262" y="234950"/>
            <a:ext cx="3787775" cy="1777999"/>
            <a:chOff x="195262" y="234950"/>
            <a:chExt cx="3787775" cy="1777999"/>
          </a:xfrm>
        </p:grpSpPr>
        <p:sp>
          <p:nvSpPr>
            <p:cNvPr id="69" name="Google Shape;69;p2"/>
            <p:cNvSpPr/>
            <p:nvPr/>
          </p:nvSpPr>
          <p:spPr>
            <a:xfrm>
              <a:off x="280987" y="280987"/>
              <a:ext cx="3571875" cy="1614487"/>
            </a:xfrm>
            <a:custGeom>
              <a:rect b="b" l="l" r="r" t="t"/>
              <a:pathLst>
                <a:path extrusionOk="0" h="414" w="79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263525" y="414337"/>
              <a:ext cx="3562350" cy="1598612"/>
            </a:xfrm>
            <a:custGeom>
              <a:rect b="b" l="l" r="r" t="t"/>
              <a:pathLst>
                <a:path extrusionOk="0" h="821" w="1586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52475" y="546100"/>
              <a:ext cx="2362200" cy="1458912"/>
            </a:xfrm>
            <a:custGeom>
              <a:rect b="b" l="l" r="r" t="t"/>
              <a:pathLst>
                <a:path extrusionOk="0" h="747" w="1049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2" name="Google Shape;72;p2"/>
            <p:cNvGrpSpPr/>
            <p:nvPr/>
          </p:nvGrpSpPr>
          <p:grpSpPr>
            <a:xfrm>
              <a:off x="195262" y="234950"/>
              <a:ext cx="3787775" cy="1716087"/>
              <a:chOff x="195262" y="234950"/>
              <a:chExt cx="3787775" cy="1716087"/>
            </a:xfrm>
          </p:grpSpPr>
          <p:sp>
            <p:nvSpPr>
              <p:cNvPr id="73" name="Google Shape;73;p2"/>
              <p:cNvSpPr/>
              <p:nvPr/>
            </p:nvSpPr>
            <p:spPr>
              <a:xfrm>
                <a:off x="3182937" y="1482725"/>
                <a:ext cx="336550" cy="339725"/>
              </a:xfrm>
              <a:custGeom>
                <a:rect b="b" l="l" r="r" t="t"/>
                <a:pathLst>
                  <a:path extrusionOk="0" h="173" w="150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195262" y="234950"/>
                <a:ext cx="3787775" cy="1716087"/>
              </a:xfrm>
              <a:custGeom>
                <a:rect b="b" l="l" r="r" t="t"/>
                <a:pathLst>
                  <a:path extrusionOk="0" h="880" w="1684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2"/>
              <p:cNvSpPr/>
              <p:nvPr/>
            </p:nvSpPr>
            <p:spPr>
              <a:xfrm>
                <a:off x="514350" y="250825"/>
                <a:ext cx="2676525" cy="974725"/>
              </a:xfrm>
              <a:custGeom>
                <a:rect b="b" l="l" r="r" t="t"/>
                <a:pathLst>
                  <a:path extrusionOk="0" h="500" w="119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>
                <a:off x="649287" y="398462"/>
                <a:ext cx="360362" cy="650875"/>
              </a:xfrm>
              <a:custGeom>
                <a:rect b="b" l="l" r="r" t="t"/>
                <a:pathLst>
                  <a:path extrusionOk="0" h="335" w="160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" name="Google Shape;77;p2"/>
              <p:cNvSpPr/>
              <p:nvPr/>
            </p:nvSpPr>
            <p:spPr>
              <a:xfrm>
                <a:off x="1343025" y="850900"/>
                <a:ext cx="1096962" cy="577850"/>
              </a:xfrm>
              <a:custGeom>
                <a:rect b="b" l="l" r="r" t="t"/>
                <a:pathLst>
                  <a:path extrusionOk="0" h="296" w="489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8" name="Google Shape;78;p2"/>
          <p:cNvGrpSpPr/>
          <p:nvPr/>
        </p:nvGrpSpPr>
        <p:grpSpPr>
          <a:xfrm>
            <a:off x="7797642" y="4318434"/>
            <a:ext cx="979803" cy="1159593"/>
            <a:chOff x="7797642" y="4318434"/>
            <a:chExt cx="979803" cy="1159593"/>
          </a:xfrm>
        </p:grpSpPr>
        <p:sp>
          <p:nvSpPr>
            <p:cNvPr id="79" name="Google Shape;79;p2"/>
            <p:cNvSpPr/>
            <p:nvPr/>
          </p:nvSpPr>
          <p:spPr>
            <a:xfrm rot="7320000">
              <a:off x="7793037" y="4660900"/>
              <a:ext cx="998537" cy="465137"/>
            </a:xfrm>
            <a:custGeom>
              <a:rect b="b" l="l" r="r" t="t"/>
              <a:pathLst>
                <a:path extrusionOk="0" h="414" w="79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 rot="7320000">
              <a:off x="7768431" y="4639468"/>
              <a:ext cx="995362" cy="460375"/>
            </a:xfrm>
            <a:custGeom>
              <a:rect b="b" l="l" r="r" t="t"/>
              <a:pathLst>
                <a:path extrusionOk="0" h="821" w="1586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 rot="7320000">
              <a:off x="7936706" y="4623593"/>
              <a:ext cx="660400" cy="420687"/>
            </a:xfrm>
            <a:custGeom>
              <a:rect b="b" l="l" r="r" t="t"/>
              <a:pathLst>
                <a:path extrusionOk="0" h="747" w="1049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2" name="Google Shape;82;p2"/>
            <p:cNvGrpSpPr/>
            <p:nvPr/>
          </p:nvGrpSpPr>
          <p:grpSpPr>
            <a:xfrm>
              <a:off x="7797642" y="4318434"/>
              <a:ext cx="979803" cy="1159593"/>
              <a:chOff x="7797642" y="4318434"/>
              <a:chExt cx="979803" cy="1159593"/>
            </a:xfrm>
          </p:grpSpPr>
          <p:sp>
            <p:nvSpPr>
              <p:cNvPr id="83" name="Google Shape;83;p2"/>
              <p:cNvSpPr/>
              <p:nvPr/>
            </p:nvSpPr>
            <p:spPr>
              <a:xfrm rot="7320000">
                <a:off x="7916862" y="5064125"/>
                <a:ext cx="93662" cy="96837"/>
              </a:xfrm>
              <a:custGeom>
                <a:rect b="b" l="l" r="r" t="t"/>
                <a:pathLst>
                  <a:path extrusionOk="0" h="173" w="150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" name="Google Shape;84;p2"/>
              <p:cNvSpPr/>
              <p:nvPr/>
            </p:nvSpPr>
            <p:spPr>
              <a:xfrm rot="7320000">
                <a:off x="7758112" y="4651375"/>
                <a:ext cx="1058862" cy="493712"/>
              </a:xfrm>
              <a:custGeom>
                <a:rect b="b" l="l" r="r" t="t"/>
                <a:pathLst>
                  <a:path extrusionOk="0" h="880" w="1684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 rot="7320000">
                <a:off x="8035925" y="4757737"/>
                <a:ext cx="749300" cy="279400"/>
              </a:xfrm>
              <a:custGeom>
                <a:rect b="b" l="l" r="r" t="t"/>
                <a:pathLst>
                  <a:path extrusionOk="0" h="500" w="119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 rot="7320000">
                <a:off x="8514556" y="4561681"/>
                <a:ext cx="100012" cy="187325"/>
              </a:xfrm>
              <a:custGeom>
                <a:rect b="b" l="l" r="r" t="t"/>
                <a:pathLst>
                  <a:path extrusionOk="0" h="335" w="160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 rot="7320000">
                <a:off x="8154193" y="4761706"/>
                <a:ext cx="306387" cy="165100"/>
              </a:xfrm>
              <a:custGeom>
                <a:rect b="b" l="l" r="r" t="t"/>
                <a:pathLst>
                  <a:path extrusionOk="0" h="296" w="489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8" name="Google Shape;88;p2"/>
          <p:cNvSpPr/>
          <p:nvPr/>
        </p:nvSpPr>
        <p:spPr>
          <a:xfrm>
            <a:off x="901700" y="5054600"/>
            <a:ext cx="6807200" cy="728662"/>
          </a:xfrm>
          <a:custGeom>
            <a:rect b="b" l="l" r="r" t="t"/>
            <a:pathLst>
              <a:path extrusionOk="0" h="459" w="4288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cap="flat" cmpd="sng" w="76200">
            <a:solidFill>
              <a:schemeClr val="folHlink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"/>
          <p:cNvSpPr/>
          <p:nvPr/>
        </p:nvSpPr>
        <p:spPr>
          <a:xfrm>
            <a:off x="4076700" y="1930400"/>
            <a:ext cx="889000" cy="381000"/>
          </a:xfrm>
          <a:custGeom>
            <a:rect b="b" l="l" r="r" t="t"/>
            <a:pathLst>
              <a:path extrusionOk="0" h="240" w="56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cap="rnd" cmpd="sng" w="11430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"/>
          <p:cNvSpPr txBox="1"/>
          <p:nvPr>
            <p:ph type="title"/>
          </p:nvPr>
        </p:nvSpPr>
        <p:spPr>
          <a:xfrm>
            <a:off x="762000" y="457200"/>
            <a:ext cx="6870700" cy="83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92" name="Google Shape;92;p3"/>
          <p:cNvSpPr txBox="1"/>
          <p:nvPr>
            <p:ph idx="1" type="body"/>
          </p:nvPr>
        </p:nvSpPr>
        <p:spPr>
          <a:xfrm>
            <a:off x="3124200" y="1600200"/>
            <a:ext cx="5334000" cy="277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sz="2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93" name="Google Shape;93;p3"/>
          <p:cNvSpPr txBox="1"/>
          <p:nvPr>
            <p:ph idx="10" type="dt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4" name="Google Shape;94;p3"/>
          <p:cNvSpPr txBox="1"/>
          <p:nvPr>
            <p:ph idx="11" type="ftr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5" name="Google Shape;95;p3"/>
          <p:cNvSpPr txBox="1"/>
          <p:nvPr>
            <p:ph idx="12" type="sldNum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 rot="-3180000">
            <a:off x="7777956" y="-15081"/>
            <a:ext cx="1162050" cy="2084387"/>
          </a:xfrm>
          <a:custGeom>
            <a:rect b="b" l="l" r="r" t="t"/>
            <a:pathLst>
              <a:path extrusionOk="0" h="3686" w="2903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mic Sans MS"/>
              <a:buChar char="»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0" lvl="1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0" lvl="2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0" lvl="3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0" lvl="4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0" lvl="5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0" lvl="6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0" lvl="7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0" lvl="8" marL="0" marR="0" rtl="0" algn="r">
              <a:buNone/>
              <a:defRPr b="0" i="0" sz="1400" u="none" cap="none" strike="noStrike"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"/>
          <p:cNvSpPr/>
          <p:nvPr/>
        </p:nvSpPr>
        <p:spPr>
          <a:xfrm rot="-3180000">
            <a:off x="7865268" y="24606"/>
            <a:ext cx="1165225" cy="2097087"/>
          </a:xfrm>
          <a:custGeom>
            <a:rect b="b" l="l" r="r" t="t"/>
            <a:pathLst>
              <a:path extrusionOk="0" h="3703" w="2911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1"/>
          <p:cNvSpPr/>
          <p:nvPr/>
        </p:nvSpPr>
        <p:spPr>
          <a:xfrm rot="-3180000">
            <a:off x="7831137" y="192087"/>
            <a:ext cx="1025525" cy="1571625"/>
          </a:xfrm>
          <a:custGeom>
            <a:rect b="b" l="l" r="r" t="t"/>
            <a:pathLst>
              <a:path extrusionOk="0" h="2777" w="2561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" name="Google Shape;18;p1"/>
          <p:cNvGrpSpPr/>
          <p:nvPr/>
        </p:nvGrpSpPr>
        <p:grpSpPr>
          <a:xfrm>
            <a:off x="7937" y="5540375"/>
            <a:ext cx="1784350" cy="1246187"/>
            <a:chOff x="7937" y="5540375"/>
            <a:chExt cx="1784350" cy="1246187"/>
          </a:xfrm>
        </p:grpSpPr>
        <p:sp>
          <p:nvSpPr>
            <p:cNvPr id="19" name="Google Shape;19;p1"/>
            <p:cNvSpPr/>
            <p:nvPr/>
          </p:nvSpPr>
          <p:spPr>
            <a:xfrm>
              <a:off x="38100" y="5564187"/>
              <a:ext cx="1728787" cy="1030287"/>
            </a:xfrm>
            <a:custGeom>
              <a:rect b="b" l="l" r="r" t="t"/>
              <a:pathLst>
                <a:path extrusionOk="0" h="1298" w="2177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1"/>
            <p:cNvSpPr/>
            <p:nvPr/>
          </p:nvSpPr>
          <p:spPr>
            <a:xfrm>
              <a:off x="1622425" y="5686425"/>
              <a:ext cx="112712" cy="204787"/>
            </a:xfrm>
            <a:custGeom>
              <a:rect b="b" l="l" r="r" t="t"/>
              <a:pathLst>
                <a:path extrusionOk="0" h="258" w="143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1"/>
            <p:cNvSpPr/>
            <p:nvPr/>
          </p:nvSpPr>
          <p:spPr>
            <a:xfrm>
              <a:off x="31750" y="5991225"/>
              <a:ext cx="1257300" cy="650875"/>
            </a:xfrm>
            <a:custGeom>
              <a:rect b="b" l="l" r="r" t="t"/>
              <a:pathLst>
                <a:path extrusionOk="0" h="821" w="1586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1"/>
            <p:cNvSpPr/>
            <p:nvPr/>
          </p:nvSpPr>
          <p:spPr>
            <a:xfrm>
              <a:off x="204787" y="6045200"/>
              <a:ext cx="833437" cy="593725"/>
            </a:xfrm>
            <a:custGeom>
              <a:rect b="b" l="l" r="r" t="t"/>
              <a:pathLst>
                <a:path extrusionOk="0" h="747" w="1049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1"/>
            <p:cNvSpPr/>
            <p:nvPr/>
          </p:nvSpPr>
          <p:spPr>
            <a:xfrm>
              <a:off x="769937" y="5607050"/>
              <a:ext cx="214312" cy="192087"/>
            </a:xfrm>
            <a:custGeom>
              <a:rect b="b" l="l" r="r" t="t"/>
              <a:pathLst>
                <a:path extrusionOk="0" h="241" w="272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1"/>
            <p:cNvSpPr/>
            <p:nvPr/>
          </p:nvSpPr>
          <p:spPr>
            <a:xfrm>
              <a:off x="1017587" y="6608762"/>
              <a:ext cx="120650" cy="177800"/>
            </a:xfrm>
            <a:custGeom>
              <a:rect b="b" l="l" r="r" t="t"/>
              <a:pathLst>
                <a:path extrusionOk="0" h="224" w="152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1"/>
            <p:cNvSpPr/>
            <p:nvPr/>
          </p:nvSpPr>
          <p:spPr>
            <a:xfrm>
              <a:off x="800100" y="5726112"/>
              <a:ext cx="306387" cy="608012"/>
            </a:xfrm>
            <a:custGeom>
              <a:rect b="b" l="l" r="r" t="t"/>
              <a:pathLst>
                <a:path extrusionOk="0" h="764" w="386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1"/>
            <p:cNvSpPr/>
            <p:nvPr/>
          </p:nvSpPr>
          <p:spPr>
            <a:xfrm>
              <a:off x="1060450" y="5699125"/>
              <a:ext cx="577850" cy="276225"/>
            </a:xfrm>
            <a:custGeom>
              <a:rect b="b" l="l" r="r" t="t"/>
              <a:pathLst>
                <a:path extrusionOk="0" h="348" w="72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1"/>
            <p:cNvSpPr/>
            <p:nvPr/>
          </p:nvSpPr>
          <p:spPr>
            <a:xfrm>
              <a:off x="550862" y="5862637"/>
              <a:ext cx="247650" cy="106362"/>
            </a:xfrm>
            <a:custGeom>
              <a:rect b="b" l="l" r="r" t="t"/>
              <a:pathLst>
                <a:path extrusionOk="0" h="135" w="312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8" name="Google Shape;28;p1"/>
            <p:cNvGrpSpPr/>
            <p:nvPr/>
          </p:nvGrpSpPr>
          <p:grpSpPr>
            <a:xfrm>
              <a:off x="7937" y="5540375"/>
              <a:ext cx="1784350" cy="1238249"/>
              <a:chOff x="7937" y="5540375"/>
              <a:chExt cx="1784350" cy="1238249"/>
            </a:xfrm>
          </p:grpSpPr>
          <p:grpSp>
            <p:nvGrpSpPr>
              <p:cNvPr id="29" name="Google Shape;29;p1"/>
              <p:cNvGrpSpPr/>
              <p:nvPr/>
            </p:nvGrpSpPr>
            <p:grpSpPr>
              <a:xfrm>
                <a:off x="792162" y="5654675"/>
                <a:ext cx="869950" cy="1123949"/>
                <a:chOff x="792162" y="5654675"/>
                <a:chExt cx="869950" cy="1123949"/>
              </a:xfrm>
            </p:grpSpPr>
            <p:sp>
              <p:nvSpPr>
                <p:cNvPr id="30" name="Google Shape;30;p1"/>
                <p:cNvSpPr/>
                <p:nvPr/>
              </p:nvSpPr>
              <p:spPr>
                <a:xfrm>
                  <a:off x="792162" y="5694362"/>
                  <a:ext cx="249237" cy="138112"/>
                </a:xfrm>
                <a:custGeom>
                  <a:rect b="b" l="l" r="r" t="t"/>
                  <a:pathLst>
                    <a:path extrusionOk="0" h="175" w="313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1" name="Google Shape;31;p1"/>
                <p:cNvSpPr/>
                <p:nvPr/>
              </p:nvSpPr>
              <p:spPr>
                <a:xfrm>
                  <a:off x="1009650" y="6567487"/>
                  <a:ext cx="182562" cy="211137"/>
                </a:xfrm>
                <a:custGeom>
                  <a:rect b="b" l="l" r="r" t="t"/>
                  <a:pathLst>
                    <a:path extrusionOk="0" h="266" w="230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" name="Google Shape;32;p1"/>
                <p:cNvSpPr/>
                <p:nvPr/>
              </p:nvSpPr>
              <p:spPr>
                <a:xfrm>
                  <a:off x="1593850" y="5654675"/>
                  <a:ext cx="68262" cy="185737"/>
                </a:xfrm>
                <a:custGeom>
                  <a:rect b="b" l="l" r="r" t="t"/>
                  <a:pathLst>
                    <a:path extrusionOk="0" h="234" w="87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33" name="Google Shape;33;p1"/>
              <p:cNvSpPr/>
              <p:nvPr/>
            </p:nvSpPr>
            <p:spPr>
              <a:xfrm>
                <a:off x="120650" y="5924550"/>
                <a:ext cx="944562" cy="396875"/>
              </a:xfrm>
              <a:custGeom>
                <a:rect b="b" l="l" r="r" t="t"/>
                <a:pathLst>
                  <a:path extrusionOk="0" h="500" w="119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1"/>
              <p:cNvSpPr/>
              <p:nvPr/>
            </p:nvSpPr>
            <p:spPr>
              <a:xfrm>
                <a:off x="412750" y="6169025"/>
                <a:ext cx="387350" cy="234950"/>
              </a:xfrm>
              <a:custGeom>
                <a:rect b="b" l="l" r="r" t="t"/>
                <a:pathLst>
                  <a:path extrusionOk="0" h="296" w="489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1"/>
              <p:cNvSpPr/>
              <p:nvPr/>
            </p:nvSpPr>
            <p:spPr>
              <a:xfrm>
                <a:off x="896937" y="5842000"/>
                <a:ext cx="169862" cy="377825"/>
              </a:xfrm>
              <a:custGeom>
                <a:rect b="b" l="l" r="r" t="t"/>
                <a:pathLst>
                  <a:path extrusionOk="0" h="478" w="213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36" name="Google Shape;36;p1"/>
              <p:cNvGrpSpPr/>
              <p:nvPr/>
            </p:nvGrpSpPr>
            <p:grpSpPr>
              <a:xfrm>
                <a:off x="7937" y="5540375"/>
                <a:ext cx="1784350" cy="1076325"/>
                <a:chOff x="7937" y="5540375"/>
                <a:chExt cx="1784350" cy="1076325"/>
              </a:xfrm>
            </p:grpSpPr>
            <p:sp>
              <p:nvSpPr>
                <p:cNvPr id="37" name="Google Shape;37;p1"/>
                <p:cNvSpPr/>
                <p:nvPr/>
              </p:nvSpPr>
              <p:spPr>
                <a:xfrm>
                  <a:off x="1062037" y="6426200"/>
                  <a:ext cx="119062" cy="138112"/>
                </a:xfrm>
                <a:custGeom>
                  <a:rect b="b" l="l" r="r" t="t"/>
                  <a:pathLst>
                    <a:path extrusionOk="0" h="173" w="150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8" name="Google Shape;38;p1"/>
                <p:cNvSpPr/>
                <p:nvPr/>
              </p:nvSpPr>
              <p:spPr>
                <a:xfrm>
                  <a:off x="7937" y="5918200"/>
                  <a:ext cx="1336675" cy="698500"/>
                </a:xfrm>
                <a:custGeom>
                  <a:rect b="b" l="l" r="r" t="t"/>
                  <a:pathLst>
                    <a:path extrusionOk="0" h="880" w="1684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9" name="Google Shape;39;p1"/>
                <p:cNvSpPr/>
                <p:nvPr/>
              </p:nvSpPr>
              <p:spPr>
                <a:xfrm>
                  <a:off x="168275" y="5984875"/>
                  <a:ext cx="127000" cy="265112"/>
                </a:xfrm>
                <a:custGeom>
                  <a:rect b="b" l="l" r="r" t="t"/>
                  <a:pathLst>
                    <a:path extrusionOk="0" h="335" w="160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0" name="Google Shape;40;p1"/>
                <p:cNvSpPr/>
                <p:nvPr/>
              </p:nvSpPr>
              <p:spPr>
                <a:xfrm>
                  <a:off x="712787" y="5540375"/>
                  <a:ext cx="511175" cy="942975"/>
                </a:xfrm>
                <a:custGeom>
                  <a:rect b="b" l="l" r="r" t="t"/>
                  <a:pathLst>
                    <a:path extrusionOk="0" h="1188" w="642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1" name="Google Shape;41;p1"/>
                <p:cNvSpPr/>
                <p:nvPr/>
              </p:nvSpPr>
              <p:spPr>
                <a:xfrm>
                  <a:off x="917575" y="5794375"/>
                  <a:ext cx="152400" cy="400050"/>
                </a:xfrm>
                <a:custGeom>
                  <a:rect b="b" l="l" r="r" t="t"/>
                  <a:pathLst>
                    <a:path extrusionOk="0" h="504" w="192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" name="Google Shape;42;p1"/>
                <p:cNvSpPr/>
                <p:nvPr/>
              </p:nvSpPr>
              <p:spPr>
                <a:xfrm>
                  <a:off x="520700" y="5762625"/>
                  <a:ext cx="309562" cy="214312"/>
                </a:xfrm>
                <a:custGeom>
                  <a:rect b="b" l="l" r="r" t="t"/>
                  <a:pathLst>
                    <a:path extrusionOk="0" h="269" w="390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" name="Google Shape;43;p1"/>
                <p:cNvSpPr/>
                <p:nvPr/>
              </p:nvSpPr>
              <p:spPr>
                <a:xfrm>
                  <a:off x="1044575" y="5616575"/>
                  <a:ext cx="747712" cy="336550"/>
                </a:xfrm>
                <a:custGeom>
                  <a:rect b="b" l="l" r="r" t="t"/>
                  <a:pathLst>
                    <a:path extrusionOk="0" h="424" w="941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4" name="Google Shape;44;p1"/>
                <p:cNvSpPr/>
                <p:nvPr/>
              </p:nvSpPr>
              <p:spPr>
                <a:xfrm>
                  <a:off x="1138237" y="5724525"/>
                  <a:ext cx="388937" cy="136525"/>
                </a:xfrm>
                <a:custGeom>
                  <a:rect b="b" l="l" r="r" t="t"/>
                  <a:pathLst>
                    <a:path extrusionOk="0" h="173" w="488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grpSp>
        <p:nvGrpSpPr>
          <p:cNvPr id="45" name="Google Shape;45;p1"/>
          <p:cNvGrpSpPr/>
          <p:nvPr/>
        </p:nvGrpSpPr>
        <p:grpSpPr>
          <a:xfrm>
            <a:off x="8680450" y="2116137"/>
            <a:ext cx="385762" cy="4308475"/>
            <a:chOff x="8680450" y="2116137"/>
            <a:chExt cx="385762" cy="4308475"/>
          </a:xfrm>
        </p:grpSpPr>
        <p:sp>
          <p:nvSpPr>
            <p:cNvPr id="46" name="Google Shape;46;p1"/>
            <p:cNvSpPr/>
            <p:nvPr/>
          </p:nvSpPr>
          <p:spPr>
            <a:xfrm flipH="1">
              <a:off x="8680450" y="4159250"/>
              <a:ext cx="325437" cy="2265362"/>
            </a:xfrm>
            <a:custGeom>
              <a:rect b="b" l="l" r="r" t="t"/>
              <a:pathLst>
                <a:path extrusionOk="0" h="3266" w="772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1"/>
            <p:cNvSpPr/>
            <p:nvPr/>
          </p:nvSpPr>
          <p:spPr>
            <a:xfrm flipH="1">
              <a:off x="8740775" y="2116137"/>
              <a:ext cx="325437" cy="2592387"/>
            </a:xfrm>
            <a:custGeom>
              <a:rect b="b" l="l" r="r" t="t"/>
              <a:pathLst>
                <a:path extrusionOk="0" h="3266" w="772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" name="Google Shape;48;p1"/>
          <p:cNvGrpSpPr/>
          <p:nvPr/>
        </p:nvGrpSpPr>
        <p:grpSpPr>
          <a:xfrm>
            <a:off x="7171101" y="-85887"/>
            <a:ext cx="2428148" cy="2245051"/>
            <a:chOff x="7171101" y="-85887"/>
            <a:chExt cx="2428148" cy="2245051"/>
          </a:xfrm>
        </p:grpSpPr>
        <p:grpSp>
          <p:nvGrpSpPr>
            <p:cNvPr id="49" name="Google Shape;49;p1"/>
            <p:cNvGrpSpPr/>
            <p:nvPr/>
          </p:nvGrpSpPr>
          <p:grpSpPr>
            <a:xfrm>
              <a:off x="7171101" y="-85887"/>
              <a:ext cx="2428148" cy="2245051"/>
              <a:chOff x="7171101" y="-85887"/>
              <a:chExt cx="2428148" cy="2245051"/>
            </a:xfrm>
          </p:grpSpPr>
          <p:sp>
            <p:nvSpPr>
              <p:cNvPr id="50" name="Google Shape;50;p1"/>
              <p:cNvSpPr/>
              <p:nvPr/>
            </p:nvSpPr>
            <p:spPr>
              <a:xfrm rot="-3180000">
                <a:off x="8620125" y="1724025"/>
                <a:ext cx="98425" cy="457200"/>
              </a:xfrm>
              <a:custGeom>
                <a:rect b="b" l="l" r="r" t="t"/>
                <a:pathLst>
                  <a:path extrusionOk="0" h="806" w="245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51" name="Google Shape;51;p1"/>
              <p:cNvGrpSpPr/>
              <p:nvPr/>
            </p:nvGrpSpPr>
            <p:grpSpPr>
              <a:xfrm>
                <a:off x="7171101" y="-85887"/>
                <a:ext cx="2428148" cy="2245051"/>
                <a:chOff x="7171101" y="-85887"/>
                <a:chExt cx="2428148" cy="2245051"/>
              </a:xfrm>
            </p:grpSpPr>
            <p:sp>
              <p:nvSpPr>
                <p:cNvPr id="52" name="Google Shape;52;p1"/>
                <p:cNvSpPr/>
                <p:nvPr/>
              </p:nvSpPr>
              <p:spPr>
                <a:xfrm rot="-3180000">
                  <a:off x="7883525" y="112712"/>
                  <a:ext cx="242887" cy="198437"/>
                </a:xfrm>
                <a:custGeom>
                  <a:rect b="b" l="l" r="r" t="t"/>
                  <a:pathLst>
                    <a:path extrusionOk="0" h="349" w="604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3" name="Google Shape;53;p1"/>
                <p:cNvSpPr/>
                <p:nvPr/>
              </p:nvSpPr>
              <p:spPr>
                <a:xfrm rot="-3180000">
                  <a:off x="8014493" y="526256"/>
                  <a:ext cx="427037" cy="695325"/>
                </a:xfrm>
                <a:custGeom>
                  <a:rect b="b" l="l" r="r" t="t"/>
                  <a:pathLst>
                    <a:path extrusionOk="0" h="1230" w="1064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4" name="Google Shape;54;p1"/>
                <p:cNvSpPr/>
                <p:nvPr/>
              </p:nvSpPr>
              <p:spPr>
                <a:xfrm rot="-3180000">
                  <a:off x="7712868" y="288131"/>
                  <a:ext cx="801687" cy="1425575"/>
                </a:xfrm>
                <a:custGeom>
                  <a:rect b="b" l="l" r="r" t="t"/>
                  <a:pathLst>
                    <a:path extrusionOk="0" h="2521" w="2002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5" name="Google Shape;55;p1"/>
                <p:cNvSpPr/>
                <p:nvPr/>
              </p:nvSpPr>
              <p:spPr>
                <a:xfrm rot="-3180000">
                  <a:off x="7783512" y="-30162"/>
                  <a:ext cx="1203325" cy="2133600"/>
                </a:xfrm>
                <a:custGeom>
                  <a:rect b="b" l="l" r="r" t="t"/>
                  <a:pathLst>
                    <a:path extrusionOk="0" h="3771" w="3007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6" name="Google Shape;56;p1"/>
                <p:cNvSpPr/>
                <p:nvPr/>
              </p:nvSpPr>
              <p:spPr>
                <a:xfrm rot="-3180000">
                  <a:off x="8409781" y="1423193"/>
                  <a:ext cx="268287" cy="193675"/>
                </a:xfrm>
                <a:custGeom>
                  <a:rect b="b" l="l" r="r" t="t"/>
                  <a:pathLst>
                    <a:path extrusionOk="0" h="342" w="673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7" name="Google Shape;57;p1"/>
                <p:cNvSpPr/>
                <p:nvPr/>
              </p:nvSpPr>
              <p:spPr>
                <a:xfrm rot="-3180000">
                  <a:off x="8339931" y="1278731"/>
                  <a:ext cx="287337" cy="228600"/>
                </a:xfrm>
                <a:custGeom>
                  <a:rect b="b" l="l" r="r" t="t"/>
                  <a:pathLst>
                    <a:path extrusionOk="0" h="403" w="716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8" name="Google Shape;58;p1"/>
                <p:cNvSpPr/>
                <p:nvPr/>
              </p:nvSpPr>
              <p:spPr>
                <a:xfrm rot="-3180000">
                  <a:off x="7913687" y="333375"/>
                  <a:ext cx="287337" cy="233362"/>
                </a:xfrm>
                <a:custGeom>
                  <a:rect b="b" l="l" r="r" t="t"/>
                  <a:pathLst>
                    <a:path extrusionOk="0" h="411" w="717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9" name="Google Shape;59;p1"/>
                <p:cNvSpPr/>
                <p:nvPr/>
              </p:nvSpPr>
              <p:spPr>
                <a:xfrm rot="-3180000">
                  <a:off x="7855743" y="224631"/>
                  <a:ext cx="284162" cy="219075"/>
                </a:xfrm>
                <a:custGeom>
                  <a:rect b="b" l="l" r="r" t="t"/>
                  <a:pathLst>
                    <a:path extrusionOk="0" h="386" w="709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cxnSp>
          <p:nvCxnSpPr>
            <p:cNvPr id="60" name="Google Shape;60;p1"/>
            <p:cNvCxnSpPr/>
            <p:nvPr/>
          </p:nvCxnSpPr>
          <p:spPr>
            <a:xfrm>
              <a:off x="7731125" y="133350"/>
              <a:ext cx="66675" cy="152400"/>
            </a:xfrm>
            <a:prstGeom prst="straightConnector1">
              <a:avLst/>
            </a:prstGeom>
            <a:noFill/>
            <a:ln cap="rnd" cmpd="sng" w="38100">
              <a:solidFill>
                <a:schemeClr val="accent2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3505200"/>
            <a:ext cx="2119312" cy="303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" y="2209800"/>
            <a:ext cx="77724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4"/>
          <p:cNvSpPr/>
          <p:nvPr/>
        </p:nvSpPr>
        <p:spPr>
          <a:xfrm>
            <a:off x="685800" y="2209800"/>
            <a:ext cx="7772400" cy="1295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IMAM AHMAD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"/>
          <p:cNvSpPr txBox="1"/>
          <p:nvPr>
            <p:ph type="title"/>
          </p:nvPr>
        </p:nvSpPr>
        <p:spPr>
          <a:xfrm>
            <a:off x="762000" y="457200"/>
            <a:ext cx="6870700" cy="83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RIWAYAT HIDUP</a:t>
            </a:r>
            <a:endParaRPr b="0" i="0" sz="1800" u="none" cap="none" strike="noStrike"/>
          </a:p>
        </p:txBody>
      </p:sp>
      <p:sp>
        <p:nvSpPr>
          <p:cNvPr id="108" name="Google Shape;108;p5"/>
          <p:cNvSpPr txBox="1"/>
          <p:nvPr>
            <p:ph idx="1" type="body"/>
          </p:nvPr>
        </p:nvSpPr>
        <p:spPr>
          <a:xfrm>
            <a:off x="3124200" y="1600200"/>
            <a:ext cx="5334000" cy="277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mic Sans M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Nama  : Ahmad bin Muhammad bin Hanbal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mic Sans M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Lahir    : Kota Baghdad Iraq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mic Sans M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Tarikh  : Rabiul Awwal 164 H / 780 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mic Sans M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Keluarganya adalah miskin dan beliau terpaksa mengambil upah menjual kain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mic Sans M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Bapa meninggal semasa beliau masih kecil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mic Sans M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Meninggal dunia ketika berusia 77 tahun pada  tahun 231 H / 855 M.</a:t>
            </a:r>
            <a:endParaRPr b="0" i="0" sz="1800" u="none" cap="none" strike="noStrike"/>
          </a:p>
        </p:txBody>
      </p:sp>
      <p:pic>
        <p:nvPicPr>
          <p:cNvPr id="109" name="Google Shape;109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676400"/>
            <a:ext cx="2381250" cy="361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/>
          <p:nvPr>
            <p:ph type="title"/>
          </p:nvPr>
        </p:nvSpPr>
        <p:spPr>
          <a:xfrm>
            <a:off x="685800" y="609600"/>
            <a:ext cx="6870700" cy="76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SIFAT PERIBADI</a:t>
            </a:r>
            <a:endParaRPr b="0" i="0" sz="1800" u="none" cap="none" strike="noStrike"/>
          </a:p>
        </p:txBody>
      </p:sp>
      <p:sp>
        <p:nvSpPr>
          <p:cNvPr id="115" name="Google Shape;115;p6"/>
          <p:cNvSpPr txBox="1"/>
          <p:nvPr>
            <p:ph idx="1" type="body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ic Sans MS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Sangat menghormati guru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ic Sans MS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Kuat beribadat dan taat perintah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ic Sans MS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Mempunyai daya ingatan yang kuat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ic Sans MS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Suka memaafkan kesalahan orang lain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ic Sans MS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Khatam al-quran setiap minggu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mic Sans MS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Seorang yang baik hati dan kurang makan dan minum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"/>
          <p:cNvSpPr txBox="1"/>
          <p:nvPr>
            <p:ph type="title"/>
          </p:nvPr>
        </p:nvSpPr>
        <p:spPr>
          <a:xfrm>
            <a:off x="609600" y="685800"/>
            <a:ext cx="6870700" cy="83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PENDIDIKAN</a:t>
            </a:r>
            <a:endParaRPr b="0" i="0" sz="1800" u="none" cap="none" strike="noStrike"/>
          </a:p>
        </p:txBody>
      </p:sp>
      <p:sp>
        <p:nvSpPr>
          <p:cNvPr id="121" name="Google Shape;121;p7"/>
          <p:cNvSpPr txBox="1"/>
          <p:nvPr>
            <p:ph idx="1" type="body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Berjaya menghafaz al-Quran ketika usia 14 tahun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Mempunyai minat yang mendalam untuk menuntut ilmu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Sanggup merantau untuk mencari ilmu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Berguru dengan Imam Syafie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Menghafaz lebih 1 juta hadis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/>
          <p:nvPr>
            <p:ph type="title"/>
          </p:nvPr>
        </p:nvSpPr>
        <p:spPr>
          <a:xfrm>
            <a:off x="685800" y="609600"/>
            <a:ext cx="6870700" cy="76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omic Sans MS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SUMBANGAN</a:t>
            </a:r>
            <a:endParaRPr b="0" i="0" sz="1800" u="none" cap="none" strike="noStrike"/>
          </a:p>
        </p:txBody>
      </p:sp>
      <p:sp>
        <p:nvSpPr>
          <p:cNvPr id="127" name="Google Shape;127;p8"/>
          <p:cNvSpPr txBox="1"/>
          <p:nvPr>
            <p:ph idx="1" type="body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Meninggalkan sumbangan yang besar dalam bidang hadis dan perundangan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Ketelitian beliau dalam menyelidiki hadis adalah sumbangan terbesar dalam usaha melindungi hadis dari pemalsuan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omic Sans MS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Mengasaskan mazhab Hanbali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FFEF66"/>
      </a:accent4>
      <a:accent5>
        <a:srgbClr val="000000"/>
      </a:accent5>
      <a:accent6>
        <a:srgbClr val="FFFFFF"/>
      </a:accent6>
      <a:hlink>
        <a:srgbClr val="00B200"/>
      </a:hlink>
      <a:folHlink>
        <a:srgbClr val="703D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