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9" name="Google Shape;15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6" name="Google Shape;16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Google Shape;17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4" name="Google Shape;18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2"/>
          <p:cNvGrpSpPr/>
          <p:nvPr/>
        </p:nvGrpSpPr>
        <p:grpSpPr>
          <a:xfrm>
            <a:off x="0" y="0"/>
            <a:ext cx="9142412" cy="6856412"/>
            <a:chOff x="0" y="0"/>
            <a:chExt cx="9142412" cy="6856412"/>
          </a:xfrm>
        </p:grpSpPr>
        <p:sp>
          <p:nvSpPr>
            <p:cNvPr id="82" name="Google Shape;82;p2"/>
            <p:cNvSpPr/>
            <p:nvPr/>
          </p:nvSpPr>
          <p:spPr>
            <a:xfrm>
              <a:off x="0" y="0"/>
              <a:ext cx="9140825" cy="1655762"/>
            </a:xfrm>
            <a:custGeom>
              <a:rect b="b" l="l" r="r" t="t"/>
              <a:pathLst>
                <a:path extrusionOk="0" h="1043" w="5740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3" name="Google Shape;83;p2"/>
            <p:cNvGrpSpPr/>
            <p:nvPr/>
          </p:nvGrpSpPr>
          <p:grpSpPr>
            <a:xfrm>
              <a:off x="0" y="0"/>
              <a:ext cx="9142412" cy="6856412"/>
              <a:chOff x="0" y="0"/>
              <a:chExt cx="9142412" cy="6856412"/>
            </a:xfrm>
          </p:grpSpPr>
          <p:sp>
            <p:nvSpPr>
              <p:cNvPr id="84" name="Google Shape;84;p2"/>
              <p:cNvSpPr/>
              <p:nvPr/>
            </p:nvSpPr>
            <p:spPr>
              <a:xfrm>
                <a:off x="1587" y="1651000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0" y="6330950"/>
                <a:ext cx="9140825" cy="66675"/>
              </a:xfrm>
              <a:custGeom>
                <a:rect b="b" l="l" r="r" t="t"/>
                <a:pathLst>
                  <a:path extrusionOk="0" h="42" w="5740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0" y="5818187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0" y="534035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0" y="4929187"/>
                <a:ext cx="9140825" cy="49212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0" y="4538662"/>
                <a:ext cx="9140825" cy="57150"/>
              </a:xfrm>
              <a:custGeom>
                <a:rect b="b" l="l" r="r" t="t"/>
                <a:pathLst>
                  <a:path extrusionOk="0" h="36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0" y="419735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0" y="3862387"/>
                <a:ext cx="9140825" cy="57150"/>
              </a:xfrm>
              <a:custGeom>
                <a:rect b="b" l="l" r="r" t="t"/>
                <a:pathLst>
                  <a:path extrusionOk="0" h="36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0" y="3586162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0" y="33178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0" y="3060700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0" y="2611437"/>
                <a:ext cx="9140825" cy="19050"/>
              </a:xfrm>
              <a:custGeom>
                <a:rect b="b" l="l" r="r" t="t"/>
                <a:pathLst>
                  <a:path extrusionOk="0" h="12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0" y="28225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0" y="2413000"/>
                <a:ext cx="9140825" cy="19050"/>
              </a:xfrm>
              <a:custGeom>
                <a:rect b="b" l="l" r="r" t="t"/>
                <a:pathLst>
                  <a:path extrusionOk="0" h="12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0" y="2212975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0" y="2032000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0" y="1868487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0" y="3810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0" y="2952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0" y="754062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0" y="534987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0" y="952500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0" y="1154112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0" y="1335087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0" y="1497012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09" name="Google Shape;109;p2"/>
              <p:cNvGrpSpPr/>
              <p:nvPr/>
            </p:nvGrpSpPr>
            <p:grpSpPr>
              <a:xfrm>
                <a:off x="0" y="0"/>
                <a:ext cx="9140825" cy="1658937"/>
                <a:chOff x="0" y="0"/>
                <a:chExt cx="9140825" cy="1658937"/>
              </a:xfrm>
            </p:grpSpPr>
            <p:sp>
              <p:nvSpPr>
                <p:cNvPr id="110" name="Google Shape;110;p2"/>
                <p:cNvSpPr/>
                <p:nvPr/>
              </p:nvSpPr>
              <p:spPr>
                <a:xfrm>
                  <a:off x="4522787" y="0"/>
                  <a:ext cx="66675" cy="1658937"/>
                </a:xfrm>
                <a:custGeom>
                  <a:rect b="b" l="l" r="r" t="t"/>
                  <a:pathLst>
                    <a:path extrusionOk="0" h="1043" w="42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" name="Google Shape;111;p2"/>
                <p:cNvSpPr/>
                <p:nvPr/>
              </p:nvSpPr>
              <p:spPr>
                <a:xfrm>
                  <a:off x="3810000" y="0"/>
                  <a:ext cx="246062" cy="1658937"/>
                </a:xfrm>
                <a:custGeom>
                  <a:rect b="b" l="l" r="r" t="t"/>
                  <a:pathLst>
                    <a:path extrusionOk="0" h="1043" w="155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2" name="Google Shape;112;p2"/>
                <p:cNvSpPr/>
                <p:nvPr/>
              </p:nvSpPr>
              <p:spPr>
                <a:xfrm>
                  <a:off x="3122612" y="0"/>
                  <a:ext cx="381000" cy="1658937"/>
                </a:xfrm>
                <a:custGeom>
                  <a:rect b="b" l="l" r="r" t="t"/>
                  <a:pathLst>
                    <a:path extrusionOk="0" h="1043" w="239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3" name="Google Shape;113;p2"/>
                <p:cNvSpPr/>
                <p:nvPr/>
              </p:nvSpPr>
              <p:spPr>
                <a:xfrm>
                  <a:off x="2466975" y="0"/>
                  <a:ext cx="560387" cy="1658937"/>
                </a:xfrm>
                <a:custGeom>
                  <a:rect b="b" l="l" r="r" t="t"/>
                  <a:pathLst>
                    <a:path extrusionOk="0" h="1043" w="352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4" name="Google Shape;114;p2"/>
                <p:cNvSpPr/>
                <p:nvPr/>
              </p:nvSpPr>
              <p:spPr>
                <a:xfrm>
                  <a:off x="1800225" y="0"/>
                  <a:ext cx="714375" cy="1658937"/>
                </a:xfrm>
                <a:custGeom>
                  <a:rect b="b" l="l" r="r" t="t"/>
                  <a:pathLst>
                    <a:path extrusionOk="0" h="1043" w="449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5" name="Google Shape;115;p2"/>
                <p:cNvSpPr/>
                <p:nvPr/>
              </p:nvSpPr>
              <p:spPr>
                <a:xfrm>
                  <a:off x="1133475" y="0"/>
                  <a:ext cx="857250" cy="1658937"/>
                </a:xfrm>
                <a:custGeom>
                  <a:rect b="b" l="l" r="r" t="t"/>
                  <a:pathLst>
                    <a:path extrusionOk="0" h="1043" w="538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6" name="Google Shape;116;p2"/>
                <p:cNvSpPr/>
                <p:nvPr/>
              </p:nvSpPr>
              <p:spPr>
                <a:xfrm>
                  <a:off x="485775" y="0"/>
                  <a:ext cx="1019175" cy="1658937"/>
                </a:xfrm>
                <a:custGeom>
                  <a:rect b="b" l="l" r="r" t="t"/>
                  <a:pathLst>
                    <a:path extrusionOk="0" h="1043" w="640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7" name="Google Shape;117;p2"/>
                <p:cNvSpPr/>
                <p:nvPr/>
              </p:nvSpPr>
              <p:spPr>
                <a:xfrm>
                  <a:off x="0" y="171450"/>
                  <a:ext cx="1000125" cy="1487487"/>
                </a:xfrm>
                <a:custGeom>
                  <a:rect b="b" l="l" r="r" t="t"/>
                  <a:pathLst>
                    <a:path extrusionOk="0" h="935" w="628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8" name="Google Shape;118;p2"/>
                <p:cNvSpPr/>
                <p:nvPr/>
              </p:nvSpPr>
              <p:spPr>
                <a:xfrm>
                  <a:off x="5065712" y="0"/>
                  <a:ext cx="246062" cy="1658937"/>
                </a:xfrm>
                <a:custGeom>
                  <a:rect b="b" l="l" r="r" t="t"/>
                  <a:pathLst>
                    <a:path extrusionOk="0" h="1043" w="155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9" name="Google Shape;119;p2"/>
                <p:cNvSpPr/>
                <p:nvPr/>
              </p:nvSpPr>
              <p:spPr>
                <a:xfrm>
                  <a:off x="5608637" y="0"/>
                  <a:ext cx="381000" cy="1658937"/>
                </a:xfrm>
                <a:custGeom>
                  <a:rect b="b" l="l" r="r" t="t"/>
                  <a:pathLst>
                    <a:path extrusionOk="0" h="1043" w="239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0" name="Google Shape;120;p2"/>
                <p:cNvSpPr/>
                <p:nvPr/>
              </p:nvSpPr>
              <p:spPr>
                <a:xfrm>
                  <a:off x="6065837" y="0"/>
                  <a:ext cx="569912" cy="1658937"/>
                </a:xfrm>
                <a:custGeom>
                  <a:rect b="b" l="l" r="r" t="t"/>
                  <a:pathLst>
                    <a:path extrusionOk="0" h="1043" w="358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1" name="Google Shape;121;p2"/>
                <p:cNvSpPr/>
                <p:nvPr/>
              </p:nvSpPr>
              <p:spPr>
                <a:xfrm>
                  <a:off x="6570662" y="0"/>
                  <a:ext cx="712787" cy="1658937"/>
                </a:xfrm>
                <a:custGeom>
                  <a:rect b="b" l="l" r="r" t="t"/>
                  <a:pathLst>
                    <a:path extrusionOk="0" h="1043" w="448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2" name="Google Shape;122;p2"/>
                <p:cNvSpPr/>
                <p:nvPr/>
              </p:nvSpPr>
              <p:spPr>
                <a:xfrm>
                  <a:off x="7112000" y="0"/>
                  <a:ext cx="858837" cy="1658937"/>
                </a:xfrm>
                <a:custGeom>
                  <a:rect b="b" l="l" r="r" t="t"/>
                  <a:pathLst>
                    <a:path extrusionOk="0" h="1043" w="539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3" name="Google Shape;123;p2"/>
                <p:cNvSpPr/>
                <p:nvPr/>
              </p:nvSpPr>
              <p:spPr>
                <a:xfrm>
                  <a:off x="7569200" y="0"/>
                  <a:ext cx="1019175" cy="1658937"/>
                </a:xfrm>
                <a:custGeom>
                  <a:rect b="b" l="l" r="r" t="t"/>
                  <a:pathLst>
                    <a:path extrusionOk="0" h="1043" w="640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4" name="Google Shape;124;p2"/>
                <p:cNvSpPr/>
                <p:nvPr/>
              </p:nvSpPr>
              <p:spPr>
                <a:xfrm>
                  <a:off x="8074025" y="76200"/>
                  <a:ext cx="1066800" cy="1582737"/>
                </a:xfrm>
                <a:custGeom>
                  <a:rect b="b" l="l" r="r" t="t"/>
                  <a:pathLst>
                    <a:path extrusionOk="0" h="995" w="670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5" name="Google Shape;125;p2"/>
              <p:cNvGrpSpPr/>
              <p:nvPr/>
            </p:nvGrpSpPr>
            <p:grpSpPr>
              <a:xfrm>
                <a:off x="0" y="885825"/>
                <a:ext cx="9140825" cy="773112"/>
                <a:chOff x="0" y="885825"/>
                <a:chExt cx="9140825" cy="773112"/>
              </a:xfrm>
            </p:grpSpPr>
            <p:sp>
              <p:nvSpPr>
                <p:cNvPr id="126" name="Google Shape;126;p2"/>
                <p:cNvSpPr/>
                <p:nvPr/>
              </p:nvSpPr>
              <p:spPr>
                <a:xfrm>
                  <a:off x="0" y="981075"/>
                  <a:ext cx="485775" cy="677862"/>
                </a:xfrm>
                <a:custGeom>
                  <a:rect b="b" l="l" r="r" t="t"/>
                  <a:pathLst>
                    <a:path extrusionOk="0" h="426" w="305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7" name="Google Shape;127;p2"/>
                <p:cNvSpPr/>
                <p:nvPr/>
              </p:nvSpPr>
              <p:spPr>
                <a:xfrm>
                  <a:off x="8588375" y="885825"/>
                  <a:ext cx="552450" cy="773112"/>
                </a:xfrm>
                <a:custGeom>
                  <a:rect b="b" l="l" r="r" t="t"/>
                  <a:pathLst>
                    <a:path extrusionOk="0" h="486" w="347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28" name="Google Shape;128;p2"/>
              <p:cNvGrpSpPr/>
              <p:nvPr/>
            </p:nvGrpSpPr>
            <p:grpSpPr>
              <a:xfrm>
                <a:off x="419100" y="1649412"/>
                <a:ext cx="8254999" cy="5207000"/>
                <a:chOff x="419100" y="1649412"/>
                <a:chExt cx="8254999" cy="5207000"/>
              </a:xfrm>
            </p:grpSpPr>
            <p:sp>
              <p:nvSpPr>
                <p:cNvPr id="129" name="Google Shape;129;p2"/>
                <p:cNvSpPr/>
                <p:nvPr/>
              </p:nvSpPr>
              <p:spPr>
                <a:xfrm>
                  <a:off x="4522787" y="1649412"/>
                  <a:ext cx="66675" cy="5207000"/>
                </a:xfrm>
                <a:custGeom>
                  <a:rect b="b" l="l" r="r" t="t"/>
                  <a:pathLst>
                    <a:path extrusionOk="0" h="3273" w="42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2"/>
                <p:cNvSpPr/>
                <p:nvPr/>
              </p:nvSpPr>
              <p:spPr>
                <a:xfrm>
                  <a:off x="3419475" y="1649412"/>
                  <a:ext cx="636587" cy="5207000"/>
                </a:xfrm>
                <a:custGeom>
                  <a:rect b="b" l="l" r="r" t="t"/>
                  <a:pathLst>
                    <a:path extrusionOk="0" h="3273" w="400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1" name="Google Shape;131;p2"/>
                <p:cNvSpPr/>
                <p:nvPr/>
              </p:nvSpPr>
              <p:spPr>
                <a:xfrm>
                  <a:off x="2428875" y="1649412"/>
                  <a:ext cx="1074737" cy="5207000"/>
                </a:xfrm>
                <a:custGeom>
                  <a:rect b="b" l="l" r="r" t="t"/>
                  <a:pathLst>
                    <a:path extrusionOk="0" h="3273" w="675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2" name="Google Shape;132;p2"/>
                <p:cNvSpPr/>
                <p:nvPr/>
              </p:nvSpPr>
              <p:spPr>
                <a:xfrm>
                  <a:off x="1390650" y="1649412"/>
                  <a:ext cx="1636712" cy="5207000"/>
                </a:xfrm>
                <a:custGeom>
                  <a:rect b="b" l="l" r="r" t="t"/>
                  <a:pathLst>
                    <a:path extrusionOk="0" h="3280" w="1031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3" name="Google Shape;133;p2"/>
                <p:cNvSpPr/>
                <p:nvPr/>
              </p:nvSpPr>
              <p:spPr>
                <a:xfrm>
                  <a:off x="419100" y="1649412"/>
                  <a:ext cx="2093912" cy="5207000"/>
                </a:xfrm>
                <a:custGeom>
                  <a:rect b="b" l="l" r="r" t="t"/>
                  <a:pathLst>
                    <a:path extrusionOk="0" h="3280" w="1319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4" name="Google Shape;134;p2"/>
                <p:cNvSpPr/>
                <p:nvPr/>
              </p:nvSpPr>
              <p:spPr>
                <a:xfrm>
                  <a:off x="5065712" y="1649412"/>
                  <a:ext cx="638175" cy="5207000"/>
                </a:xfrm>
                <a:custGeom>
                  <a:rect b="b" l="l" r="r" t="t"/>
                  <a:pathLst>
                    <a:path extrusionOk="0" h="3273" w="401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5" name="Google Shape;135;p2"/>
                <p:cNvSpPr/>
                <p:nvPr/>
              </p:nvSpPr>
              <p:spPr>
                <a:xfrm>
                  <a:off x="5608637" y="1649412"/>
                  <a:ext cx="1074737" cy="5207000"/>
                </a:xfrm>
                <a:custGeom>
                  <a:rect b="b" l="l" r="r" t="t"/>
                  <a:pathLst>
                    <a:path extrusionOk="0" h="3273" w="675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6" name="Google Shape;136;p2"/>
                <p:cNvSpPr/>
                <p:nvPr/>
              </p:nvSpPr>
              <p:spPr>
                <a:xfrm>
                  <a:off x="6067425" y="1649412"/>
                  <a:ext cx="1644650" cy="5207000"/>
                </a:xfrm>
                <a:custGeom>
                  <a:rect b="b" l="l" r="r" t="t"/>
                  <a:pathLst>
                    <a:path extrusionOk="0" h="3280" w="1036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7" name="Google Shape;137;p2"/>
                <p:cNvSpPr/>
                <p:nvPr/>
              </p:nvSpPr>
              <p:spPr>
                <a:xfrm>
                  <a:off x="6567487" y="1649412"/>
                  <a:ext cx="2106612" cy="5207000"/>
                </a:xfrm>
                <a:custGeom>
                  <a:rect b="b" l="l" r="r" t="t"/>
                  <a:pathLst>
                    <a:path extrusionOk="0" h="3280" w="1327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8" name="Google Shape;138;p2"/>
              <p:cNvSpPr/>
              <p:nvPr/>
            </p:nvSpPr>
            <p:spPr>
              <a:xfrm>
                <a:off x="0" y="1649412"/>
                <a:ext cx="1990725" cy="4178300"/>
              </a:xfrm>
              <a:custGeom>
                <a:rect b="b" l="l" r="r" t="t"/>
                <a:pathLst>
                  <a:path extrusionOk="0" h="2632" w="1254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0" y="1649412"/>
                <a:ext cx="1504950" cy="2660650"/>
              </a:xfrm>
              <a:custGeom>
                <a:rect b="b" l="l" r="r" t="t"/>
                <a:pathLst>
                  <a:path extrusionOk="0" h="1676" w="948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0" y="1649412"/>
                <a:ext cx="998537" cy="1487487"/>
              </a:xfrm>
              <a:custGeom>
                <a:rect b="b" l="l" r="r" t="t"/>
                <a:pathLst>
                  <a:path extrusionOk="0" h="937" w="629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2"/>
              <p:cNvSpPr/>
              <p:nvPr/>
            </p:nvSpPr>
            <p:spPr>
              <a:xfrm>
                <a:off x="0" y="1649412"/>
                <a:ext cx="484187" cy="677862"/>
              </a:xfrm>
              <a:custGeom>
                <a:rect b="b" l="l" r="r" t="t"/>
                <a:pathLst>
                  <a:path extrusionOk="0" h="427" w="305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7113587" y="1649412"/>
                <a:ext cx="2027237" cy="4264025"/>
              </a:xfrm>
              <a:custGeom>
                <a:rect b="b" l="l" r="r" t="t"/>
                <a:pathLst>
                  <a:path extrusionOk="0" h="2686" w="1277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572375" y="1649412"/>
                <a:ext cx="1568450" cy="2746375"/>
              </a:xfrm>
              <a:custGeom>
                <a:rect b="b" l="l" r="r" t="t"/>
                <a:pathLst>
                  <a:path extrusionOk="0" h="1730" w="988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8077200" y="1649412"/>
                <a:ext cx="1063625" cy="1582737"/>
              </a:xfrm>
              <a:custGeom>
                <a:rect b="b" l="l" r="r" t="t"/>
                <a:pathLst>
                  <a:path extrusionOk="0" h="997" w="670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8591550" y="1649412"/>
                <a:ext cx="549275" cy="773112"/>
              </a:xfrm>
              <a:custGeom>
                <a:rect b="b" l="l" r="r" t="t"/>
                <a:pathLst>
                  <a:path extrusionOk="0" h="487" w="346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6" name="Google Shape;146;p2"/>
          <p:cNvSpPr txBox="1"/>
          <p:nvPr>
            <p:ph type="ctrTitle"/>
          </p:nvPr>
        </p:nvSpPr>
        <p:spPr>
          <a:xfrm>
            <a:off x="455612" y="1920875"/>
            <a:ext cx="8226425" cy="173672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Google Shape;14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7145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7145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7145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7145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8" name="Google Shape;148;p2"/>
          <p:cNvSpPr txBox="1"/>
          <p:nvPr>
            <p:ph idx="10" type="dt"/>
          </p:nvPr>
        </p:nvSpPr>
        <p:spPr>
          <a:xfrm>
            <a:off x="455612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9" name="Google Shape;149;p2"/>
          <p:cNvSpPr txBox="1"/>
          <p:nvPr>
            <p:ph idx="11" type="ftr"/>
          </p:nvPr>
        </p:nvSpPr>
        <p:spPr>
          <a:xfrm>
            <a:off x="3124200" y="6242050"/>
            <a:ext cx="2895600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0" name="Google Shape;150;p2"/>
          <p:cNvSpPr txBox="1"/>
          <p:nvPr>
            <p:ph idx="12" type="sldNum"/>
          </p:nvPr>
        </p:nvSpPr>
        <p:spPr>
          <a:xfrm>
            <a:off x="6553200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"/>
          <p:cNvSpPr txBox="1"/>
          <p:nvPr>
            <p:ph type="title"/>
          </p:nvPr>
        </p:nvSpPr>
        <p:spPr>
          <a:xfrm>
            <a:off x="455612" y="273050"/>
            <a:ext cx="8226425" cy="9461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Google Shape;153;p3"/>
          <p:cNvSpPr txBox="1"/>
          <p:nvPr>
            <p:ph idx="1" type="body"/>
          </p:nvPr>
        </p:nvSpPr>
        <p:spPr>
          <a:xfrm>
            <a:off x="228600" y="1598612"/>
            <a:ext cx="8686800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" name="Google Shape;154;p3"/>
          <p:cNvSpPr txBox="1"/>
          <p:nvPr>
            <p:ph idx="10" type="dt"/>
          </p:nvPr>
        </p:nvSpPr>
        <p:spPr>
          <a:xfrm>
            <a:off x="455612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3"/>
          <p:cNvSpPr txBox="1"/>
          <p:nvPr>
            <p:ph idx="11" type="ftr"/>
          </p:nvPr>
        </p:nvSpPr>
        <p:spPr>
          <a:xfrm>
            <a:off x="3124200" y="6242050"/>
            <a:ext cx="2895600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6" name="Google Shape;156;p3"/>
          <p:cNvSpPr txBox="1"/>
          <p:nvPr>
            <p:ph idx="12" type="sldNum"/>
          </p:nvPr>
        </p:nvSpPr>
        <p:spPr>
          <a:xfrm>
            <a:off x="6553200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0"/>
            <a:ext cx="9142412" cy="6856412"/>
            <a:chOff x="0" y="0"/>
            <a:chExt cx="9142412" cy="6856412"/>
          </a:xfrm>
        </p:grpSpPr>
        <p:sp>
          <p:nvSpPr>
            <p:cNvPr id="11" name="Google Shape;11;p1"/>
            <p:cNvSpPr/>
            <p:nvPr/>
          </p:nvSpPr>
          <p:spPr>
            <a:xfrm>
              <a:off x="0" y="0"/>
              <a:ext cx="9140825" cy="1655762"/>
            </a:xfrm>
            <a:custGeom>
              <a:rect b="b" l="l" r="r" t="t"/>
              <a:pathLst>
                <a:path extrusionOk="0" h="1043" w="5740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" name="Google Shape;12;p1"/>
            <p:cNvGrpSpPr/>
            <p:nvPr/>
          </p:nvGrpSpPr>
          <p:grpSpPr>
            <a:xfrm>
              <a:off x="0" y="0"/>
              <a:ext cx="9142412" cy="6856412"/>
              <a:chOff x="0" y="0"/>
              <a:chExt cx="9142412" cy="6856412"/>
            </a:xfrm>
          </p:grpSpPr>
          <p:sp>
            <p:nvSpPr>
              <p:cNvPr id="13" name="Google Shape;13;p1"/>
              <p:cNvSpPr/>
              <p:nvPr/>
            </p:nvSpPr>
            <p:spPr>
              <a:xfrm>
                <a:off x="1587" y="1651000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6330950"/>
                <a:ext cx="9140825" cy="66675"/>
              </a:xfrm>
              <a:custGeom>
                <a:rect b="b" l="l" r="r" t="t"/>
                <a:pathLst>
                  <a:path extrusionOk="0" h="42" w="5740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5818187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534035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0" y="4929187"/>
                <a:ext cx="9140825" cy="49212"/>
              </a:xfrm>
              <a:custGeom>
                <a:rect b="b" l="l" r="r" t="t"/>
                <a:pathLst>
                  <a:path extrusionOk="0" h="30" w="574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0" y="4538662"/>
                <a:ext cx="9140825" cy="57150"/>
              </a:xfrm>
              <a:custGeom>
                <a:rect b="b" l="l" r="r" t="t"/>
                <a:pathLst>
                  <a:path extrusionOk="0" h="36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" name="Google Shape;19;p1"/>
              <p:cNvSpPr/>
              <p:nvPr/>
            </p:nvSpPr>
            <p:spPr>
              <a:xfrm>
                <a:off x="0" y="419735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1"/>
              <p:cNvSpPr/>
              <p:nvPr/>
            </p:nvSpPr>
            <p:spPr>
              <a:xfrm>
                <a:off x="0" y="3862387"/>
                <a:ext cx="9140825" cy="57150"/>
              </a:xfrm>
              <a:custGeom>
                <a:rect b="b" l="l" r="r" t="t"/>
                <a:pathLst>
                  <a:path extrusionOk="0" h="36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1"/>
              <p:cNvSpPr/>
              <p:nvPr/>
            </p:nvSpPr>
            <p:spPr>
              <a:xfrm>
                <a:off x="0" y="3586162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1"/>
              <p:cNvSpPr/>
              <p:nvPr/>
            </p:nvSpPr>
            <p:spPr>
              <a:xfrm>
                <a:off x="0" y="33178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" name="Google Shape;23;p1"/>
              <p:cNvSpPr/>
              <p:nvPr/>
            </p:nvSpPr>
            <p:spPr>
              <a:xfrm>
                <a:off x="0" y="3060700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1"/>
              <p:cNvSpPr/>
              <p:nvPr/>
            </p:nvSpPr>
            <p:spPr>
              <a:xfrm>
                <a:off x="0" y="2611437"/>
                <a:ext cx="9140825" cy="19050"/>
              </a:xfrm>
              <a:custGeom>
                <a:rect b="b" l="l" r="r" t="t"/>
                <a:pathLst>
                  <a:path extrusionOk="0" h="12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1"/>
              <p:cNvSpPr/>
              <p:nvPr/>
            </p:nvSpPr>
            <p:spPr>
              <a:xfrm>
                <a:off x="0" y="28225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1"/>
              <p:cNvSpPr/>
              <p:nvPr/>
            </p:nvSpPr>
            <p:spPr>
              <a:xfrm>
                <a:off x="0" y="2413000"/>
                <a:ext cx="9140825" cy="19050"/>
              </a:xfrm>
              <a:custGeom>
                <a:rect b="b" l="l" r="r" t="t"/>
                <a:pathLst>
                  <a:path extrusionOk="0" h="12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1"/>
              <p:cNvSpPr/>
              <p:nvPr/>
            </p:nvSpPr>
            <p:spPr>
              <a:xfrm>
                <a:off x="0" y="2212975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0" y="2032000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1"/>
              <p:cNvSpPr/>
              <p:nvPr/>
            </p:nvSpPr>
            <p:spPr>
              <a:xfrm>
                <a:off x="0" y="1868487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1"/>
              <p:cNvSpPr/>
              <p:nvPr/>
            </p:nvSpPr>
            <p:spPr>
              <a:xfrm>
                <a:off x="0" y="38100"/>
                <a:ext cx="9140825" cy="47625"/>
              </a:xfrm>
              <a:custGeom>
                <a:rect b="b" l="l" r="r" t="t"/>
                <a:pathLst>
                  <a:path extrusionOk="0" h="30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1"/>
              <p:cNvSpPr/>
              <p:nvPr/>
            </p:nvSpPr>
            <p:spPr>
              <a:xfrm>
                <a:off x="0" y="295275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1"/>
              <p:cNvSpPr/>
              <p:nvPr/>
            </p:nvSpPr>
            <p:spPr>
              <a:xfrm>
                <a:off x="0" y="754062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Google Shape;33;p1"/>
              <p:cNvSpPr/>
              <p:nvPr/>
            </p:nvSpPr>
            <p:spPr>
              <a:xfrm>
                <a:off x="0" y="534987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0" y="952500"/>
                <a:ext cx="9140825" cy="38100"/>
              </a:xfrm>
              <a:custGeom>
                <a:rect b="b" l="l" r="r" t="t"/>
                <a:pathLst>
                  <a:path extrusionOk="0" h="24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1"/>
              <p:cNvSpPr/>
              <p:nvPr/>
            </p:nvSpPr>
            <p:spPr>
              <a:xfrm>
                <a:off x="0" y="1154112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1"/>
              <p:cNvSpPr/>
              <p:nvPr/>
            </p:nvSpPr>
            <p:spPr>
              <a:xfrm>
                <a:off x="0" y="1335087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1"/>
              <p:cNvSpPr/>
              <p:nvPr/>
            </p:nvSpPr>
            <p:spPr>
              <a:xfrm>
                <a:off x="0" y="1497012"/>
                <a:ext cx="9140825" cy="28575"/>
              </a:xfrm>
              <a:custGeom>
                <a:rect b="b" l="l" r="r" t="t"/>
                <a:pathLst>
                  <a:path extrusionOk="0" h="18" w="5740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8" name="Google Shape;38;p1"/>
              <p:cNvGrpSpPr/>
              <p:nvPr/>
            </p:nvGrpSpPr>
            <p:grpSpPr>
              <a:xfrm>
                <a:off x="0" y="0"/>
                <a:ext cx="9140825" cy="1658937"/>
                <a:chOff x="0" y="0"/>
                <a:chExt cx="9140825" cy="1658937"/>
              </a:xfrm>
            </p:grpSpPr>
            <p:sp>
              <p:nvSpPr>
                <p:cNvPr id="39" name="Google Shape;39;p1"/>
                <p:cNvSpPr/>
                <p:nvPr/>
              </p:nvSpPr>
              <p:spPr>
                <a:xfrm>
                  <a:off x="4522787" y="0"/>
                  <a:ext cx="66675" cy="1658937"/>
                </a:xfrm>
                <a:custGeom>
                  <a:rect b="b" l="l" r="r" t="t"/>
                  <a:pathLst>
                    <a:path extrusionOk="0" h="1043" w="42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" name="Google Shape;40;p1"/>
                <p:cNvSpPr/>
                <p:nvPr/>
              </p:nvSpPr>
              <p:spPr>
                <a:xfrm>
                  <a:off x="3810000" y="0"/>
                  <a:ext cx="246062" cy="1658937"/>
                </a:xfrm>
                <a:custGeom>
                  <a:rect b="b" l="l" r="r" t="t"/>
                  <a:pathLst>
                    <a:path extrusionOk="0" h="1043" w="155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" name="Google Shape;41;p1"/>
                <p:cNvSpPr/>
                <p:nvPr/>
              </p:nvSpPr>
              <p:spPr>
                <a:xfrm>
                  <a:off x="3122612" y="0"/>
                  <a:ext cx="381000" cy="1658937"/>
                </a:xfrm>
                <a:custGeom>
                  <a:rect b="b" l="l" r="r" t="t"/>
                  <a:pathLst>
                    <a:path extrusionOk="0" h="1043" w="239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1"/>
                <p:cNvSpPr/>
                <p:nvPr/>
              </p:nvSpPr>
              <p:spPr>
                <a:xfrm>
                  <a:off x="2466975" y="0"/>
                  <a:ext cx="560387" cy="1658937"/>
                </a:xfrm>
                <a:custGeom>
                  <a:rect b="b" l="l" r="r" t="t"/>
                  <a:pathLst>
                    <a:path extrusionOk="0" h="1043" w="352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1"/>
                <p:cNvSpPr/>
                <p:nvPr/>
              </p:nvSpPr>
              <p:spPr>
                <a:xfrm>
                  <a:off x="1800225" y="0"/>
                  <a:ext cx="714375" cy="1658937"/>
                </a:xfrm>
                <a:custGeom>
                  <a:rect b="b" l="l" r="r" t="t"/>
                  <a:pathLst>
                    <a:path extrusionOk="0" h="1043" w="449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1"/>
                <p:cNvSpPr/>
                <p:nvPr/>
              </p:nvSpPr>
              <p:spPr>
                <a:xfrm>
                  <a:off x="1133475" y="0"/>
                  <a:ext cx="857250" cy="1658937"/>
                </a:xfrm>
                <a:custGeom>
                  <a:rect b="b" l="l" r="r" t="t"/>
                  <a:pathLst>
                    <a:path extrusionOk="0" h="1043" w="538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5" name="Google Shape;45;p1"/>
                <p:cNvSpPr/>
                <p:nvPr/>
              </p:nvSpPr>
              <p:spPr>
                <a:xfrm>
                  <a:off x="485775" y="0"/>
                  <a:ext cx="1019175" cy="1658937"/>
                </a:xfrm>
                <a:custGeom>
                  <a:rect b="b" l="l" r="r" t="t"/>
                  <a:pathLst>
                    <a:path extrusionOk="0" h="1043" w="640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6" name="Google Shape;46;p1"/>
                <p:cNvSpPr/>
                <p:nvPr/>
              </p:nvSpPr>
              <p:spPr>
                <a:xfrm>
                  <a:off x="0" y="171450"/>
                  <a:ext cx="1000125" cy="1487487"/>
                </a:xfrm>
                <a:custGeom>
                  <a:rect b="b" l="l" r="r" t="t"/>
                  <a:pathLst>
                    <a:path extrusionOk="0" h="935" w="628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" name="Google Shape;47;p1"/>
                <p:cNvSpPr/>
                <p:nvPr/>
              </p:nvSpPr>
              <p:spPr>
                <a:xfrm>
                  <a:off x="5065712" y="0"/>
                  <a:ext cx="246062" cy="1658937"/>
                </a:xfrm>
                <a:custGeom>
                  <a:rect b="b" l="l" r="r" t="t"/>
                  <a:pathLst>
                    <a:path extrusionOk="0" h="1043" w="155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" name="Google Shape;48;p1"/>
                <p:cNvSpPr/>
                <p:nvPr/>
              </p:nvSpPr>
              <p:spPr>
                <a:xfrm>
                  <a:off x="5608637" y="0"/>
                  <a:ext cx="381000" cy="1658937"/>
                </a:xfrm>
                <a:custGeom>
                  <a:rect b="b" l="l" r="r" t="t"/>
                  <a:pathLst>
                    <a:path extrusionOk="0" h="1043" w="239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" name="Google Shape;49;p1"/>
                <p:cNvSpPr/>
                <p:nvPr/>
              </p:nvSpPr>
              <p:spPr>
                <a:xfrm>
                  <a:off x="6065837" y="0"/>
                  <a:ext cx="569912" cy="1658937"/>
                </a:xfrm>
                <a:custGeom>
                  <a:rect b="b" l="l" r="r" t="t"/>
                  <a:pathLst>
                    <a:path extrusionOk="0" h="1043" w="358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" name="Google Shape;50;p1"/>
                <p:cNvSpPr/>
                <p:nvPr/>
              </p:nvSpPr>
              <p:spPr>
                <a:xfrm>
                  <a:off x="6570662" y="0"/>
                  <a:ext cx="712787" cy="1658937"/>
                </a:xfrm>
                <a:custGeom>
                  <a:rect b="b" l="l" r="r" t="t"/>
                  <a:pathLst>
                    <a:path extrusionOk="0" h="1043" w="448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" name="Google Shape;51;p1"/>
                <p:cNvSpPr/>
                <p:nvPr/>
              </p:nvSpPr>
              <p:spPr>
                <a:xfrm>
                  <a:off x="7112000" y="0"/>
                  <a:ext cx="858837" cy="1658937"/>
                </a:xfrm>
                <a:custGeom>
                  <a:rect b="b" l="l" r="r" t="t"/>
                  <a:pathLst>
                    <a:path extrusionOk="0" h="1043" w="539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" name="Google Shape;52;p1"/>
                <p:cNvSpPr/>
                <p:nvPr/>
              </p:nvSpPr>
              <p:spPr>
                <a:xfrm>
                  <a:off x="7569200" y="0"/>
                  <a:ext cx="1019175" cy="1658937"/>
                </a:xfrm>
                <a:custGeom>
                  <a:rect b="b" l="l" r="r" t="t"/>
                  <a:pathLst>
                    <a:path extrusionOk="0" h="1043" w="640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3" name="Google Shape;53;p1"/>
                <p:cNvSpPr/>
                <p:nvPr/>
              </p:nvSpPr>
              <p:spPr>
                <a:xfrm>
                  <a:off x="8074025" y="76200"/>
                  <a:ext cx="1066800" cy="1582737"/>
                </a:xfrm>
                <a:custGeom>
                  <a:rect b="b" l="l" r="r" t="t"/>
                  <a:pathLst>
                    <a:path extrusionOk="0" h="995" w="670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4" name="Google Shape;54;p1"/>
              <p:cNvGrpSpPr/>
              <p:nvPr/>
            </p:nvGrpSpPr>
            <p:grpSpPr>
              <a:xfrm>
                <a:off x="0" y="885825"/>
                <a:ext cx="9140825" cy="773112"/>
                <a:chOff x="0" y="885825"/>
                <a:chExt cx="9140825" cy="773112"/>
              </a:xfrm>
            </p:grpSpPr>
            <p:sp>
              <p:nvSpPr>
                <p:cNvPr id="55" name="Google Shape;55;p1"/>
                <p:cNvSpPr/>
                <p:nvPr/>
              </p:nvSpPr>
              <p:spPr>
                <a:xfrm>
                  <a:off x="0" y="981075"/>
                  <a:ext cx="485775" cy="677862"/>
                </a:xfrm>
                <a:custGeom>
                  <a:rect b="b" l="l" r="r" t="t"/>
                  <a:pathLst>
                    <a:path extrusionOk="0" h="426" w="305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1"/>
                <p:cNvSpPr/>
                <p:nvPr/>
              </p:nvSpPr>
              <p:spPr>
                <a:xfrm>
                  <a:off x="8588375" y="885825"/>
                  <a:ext cx="552450" cy="773112"/>
                </a:xfrm>
                <a:custGeom>
                  <a:rect b="b" l="l" r="r" t="t"/>
                  <a:pathLst>
                    <a:path extrusionOk="0" h="486" w="347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7" name="Google Shape;57;p1"/>
              <p:cNvGrpSpPr/>
              <p:nvPr/>
            </p:nvGrpSpPr>
            <p:grpSpPr>
              <a:xfrm>
                <a:off x="419100" y="1649412"/>
                <a:ext cx="8254999" cy="5207000"/>
                <a:chOff x="419100" y="1649412"/>
                <a:chExt cx="8254999" cy="5207000"/>
              </a:xfrm>
            </p:grpSpPr>
            <p:sp>
              <p:nvSpPr>
                <p:cNvPr id="58" name="Google Shape;58;p1"/>
                <p:cNvSpPr/>
                <p:nvPr/>
              </p:nvSpPr>
              <p:spPr>
                <a:xfrm>
                  <a:off x="4522787" y="1649412"/>
                  <a:ext cx="66675" cy="5207000"/>
                </a:xfrm>
                <a:custGeom>
                  <a:rect b="b" l="l" r="r" t="t"/>
                  <a:pathLst>
                    <a:path extrusionOk="0" h="3273" w="42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" name="Google Shape;59;p1"/>
                <p:cNvSpPr/>
                <p:nvPr/>
              </p:nvSpPr>
              <p:spPr>
                <a:xfrm>
                  <a:off x="3419475" y="1649412"/>
                  <a:ext cx="636587" cy="5207000"/>
                </a:xfrm>
                <a:custGeom>
                  <a:rect b="b" l="l" r="r" t="t"/>
                  <a:pathLst>
                    <a:path extrusionOk="0" h="3273" w="400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" name="Google Shape;60;p1"/>
                <p:cNvSpPr/>
                <p:nvPr/>
              </p:nvSpPr>
              <p:spPr>
                <a:xfrm>
                  <a:off x="2428875" y="1649412"/>
                  <a:ext cx="1074737" cy="5207000"/>
                </a:xfrm>
                <a:custGeom>
                  <a:rect b="b" l="l" r="r" t="t"/>
                  <a:pathLst>
                    <a:path extrusionOk="0" h="3273" w="675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1" name="Google Shape;61;p1"/>
                <p:cNvSpPr/>
                <p:nvPr/>
              </p:nvSpPr>
              <p:spPr>
                <a:xfrm>
                  <a:off x="1390650" y="1649412"/>
                  <a:ext cx="1636712" cy="5207000"/>
                </a:xfrm>
                <a:custGeom>
                  <a:rect b="b" l="l" r="r" t="t"/>
                  <a:pathLst>
                    <a:path extrusionOk="0" h="3280" w="1031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" name="Google Shape;62;p1"/>
                <p:cNvSpPr/>
                <p:nvPr/>
              </p:nvSpPr>
              <p:spPr>
                <a:xfrm>
                  <a:off x="419100" y="1649412"/>
                  <a:ext cx="2093912" cy="5207000"/>
                </a:xfrm>
                <a:custGeom>
                  <a:rect b="b" l="l" r="r" t="t"/>
                  <a:pathLst>
                    <a:path extrusionOk="0" h="3280" w="1319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" name="Google Shape;63;p1"/>
                <p:cNvSpPr/>
                <p:nvPr/>
              </p:nvSpPr>
              <p:spPr>
                <a:xfrm>
                  <a:off x="5065712" y="1649412"/>
                  <a:ext cx="638175" cy="5207000"/>
                </a:xfrm>
                <a:custGeom>
                  <a:rect b="b" l="l" r="r" t="t"/>
                  <a:pathLst>
                    <a:path extrusionOk="0" h="3273" w="401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" name="Google Shape;64;p1"/>
                <p:cNvSpPr/>
                <p:nvPr/>
              </p:nvSpPr>
              <p:spPr>
                <a:xfrm>
                  <a:off x="5608637" y="1649412"/>
                  <a:ext cx="1074737" cy="5207000"/>
                </a:xfrm>
                <a:custGeom>
                  <a:rect b="b" l="l" r="r" t="t"/>
                  <a:pathLst>
                    <a:path extrusionOk="0" h="3273" w="675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5" name="Google Shape;65;p1"/>
                <p:cNvSpPr/>
                <p:nvPr/>
              </p:nvSpPr>
              <p:spPr>
                <a:xfrm>
                  <a:off x="6067425" y="1649412"/>
                  <a:ext cx="1644650" cy="5207000"/>
                </a:xfrm>
                <a:custGeom>
                  <a:rect b="b" l="l" r="r" t="t"/>
                  <a:pathLst>
                    <a:path extrusionOk="0" h="3280" w="1036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" name="Google Shape;66;p1"/>
                <p:cNvSpPr/>
                <p:nvPr/>
              </p:nvSpPr>
              <p:spPr>
                <a:xfrm>
                  <a:off x="6567487" y="1649412"/>
                  <a:ext cx="2106612" cy="5207000"/>
                </a:xfrm>
                <a:custGeom>
                  <a:rect b="b" l="l" r="r" t="t"/>
                  <a:pathLst>
                    <a:path extrusionOk="0" h="3280" w="1327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lt2"/>
                    </a:gs>
                    <a:gs pos="100000">
                      <a:schemeClr val="l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7" name="Google Shape;67;p1"/>
              <p:cNvSpPr/>
              <p:nvPr/>
            </p:nvSpPr>
            <p:spPr>
              <a:xfrm>
                <a:off x="0" y="1649412"/>
                <a:ext cx="1990725" cy="4178300"/>
              </a:xfrm>
              <a:custGeom>
                <a:rect b="b" l="l" r="r" t="t"/>
                <a:pathLst>
                  <a:path extrusionOk="0" h="2632" w="1254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"/>
              <p:cNvSpPr/>
              <p:nvPr/>
            </p:nvSpPr>
            <p:spPr>
              <a:xfrm>
                <a:off x="0" y="1649412"/>
                <a:ext cx="1504950" cy="2660650"/>
              </a:xfrm>
              <a:custGeom>
                <a:rect b="b" l="l" r="r" t="t"/>
                <a:pathLst>
                  <a:path extrusionOk="0" h="1676" w="948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"/>
              <p:cNvSpPr/>
              <p:nvPr/>
            </p:nvSpPr>
            <p:spPr>
              <a:xfrm>
                <a:off x="0" y="1649412"/>
                <a:ext cx="998537" cy="1487487"/>
              </a:xfrm>
              <a:custGeom>
                <a:rect b="b" l="l" r="r" t="t"/>
                <a:pathLst>
                  <a:path extrusionOk="0" h="937" w="629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"/>
              <p:cNvSpPr/>
              <p:nvPr/>
            </p:nvSpPr>
            <p:spPr>
              <a:xfrm>
                <a:off x="0" y="1649412"/>
                <a:ext cx="484187" cy="677862"/>
              </a:xfrm>
              <a:custGeom>
                <a:rect b="b" l="l" r="r" t="t"/>
                <a:pathLst>
                  <a:path extrusionOk="0" h="427" w="305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"/>
              <p:cNvSpPr/>
              <p:nvPr/>
            </p:nvSpPr>
            <p:spPr>
              <a:xfrm>
                <a:off x="7113587" y="1649412"/>
                <a:ext cx="2027237" cy="4264025"/>
              </a:xfrm>
              <a:custGeom>
                <a:rect b="b" l="l" r="r" t="t"/>
                <a:pathLst>
                  <a:path extrusionOk="0" h="2686" w="1277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"/>
              <p:cNvSpPr/>
              <p:nvPr/>
            </p:nvSpPr>
            <p:spPr>
              <a:xfrm>
                <a:off x="7572375" y="1649412"/>
                <a:ext cx="1568450" cy="2746375"/>
              </a:xfrm>
              <a:custGeom>
                <a:rect b="b" l="l" r="r" t="t"/>
                <a:pathLst>
                  <a:path extrusionOk="0" h="1730" w="988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"/>
              <p:cNvSpPr/>
              <p:nvPr/>
            </p:nvSpPr>
            <p:spPr>
              <a:xfrm>
                <a:off x="8077200" y="1649412"/>
                <a:ext cx="1063625" cy="1582737"/>
              </a:xfrm>
              <a:custGeom>
                <a:rect b="b" l="l" r="r" t="t"/>
                <a:pathLst>
                  <a:path extrusionOk="0" h="997" w="670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1"/>
              <p:cNvSpPr/>
              <p:nvPr/>
            </p:nvSpPr>
            <p:spPr>
              <a:xfrm>
                <a:off x="8591550" y="1649412"/>
                <a:ext cx="549275" cy="773112"/>
              </a:xfrm>
              <a:custGeom>
                <a:rect b="b" l="l" r="r" t="t"/>
                <a:pathLst>
                  <a:path extrusionOk="0" h="487" w="346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5" name="Google Shape;75;p1"/>
          <p:cNvSpPr txBox="1"/>
          <p:nvPr>
            <p:ph type="title"/>
          </p:nvPr>
        </p:nvSpPr>
        <p:spPr>
          <a:xfrm>
            <a:off x="455612" y="273050"/>
            <a:ext cx="8226425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"/>
          <p:cNvSpPr txBox="1"/>
          <p:nvPr>
            <p:ph idx="10" type="dt"/>
          </p:nvPr>
        </p:nvSpPr>
        <p:spPr>
          <a:xfrm>
            <a:off x="455612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1"/>
          <p:cNvSpPr txBox="1"/>
          <p:nvPr>
            <p:ph idx="11" type="ftr"/>
          </p:nvPr>
        </p:nvSpPr>
        <p:spPr>
          <a:xfrm>
            <a:off x="3124200" y="6242050"/>
            <a:ext cx="2895600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1"/>
          <p:cNvSpPr txBox="1"/>
          <p:nvPr>
            <p:ph idx="12" type="sldNum"/>
          </p:nvPr>
        </p:nvSpPr>
        <p:spPr>
          <a:xfrm>
            <a:off x="6553200" y="624205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  <p:sp>
        <p:nvSpPr>
          <p:cNvPr id="79" name="Google Shape;79;p1"/>
          <p:cNvSpPr txBox="1"/>
          <p:nvPr>
            <p:ph idx="1" type="body"/>
          </p:nvPr>
        </p:nvSpPr>
        <p:spPr>
          <a:xfrm>
            <a:off x="455612" y="1598612"/>
            <a:ext cx="8226425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4637" y="35814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0" y="19050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4"/>
          <p:cNvSpPr/>
          <p:nvPr/>
        </p:nvSpPr>
        <p:spPr>
          <a:xfrm>
            <a:off x="762000" y="19050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GHAZALI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455612" y="273050"/>
            <a:ext cx="8226425" cy="9461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169" name="Google Shape;169;p5"/>
          <p:cNvSpPr txBox="1"/>
          <p:nvPr>
            <p:ph idx="1" type="body"/>
          </p:nvPr>
        </p:nvSpPr>
        <p:spPr>
          <a:xfrm>
            <a:off x="228600" y="1598612"/>
            <a:ext cx="8686800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  : Ab Hamad Muhammad bin Muhammad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    : Di Bandar Tus , Khurasan ( Iran 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  : 450 Hijrah / 1058 Masihi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Gelaran Ghazali sempena nama kampungnya Ghazalah 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Dari keluarga miskin. Ayahnya pemintal bulu kambing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Meninggal dunia pada 505 H / usia 55 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/>
          <p:nvPr>
            <p:ph type="title"/>
          </p:nvPr>
        </p:nvSpPr>
        <p:spPr>
          <a:xfrm>
            <a:off x="455612" y="457200"/>
            <a:ext cx="8226425" cy="762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175" name="Google Shape;175;p6"/>
          <p:cNvSpPr txBox="1"/>
          <p:nvPr>
            <p:ph idx="1" type="body"/>
          </p:nvPr>
        </p:nvSpPr>
        <p:spPr>
          <a:xfrm>
            <a:off x="455612" y="1598612"/>
            <a:ext cx="8226425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Memiliki ketinggian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Sangat gigih dalam menuntut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Cintakan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Sabar menghadapi kesusahan hidup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Daya ingatan yang kuat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Bijak dalam berhujah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Digelar Hujjatul Islam kerana kecekapan dan kekuatannya membela Islam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 txBox="1"/>
          <p:nvPr>
            <p:ph type="title"/>
          </p:nvPr>
        </p:nvSpPr>
        <p:spPr>
          <a:xfrm>
            <a:off x="457200" y="381000"/>
            <a:ext cx="8226425" cy="8826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181" name="Google Shape;181;p7"/>
          <p:cNvSpPr txBox="1"/>
          <p:nvPr>
            <p:ph idx="1" type="body"/>
          </p:nvPr>
        </p:nvSpPr>
        <p:spPr>
          <a:xfrm>
            <a:off x="455612" y="1598612"/>
            <a:ext cx="8226425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Dididikan awal daripada abangnya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Meneruskan pengajian dalam pelbagai bidang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perbandingan antara mazhab mengenai sesuatu hukum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Dilantik sebagai mahaguru di Madrasah Nizamiah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68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Mengembara ke beberapa negara untuk menuntut ilmu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 txBox="1"/>
          <p:nvPr>
            <p:ph type="title"/>
          </p:nvPr>
        </p:nvSpPr>
        <p:spPr>
          <a:xfrm>
            <a:off x="457200" y="457200"/>
            <a:ext cx="8226425" cy="8699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187" name="Google Shape;187;p8"/>
          <p:cNvSpPr txBox="1"/>
          <p:nvPr>
            <p:ph idx="1" type="body"/>
          </p:nvPr>
        </p:nvSpPr>
        <p:spPr>
          <a:xfrm>
            <a:off x="457200" y="1676400"/>
            <a:ext cx="5564187" cy="4878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Penasihat kepada Perdana Menteri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Pensyarah Kanan di Universiti Nizamiah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Mendukung aliran ahli sunnah waljamaah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Pelopor kepada golongan sufi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Hasilkan karya dalam pelbagai bidang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ts val="3220"/>
              <a:buFont typeface="Arial"/>
              <a:buAutoNum type="arabicPeriod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Karya utama : Ihya’ ‘Ulumuddin</a:t>
            </a:r>
            <a:endParaRPr b="0" i="0" sz="1800" u="none" cap="none" strike="noStrike"/>
          </a:p>
        </p:txBody>
      </p:sp>
      <p:pic>
        <p:nvPicPr>
          <p:cNvPr id="188" name="Google Shape;188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1087" y="1676400"/>
            <a:ext cx="253365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533400"/>
            <a:ext cx="5257800" cy="191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0400" y="2743200"/>
            <a:ext cx="2489200" cy="373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9"/>
          <p:cNvSpPr/>
          <p:nvPr/>
        </p:nvSpPr>
        <p:spPr>
          <a:xfrm>
            <a:off x="2438400" y="5715000"/>
            <a:ext cx="4495800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MAQAM IMAM AL-GHAZALI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ading Grid">
  <a:themeElements>
    <a:clrScheme name="Fading Grid 1">
      <a:dk1>
        <a:srgbClr val="EAEAEA"/>
      </a:dk1>
      <a:lt1>
        <a:srgbClr val="666699"/>
      </a:lt1>
      <a:dk2>
        <a:srgbClr val="CCECFF"/>
      </a:dk2>
      <a:lt2>
        <a:srgbClr val="6B6B99"/>
      </a:lt2>
      <a:accent1>
        <a:srgbClr val="00CC66"/>
      </a:accent1>
      <a:accent2>
        <a:srgbClr val="54547A"/>
      </a:accent2>
      <a:accent3>
        <a:srgbClr val="666699"/>
      </a:accent3>
      <a:accent4>
        <a:srgbClr val="00CC66"/>
      </a:accent4>
      <a:accent5>
        <a:srgbClr val="54547A"/>
      </a:accent5>
      <a:accent6>
        <a:srgbClr val="666699"/>
      </a:accent6>
      <a:hlink>
        <a:srgbClr val="65B2FF"/>
      </a:hlink>
      <a:folHlink>
        <a:srgbClr val="99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