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3" name="Shape 1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Google Shape;1114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15" name="Google Shape;111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4" name="Shape 1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5" name="Google Shape;117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6" name="Google Shape;1176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0" name="Shape 1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" name="Google Shape;118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2" name="Google Shape;1182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6" name="Shape 1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" name="Google Shape;1187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8" name="Google Shape;1188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2" name="Shape 1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3" name="Google Shape;1193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4" name="Google Shape;1194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8" name="Shape 1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" name="Google Shape;1199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0" name="Google Shape;1200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4" name="Shape 1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5" name="Google Shape;1205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6" name="Google Shape;1206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0" name="Shape 1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" name="Google Shape;1211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2" name="Google Shape;1212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6" name="Shape 1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7" name="Google Shape;1217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8" name="Google Shape;1218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2" name="Shape 1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" name="Google Shape;1223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4" name="Google Shape;1224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8" name="Shape 1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" name="Google Shape;1229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0" name="Google Shape;1230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3" name="Shape 1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" name="Google Shape;1124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25" name="Google Shape;112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3" name="Shape 1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4" name="Google Shape;1234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5" name="Google Shape;1235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8" name="Shape 1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" name="Google Shape;1239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0" name="Google Shape;1240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4" name="Shape 1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5" name="Google Shape;1245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46" name="Google Shape;1246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0" name="Shape 1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1" name="Google Shape;1251;p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52" name="Google Shape;1252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6" name="Shape 1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7" name="Google Shape;1257;p3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58" name="Google Shape;1258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2" name="Shape 1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3" name="Google Shape;1263;p3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64" name="Google Shape;1264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8" name="Shape 1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" name="Google Shape;1269;p3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70" name="Google Shape;1270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4" name="Shape 1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5" name="Google Shape;1275;p3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76" name="Google Shape;1276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0" name="Shape 1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1" name="Google Shape;1281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2" name="Google Shape;1282;p4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2" name="Shape 1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Google Shape;113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4" name="Google Shape;1134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8" name="Shape 1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9" name="Google Shape;113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0" name="Google Shape;1140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4" name="Shape 1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" name="Google Shape;114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6" name="Google Shape;1146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0" name="Shape 1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1" name="Google Shape;115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2" name="Google Shape;1152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6" name="Shape 1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" name="Google Shape;115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8" name="Google Shape;1158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2" name="Shape 1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3" name="Google Shape;116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4" name="Google Shape;1164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8" name="Shape 1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9" name="Google Shape;116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0" name="Google Shape;1170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solidFill>
          <a:schemeClr val="lt1"/>
        </a:solidFill>
      </p:bgPr>
    </p:bg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9" name="Google Shape;559;p2"/>
          <p:cNvGrpSpPr/>
          <p:nvPr/>
        </p:nvGrpSpPr>
        <p:grpSpPr>
          <a:xfrm>
            <a:off x="0" y="-1"/>
            <a:ext cx="9159875" cy="6870701"/>
            <a:chOff x="0" y="-1"/>
            <a:chExt cx="9159875" cy="6870701"/>
          </a:xfrm>
        </p:grpSpPr>
        <p:sp>
          <p:nvSpPr>
            <p:cNvPr id="560" name="Google Shape;560;p2"/>
            <p:cNvSpPr txBox="1"/>
            <p:nvPr/>
          </p:nvSpPr>
          <p:spPr>
            <a:xfrm>
              <a:off x="0" y="6645275"/>
              <a:ext cx="8078787" cy="225425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2"/>
            <p:cNvSpPr txBox="1"/>
            <p:nvPr/>
          </p:nvSpPr>
          <p:spPr>
            <a:xfrm>
              <a:off x="0" y="0"/>
              <a:ext cx="8078787" cy="200025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2"/>
            <p:cNvSpPr txBox="1"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50000">
                  <a:schemeClr val="accent1"/>
                </a:gs>
                <a:gs pos="50000">
                  <a:schemeClr val="accent1"/>
                </a:gs>
                <a:gs pos="100000">
                  <a:schemeClr val="accent1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563" name="Google Shape;563;p2"/>
            <p:cNvGrpSpPr/>
            <p:nvPr/>
          </p:nvGrpSpPr>
          <p:grpSpPr>
            <a:xfrm>
              <a:off x="7848600" y="-1"/>
              <a:ext cx="1279527" cy="6294438"/>
              <a:chOff x="7848600" y="-1"/>
              <a:chExt cx="1279527" cy="6294438"/>
            </a:xfrm>
          </p:grpSpPr>
          <p:grpSp>
            <p:nvGrpSpPr>
              <p:cNvPr id="564" name="Google Shape;564;p2"/>
              <p:cNvGrpSpPr/>
              <p:nvPr/>
            </p:nvGrpSpPr>
            <p:grpSpPr>
              <a:xfrm>
                <a:off x="8382000" y="-1"/>
                <a:ext cx="746127" cy="2255838"/>
                <a:chOff x="8382000" y="-1"/>
                <a:chExt cx="746127" cy="2255838"/>
              </a:xfrm>
            </p:grpSpPr>
            <p:grpSp>
              <p:nvGrpSpPr>
                <p:cNvPr id="565" name="Google Shape;565;p2"/>
                <p:cNvGrpSpPr/>
                <p:nvPr/>
              </p:nvGrpSpPr>
              <p:grpSpPr>
                <a:xfrm rot="-5400000">
                  <a:off x="8704262" y="1587"/>
                  <a:ext cx="279400" cy="276225"/>
                  <a:chOff x="2630487" y="512762"/>
                  <a:chExt cx="2684462" cy="4064000"/>
                </a:xfrm>
              </p:grpSpPr>
              <p:grpSp>
                <p:nvGrpSpPr>
                  <p:cNvPr id="566" name="Google Shape;566;p2"/>
                  <p:cNvGrpSpPr/>
                  <p:nvPr/>
                </p:nvGrpSpPr>
                <p:grpSpPr>
                  <a:xfrm>
                    <a:off x="2630487" y="512762"/>
                    <a:ext cx="2684462" cy="4064000"/>
                    <a:chOff x="2630487" y="512762"/>
                    <a:chExt cx="2684462" cy="4064000"/>
                  </a:xfrm>
                </p:grpSpPr>
                <p:sp>
                  <p:nvSpPr>
                    <p:cNvPr id="567" name="Google Shape;567;p2"/>
                    <p:cNvSpPr/>
                    <p:nvPr/>
                  </p:nvSpPr>
                  <p:spPr>
                    <a:xfrm>
                      <a:off x="3360737" y="512762"/>
                      <a:ext cx="1954212" cy="4064000"/>
                    </a:xfrm>
                    <a:custGeom>
                      <a:rect b="b" l="l" r="r" t="t"/>
                      <a:pathLst>
                        <a:path extrusionOk="0" h="2560" w="1231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568" name="Google Shape;568;p2"/>
                    <p:cNvSpPr/>
                    <p:nvPr/>
                  </p:nvSpPr>
                  <p:spPr>
                    <a:xfrm>
                      <a:off x="2630487" y="596900"/>
                      <a:ext cx="1373187" cy="3287712"/>
                    </a:xfrm>
                    <a:custGeom>
                      <a:rect b="b" l="l" r="r" t="t"/>
                      <a:pathLst>
                        <a:path extrusionOk="0" h="2071" w="865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sp>
                <p:nvSpPr>
                  <p:cNvPr id="569" name="Google Shape;569;p2"/>
                  <p:cNvSpPr/>
                  <p:nvPr/>
                </p:nvSpPr>
                <p:spPr>
                  <a:xfrm>
                    <a:off x="3810000" y="2266950"/>
                    <a:ext cx="266700" cy="390525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70" name="Google Shape;570;p2"/>
                  <p:cNvSpPr/>
                  <p:nvPr/>
                </p:nvSpPr>
                <p:spPr>
                  <a:xfrm>
                    <a:off x="4119562" y="1176337"/>
                    <a:ext cx="422275" cy="827087"/>
                  </a:xfrm>
                  <a:custGeom>
                    <a:rect b="b" l="l" r="r" t="t"/>
                    <a:pathLst>
                      <a:path extrusionOk="0" h="521" w="266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71" name="Google Shape;571;p2"/>
                  <p:cNvSpPr/>
                  <p:nvPr/>
                </p:nvSpPr>
                <p:spPr>
                  <a:xfrm>
                    <a:off x="4241800" y="2528887"/>
                    <a:ext cx="622300" cy="539750"/>
                  </a:xfrm>
                  <a:custGeom>
                    <a:rect b="b" l="l" r="r" t="t"/>
                    <a:pathLst>
                      <a:path extrusionOk="0" h="340" w="392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72" name="Google Shape;572;p2"/>
                  <p:cNvSpPr/>
                  <p:nvPr/>
                </p:nvSpPr>
                <p:spPr>
                  <a:xfrm>
                    <a:off x="3829050" y="3062287"/>
                    <a:ext cx="239712" cy="885825"/>
                  </a:xfrm>
                  <a:custGeom>
                    <a:rect b="b" l="l" r="r" t="t"/>
                    <a:pathLst>
                      <a:path extrusionOk="0" h="558" w="151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73" name="Google Shape;573;p2"/>
                  <p:cNvSpPr/>
                  <p:nvPr/>
                </p:nvSpPr>
                <p:spPr>
                  <a:xfrm>
                    <a:off x="3027362" y="2522537"/>
                    <a:ext cx="622300" cy="401637"/>
                  </a:xfrm>
                  <a:custGeom>
                    <a:rect b="b" l="l" r="r" t="t"/>
                    <a:pathLst>
                      <a:path extrusionOk="0" h="253" w="392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74" name="Google Shape;574;p2"/>
                  <p:cNvSpPr/>
                  <p:nvPr/>
                </p:nvSpPr>
                <p:spPr>
                  <a:xfrm>
                    <a:off x="3324225" y="1476375"/>
                    <a:ext cx="377825" cy="612775"/>
                  </a:xfrm>
                  <a:custGeom>
                    <a:rect b="b" l="l" r="r" t="t"/>
                    <a:pathLst>
                      <a:path extrusionOk="0" h="386" w="238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575" name="Google Shape;575;p2"/>
                <p:cNvGrpSpPr/>
                <p:nvPr/>
              </p:nvGrpSpPr>
              <p:grpSpPr>
                <a:xfrm>
                  <a:off x="8382000" y="2286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576" name="Google Shape;576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77" name="Google Shape;577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78" name="Google Shape;578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79" name="Google Shape;579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80" name="Google Shape;580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81" name="Google Shape;581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82" name="Google Shape;582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83" name="Google Shape;583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84" name="Google Shape;584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85" name="Google Shape;585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86" name="Google Shape;586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87" name="Google Shape;587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88" name="Google Shape;588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89" name="Google Shape;589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90" name="Google Shape;590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91" name="Google Shape;591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92" name="Google Shape;592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93" name="Google Shape;593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594" name="Google Shape;594;p2"/>
                <p:cNvGrpSpPr/>
                <p:nvPr/>
              </p:nvGrpSpPr>
              <p:grpSpPr>
                <a:xfrm>
                  <a:off x="8848725" y="2286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595" name="Google Shape;595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96" name="Google Shape;596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97" name="Google Shape;597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98" name="Google Shape;598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99" name="Google Shape;599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00" name="Google Shape;600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01" name="Google Shape;601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02" name="Google Shape;602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03" name="Google Shape;603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04" name="Google Shape;604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05" name="Google Shape;605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06" name="Google Shape;606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07" name="Google Shape;607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08" name="Google Shape;608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09" name="Google Shape;609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10" name="Google Shape;610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11" name="Google Shape;611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12" name="Google Shape;612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13" name="Google Shape;613;p2"/>
                <p:cNvGrpSpPr/>
                <p:nvPr/>
              </p:nvGrpSpPr>
              <p:grpSpPr>
                <a:xfrm>
                  <a:off x="8610600" y="5334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614" name="Google Shape;614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15" name="Google Shape;615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16" name="Google Shape;616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17" name="Google Shape;617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18" name="Google Shape;618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19" name="Google Shape;619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20" name="Google Shape;620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21" name="Google Shape;621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22" name="Google Shape;622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23" name="Google Shape;623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24" name="Google Shape;624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25" name="Google Shape;625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26" name="Google Shape;626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27" name="Google Shape;627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28" name="Google Shape;628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29" name="Google Shape;629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30" name="Google Shape;630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31" name="Google Shape;631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32" name="Google Shape;632;p2"/>
                <p:cNvGrpSpPr/>
                <p:nvPr/>
              </p:nvGrpSpPr>
              <p:grpSpPr>
                <a:xfrm>
                  <a:off x="8534400" y="9144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633" name="Google Shape;633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34" name="Google Shape;634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35" name="Google Shape;635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36" name="Google Shape;636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37" name="Google Shape;637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38" name="Google Shape;638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39" name="Google Shape;639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40" name="Google Shape;640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41" name="Google Shape;641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42" name="Google Shape;642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43" name="Google Shape;643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44" name="Google Shape;644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45" name="Google Shape;645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46" name="Google Shape;646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47" name="Google Shape;647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48" name="Google Shape;648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49" name="Google Shape;649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50" name="Google Shape;650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51" name="Google Shape;651;p2"/>
                <p:cNvGrpSpPr/>
                <p:nvPr/>
              </p:nvGrpSpPr>
              <p:grpSpPr>
                <a:xfrm>
                  <a:off x="8848725" y="8382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652" name="Google Shape;652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53" name="Google Shape;653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54" name="Google Shape;654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55" name="Google Shape;655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56" name="Google Shape;656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57" name="Google Shape;657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58" name="Google Shape;658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59" name="Google Shape;659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60" name="Google Shape;660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61" name="Google Shape;661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62" name="Google Shape;662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63" name="Google Shape;663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64" name="Google Shape;664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65" name="Google Shape;665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66" name="Google Shape;666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67" name="Google Shape;667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68" name="Google Shape;668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69" name="Google Shape;669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70" name="Google Shape;670;p2"/>
                <p:cNvGrpSpPr/>
                <p:nvPr/>
              </p:nvGrpSpPr>
              <p:grpSpPr>
                <a:xfrm>
                  <a:off x="8686800" y="12192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671" name="Google Shape;671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72" name="Google Shape;672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73" name="Google Shape;673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74" name="Google Shape;674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75" name="Google Shape;675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76" name="Google Shape;676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77" name="Google Shape;677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78" name="Google Shape;678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79" name="Google Shape;679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80" name="Google Shape;680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81" name="Google Shape;681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82" name="Google Shape;682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83" name="Google Shape;683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84" name="Google Shape;684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85" name="Google Shape;685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86" name="Google Shape;686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87" name="Google Shape;687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88" name="Google Shape;688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89" name="Google Shape;689;p2"/>
                <p:cNvGrpSpPr/>
                <p:nvPr/>
              </p:nvGrpSpPr>
              <p:grpSpPr>
                <a:xfrm>
                  <a:off x="8848725" y="16002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690" name="Google Shape;690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91" name="Google Shape;691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92" name="Google Shape;692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93" name="Google Shape;693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94" name="Google Shape;694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95" name="Google Shape;695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96" name="Google Shape;696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97" name="Google Shape;697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98" name="Google Shape;698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99" name="Google Shape;699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00" name="Google Shape;700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01" name="Google Shape;701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02" name="Google Shape;702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03" name="Google Shape;703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04" name="Google Shape;704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05" name="Google Shape;705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06" name="Google Shape;706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07" name="Google Shape;707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708" name="Google Shape;708;p2"/>
                <p:cNvGrpSpPr/>
                <p:nvPr/>
              </p:nvGrpSpPr>
              <p:grpSpPr>
                <a:xfrm>
                  <a:off x="8848725" y="19812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709" name="Google Shape;709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10" name="Google Shape;710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11" name="Google Shape;711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12" name="Google Shape;712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13" name="Google Shape;713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14" name="Google Shape;714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15" name="Google Shape;715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16" name="Google Shape;716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17" name="Google Shape;717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18" name="Google Shape;718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19" name="Google Shape;719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20" name="Google Shape;720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21" name="Google Shape;721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22" name="Google Shape;722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23" name="Google Shape;723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24" name="Google Shape;724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25" name="Google Shape;725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26" name="Google Shape;726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  <p:grpSp>
            <p:nvGrpSpPr>
              <p:cNvPr id="727" name="Google Shape;727;p2"/>
              <p:cNvGrpSpPr/>
              <p:nvPr/>
            </p:nvGrpSpPr>
            <p:grpSpPr>
              <a:xfrm>
                <a:off x="7848600" y="1600200"/>
                <a:ext cx="812802" cy="4694238"/>
                <a:chOff x="7848600" y="1600200"/>
                <a:chExt cx="812802" cy="4694238"/>
              </a:xfrm>
            </p:grpSpPr>
            <p:grpSp>
              <p:nvGrpSpPr>
                <p:cNvPr id="728" name="Google Shape;728;p2"/>
                <p:cNvGrpSpPr/>
                <p:nvPr/>
              </p:nvGrpSpPr>
              <p:grpSpPr>
                <a:xfrm>
                  <a:off x="8153400" y="16002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729" name="Google Shape;729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30" name="Google Shape;730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31" name="Google Shape;731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32" name="Google Shape;732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33" name="Google Shape;733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34" name="Google Shape;734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35" name="Google Shape;735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36" name="Google Shape;736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37" name="Google Shape;737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38" name="Google Shape;738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39" name="Google Shape;739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40" name="Google Shape;740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41" name="Google Shape;741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42" name="Google Shape;742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43" name="Google Shape;743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44" name="Google Shape;744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45" name="Google Shape;745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46" name="Google Shape;746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747" name="Google Shape;747;p2"/>
                <p:cNvGrpSpPr/>
                <p:nvPr/>
              </p:nvGrpSpPr>
              <p:grpSpPr>
                <a:xfrm>
                  <a:off x="8229600" y="19050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748" name="Google Shape;748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49" name="Google Shape;749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50" name="Google Shape;750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51" name="Google Shape;751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52" name="Google Shape;752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53" name="Google Shape;753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54" name="Google Shape;754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55" name="Google Shape;755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56" name="Google Shape;756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57" name="Google Shape;757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58" name="Google Shape;758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59" name="Google Shape;759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60" name="Google Shape;760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61" name="Google Shape;761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62" name="Google Shape;762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63" name="Google Shape;763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64" name="Google Shape;764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65" name="Google Shape;765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766" name="Google Shape;766;p2"/>
                <p:cNvGrpSpPr/>
                <p:nvPr/>
              </p:nvGrpSpPr>
              <p:grpSpPr>
                <a:xfrm>
                  <a:off x="8153400" y="25146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767" name="Google Shape;767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68" name="Google Shape;768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69" name="Google Shape;769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70" name="Google Shape;770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71" name="Google Shape;771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72" name="Google Shape;772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73" name="Google Shape;773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74" name="Google Shape;774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75" name="Google Shape;775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76" name="Google Shape;776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77" name="Google Shape;777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78" name="Google Shape;778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79" name="Google Shape;779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80" name="Google Shape;780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81" name="Google Shape;781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82" name="Google Shape;782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83" name="Google Shape;783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84" name="Google Shape;784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785" name="Google Shape;785;p2"/>
                <p:cNvGrpSpPr/>
                <p:nvPr/>
              </p:nvGrpSpPr>
              <p:grpSpPr>
                <a:xfrm>
                  <a:off x="8382000" y="27432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786" name="Google Shape;786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87" name="Google Shape;787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88" name="Google Shape;788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89" name="Google Shape;789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90" name="Google Shape;790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91" name="Google Shape;791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92" name="Google Shape;792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93" name="Google Shape;793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94" name="Google Shape;794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95" name="Google Shape;795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96" name="Google Shape;796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97" name="Google Shape;797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98" name="Google Shape;798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99" name="Google Shape;799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00" name="Google Shape;800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01" name="Google Shape;801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02" name="Google Shape;802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03" name="Google Shape;803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804" name="Google Shape;804;p2"/>
                <p:cNvGrpSpPr/>
                <p:nvPr/>
              </p:nvGrpSpPr>
              <p:grpSpPr>
                <a:xfrm>
                  <a:off x="8001000" y="28956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805" name="Google Shape;805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06" name="Google Shape;806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07" name="Google Shape;807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08" name="Google Shape;808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09" name="Google Shape;809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10" name="Google Shape;810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11" name="Google Shape;811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12" name="Google Shape;812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13" name="Google Shape;813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14" name="Google Shape;814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15" name="Google Shape;815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16" name="Google Shape;816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17" name="Google Shape;817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18" name="Google Shape;818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19" name="Google Shape;819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20" name="Google Shape;820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21" name="Google Shape;821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22" name="Google Shape;822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823" name="Google Shape;823;p2"/>
                <p:cNvGrpSpPr/>
                <p:nvPr/>
              </p:nvGrpSpPr>
              <p:grpSpPr>
                <a:xfrm>
                  <a:off x="8077200" y="32004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824" name="Google Shape;824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25" name="Google Shape;825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26" name="Google Shape;826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27" name="Google Shape;827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28" name="Google Shape;828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29" name="Google Shape;829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30" name="Google Shape;830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31" name="Google Shape;831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32" name="Google Shape;832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33" name="Google Shape;833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34" name="Google Shape;834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35" name="Google Shape;835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36" name="Google Shape;836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37" name="Google Shape;837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38" name="Google Shape;838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39" name="Google Shape;839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40" name="Google Shape;840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41" name="Google Shape;841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842" name="Google Shape;842;p2"/>
                <p:cNvGrpSpPr/>
                <p:nvPr/>
              </p:nvGrpSpPr>
              <p:grpSpPr>
                <a:xfrm>
                  <a:off x="8382000" y="32766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843" name="Google Shape;843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44" name="Google Shape;844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45" name="Google Shape;845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46" name="Google Shape;846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47" name="Google Shape;847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48" name="Google Shape;848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49" name="Google Shape;849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50" name="Google Shape;850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51" name="Google Shape;851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52" name="Google Shape;852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53" name="Google Shape;853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54" name="Google Shape;854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55" name="Google Shape;855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56" name="Google Shape;856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57" name="Google Shape;857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58" name="Google Shape;858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59" name="Google Shape;859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60" name="Google Shape;860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861" name="Google Shape;861;p2"/>
                <p:cNvGrpSpPr/>
                <p:nvPr/>
              </p:nvGrpSpPr>
              <p:grpSpPr>
                <a:xfrm>
                  <a:off x="8305800" y="37338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862" name="Google Shape;862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63" name="Google Shape;863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64" name="Google Shape;864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65" name="Google Shape;865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66" name="Google Shape;866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67" name="Google Shape;867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68" name="Google Shape;868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69" name="Google Shape;869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70" name="Google Shape;870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71" name="Google Shape;871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72" name="Google Shape;872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73" name="Google Shape;873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74" name="Google Shape;874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75" name="Google Shape;875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76" name="Google Shape;876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77" name="Google Shape;877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78" name="Google Shape;878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79" name="Google Shape;879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880" name="Google Shape;880;p2"/>
                <p:cNvGrpSpPr/>
                <p:nvPr/>
              </p:nvGrpSpPr>
              <p:grpSpPr>
                <a:xfrm>
                  <a:off x="7924800" y="35052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881" name="Google Shape;881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82" name="Google Shape;882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83" name="Google Shape;883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84" name="Google Shape;884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85" name="Google Shape;885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86" name="Google Shape;886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87" name="Google Shape;887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88" name="Google Shape;888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89" name="Google Shape;889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90" name="Google Shape;890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91" name="Google Shape;891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92" name="Google Shape;892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93" name="Google Shape;893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94" name="Google Shape;894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95" name="Google Shape;895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96" name="Google Shape;896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97" name="Google Shape;897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98" name="Google Shape;898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899" name="Google Shape;899;p2"/>
                <p:cNvGrpSpPr/>
                <p:nvPr/>
              </p:nvGrpSpPr>
              <p:grpSpPr>
                <a:xfrm>
                  <a:off x="7924800" y="38862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900" name="Google Shape;900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01" name="Google Shape;901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02" name="Google Shape;902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03" name="Google Shape;903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04" name="Google Shape;904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05" name="Google Shape;905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06" name="Google Shape;906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07" name="Google Shape;907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08" name="Google Shape;908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09" name="Google Shape;909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10" name="Google Shape;910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11" name="Google Shape;911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12" name="Google Shape;912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13" name="Google Shape;913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14" name="Google Shape;914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15" name="Google Shape;915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16" name="Google Shape;916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17" name="Google Shape;917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918" name="Google Shape;918;p2"/>
                <p:cNvGrpSpPr/>
                <p:nvPr/>
              </p:nvGrpSpPr>
              <p:grpSpPr>
                <a:xfrm>
                  <a:off x="8153400" y="41148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919" name="Google Shape;919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20" name="Google Shape;920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21" name="Google Shape;921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22" name="Google Shape;922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23" name="Google Shape;923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24" name="Google Shape;924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25" name="Google Shape;925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26" name="Google Shape;926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27" name="Google Shape;927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28" name="Google Shape;928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29" name="Google Shape;929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30" name="Google Shape;930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31" name="Google Shape;931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32" name="Google Shape;932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33" name="Google Shape;933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34" name="Google Shape;934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35" name="Google Shape;935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36" name="Google Shape;936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937" name="Google Shape;937;p2"/>
                <p:cNvGrpSpPr/>
                <p:nvPr/>
              </p:nvGrpSpPr>
              <p:grpSpPr>
                <a:xfrm>
                  <a:off x="8305800" y="22098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938" name="Google Shape;938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39" name="Google Shape;939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40" name="Google Shape;940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41" name="Google Shape;941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42" name="Google Shape;942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43" name="Google Shape;943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44" name="Google Shape;944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45" name="Google Shape;945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46" name="Google Shape;946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47" name="Google Shape;947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48" name="Google Shape;948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49" name="Google Shape;949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50" name="Google Shape;950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51" name="Google Shape;951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52" name="Google Shape;952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53" name="Google Shape;953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54" name="Google Shape;954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55" name="Google Shape;955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956" name="Google Shape;956;p2"/>
                <p:cNvGrpSpPr/>
                <p:nvPr/>
              </p:nvGrpSpPr>
              <p:grpSpPr>
                <a:xfrm>
                  <a:off x="7848600" y="43434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957" name="Google Shape;957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58" name="Google Shape;958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59" name="Google Shape;959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60" name="Google Shape;960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61" name="Google Shape;961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62" name="Google Shape;962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63" name="Google Shape;963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64" name="Google Shape;964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65" name="Google Shape;965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66" name="Google Shape;966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67" name="Google Shape;967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68" name="Google Shape;968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69" name="Google Shape;969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70" name="Google Shape;970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71" name="Google Shape;971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72" name="Google Shape;972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73" name="Google Shape;973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74" name="Google Shape;974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975" name="Google Shape;975;p2"/>
                <p:cNvGrpSpPr/>
                <p:nvPr/>
              </p:nvGrpSpPr>
              <p:grpSpPr>
                <a:xfrm>
                  <a:off x="7924800" y="48768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976" name="Google Shape;976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77" name="Google Shape;977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78" name="Google Shape;978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79" name="Google Shape;979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80" name="Google Shape;980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81" name="Google Shape;981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82" name="Google Shape;982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83" name="Google Shape;983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84" name="Google Shape;984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85" name="Google Shape;985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86" name="Google Shape;986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87" name="Google Shape;987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88" name="Google Shape;988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89" name="Google Shape;989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90" name="Google Shape;990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91" name="Google Shape;991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92" name="Google Shape;992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93" name="Google Shape;993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994" name="Google Shape;994;p2"/>
                <p:cNvGrpSpPr/>
                <p:nvPr/>
              </p:nvGrpSpPr>
              <p:grpSpPr>
                <a:xfrm>
                  <a:off x="8305800" y="52578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995" name="Google Shape;995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96" name="Google Shape;996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97" name="Google Shape;997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98" name="Google Shape;998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99" name="Google Shape;999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00" name="Google Shape;1000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01" name="Google Shape;1001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02" name="Google Shape;1002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03" name="Google Shape;1003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04" name="Google Shape;1004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05" name="Google Shape;1005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06" name="Google Shape;1006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07" name="Google Shape;1007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08" name="Google Shape;1008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09" name="Google Shape;1009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10" name="Google Shape;1010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11" name="Google Shape;1011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12" name="Google Shape;1012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013" name="Google Shape;1013;p2"/>
                <p:cNvGrpSpPr/>
                <p:nvPr/>
              </p:nvGrpSpPr>
              <p:grpSpPr>
                <a:xfrm>
                  <a:off x="7924800" y="54102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1014" name="Google Shape;1014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15" name="Google Shape;1015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16" name="Google Shape;1016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17" name="Google Shape;1017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18" name="Google Shape;1018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19" name="Google Shape;1019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20" name="Google Shape;1020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21" name="Google Shape;1021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22" name="Google Shape;1022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23" name="Google Shape;1023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24" name="Google Shape;1024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25" name="Google Shape;1025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26" name="Google Shape;1026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27" name="Google Shape;1027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28" name="Google Shape;1028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29" name="Google Shape;1029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30" name="Google Shape;1030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31" name="Google Shape;1031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032" name="Google Shape;1032;p2"/>
                <p:cNvGrpSpPr/>
                <p:nvPr/>
              </p:nvGrpSpPr>
              <p:grpSpPr>
                <a:xfrm>
                  <a:off x="8077200" y="56388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1033" name="Google Shape;1033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34" name="Google Shape;1034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35" name="Google Shape;1035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36" name="Google Shape;1036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37" name="Google Shape;1037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38" name="Google Shape;1038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39" name="Google Shape;1039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40" name="Google Shape;1040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41" name="Google Shape;1041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42" name="Google Shape;1042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43" name="Google Shape;1043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44" name="Google Shape;1044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45" name="Google Shape;1045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46" name="Google Shape;1046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47" name="Google Shape;1047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48" name="Google Shape;1048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49" name="Google Shape;1049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50" name="Google Shape;1050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051" name="Google Shape;1051;p2"/>
                <p:cNvGrpSpPr/>
                <p:nvPr/>
              </p:nvGrpSpPr>
              <p:grpSpPr>
                <a:xfrm>
                  <a:off x="7924800" y="60198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1052" name="Google Shape;1052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53" name="Google Shape;1053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54" name="Google Shape;1054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55" name="Google Shape;1055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56" name="Google Shape;1056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57" name="Google Shape;1057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58" name="Google Shape;1058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59" name="Google Shape;1059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60" name="Google Shape;1060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61" name="Google Shape;1061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62" name="Google Shape;1062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63" name="Google Shape;1063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64" name="Google Shape;1064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65" name="Google Shape;1065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66" name="Google Shape;1066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67" name="Google Shape;1067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68" name="Google Shape;1068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69" name="Google Shape;1069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070" name="Google Shape;1070;p2"/>
                <p:cNvGrpSpPr/>
                <p:nvPr/>
              </p:nvGrpSpPr>
              <p:grpSpPr>
                <a:xfrm>
                  <a:off x="8229600" y="58674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1071" name="Google Shape;1071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72" name="Google Shape;1072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73" name="Google Shape;1073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74" name="Google Shape;1074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75" name="Google Shape;1075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76" name="Google Shape;1076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77" name="Google Shape;1077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78" name="Google Shape;1078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79" name="Google Shape;1079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80" name="Google Shape;1080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81" name="Google Shape;1081;p2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82" name="Google Shape;1082;p2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83" name="Google Shape;1083;p2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84" name="Google Shape;1084;p2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85" name="Google Shape;1085;p2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86" name="Google Shape;1086;p2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87" name="Google Shape;1087;p2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88" name="Google Shape;1088;p2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</p:grpSp>
        <p:sp>
          <p:nvSpPr>
            <p:cNvPr id="1089" name="Google Shape;1089;p2"/>
            <p:cNvSpPr/>
            <p:nvPr/>
          </p:nvSpPr>
          <p:spPr>
            <a:xfrm>
              <a:off x="7953375" y="4908550"/>
              <a:ext cx="1190625" cy="1939925"/>
            </a:xfrm>
            <a:custGeom>
              <a:rect b="b" l="l" r="r" t="t"/>
              <a:pathLst>
                <a:path extrusionOk="0" h="1222" w="750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>
              <a:gsLst>
                <a:gs pos="0">
                  <a:srgbClr val="FAE3B7"/>
                </a:gs>
                <a:gs pos="18000">
                  <a:srgbClr val="A28949"/>
                </a:gs>
                <a:gs pos="31000">
                  <a:srgbClr val="835E17"/>
                </a:gs>
                <a:gs pos="33001">
                  <a:srgbClr val="BD922A"/>
                </a:gs>
                <a:gs pos="37000">
                  <a:srgbClr val="FBE4AE"/>
                </a:gs>
                <a:gs pos="79000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0" name="Google Shape;1090;p2"/>
            <p:cNvSpPr/>
            <p:nvPr/>
          </p:nvSpPr>
          <p:spPr>
            <a:xfrm>
              <a:off x="7939087" y="4857750"/>
              <a:ext cx="1219200" cy="2000250"/>
            </a:xfrm>
            <a:custGeom>
              <a:rect b="b" l="l" r="r" t="t"/>
              <a:pathLst>
                <a:path extrusionOk="0" h="1260" w="768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>
              <a:gsLst>
                <a:gs pos="0">
                  <a:schemeClr val="folHlink"/>
                </a:gs>
                <a:gs pos="50000">
                  <a:schemeClr val="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1" name="Google Shape;1091;p2"/>
            <p:cNvSpPr/>
            <p:nvPr/>
          </p:nvSpPr>
          <p:spPr>
            <a:xfrm>
              <a:off x="7927975" y="2817812"/>
              <a:ext cx="1231900" cy="4037012"/>
            </a:xfrm>
            <a:custGeom>
              <a:rect b="b" l="l" r="r" t="t"/>
              <a:pathLst>
                <a:path extrusionOk="0" h="2543" w="776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2"/>
                </a:gs>
                <a:gs pos="50000">
                  <a:schemeClr val="accent2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092" name="Google Shape;1092;p2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8010525" y="3538537"/>
              <a:ext cx="979487" cy="2184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93" name="Google Shape;1093;p2"/>
            <p:cNvSpPr/>
            <p:nvPr/>
          </p:nvSpPr>
          <p:spPr>
            <a:xfrm>
              <a:off x="8010525" y="3538537"/>
              <a:ext cx="979487" cy="2184400"/>
            </a:xfrm>
            <a:custGeom>
              <a:rect b="b" l="l" r="r" t="t"/>
              <a:pathLst>
                <a:path extrusionOk="0" h="1376" w="617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094" name="Google Shape;1094;p2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8243887" y="427037"/>
              <a:ext cx="914400" cy="5048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95" name="Google Shape;1095;p2"/>
            <p:cNvSpPr/>
            <p:nvPr/>
          </p:nvSpPr>
          <p:spPr>
            <a:xfrm>
              <a:off x="8243887" y="427037"/>
              <a:ext cx="914400" cy="5048250"/>
            </a:xfrm>
            <a:custGeom>
              <a:rect b="b" l="l" r="r" t="t"/>
              <a:pathLst>
                <a:path extrusionOk="0" h="3180" w="576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6" name="Google Shape;1096;p2"/>
            <p:cNvSpPr/>
            <p:nvPr/>
          </p:nvSpPr>
          <p:spPr>
            <a:xfrm>
              <a:off x="8250237" y="261937"/>
              <a:ext cx="909637" cy="3071812"/>
            </a:xfrm>
            <a:custGeom>
              <a:rect b="b" l="l" r="r" t="t"/>
              <a:pathLst>
                <a:path extrusionOk="0" h="1935" w="573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>
              <a:gsLst>
                <a:gs pos="0">
                  <a:schemeClr val="folHlink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7" name="Google Shape;1097;p2"/>
            <p:cNvSpPr/>
            <p:nvPr/>
          </p:nvSpPr>
          <p:spPr>
            <a:xfrm>
              <a:off x="7943850" y="0"/>
              <a:ext cx="576262" cy="3352800"/>
            </a:xfrm>
            <a:custGeom>
              <a:rect b="b" l="l" r="r" t="t"/>
              <a:pathLst>
                <a:path extrusionOk="0" h="2112" w="363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>
              <a:gsLst>
                <a:gs pos="0">
                  <a:srgbClr val="FAE3B7"/>
                </a:gs>
                <a:gs pos="18000">
                  <a:srgbClr val="A28949"/>
                </a:gs>
                <a:gs pos="31000">
                  <a:srgbClr val="835E17"/>
                </a:gs>
                <a:gs pos="33001">
                  <a:srgbClr val="BD922A"/>
                </a:gs>
                <a:gs pos="37000">
                  <a:srgbClr val="FBE4AE"/>
                </a:gs>
                <a:gs pos="79000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8" name="Google Shape;1098;p2"/>
            <p:cNvSpPr/>
            <p:nvPr/>
          </p:nvSpPr>
          <p:spPr>
            <a:xfrm>
              <a:off x="7943850" y="1587"/>
              <a:ext cx="300037" cy="3352800"/>
            </a:xfrm>
            <a:custGeom>
              <a:rect b="b" l="l" r="r" t="t"/>
              <a:pathLst>
                <a:path extrusionOk="0" h="2112" w="363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>
              <a:gsLst>
                <a:gs pos="0">
                  <a:schemeClr val="folHlink"/>
                </a:gs>
                <a:gs pos="50000">
                  <a:schemeClr val="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9" name="Google Shape;1099;p2"/>
            <p:cNvSpPr txBox="1"/>
            <p:nvPr/>
          </p:nvSpPr>
          <p:spPr>
            <a:xfrm>
              <a:off x="7866062" y="1587"/>
              <a:ext cx="88900" cy="6858000"/>
            </a:xfrm>
            <a:prstGeom prst="rect">
              <a:avLst/>
            </a:prstGeom>
            <a:gradFill>
              <a:gsLst>
                <a:gs pos="0">
                  <a:srgbClr val="FAE3B7"/>
                </a:gs>
                <a:gs pos="18000">
                  <a:srgbClr val="A28949"/>
                </a:gs>
                <a:gs pos="31000">
                  <a:srgbClr val="835E17"/>
                </a:gs>
                <a:gs pos="33001">
                  <a:srgbClr val="BD922A"/>
                </a:gs>
                <a:gs pos="37000">
                  <a:srgbClr val="FBE4AE"/>
                </a:gs>
                <a:gs pos="79000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0" name="Google Shape;1100;p2"/>
            <p:cNvSpPr/>
            <p:nvPr/>
          </p:nvSpPr>
          <p:spPr>
            <a:xfrm>
              <a:off x="7958137" y="6229350"/>
              <a:ext cx="1165225" cy="619125"/>
            </a:xfrm>
            <a:custGeom>
              <a:rect b="b" l="l" r="r" t="t"/>
              <a:pathLst>
                <a:path extrusionOk="0" h="378" w="692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50000">
                  <a:schemeClr val="folHlink"/>
                </a:gs>
                <a:gs pos="50000">
                  <a:schemeClr val="folHlink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1" name="Google Shape;1101;p2"/>
            <p:cNvSpPr/>
            <p:nvPr/>
          </p:nvSpPr>
          <p:spPr>
            <a:xfrm rot="5400000">
              <a:off x="4324350" y="3316287"/>
              <a:ext cx="6858000" cy="225425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24" y="0"/>
                  </a:lnTo>
                  <a:lnTo>
                    <a:pt x="119014" y="0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02" name="Google Shape;1102;p2"/>
          <p:cNvSpPr txBox="1"/>
          <p:nvPr>
            <p:ph type="ctrTitle"/>
          </p:nvPr>
        </p:nvSpPr>
        <p:spPr>
          <a:xfrm>
            <a:off x="685800" y="1370012"/>
            <a:ext cx="696595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3" name="Google Shape;1103;p2"/>
          <p:cNvSpPr txBox="1"/>
          <p:nvPr>
            <p:ph idx="1" type="subTitle"/>
          </p:nvPr>
        </p:nvSpPr>
        <p:spPr>
          <a:xfrm>
            <a:off x="1727200" y="3886200"/>
            <a:ext cx="5640387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1905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905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905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905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4" name="Google Shape;1104;p2"/>
          <p:cNvSpPr txBox="1"/>
          <p:nvPr>
            <p:ph idx="10" type="dt"/>
          </p:nvPr>
        </p:nvSpPr>
        <p:spPr>
          <a:xfrm>
            <a:off x="301625" y="6242050"/>
            <a:ext cx="1782762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05" name="Google Shape;1105;p2"/>
          <p:cNvSpPr txBox="1"/>
          <p:nvPr>
            <p:ph idx="11" type="ftr"/>
          </p:nvPr>
        </p:nvSpPr>
        <p:spPr>
          <a:xfrm>
            <a:off x="2257425" y="6248400"/>
            <a:ext cx="3455987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06" name="Google Shape;1106;p2"/>
          <p:cNvSpPr txBox="1"/>
          <p:nvPr>
            <p:ph idx="12" type="sldNum"/>
          </p:nvPr>
        </p:nvSpPr>
        <p:spPr>
          <a:xfrm>
            <a:off x="5867400" y="6248400"/>
            <a:ext cx="1755775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000" u="none" cap="none" strike="noStrike"/>
            </a:lvl1pPr>
            <a:lvl2pPr indent="0" lvl="1" marL="0" marR="0" rtl="0" algn="r">
              <a:buNone/>
              <a:defRPr b="0" i="0" sz="1000" u="none" cap="none" strike="noStrike"/>
            </a:lvl2pPr>
            <a:lvl3pPr indent="0" lvl="2" marL="0" marR="0" rtl="0" algn="r">
              <a:buNone/>
              <a:defRPr b="0" i="0" sz="1000" u="none" cap="none" strike="noStrike"/>
            </a:lvl3pPr>
            <a:lvl4pPr indent="0" lvl="3" marL="0" marR="0" rtl="0" algn="r">
              <a:buNone/>
              <a:defRPr b="0" i="0" sz="1000" u="none" cap="none" strike="noStrike"/>
            </a:lvl4pPr>
            <a:lvl5pPr indent="0" lvl="4" marL="0" marR="0" rtl="0" algn="r">
              <a:buNone/>
              <a:defRPr b="0" i="0" sz="1000" u="none" cap="none" strike="noStrike"/>
            </a:lvl5pPr>
            <a:lvl6pPr indent="0" lvl="5" marL="0" marR="0" rtl="0" algn="r">
              <a:buNone/>
              <a:defRPr b="0" i="0" sz="1000" u="none" cap="none" strike="noStrike"/>
            </a:lvl6pPr>
            <a:lvl7pPr indent="0" lvl="6" marL="0" marR="0" rtl="0" algn="r">
              <a:buNone/>
              <a:defRPr b="0" i="0" sz="1000" u="none" cap="none" strike="noStrike"/>
            </a:lvl7pPr>
            <a:lvl8pPr indent="0" lvl="7" marL="0" marR="0" rtl="0" algn="r">
              <a:buNone/>
              <a:defRPr b="0" i="0" sz="1000" u="none" cap="none" strike="noStrike"/>
            </a:lvl8pPr>
            <a:lvl9pPr indent="0" lvl="8" marL="0" marR="0" rtl="0" algn="r">
              <a:buNone/>
              <a:defRPr b="0" i="0" sz="10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1107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Google Shape;1108;p3"/>
          <p:cNvSpPr txBox="1"/>
          <p:nvPr>
            <p:ph type="title"/>
          </p:nvPr>
        </p:nvSpPr>
        <p:spPr>
          <a:xfrm>
            <a:off x="152400" y="685800"/>
            <a:ext cx="7477125" cy="76358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9" name="Google Shape;1109;p3"/>
          <p:cNvSpPr txBox="1"/>
          <p:nvPr>
            <p:ph idx="1" type="body"/>
          </p:nvPr>
        </p:nvSpPr>
        <p:spPr>
          <a:xfrm>
            <a:off x="263525" y="1598612"/>
            <a:ext cx="7386637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10" name="Google Shape;1110;p3"/>
          <p:cNvSpPr txBox="1"/>
          <p:nvPr>
            <p:ph idx="10" type="dt"/>
          </p:nvPr>
        </p:nvSpPr>
        <p:spPr>
          <a:xfrm>
            <a:off x="301625" y="6242050"/>
            <a:ext cx="1782762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11" name="Google Shape;1111;p3"/>
          <p:cNvSpPr txBox="1"/>
          <p:nvPr>
            <p:ph idx="11" type="ftr"/>
          </p:nvPr>
        </p:nvSpPr>
        <p:spPr>
          <a:xfrm>
            <a:off x="2257425" y="6248400"/>
            <a:ext cx="3455987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12" name="Google Shape;1112;p3"/>
          <p:cNvSpPr txBox="1"/>
          <p:nvPr>
            <p:ph idx="12" type="sldNum"/>
          </p:nvPr>
        </p:nvSpPr>
        <p:spPr>
          <a:xfrm>
            <a:off x="5867400" y="6248400"/>
            <a:ext cx="1755775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000" u="none" cap="none" strike="noStrike"/>
            </a:lvl1pPr>
            <a:lvl2pPr indent="0" lvl="1" marL="0" marR="0" rtl="0" algn="r">
              <a:buNone/>
              <a:defRPr b="0" i="0" sz="1000" u="none" cap="none" strike="noStrike"/>
            </a:lvl2pPr>
            <a:lvl3pPr indent="0" lvl="2" marL="0" marR="0" rtl="0" algn="r">
              <a:buNone/>
              <a:defRPr b="0" i="0" sz="1000" u="none" cap="none" strike="noStrike"/>
            </a:lvl3pPr>
            <a:lvl4pPr indent="0" lvl="3" marL="0" marR="0" rtl="0" algn="r">
              <a:buNone/>
              <a:defRPr b="0" i="0" sz="1000" u="none" cap="none" strike="noStrike"/>
            </a:lvl4pPr>
            <a:lvl5pPr indent="0" lvl="4" marL="0" marR="0" rtl="0" algn="r">
              <a:buNone/>
              <a:defRPr b="0" i="0" sz="1000" u="none" cap="none" strike="noStrike"/>
            </a:lvl5pPr>
            <a:lvl6pPr indent="0" lvl="5" marL="0" marR="0" rtl="0" algn="r">
              <a:buNone/>
              <a:defRPr b="0" i="0" sz="1000" u="none" cap="none" strike="noStrike"/>
            </a:lvl6pPr>
            <a:lvl7pPr indent="0" lvl="6" marL="0" marR="0" rtl="0" algn="r">
              <a:buNone/>
              <a:defRPr b="0" i="0" sz="1000" u="none" cap="none" strike="noStrike"/>
            </a:lvl7pPr>
            <a:lvl8pPr indent="0" lvl="7" marL="0" marR="0" rtl="0" algn="r">
              <a:buNone/>
              <a:defRPr b="0" i="0" sz="1000" u="none" cap="none" strike="noStrike"/>
            </a:lvl8pPr>
            <a:lvl9pPr indent="0" lvl="8" marL="0" marR="0" rtl="0" algn="r">
              <a:buNone/>
              <a:defRPr b="0" i="0" sz="10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"/>
          <p:cNvGrpSpPr/>
          <p:nvPr/>
        </p:nvGrpSpPr>
        <p:grpSpPr>
          <a:xfrm>
            <a:off x="0" y="-1"/>
            <a:ext cx="9159875" cy="6870701"/>
            <a:chOff x="0" y="-1"/>
            <a:chExt cx="9159875" cy="6870701"/>
          </a:xfrm>
        </p:grpSpPr>
        <p:sp>
          <p:nvSpPr>
            <p:cNvPr id="11" name="Google Shape;11;p1"/>
            <p:cNvSpPr txBox="1"/>
            <p:nvPr/>
          </p:nvSpPr>
          <p:spPr>
            <a:xfrm>
              <a:off x="0" y="6645275"/>
              <a:ext cx="8078787" cy="225425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1"/>
            <p:cNvSpPr txBox="1"/>
            <p:nvPr/>
          </p:nvSpPr>
          <p:spPr>
            <a:xfrm>
              <a:off x="0" y="0"/>
              <a:ext cx="8078787" cy="200025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1"/>
            <p:cNvSpPr txBox="1"/>
            <p:nvPr/>
          </p:nvSpPr>
          <p:spPr>
            <a:xfrm>
              <a:off x="7953375" y="0"/>
              <a:ext cx="1203325" cy="6858000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50000">
                  <a:schemeClr val="accent1"/>
                </a:gs>
                <a:gs pos="50000">
                  <a:schemeClr val="accent1"/>
                </a:gs>
                <a:gs pos="100000">
                  <a:schemeClr val="accent1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4" name="Google Shape;14;p1"/>
            <p:cNvGrpSpPr/>
            <p:nvPr/>
          </p:nvGrpSpPr>
          <p:grpSpPr>
            <a:xfrm>
              <a:off x="7848600" y="-1"/>
              <a:ext cx="1279527" cy="6294438"/>
              <a:chOff x="7848600" y="-1"/>
              <a:chExt cx="1279527" cy="6294438"/>
            </a:xfrm>
          </p:grpSpPr>
          <p:grpSp>
            <p:nvGrpSpPr>
              <p:cNvPr id="15" name="Google Shape;15;p1"/>
              <p:cNvGrpSpPr/>
              <p:nvPr/>
            </p:nvGrpSpPr>
            <p:grpSpPr>
              <a:xfrm>
                <a:off x="8382000" y="-1"/>
                <a:ext cx="746127" cy="2255838"/>
                <a:chOff x="8382000" y="-1"/>
                <a:chExt cx="746127" cy="2255838"/>
              </a:xfrm>
            </p:grpSpPr>
            <p:grpSp>
              <p:nvGrpSpPr>
                <p:cNvPr id="16" name="Google Shape;16;p1"/>
                <p:cNvGrpSpPr/>
                <p:nvPr/>
              </p:nvGrpSpPr>
              <p:grpSpPr>
                <a:xfrm rot="-5400000">
                  <a:off x="8704262" y="1587"/>
                  <a:ext cx="279400" cy="276225"/>
                  <a:chOff x="2630487" y="512762"/>
                  <a:chExt cx="2684462" cy="4064000"/>
                </a:xfrm>
              </p:grpSpPr>
              <p:grpSp>
                <p:nvGrpSpPr>
                  <p:cNvPr id="17" name="Google Shape;17;p1"/>
                  <p:cNvGrpSpPr/>
                  <p:nvPr/>
                </p:nvGrpSpPr>
                <p:grpSpPr>
                  <a:xfrm>
                    <a:off x="2630487" y="512762"/>
                    <a:ext cx="2684462" cy="4064000"/>
                    <a:chOff x="2630487" y="512762"/>
                    <a:chExt cx="2684462" cy="4064000"/>
                  </a:xfrm>
                </p:grpSpPr>
                <p:sp>
                  <p:nvSpPr>
                    <p:cNvPr id="18" name="Google Shape;18;p1"/>
                    <p:cNvSpPr/>
                    <p:nvPr/>
                  </p:nvSpPr>
                  <p:spPr>
                    <a:xfrm>
                      <a:off x="3360737" y="512762"/>
                      <a:ext cx="1954212" cy="4064000"/>
                    </a:xfrm>
                    <a:custGeom>
                      <a:rect b="b" l="l" r="r" t="t"/>
                      <a:pathLst>
                        <a:path extrusionOk="0" h="2560" w="1231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  <p:sp>
                  <p:nvSpPr>
                    <p:cNvPr id="19" name="Google Shape;19;p1"/>
                    <p:cNvSpPr/>
                    <p:nvPr/>
                  </p:nvSpPr>
                  <p:spPr>
                    <a:xfrm>
                      <a:off x="2630487" y="596900"/>
                      <a:ext cx="1373187" cy="3287712"/>
                    </a:xfrm>
                    <a:custGeom>
                      <a:rect b="b" l="l" r="r" t="t"/>
                      <a:pathLst>
                        <a:path extrusionOk="0" h="2071" w="865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</p:spPr>
                  <p:txBody>
                    <a:bodyPr anchorCtr="0" anchor="ctr" bIns="45700" lIns="91425" spcFirstLastPara="1" rIns="91425" wrap="square" tIns="45700"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p:txBody>
                </p:sp>
              </p:grpSp>
              <p:sp>
                <p:nvSpPr>
                  <p:cNvPr id="20" name="Google Shape;20;p1"/>
                  <p:cNvSpPr/>
                  <p:nvPr/>
                </p:nvSpPr>
                <p:spPr>
                  <a:xfrm>
                    <a:off x="3810000" y="2266950"/>
                    <a:ext cx="266700" cy="390525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" name="Google Shape;21;p1"/>
                  <p:cNvSpPr/>
                  <p:nvPr/>
                </p:nvSpPr>
                <p:spPr>
                  <a:xfrm>
                    <a:off x="4119562" y="1176337"/>
                    <a:ext cx="422275" cy="827087"/>
                  </a:xfrm>
                  <a:custGeom>
                    <a:rect b="b" l="l" r="r" t="t"/>
                    <a:pathLst>
                      <a:path extrusionOk="0" h="521" w="266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" name="Google Shape;22;p1"/>
                  <p:cNvSpPr/>
                  <p:nvPr/>
                </p:nvSpPr>
                <p:spPr>
                  <a:xfrm>
                    <a:off x="4241800" y="2528887"/>
                    <a:ext cx="622300" cy="539750"/>
                  </a:xfrm>
                  <a:custGeom>
                    <a:rect b="b" l="l" r="r" t="t"/>
                    <a:pathLst>
                      <a:path extrusionOk="0" h="340" w="392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" name="Google Shape;23;p1"/>
                  <p:cNvSpPr/>
                  <p:nvPr/>
                </p:nvSpPr>
                <p:spPr>
                  <a:xfrm>
                    <a:off x="3829050" y="3062287"/>
                    <a:ext cx="239712" cy="885825"/>
                  </a:xfrm>
                  <a:custGeom>
                    <a:rect b="b" l="l" r="r" t="t"/>
                    <a:pathLst>
                      <a:path extrusionOk="0" h="558" w="151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" name="Google Shape;24;p1"/>
                  <p:cNvSpPr/>
                  <p:nvPr/>
                </p:nvSpPr>
                <p:spPr>
                  <a:xfrm>
                    <a:off x="3027362" y="2522537"/>
                    <a:ext cx="622300" cy="401637"/>
                  </a:xfrm>
                  <a:custGeom>
                    <a:rect b="b" l="l" r="r" t="t"/>
                    <a:pathLst>
                      <a:path extrusionOk="0" h="253" w="392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5" name="Google Shape;25;p1"/>
                  <p:cNvSpPr/>
                  <p:nvPr/>
                </p:nvSpPr>
                <p:spPr>
                  <a:xfrm>
                    <a:off x="3324225" y="1476375"/>
                    <a:ext cx="377825" cy="612775"/>
                  </a:xfrm>
                  <a:custGeom>
                    <a:rect b="b" l="l" r="r" t="t"/>
                    <a:pathLst>
                      <a:path extrusionOk="0" h="386" w="238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6" name="Google Shape;26;p1"/>
                <p:cNvGrpSpPr/>
                <p:nvPr/>
              </p:nvGrpSpPr>
              <p:grpSpPr>
                <a:xfrm>
                  <a:off x="8382000" y="2286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27" name="Google Shape;27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8" name="Google Shape;28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9" name="Google Shape;29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0" name="Google Shape;30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1" name="Google Shape;31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2" name="Google Shape;32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3" name="Google Shape;33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4" name="Google Shape;34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5" name="Google Shape;35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6" name="Google Shape;36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7" name="Google Shape;37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8" name="Google Shape;38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9" name="Google Shape;39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0" name="Google Shape;40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1" name="Google Shape;41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2" name="Google Shape;42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3" name="Google Shape;43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4" name="Google Shape;44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45" name="Google Shape;45;p1"/>
                <p:cNvGrpSpPr/>
                <p:nvPr/>
              </p:nvGrpSpPr>
              <p:grpSpPr>
                <a:xfrm>
                  <a:off x="8848725" y="2286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46" name="Google Shape;46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7" name="Google Shape;47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8" name="Google Shape;48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9" name="Google Shape;49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0" name="Google Shape;50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1" name="Google Shape;51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2" name="Google Shape;52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3" name="Google Shape;53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4" name="Google Shape;54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5" name="Google Shape;55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6" name="Google Shape;56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7" name="Google Shape;57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8" name="Google Shape;58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9" name="Google Shape;59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0" name="Google Shape;60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1" name="Google Shape;61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2" name="Google Shape;62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3" name="Google Shape;63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64" name="Google Shape;64;p1"/>
                <p:cNvGrpSpPr/>
                <p:nvPr/>
              </p:nvGrpSpPr>
              <p:grpSpPr>
                <a:xfrm>
                  <a:off x="8610600" y="5334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65" name="Google Shape;65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6" name="Google Shape;66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7" name="Google Shape;67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8" name="Google Shape;68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69" name="Google Shape;69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0" name="Google Shape;70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1" name="Google Shape;71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2" name="Google Shape;72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3" name="Google Shape;73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4" name="Google Shape;74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5" name="Google Shape;75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6" name="Google Shape;76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7" name="Google Shape;77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8" name="Google Shape;78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79" name="Google Shape;79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0" name="Google Shape;80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1" name="Google Shape;81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2" name="Google Shape;82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83" name="Google Shape;83;p1"/>
                <p:cNvGrpSpPr/>
                <p:nvPr/>
              </p:nvGrpSpPr>
              <p:grpSpPr>
                <a:xfrm>
                  <a:off x="8534400" y="9144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84" name="Google Shape;84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5" name="Google Shape;85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6" name="Google Shape;86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7" name="Google Shape;87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8" name="Google Shape;88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89" name="Google Shape;89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0" name="Google Shape;90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1" name="Google Shape;91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2" name="Google Shape;92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3" name="Google Shape;93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4" name="Google Shape;94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5" name="Google Shape;95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6" name="Google Shape;96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7" name="Google Shape;97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8" name="Google Shape;98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99" name="Google Shape;99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0" name="Google Shape;100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1" name="Google Shape;101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02" name="Google Shape;102;p1"/>
                <p:cNvGrpSpPr/>
                <p:nvPr/>
              </p:nvGrpSpPr>
              <p:grpSpPr>
                <a:xfrm>
                  <a:off x="8848725" y="8382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103" name="Google Shape;103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4" name="Google Shape;104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5" name="Google Shape;105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6" name="Google Shape;106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7" name="Google Shape;107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8" name="Google Shape;108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09" name="Google Shape;109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10" name="Google Shape;110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11" name="Google Shape;111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12" name="Google Shape;112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13" name="Google Shape;113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14" name="Google Shape;114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15" name="Google Shape;115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16" name="Google Shape;116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17" name="Google Shape;117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18" name="Google Shape;118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19" name="Google Shape;119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20" name="Google Shape;120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21" name="Google Shape;121;p1"/>
                <p:cNvGrpSpPr/>
                <p:nvPr/>
              </p:nvGrpSpPr>
              <p:grpSpPr>
                <a:xfrm>
                  <a:off x="8686800" y="12192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122" name="Google Shape;122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23" name="Google Shape;123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24" name="Google Shape;124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25" name="Google Shape;125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26" name="Google Shape;126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27" name="Google Shape;127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28" name="Google Shape;128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29" name="Google Shape;129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30" name="Google Shape;130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31" name="Google Shape;131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32" name="Google Shape;132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33" name="Google Shape;133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34" name="Google Shape;134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35" name="Google Shape;135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36" name="Google Shape;136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37" name="Google Shape;137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38" name="Google Shape;138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39" name="Google Shape;139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40" name="Google Shape;140;p1"/>
                <p:cNvGrpSpPr/>
                <p:nvPr/>
              </p:nvGrpSpPr>
              <p:grpSpPr>
                <a:xfrm>
                  <a:off x="8848725" y="16002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141" name="Google Shape;141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42" name="Google Shape;142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43" name="Google Shape;143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44" name="Google Shape;144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45" name="Google Shape;145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46" name="Google Shape;146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47" name="Google Shape;147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48" name="Google Shape;148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49" name="Google Shape;149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50" name="Google Shape;150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51" name="Google Shape;151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52" name="Google Shape;152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53" name="Google Shape;153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54" name="Google Shape;154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55" name="Google Shape;155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56" name="Google Shape;156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57" name="Google Shape;157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58" name="Google Shape;158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59" name="Google Shape;159;p1"/>
                <p:cNvGrpSpPr/>
                <p:nvPr/>
              </p:nvGrpSpPr>
              <p:grpSpPr>
                <a:xfrm>
                  <a:off x="8848725" y="19812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160" name="Google Shape;160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61" name="Google Shape;161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62" name="Google Shape;162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63" name="Google Shape;163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64" name="Google Shape;164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65" name="Google Shape;165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66" name="Google Shape;166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67" name="Google Shape;167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68" name="Google Shape;168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69" name="Google Shape;169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70" name="Google Shape;170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71" name="Google Shape;171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72" name="Google Shape;172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73" name="Google Shape;173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74" name="Google Shape;174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75" name="Google Shape;175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76" name="Google Shape;176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77" name="Google Shape;177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  <p:grpSp>
            <p:nvGrpSpPr>
              <p:cNvPr id="178" name="Google Shape;178;p1"/>
              <p:cNvGrpSpPr/>
              <p:nvPr/>
            </p:nvGrpSpPr>
            <p:grpSpPr>
              <a:xfrm>
                <a:off x="7848600" y="1600200"/>
                <a:ext cx="812802" cy="4694238"/>
                <a:chOff x="7848600" y="1600200"/>
                <a:chExt cx="812802" cy="4694238"/>
              </a:xfrm>
            </p:grpSpPr>
            <p:grpSp>
              <p:nvGrpSpPr>
                <p:cNvPr id="179" name="Google Shape;179;p1"/>
                <p:cNvGrpSpPr/>
                <p:nvPr/>
              </p:nvGrpSpPr>
              <p:grpSpPr>
                <a:xfrm>
                  <a:off x="8153400" y="16002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180" name="Google Shape;180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1" name="Google Shape;181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2" name="Google Shape;182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3" name="Google Shape;183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4" name="Google Shape;184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5" name="Google Shape;185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6" name="Google Shape;186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7" name="Google Shape;187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8" name="Google Shape;188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89" name="Google Shape;189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0" name="Google Shape;190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1" name="Google Shape;191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2" name="Google Shape;192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3" name="Google Shape;193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4" name="Google Shape;194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5" name="Google Shape;195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6" name="Google Shape;196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197" name="Google Shape;197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98" name="Google Shape;198;p1"/>
                <p:cNvGrpSpPr/>
                <p:nvPr/>
              </p:nvGrpSpPr>
              <p:grpSpPr>
                <a:xfrm>
                  <a:off x="8229600" y="19050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199" name="Google Shape;199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0" name="Google Shape;200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1" name="Google Shape;201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2" name="Google Shape;202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3" name="Google Shape;203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4" name="Google Shape;204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5" name="Google Shape;205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6" name="Google Shape;206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7" name="Google Shape;207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8" name="Google Shape;208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09" name="Google Shape;209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0" name="Google Shape;210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1" name="Google Shape;211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2" name="Google Shape;212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3" name="Google Shape;213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4" name="Google Shape;214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5" name="Google Shape;215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6" name="Google Shape;216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17" name="Google Shape;217;p1"/>
                <p:cNvGrpSpPr/>
                <p:nvPr/>
              </p:nvGrpSpPr>
              <p:grpSpPr>
                <a:xfrm>
                  <a:off x="8153400" y="25146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218" name="Google Shape;218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19" name="Google Shape;219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0" name="Google Shape;220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1" name="Google Shape;221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2" name="Google Shape;222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3" name="Google Shape;223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4" name="Google Shape;224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5" name="Google Shape;225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6" name="Google Shape;226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7" name="Google Shape;227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8" name="Google Shape;228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29" name="Google Shape;229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0" name="Google Shape;230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1" name="Google Shape;231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2" name="Google Shape;232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3" name="Google Shape;233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4" name="Google Shape;234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5" name="Google Shape;235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36" name="Google Shape;236;p1"/>
                <p:cNvGrpSpPr/>
                <p:nvPr/>
              </p:nvGrpSpPr>
              <p:grpSpPr>
                <a:xfrm>
                  <a:off x="8382000" y="27432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237" name="Google Shape;237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8" name="Google Shape;238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39" name="Google Shape;239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0" name="Google Shape;240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1" name="Google Shape;241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2" name="Google Shape;242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3" name="Google Shape;243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4" name="Google Shape;244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5" name="Google Shape;245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6" name="Google Shape;246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7" name="Google Shape;247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8" name="Google Shape;248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49" name="Google Shape;249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50" name="Google Shape;250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51" name="Google Shape;251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52" name="Google Shape;252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53" name="Google Shape;253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54" name="Google Shape;254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55" name="Google Shape;255;p1"/>
                <p:cNvGrpSpPr/>
                <p:nvPr/>
              </p:nvGrpSpPr>
              <p:grpSpPr>
                <a:xfrm>
                  <a:off x="8001000" y="28956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256" name="Google Shape;256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57" name="Google Shape;257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58" name="Google Shape;258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59" name="Google Shape;259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60" name="Google Shape;260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61" name="Google Shape;261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62" name="Google Shape;262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63" name="Google Shape;263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64" name="Google Shape;264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65" name="Google Shape;265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66" name="Google Shape;266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67" name="Google Shape;267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68" name="Google Shape;268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69" name="Google Shape;269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70" name="Google Shape;270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71" name="Google Shape;271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72" name="Google Shape;272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73" name="Google Shape;273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74" name="Google Shape;274;p1"/>
                <p:cNvGrpSpPr/>
                <p:nvPr/>
              </p:nvGrpSpPr>
              <p:grpSpPr>
                <a:xfrm>
                  <a:off x="8077200" y="32004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275" name="Google Shape;275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76" name="Google Shape;276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77" name="Google Shape;277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78" name="Google Shape;278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79" name="Google Shape;279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80" name="Google Shape;280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81" name="Google Shape;281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82" name="Google Shape;282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83" name="Google Shape;283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84" name="Google Shape;284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85" name="Google Shape;285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86" name="Google Shape;286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87" name="Google Shape;287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88" name="Google Shape;288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89" name="Google Shape;289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90" name="Google Shape;290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91" name="Google Shape;291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92" name="Google Shape;292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93" name="Google Shape;293;p1"/>
                <p:cNvGrpSpPr/>
                <p:nvPr/>
              </p:nvGrpSpPr>
              <p:grpSpPr>
                <a:xfrm>
                  <a:off x="8382000" y="32766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294" name="Google Shape;294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95" name="Google Shape;295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96" name="Google Shape;296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97" name="Google Shape;297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98" name="Google Shape;298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99" name="Google Shape;299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00" name="Google Shape;300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01" name="Google Shape;301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02" name="Google Shape;302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03" name="Google Shape;303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04" name="Google Shape;304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05" name="Google Shape;305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06" name="Google Shape;306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07" name="Google Shape;307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08" name="Google Shape;308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09" name="Google Shape;309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10" name="Google Shape;310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11" name="Google Shape;311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312" name="Google Shape;312;p1"/>
                <p:cNvGrpSpPr/>
                <p:nvPr/>
              </p:nvGrpSpPr>
              <p:grpSpPr>
                <a:xfrm>
                  <a:off x="8305800" y="37338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313" name="Google Shape;313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14" name="Google Shape;314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15" name="Google Shape;315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16" name="Google Shape;316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17" name="Google Shape;317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18" name="Google Shape;318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19" name="Google Shape;319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20" name="Google Shape;320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21" name="Google Shape;321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22" name="Google Shape;322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23" name="Google Shape;323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24" name="Google Shape;324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25" name="Google Shape;325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26" name="Google Shape;326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27" name="Google Shape;327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28" name="Google Shape;328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29" name="Google Shape;329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30" name="Google Shape;330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331" name="Google Shape;331;p1"/>
                <p:cNvGrpSpPr/>
                <p:nvPr/>
              </p:nvGrpSpPr>
              <p:grpSpPr>
                <a:xfrm>
                  <a:off x="7924800" y="35052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332" name="Google Shape;332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33" name="Google Shape;333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34" name="Google Shape;334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35" name="Google Shape;335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36" name="Google Shape;336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37" name="Google Shape;337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38" name="Google Shape;338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39" name="Google Shape;339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40" name="Google Shape;340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41" name="Google Shape;341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42" name="Google Shape;342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43" name="Google Shape;343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44" name="Google Shape;344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45" name="Google Shape;345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46" name="Google Shape;346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47" name="Google Shape;347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48" name="Google Shape;348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49" name="Google Shape;349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350" name="Google Shape;350;p1"/>
                <p:cNvGrpSpPr/>
                <p:nvPr/>
              </p:nvGrpSpPr>
              <p:grpSpPr>
                <a:xfrm>
                  <a:off x="7924800" y="38862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351" name="Google Shape;351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52" name="Google Shape;352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53" name="Google Shape;353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54" name="Google Shape;354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55" name="Google Shape;355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56" name="Google Shape;356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57" name="Google Shape;357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58" name="Google Shape;358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59" name="Google Shape;359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60" name="Google Shape;360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61" name="Google Shape;361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62" name="Google Shape;362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63" name="Google Shape;363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64" name="Google Shape;364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65" name="Google Shape;365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66" name="Google Shape;366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67" name="Google Shape;367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68" name="Google Shape;368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369" name="Google Shape;369;p1"/>
                <p:cNvGrpSpPr/>
                <p:nvPr/>
              </p:nvGrpSpPr>
              <p:grpSpPr>
                <a:xfrm>
                  <a:off x="8153400" y="41148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370" name="Google Shape;370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71" name="Google Shape;371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72" name="Google Shape;372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73" name="Google Shape;373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74" name="Google Shape;374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75" name="Google Shape;375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76" name="Google Shape;376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77" name="Google Shape;377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78" name="Google Shape;378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79" name="Google Shape;379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80" name="Google Shape;380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81" name="Google Shape;381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82" name="Google Shape;382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83" name="Google Shape;383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84" name="Google Shape;384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85" name="Google Shape;385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86" name="Google Shape;386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87" name="Google Shape;387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388" name="Google Shape;388;p1"/>
                <p:cNvGrpSpPr/>
                <p:nvPr/>
              </p:nvGrpSpPr>
              <p:grpSpPr>
                <a:xfrm>
                  <a:off x="8305800" y="22098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389" name="Google Shape;389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90" name="Google Shape;390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91" name="Google Shape;391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92" name="Google Shape;392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93" name="Google Shape;393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94" name="Google Shape;394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95" name="Google Shape;395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96" name="Google Shape;396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97" name="Google Shape;397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98" name="Google Shape;398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99" name="Google Shape;399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00" name="Google Shape;400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01" name="Google Shape;401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02" name="Google Shape;402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03" name="Google Shape;403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04" name="Google Shape;404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05" name="Google Shape;405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06" name="Google Shape;406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407" name="Google Shape;407;p1"/>
                <p:cNvGrpSpPr/>
                <p:nvPr/>
              </p:nvGrpSpPr>
              <p:grpSpPr>
                <a:xfrm>
                  <a:off x="7848600" y="43434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408" name="Google Shape;408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09" name="Google Shape;409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10" name="Google Shape;410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11" name="Google Shape;411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12" name="Google Shape;412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13" name="Google Shape;413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14" name="Google Shape;414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15" name="Google Shape;415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16" name="Google Shape;416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17" name="Google Shape;417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18" name="Google Shape;418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19" name="Google Shape;419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20" name="Google Shape;420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21" name="Google Shape;421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22" name="Google Shape;422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23" name="Google Shape;423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24" name="Google Shape;424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25" name="Google Shape;425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426" name="Google Shape;426;p1"/>
                <p:cNvGrpSpPr/>
                <p:nvPr/>
              </p:nvGrpSpPr>
              <p:grpSpPr>
                <a:xfrm>
                  <a:off x="7924800" y="48768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427" name="Google Shape;427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28" name="Google Shape;428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29" name="Google Shape;429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30" name="Google Shape;430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31" name="Google Shape;431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32" name="Google Shape;432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33" name="Google Shape;433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34" name="Google Shape;434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35" name="Google Shape;435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36" name="Google Shape;436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37" name="Google Shape;437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38" name="Google Shape;438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39" name="Google Shape;439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40" name="Google Shape;440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41" name="Google Shape;441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42" name="Google Shape;442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43" name="Google Shape;443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44" name="Google Shape;444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445" name="Google Shape;445;p1"/>
                <p:cNvGrpSpPr/>
                <p:nvPr/>
              </p:nvGrpSpPr>
              <p:grpSpPr>
                <a:xfrm>
                  <a:off x="8305800" y="52578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446" name="Google Shape;446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47" name="Google Shape;447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48" name="Google Shape;448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49" name="Google Shape;449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50" name="Google Shape;450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51" name="Google Shape;451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52" name="Google Shape;452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53" name="Google Shape;453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54" name="Google Shape;454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55" name="Google Shape;455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56" name="Google Shape;456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57" name="Google Shape;457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58" name="Google Shape;458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59" name="Google Shape;459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60" name="Google Shape;460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61" name="Google Shape;461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62" name="Google Shape;462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63" name="Google Shape;463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464" name="Google Shape;464;p1"/>
                <p:cNvGrpSpPr/>
                <p:nvPr/>
              </p:nvGrpSpPr>
              <p:grpSpPr>
                <a:xfrm>
                  <a:off x="7924800" y="54102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465" name="Google Shape;465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66" name="Google Shape;466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67" name="Google Shape;467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68" name="Google Shape;468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69" name="Google Shape;469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70" name="Google Shape;470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71" name="Google Shape;471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72" name="Google Shape;472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73" name="Google Shape;473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74" name="Google Shape;474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75" name="Google Shape;475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76" name="Google Shape;476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77" name="Google Shape;477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78" name="Google Shape;478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79" name="Google Shape;479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80" name="Google Shape;480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81" name="Google Shape;481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82" name="Google Shape;482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483" name="Google Shape;483;p1"/>
                <p:cNvGrpSpPr/>
                <p:nvPr/>
              </p:nvGrpSpPr>
              <p:grpSpPr>
                <a:xfrm>
                  <a:off x="8077200" y="56388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484" name="Google Shape;484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85" name="Google Shape;485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86" name="Google Shape;486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87" name="Google Shape;487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88" name="Google Shape;488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89" name="Google Shape;489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90" name="Google Shape;490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91" name="Google Shape;491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92" name="Google Shape;492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93" name="Google Shape;493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94" name="Google Shape;494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95" name="Google Shape;495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96" name="Google Shape;496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97" name="Google Shape;497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98" name="Google Shape;498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499" name="Google Shape;499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00" name="Google Shape;500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01" name="Google Shape;501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502" name="Google Shape;502;p1"/>
                <p:cNvGrpSpPr/>
                <p:nvPr/>
              </p:nvGrpSpPr>
              <p:grpSpPr>
                <a:xfrm>
                  <a:off x="7924800" y="60198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503" name="Google Shape;503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04" name="Google Shape;504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05" name="Google Shape;505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06" name="Google Shape;506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07" name="Google Shape;507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08" name="Google Shape;508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09" name="Google Shape;509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10" name="Google Shape;510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11" name="Google Shape;511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12" name="Google Shape;512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13" name="Google Shape;513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14" name="Google Shape;514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15" name="Google Shape;515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16" name="Google Shape;516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17" name="Google Shape;517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18" name="Google Shape;518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19" name="Google Shape;519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20" name="Google Shape;520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521" name="Google Shape;521;p1"/>
                <p:cNvGrpSpPr/>
                <p:nvPr/>
              </p:nvGrpSpPr>
              <p:grpSpPr>
                <a:xfrm>
                  <a:off x="8229600" y="5867400"/>
                  <a:ext cx="279402" cy="274638"/>
                  <a:chOff x="0" y="0"/>
                  <a:chExt cx="2838725" cy="2836075"/>
                </a:xfrm>
              </p:grpSpPr>
              <p:sp>
                <p:nvSpPr>
                  <p:cNvPr id="522" name="Google Shape;522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23" name="Google Shape;523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24" name="Google Shape;524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25" name="Google Shape;525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26" name="Google Shape;526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27" name="Google Shape;527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28" name="Google Shape;528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29" name="Google Shape;529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30" name="Google Shape;530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31" name="Google Shape;531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32" name="Google Shape;532;p1"/>
                  <p:cNvSpPr/>
                  <p:nvPr/>
                </p:nvSpPr>
                <p:spPr>
                  <a:xfrm>
                    <a:off x="0" y="0"/>
                    <a:ext cx="2838725" cy="2081975"/>
                  </a:xfrm>
                  <a:custGeom>
                    <a:rect b="b" l="l" r="r" t="t"/>
                    <a:pathLst>
                      <a:path extrusionOk="0" h="83279" w="113549">
                        <a:moveTo>
                          <a:pt x="16129" y="62295"/>
                        </a:moveTo>
                        <a:lnTo>
                          <a:pt x="12258" y="60328"/>
                        </a:lnTo>
                        <a:lnTo>
                          <a:pt x="11613" y="59672"/>
                        </a:lnTo>
                        <a:lnTo>
                          <a:pt x="11613" y="59016"/>
                        </a:lnTo>
                        <a:lnTo>
                          <a:pt x="10968" y="58361"/>
                        </a:lnTo>
                        <a:lnTo>
                          <a:pt x="9677" y="57705"/>
                        </a:lnTo>
                        <a:lnTo>
                          <a:pt x="8387" y="57049"/>
                        </a:lnTo>
                        <a:lnTo>
                          <a:pt x="6452" y="55738"/>
                        </a:lnTo>
                        <a:lnTo>
                          <a:pt x="5161" y="55082"/>
                        </a:lnTo>
                        <a:lnTo>
                          <a:pt x="3871" y="53770"/>
                        </a:lnTo>
                        <a:lnTo>
                          <a:pt x="2581" y="51803"/>
                        </a:lnTo>
                        <a:lnTo>
                          <a:pt x="1290" y="48525"/>
                        </a:lnTo>
                        <a:lnTo>
                          <a:pt x="0" y="43934"/>
                        </a:lnTo>
                        <a:lnTo>
                          <a:pt x="0" y="38689"/>
                        </a:lnTo>
                        <a:lnTo>
                          <a:pt x="645" y="32787"/>
                        </a:lnTo>
                        <a:lnTo>
                          <a:pt x="1290" y="27541"/>
                        </a:lnTo>
                        <a:lnTo>
                          <a:pt x="2581" y="22951"/>
                        </a:lnTo>
                        <a:lnTo>
                          <a:pt x="5161" y="18361"/>
                        </a:lnTo>
                        <a:lnTo>
                          <a:pt x="7742" y="15738"/>
                        </a:lnTo>
                        <a:lnTo>
                          <a:pt x="11613" y="13115"/>
                        </a:lnTo>
                        <a:lnTo>
                          <a:pt x="15484" y="12459"/>
                        </a:lnTo>
                        <a:lnTo>
                          <a:pt x="20000" y="11803"/>
                        </a:lnTo>
                        <a:lnTo>
                          <a:pt x="24516" y="12459"/>
                        </a:lnTo>
                        <a:lnTo>
                          <a:pt x="27097" y="13115"/>
                        </a:lnTo>
                        <a:lnTo>
                          <a:pt x="29677" y="14426"/>
                        </a:lnTo>
                        <a:lnTo>
                          <a:pt x="32258" y="15738"/>
                        </a:lnTo>
                        <a:lnTo>
                          <a:pt x="34194" y="17049"/>
                        </a:lnTo>
                        <a:lnTo>
                          <a:pt x="37419" y="18361"/>
                        </a:lnTo>
                        <a:lnTo>
                          <a:pt x="39355" y="19016"/>
                        </a:lnTo>
                        <a:lnTo>
                          <a:pt x="40645" y="19672"/>
                        </a:lnTo>
                        <a:lnTo>
                          <a:pt x="41935" y="19672"/>
                        </a:lnTo>
                        <a:lnTo>
                          <a:pt x="43226" y="18361"/>
                        </a:lnTo>
                        <a:lnTo>
                          <a:pt x="44516" y="16393"/>
                        </a:lnTo>
                        <a:lnTo>
                          <a:pt x="45806" y="12459"/>
                        </a:lnTo>
                        <a:lnTo>
                          <a:pt x="47742" y="8525"/>
                        </a:lnTo>
                        <a:lnTo>
                          <a:pt x="50968" y="4590"/>
                        </a:lnTo>
                        <a:lnTo>
                          <a:pt x="55484" y="1311"/>
                        </a:lnTo>
                        <a:lnTo>
                          <a:pt x="58065" y="0"/>
                        </a:lnTo>
                        <a:lnTo>
                          <a:pt x="61290" y="0"/>
                        </a:lnTo>
                        <a:lnTo>
                          <a:pt x="67742" y="0"/>
                        </a:lnTo>
                        <a:lnTo>
                          <a:pt x="72903" y="0"/>
                        </a:lnTo>
                        <a:lnTo>
                          <a:pt x="78065" y="1311"/>
                        </a:lnTo>
                        <a:lnTo>
                          <a:pt x="83226" y="3934"/>
                        </a:lnTo>
                        <a:lnTo>
                          <a:pt x="85161" y="5902"/>
                        </a:lnTo>
                        <a:lnTo>
                          <a:pt x="87097" y="7213"/>
                        </a:lnTo>
                        <a:lnTo>
                          <a:pt x="90323" y="10492"/>
                        </a:lnTo>
                        <a:lnTo>
                          <a:pt x="91613" y="13770"/>
                        </a:lnTo>
                        <a:lnTo>
                          <a:pt x="92258" y="17705"/>
                        </a:lnTo>
                        <a:lnTo>
                          <a:pt x="92258" y="21639"/>
                        </a:lnTo>
                        <a:lnTo>
                          <a:pt x="91613" y="26885"/>
                        </a:lnTo>
                        <a:lnTo>
                          <a:pt x="90968" y="29508"/>
                        </a:lnTo>
                        <a:lnTo>
                          <a:pt x="90968" y="31475"/>
                        </a:lnTo>
                        <a:lnTo>
                          <a:pt x="90968" y="32787"/>
                        </a:lnTo>
                        <a:lnTo>
                          <a:pt x="90968" y="33443"/>
                        </a:lnTo>
                        <a:lnTo>
                          <a:pt x="91613" y="34754"/>
                        </a:lnTo>
                        <a:lnTo>
                          <a:pt x="92258" y="36066"/>
                        </a:lnTo>
                        <a:lnTo>
                          <a:pt x="93548" y="36721"/>
                        </a:lnTo>
                        <a:lnTo>
                          <a:pt x="94839" y="37377"/>
                        </a:lnTo>
                        <a:lnTo>
                          <a:pt x="96774" y="38033"/>
                        </a:lnTo>
                        <a:lnTo>
                          <a:pt x="100000" y="38689"/>
                        </a:lnTo>
                        <a:lnTo>
                          <a:pt x="103226" y="39344"/>
                        </a:lnTo>
                        <a:lnTo>
                          <a:pt x="105806" y="40656"/>
                        </a:lnTo>
                        <a:lnTo>
                          <a:pt x="109032" y="43279"/>
                        </a:lnTo>
                        <a:lnTo>
                          <a:pt x="110968" y="45246"/>
                        </a:lnTo>
                        <a:lnTo>
                          <a:pt x="112258" y="47213"/>
                        </a:lnTo>
                        <a:lnTo>
                          <a:pt x="113548" y="53115"/>
                        </a:lnTo>
                        <a:lnTo>
                          <a:pt x="113548" y="59016"/>
                        </a:lnTo>
                        <a:lnTo>
                          <a:pt x="112903" y="64262"/>
                        </a:lnTo>
                        <a:lnTo>
                          <a:pt x="110968" y="68852"/>
                        </a:lnTo>
                        <a:lnTo>
                          <a:pt x="110323" y="71475"/>
                        </a:lnTo>
                        <a:lnTo>
                          <a:pt x="109032" y="73443"/>
                        </a:lnTo>
                        <a:lnTo>
                          <a:pt x="105806" y="77377"/>
                        </a:lnTo>
                        <a:lnTo>
                          <a:pt x="102581" y="79344"/>
                        </a:lnTo>
                        <a:lnTo>
                          <a:pt x="98710" y="81311"/>
                        </a:lnTo>
                        <a:lnTo>
                          <a:pt x="96129" y="82623"/>
                        </a:lnTo>
                        <a:lnTo>
                          <a:pt x="92903" y="83279"/>
                        </a:lnTo>
                        <a:lnTo>
                          <a:pt x="90323" y="82623"/>
                        </a:lnTo>
                        <a:lnTo>
                          <a:pt x="87097" y="81311"/>
                        </a:lnTo>
                        <a:lnTo>
                          <a:pt x="83871" y="80000"/>
                        </a:lnTo>
                        <a:lnTo>
                          <a:pt x="80000" y="78033"/>
                        </a:lnTo>
                        <a:lnTo>
                          <a:pt x="76774" y="76066"/>
                        </a:lnTo>
                        <a:lnTo>
                          <a:pt x="73548" y="73443"/>
                        </a:lnTo>
                        <a:lnTo>
                          <a:pt x="69677" y="71475"/>
                        </a:lnTo>
                        <a:lnTo>
                          <a:pt x="68387" y="70164"/>
                        </a:lnTo>
                        <a:lnTo>
                          <a:pt x="67742" y="68852"/>
                        </a:lnTo>
                        <a:lnTo>
                          <a:pt x="66452" y="66885"/>
                        </a:lnTo>
                        <a:lnTo>
                          <a:pt x="67097" y="65574"/>
                        </a:lnTo>
                        <a:lnTo>
                          <a:pt x="68387" y="64918"/>
                        </a:lnTo>
                        <a:lnTo>
                          <a:pt x="70323" y="64918"/>
                        </a:lnTo>
                        <a:lnTo>
                          <a:pt x="73548" y="66230"/>
                        </a:lnTo>
                        <a:lnTo>
                          <a:pt x="76774" y="68852"/>
                        </a:lnTo>
                        <a:lnTo>
                          <a:pt x="78065" y="70164"/>
                        </a:lnTo>
                        <a:lnTo>
                          <a:pt x="80000" y="72131"/>
                        </a:lnTo>
                        <a:lnTo>
                          <a:pt x="83226" y="75410"/>
                        </a:lnTo>
                        <a:lnTo>
                          <a:pt x="86452" y="77377"/>
                        </a:lnTo>
                        <a:lnTo>
                          <a:pt x="89677" y="78033"/>
                        </a:lnTo>
                        <a:lnTo>
                          <a:pt x="91613" y="78033"/>
                        </a:lnTo>
                        <a:lnTo>
                          <a:pt x="93548" y="78033"/>
                        </a:lnTo>
                        <a:lnTo>
                          <a:pt x="97419" y="76066"/>
                        </a:lnTo>
                        <a:lnTo>
                          <a:pt x="100645" y="74754"/>
                        </a:lnTo>
                        <a:lnTo>
                          <a:pt x="103226" y="72131"/>
                        </a:lnTo>
                        <a:lnTo>
                          <a:pt x="105161" y="68852"/>
                        </a:lnTo>
                        <a:lnTo>
                          <a:pt x="107097" y="64262"/>
                        </a:lnTo>
                        <a:lnTo>
                          <a:pt x="107742" y="61639"/>
                        </a:lnTo>
                        <a:lnTo>
                          <a:pt x="108387" y="59016"/>
                        </a:lnTo>
                        <a:lnTo>
                          <a:pt x="108387" y="56393"/>
                        </a:lnTo>
                        <a:lnTo>
                          <a:pt x="107742" y="53770"/>
                        </a:lnTo>
                        <a:lnTo>
                          <a:pt x="107097" y="49836"/>
                        </a:lnTo>
                        <a:lnTo>
                          <a:pt x="105161" y="46557"/>
                        </a:lnTo>
                        <a:lnTo>
                          <a:pt x="101935" y="44590"/>
                        </a:lnTo>
                        <a:lnTo>
                          <a:pt x="98710" y="43279"/>
                        </a:lnTo>
                        <a:lnTo>
                          <a:pt x="94839" y="41967"/>
                        </a:lnTo>
                        <a:lnTo>
                          <a:pt x="90968" y="41967"/>
                        </a:lnTo>
                        <a:lnTo>
                          <a:pt x="85806" y="42623"/>
                        </a:lnTo>
                        <a:lnTo>
                          <a:pt x="80000" y="43934"/>
                        </a:lnTo>
                        <a:lnTo>
                          <a:pt x="76774" y="45246"/>
                        </a:lnTo>
                        <a:lnTo>
                          <a:pt x="73548" y="46557"/>
                        </a:lnTo>
                        <a:lnTo>
                          <a:pt x="70323" y="48525"/>
                        </a:lnTo>
                        <a:lnTo>
                          <a:pt x="67742" y="49836"/>
                        </a:lnTo>
                        <a:lnTo>
                          <a:pt x="66452" y="50492"/>
                        </a:lnTo>
                        <a:lnTo>
                          <a:pt x="65806" y="50492"/>
                        </a:lnTo>
                        <a:lnTo>
                          <a:pt x="65161" y="49180"/>
                        </a:lnTo>
                        <a:lnTo>
                          <a:pt x="64516" y="47213"/>
                        </a:lnTo>
                        <a:lnTo>
                          <a:pt x="65806" y="45246"/>
                        </a:lnTo>
                        <a:lnTo>
                          <a:pt x="67097" y="43934"/>
                        </a:lnTo>
                        <a:lnTo>
                          <a:pt x="69677" y="42623"/>
                        </a:lnTo>
                        <a:lnTo>
                          <a:pt x="72258" y="41311"/>
                        </a:lnTo>
                        <a:lnTo>
                          <a:pt x="76129" y="39344"/>
                        </a:lnTo>
                        <a:lnTo>
                          <a:pt x="80000" y="38033"/>
                        </a:lnTo>
                        <a:lnTo>
                          <a:pt x="83226" y="36721"/>
                        </a:lnTo>
                        <a:lnTo>
                          <a:pt x="85806" y="34754"/>
                        </a:lnTo>
                        <a:lnTo>
                          <a:pt x="87097" y="31475"/>
                        </a:lnTo>
                        <a:lnTo>
                          <a:pt x="87742" y="28197"/>
                        </a:lnTo>
                        <a:lnTo>
                          <a:pt x="87742" y="22951"/>
                        </a:lnTo>
                        <a:lnTo>
                          <a:pt x="87742" y="20328"/>
                        </a:lnTo>
                        <a:lnTo>
                          <a:pt x="87097" y="17705"/>
                        </a:lnTo>
                        <a:lnTo>
                          <a:pt x="85806" y="14426"/>
                        </a:lnTo>
                        <a:lnTo>
                          <a:pt x="83226" y="11148"/>
                        </a:lnTo>
                        <a:lnTo>
                          <a:pt x="79355" y="8525"/>
                        </a:lnTo>
                        <a:lnTo>
                          <a:pt x="74839" y="6557"/>
                        </a:lnTo>
                        <a:lnTo>
                          <a:pt x="72258" y="5902"/>
                        </a:lnTo>
                        <a:lnTo>
                          <a:pt x="69032" y="5902"/>
                        </a:lnTo>
                        <a:lnTo>
                          <a:pt x="65806" y="5902"/>
                        </a:lnTo>
                        <a:lnTo>
                          <a:pt x="63226" y="5902"/>
                        </a:lnTo>
                        <a:lnTo>
                          <a:pt x="61290" y="6557"/>
                        </a:lnTo>
                        <a:lnTo>
                          <a:pt x="59355" y="6557"/>
                        </a:lnTo>
                        <a:lnTo>
                          <a:pt x="58065" y="6557"/>
                        </a:lnTo>
                        <a:lnTo>
                          <a:pt x="56774" y="7869"/>
                        </a:lnTo>
                        <a:lnTo>
                          <a:pt x="54839" y="9180"/>
                        </a:lnTo>
                        <a:lnTo>
                          <a:pt x="52903" y="11148"/>
                        </a:lnTo>
                        <a:lnTo>
                          <a:pt x="50968" y="13115"/>
                        </a:lnTo>
                        <a:lnTo>
                          <a:pt x="49677" y="15738"/>
                        </a:lnTo>
                        <a:lnTo>
                          <a:pt x="47742" y="19672"/>
                        </a:lnTo>
                        <a:lnTo>
                          <a:pt x="47097" y="23607"/>
                        </a:lnTo>
                        <a:lnTo>
                          <a:pt x="47097" y="26885"/>
                        </a:lnTo>
                        <a:lnTo>
                          <a:pt x="47742" y="30164"/>
                        </a:lnTo>
                        <a:lnTo>
                          <a:pt x="49032" y="34098"/>
                        </a:lnTo>
                        <a:lnTo>
                          <a:pt x="50323" y="37377"/>
                        </a:lnTo>
                        <a:lnTo>
                          <a:pt x="50968" y="39344"/>
                        </a:lnTo>
                        <a:lnTo>
                          <a:pt x="50968" y="41311"/>
                        </a:lnTo>
                        <a:lnTo>
                          <a:pt x="50323" y="42623"/>
                        </a:lnTo>
                        <a:lnTo>
                          <a:pt x="50323" y="43934"/>
                        </a:lnTo>
                        <a:lnTo>
                          <a:pt x="49677" y="43934"/>
                        </a:lnTo>
                        <a:lnTo>
                          <a:pt x="48387" y="44590"/>
                        </a:lnTo>
                        <a:lnTo>
                          <a:pt x="47097" y="43934"/>
                        </a:lnTo>
                        <a:lnTo>
                          <a:pt x="46452" y="42623"/>
                        </a:lnTo>
                        <a:lnTo>
                          <a:pt x="45806" y="41311"/>
                        </a:lnTo>
                        <a:lnTo>
                          <a:pt x="45161" y="38689"/>
                        </a:lnTo>
                        <a:lnTo>
                          <a:pt x="44516" y="35410"/>
                        </a:lnTo>
                        <a:lnTo>
                          <a:pt x="43226" y="32131"/>
                        </a:lnTo>
                        <a:lnTo>
                          <a:pt x="41290" y="28197"/>
                        </a:lnTo>
                        <a:lnTo>
                          <a:pt x="40000" y="25574"/>
                        </a:lnTo>
                        <a:lnTo>
                          <a:pt x="38710" y="24262"/>
                        </a:lnTo>
                        <a:lnTo>
                          <a:pt x="37419" y="22951"/>
                        </a:lnTo>
                        <a:lnTo>
                          <a:pt x="32903" y="20984"/>
                        </a:lnTo>
                        <a:lnTo>
                          <a:pt x="27097" y="19016"/>
                        </a:lnTo>
                        <a:lnTo>
                          <a:pt x="21290" y="18361"/>
                        </a:lnTo>
                        <a:lnTo>
                          <a:pt x="15484" y="19016"/>
                        </a:lnTo>
                        <a:lnTo>
                          <a:pt x="10968" y="20984"/>
                        </a:lnTo>
                        <a:lnTo>
                          <a:pt x="7742" y="23607"/>
                        </a:lnTo>
                        <a:lnTo>
                          <a:pt x="5806" y="27541"/>
                        </a:lnTo>
                        <a:lnTo>
                          <a:pt x="4516" y="31475"/>
                        </a:lnTo>
                        <a:lnTo>
                          <a:pt x="3871" y="36721"/>
                        </a:lnTo>
                        <a:lnTo>
                          <a:pt x="4516" y="41311"/>
                        </a:lnTo>
                        <a:lnTo>
                          <a:pt x="5806" y="45902"/>
                        </a:lnTo>
                        <a:lnTo>
                          <a:pt x="7742" y="50492"/>
                        </a:lnTo>
                        <a:lnTo>
                          <a:pt x="9677" y="52459"/>
                        </a:lnTo>
                        <a:lnTo>
                          <a:pt x="11613" y="53770"/>
                        </a:lnTo>
                        <a:lnTo>
                          <a:pt x="13548" y="55738"/>
                        </a:lnTo>
                        <a:lnTo>
                          <a:pt x="15484" y="57049"/>
                        </a:lnTo>
                        <a:lnTo>
                          <a:pt x="18710" y="58361"/>
                        </a:lnTo>
                        <a:lnTo>
                          <a:pt x="20645" y="59016"/>
                        </a:lnTo>
                        <a:lnTo>
                          <a:pt x="22581" y="59016"/>
                        </a:lnTo>
                        <a:lnTo>
                          <a:pt x="25161" y="58361"/>
                        </a:lnTo>
                        <a:lnTo>
                          <a:pt x="28387" y="57705"/>
                        </a:lnTo>
                        <a:lnTo>
                          <a:pt x="30968" y="56393"/>
                        </a:lnTo>
                        <a:lnTo>
                          <a:pt x="33548" y="55738"/>
                        </a:lnTo>
                        <a:lnTo>
                          <a:pt x="38065" y="56393"/>
                        </a:lnTo>
                        <a:lnTo>
                          <a:pt x="40000" y="56393"/>
                        </a:lnTo>
                        <a:lnTo>
                          <a:pt x="41290" y="57049"/>
                        </a:lnTo>
                        <a:lnTo>
                          <a:pt x="42581" y="57705"/>
                        </a:lnTo>
                        <a:lnTo>
                          <a:pt x="42581" y="58361"/>
                        </a:lnTo>
                        <a:lnTo>
                          <a:pt x="41935" y="60328"/>
                        </a:lnTo>
                        <a:lnTo>
                          <a:pt x="41290" y="61639"/>
                        </a:lnTo>
                        <a:lnTo>
                          <a:pt x="39355" y="62295"/>
                        </a:lnTo>
                        <a:lnTo>
                          <a:pt x="37419" y="62951"/>
                        </a:lnTo>
                        <a:lnTo>
                          <a:pt x="35484" y="62951"/>
                        </a:lnTo>
                        <a:lnTo>
                          <a:pt x="30323" y="63607"/>
                        </a:lnTo>
                        <a:lnTo>
                          <a:pt x="25161" y="64262"/>
                        </a:lnTo>
                        <a:lnTo>
                          <a:pt x="20645" y="64262"/>
                        </a:lnTo>
                        <a:lnTo>
                          <a:pt x="18065" y="63607"/>
                        </a:lnTo>
                        <a:lnTo>
                          <a:pt x="16129" y="62295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33" name="Google Shape;533;p1"/>
                  <p:cNvSpPr/>
                  <p:nvPr/>
                </p:nvSpPr>
                <p:spPr>
                  <a:xfrm>
                    <a:off x="64500" y="1393425"/>
                    <a:ext cx="2290350" cy="1442650"/>
                  </a:xfrm>
                  <a:custGeom>
                    <a:rect b="b" l="l" r="r" t="t"/>
                    <a:pathLst>
                      <a:path extrusionOk="0" h="57706" w="91614">
                        <a:moveTo>
                          <a:pt x="23226" y="5247"/>
                        </a:moveTo>
                        <a:lnTo>
                          <a:pt x="21936" y="5247"/>
                        </a:lnTo>
                        <a:lnTo>
                          <a:pt x="20001" y="5247"/>
                        </a:lnTo>
                        <a:lnTo>
                          <a:pt x="15485" y="4591"/>
                        </a:lnTo>
                        <a:lnTo>
                          <a:pt x="13549" y="3935"/>
                        </a:lnTo>
                        <a:lnTo>
                          <a:pt x="11614" y="1968"/>
                        </a:lnTo>
                        <a:lnTo>
                          <a:pt x="10323" y="656"/>
                        </a:lnTo>
                        <a:lnTo>
                          <a:pt x="9033" y="1"/>
                        </a:lnTo>
                        <a:lnTo>
                          <a:pt x="9033" y="656"/>
                        </a:lnTo>
                        <a:lnTo>
                          <a:pt x="9033" y="1312"/>
                        </a:lnTo>
                        <a:lnTo>
                          <a:pt x="9678" y="3935"/>
                        </a:lnTo>
                        <a:lnTo>
                          <a:pt x="9678" y="5902"/>
                        </a:lnTo>
                        <a:lnTo>
                          <a:pt x="9678" y="7870"/>
                        </a:lnTo>
                        <a:lnTo>
                          <a:pt x="9033" y="9181"/>
                        </a:lnTo>
                        <a:lnTo>
                          <a:pt x="7743" y="9837"/>
                        </a:lnTo>
                        <a:lnTo>
                          <a:pt x="5162" y="12460"/>
                        </a:lnTo>
                        <a:lnTo>
                          <a:pt x="3226" y="14427"/>
                        </a:lnTo>
                        <a:lnTo>
                          <a:pt x="1291" y="17050"/>
                        </a:lnTo>
                        <a:lnTo>
                          <a:pt x="646" y="20329"/>
                        </a:lnTo>
                        <a:lnTo>
                          <a:pt x="1" y="24263"/>
                        </a:lnTo>
                        <a:lnTo>
                          <a:pt x="646" y="27542"/>
                        </a:lnTo>
                        <a:lnTo>
                          <a:pt x="646" y="30820"/>
                        </a:lnTo>
                        <a:lnTo>
                          <a:pt x="1936" y="35411"/>
                        </a:lnTo>
                        <a:lnTo>
                          <a:pt x="3226" y="39345"/>
                        </a:lnTo>
                        <a:lnTo>
                          <a:pt x="5807" y="43279"/>
                        </a:lnTo>
                        <a:lnTo>
                          <a:pt x="9033" y="46558"/>
                        </a:lnTo>
                        <a:lnTo>
                          <a:pt x="13549" y="49181"/>
                        </a:lnTo>
                        <a:lnTo>
                          <a:pt x="18065" y="50493"/>
                        </a:lnTo>
                        <a:lnTo>
                          <a:pt x="21936" y="50493"/>
                        </a:lnTo>
                        <a:lnTo>
                          <a:pt x="25807" y="49837"/>
                        </a:lnTo>
                        <a:lnTo>
                          <a:pt x="30323" y="48525"/>
                        </a:lnTo>
                        <a:lnTo>
                          <a:pt x="34839" y="46558"/>
                        </a:lnTo>
                        <a:lnTo>
                          <a:pt x="37420" y="45902"/>
                        </a:lnTo>
                        <a:lnTo>
                          <a:pt x="39355" y="45247"/>
                        </a:lnTo>
                        <a:lnTo>
                          <a:pt x="41291" y="45902"/>
                        </a:lnTo>
                        <a:lnTo>
                          <a:pt x="43872" y="47214"/>
                        </a:lnTo>
                        <a:lnTo>
                          <a:pt x="45162" y="48525"/>
                        </a:lnTo>
                        <a:lnTo>
                          <a:pt x="46452" y="50493"/>
                        </a:lnTo>
                        <a:lnTo>
                          <a:pt x="48388" y="52460"/>
                        </a:lnTo>
                        <a:lnTo>
                          <a:pt x="49678" y="53771"/>
                        </a:lnTo>
                        <a:lnTo>
                          <a:pt x="53549" y="55738"/>
                        </a:lnTo>
                        <a:lnTo>
                          <a:pt x="57420" y="57050"/>
                        </a:lnTo>
                        <a:lnTo>
                          <a:pt x="63226" y="57706"/>
                        </a:lnTo>
                        <a:lnTo>
                          <a:pt x="68388" y="57706"/>
                        </a:lnTo>
                        <a:lnTo>
                          <a:pt x="72904" y="57050"/>
                        </a:lnTo>
                        <a:lnTo>
                          <a:pt x="77420" y="55083"/>
                        </a:lnTo>
                        <a:lnTo>
                          <a:pt x="80646" y="53115"/>
                        </a:lnTo>
                        <a:lnTo>
                          <a:pt x="83872" y="49837"/>
                        </a:lnTo>
                        <a:lnTo>
                          <a:pt x="85162" y="47214"/>
                        </a:lnTo>
                        <a:lnTo>
                          <a:pt x="86452" y="43935"/>
                        </a:lnTo>
                        <a:lnTo>
                          <a:pt x="87097" y="40656"/>
                        </a:lnTo>
                        <a:lnTo>
                          <a:pt x="87743" y="38033"/>
                        </a:lnTo>
                        <a:lnTo>
                          <a:pt x="87743" y="33443"/>
                        </a:lnTo>
                        <a:lnTo>
                          <a:pt x="87743" y="29509"/>
                        </a:lnTo>
                        <a:lnTo>
                          <a:pt x="87743" y="28197"/>
                        </a:lnTo>
                        <a:lnTo>
                          <a:pt x="87743" y="27542"/>
                        </a:lnTo>
                        <a:lnTo>
                          <a:pt x="88388" y="26886"/>
                        </a:lnTo>
                        <a:lnTo>
                          <a:pt x="89033" y="26230"/>
                        </a:lnTo>
                        <a:lnTo>
                          <a:pt x="90323" y="25574"/>
                        </a:lnTo>
                        <a:lnTo>
                          <a:pt x="90968" y="24919"/>
                        </a:lnTo>
                        <a:lnTo>
                          <a:pt x="91614" y="24919"/>
                        </a:lnTo>
                        <a:lnTo>
                          <a:pt x="90968" y="24919"/>
                        </a:lnTo>
                        <a:lnTo>
                          <a:pt x="89678" y="24919"/>
                        </a:lnTo>
                        <a:lnTo>
                          <a:pt x="88388" y="24919"/>
                        </a:lnTo>
                        <a:lnTo>
                          <a:pt x="87097" y="24919"/>
                        </a:lnTo>
                        <a:lnTo>
                          <a:pt x="82581" y="22952"/>
                        </a:lnTo>
                        <a:lnTo>
                          <a:pt x="80646" y="22296"/>
                        </a:lnTo>
                        <a:lnTo>
                          <a:pt x="78710" y="20984"/>
                        </a:lnTo>
                        <a:lnTo>
                          <a:pt x="75485" y="18361"/>
                        </a:lnTo>
                        <a:lnTo>
                          <a:pt x="74194" y="17706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3549" y="17050"/>
                        </a:lnTo>
                        <a:lnTo>
                          <a:pt x="75485" y="19017"/>
                        </a:lnTo>
                        <a:lnTo>
                          <a:pt x="76130" y="20329"/>
                        </a:lnTo>
                        <a:lnTo>
                          <a:pt x="77420" y="20984"/>
                        </a:lnTo>
                        <a:lnTo>
                          <a:pt x="80646" y="23607"/>
                        </a:lnTo>
                        <a:lnTo>
                          <a:pt x="82581" y="26886"/>
                        </a:lnTo>
                        <a:lnTo>
                          <a:pt x="84517" y="30820"/>
                        </a:lnTo>
                        <a:lnTo>
                          <a:pt x="84517" y="35411"/>
                        </a:lnTo>
                        <a:lnTo>
                          <a:pt x="83872" y="40001"/>
                        </a:lnTo>
                        <a:lnTo>
                          <a:pt x="82581" y="43279"/>
                        </a:lnTo>
                        <a:lnTo>
                          <a:pt x="80001" y="46558"/>
                        </a:lnTo>
                        <a:lnTo>
                          <a:pt x="76775" y="48525"/>
                        </a:lnTo>
                        <a:lnTo>
                          <a:pt x="72259" y="50493"/>
                        </a:lnTo>
                        <a:lnTo>
                          <a:pt x="70323" y="51148"/>
                        </a:lnTo>
                        <a:lnTo>
                          <a:pt x="67097" y="51148"/>
                        </a:lnTo>
                        <a:lnTo>
                          <a:pt x="61936" y="51148"/>
                        </a:lnTo>
                        <a:lnTo>
                          <a:pt x="56775" y="50493"/>
                        </a:lnTo>
                        <a:lnTo>
                          <a:pt x="52904" y="49181"/>
                        </a:lnTo>
                        <a:lnTo>
                          <a:pt x="49678" y="47214"/>
                        </a:lnTo>
                        <a:lnTo>
                          <a:pt x="47097" y="44591"/>
                        </a:lnTo>
                        <a:lnTo>
                          <a:pt x="45807" y="41312"/>
                        </a:lnTo>
                        <a:lnTo>
                          <a:pt x="45162" y="36722"/>
                        </a:lnTo>
                        <a:lnTo>
                          <a:pt x="45807" y="34099"/>
                        </a:lnTo>
                        <a:lnTo>
                          <a:pt x="46452" y="30820"/>
                        </a:lnTo>
                        <a:lnTo>
                          <a:pt x="47097" y="26886"/>
                        </a:lnTo>
                        <a:lnTo>
                          <a:pt x="47743" y="24263"/>
                        </a:lnTo>
                        <a:lnTo>
                          <a:pt x="49033" y="20329"/>
                        </a:lnTo>
                        <a:lnTo>
                          <a:pt x="49678" y="17050"/>
                        </a:lnTo>
                        <a:lnTo>
                          <a:pt x="49033" y="14427"/>
                        </a:lnTo>
                        <a:lnTo>
                          <a:pt x="48388" y="13771"/>
                        </a:lnTo>
                        <a:lnTo>
                          <a:pt x="47743" y="13115"/>
                        </a:lnTo>
                        <a:lnTo>
                          <a:pt x="46452" y="13771"/>
                        </a:lnTo>
                        <a:lnTo>
                          <a:pt x="45807" y="15083"/>
                        </a:lnTo>
                        <a:lnTo>
                          <a:pt x="44517" y="17050"/>
                        </a:lnTo>
                        <a:lnTo>
                          <a:pt x="43872" y="20329"/>
                        </a:lnTo>
                        <a:lnTo>
                          <a:pt x="43226" y="24919"/>
                        </a:lnTo>
                        <a:lnTo>
                          <a:pt x="42581" y="27542"/>
                        </a:lnTo>
                        <a:lnTo>
                          <a:pt x="41936" y="30820"/>
                        </a:lnTo>
                        <a:lnTo>
                          <a:pt x="41291" y="34099"/>
                        </a:lnTo>
                        <a:lnTo>
                          <a:pt x="39355" y="36722"/>
                        </a:lnTo>
                        <a:lnTo>
                          <a:pt x="37420" y="38689"/>
                        </a:lnTo>
                        <a:lnTo>
                          <a:pt x="35485" y="40001"/>
                        </a:lnTo>
                        <a:lnTo>
                          <a:pt x="30323" y="42624"/>
                        </a:lnTo>
                        <a:lnTo>
                          <a:pt x="24517" y="44591"/>
                        </a:lnTo>
                        <a:lnTo>
                          <a:pt x="21291" y="44591"/>
                        </a:lnTo>
                        <a:lnTo>
                          <a:pt x="18710" y="43935"/>
                        </a:lnTo>
                        <a:lnTo>
                          <a:pt x="15485" y="43279"/>
                        </a:lnTo>
                        <a:lnTo>
                          <a:pt x="12259" y="41312"/>
                        </a:lnTo>
                        <a:lnTo>
                          <a:pt x="9678" y="39345"/>
                        </a:lnTo>
                        <a:lnTo>
                          <a:pt x="7743" y="36722"/>
                        </a:lnTo>
                        <a:lnTo>
                          <a:pt x="6452" y="34099"/>
                        </a:lnTo>
                        <a:lnTo>
                          <a:pt x="5807" y="31476"/>
                        </a:lnTo>
                        <a:lnTo>
                          <a:pt x="5162" y="28197"/>
                        </a:lnTo>
                        <a:lnTo>
                          <a:pt x="5162" y="25574"/>
                        </a:lnTo>
                        <a:lnTo>
                          <a:pt x="5162" y="22952"/>
                        </a:lnTo>
                        <a:lnTo>
                          <a:pt x="5162" y="20984"/>
                        </a:lnTo>
                        <a:lnTo>
                          <a:pt x="7097" y="17050"/>
                        </a:lnTo>
                        <a:lnTo>
                          <a:pt x="9678" y="13115"/>
                        </a:lnTo>
                        <a:lnTo>
                          <a:pt x="12904" y="10493"/>
                        </a:lnTo>
                        <a:lnTo>
                          <a:pt x="16130" y="9181"/>
                        </a:lnTo>
                        <a:lnTo>
                          <a:pt x="18710" y="8525"/>
                        </a:lnTo>
                        <a:lnTo>
                          <a:pt x="23226" y="7214"/>
                        </a:lnTo>
                        <a:lnTo>
                          <a:pt x="25162" y="6558"/>
                        </a:lnTo>
                        <a:lnTo>
                          <a:pt x="26452" y="5902"/>
                        </a:lnTo>
                        <a:lnTo>
                          <a:pt x="27097" y="5247"/>
                        </a:lnTo>
                        <a:lnTo>
                          <a:pt x="27097" y="4591"/>
                        </a:lnTo>
                        <a:lnTo>
                          <a:pt x="25807" y="3935"/>
                        </a:lnTo>
                        <a:lnTo>
                          <a:pt x="25162" y="4591"/>
                        </a:lnTo>
                        <a:lnTo>
                          <a:pt x="24517" y="5247"/>
                        </a:lnTo>
                        <a:lnTo>
                          <a:pt x="23226" y="5247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34" name="Google Shape;534;p1"/>
                  <p:cNvSpPr/>
                  <p:nvPr/>
                </p:nvSpPr>
                <p:spPr>
                  <a:xfrm>
                    <a:off x="1225800" y="1327850"/>
                    <a:ext cx="290350" cy="311500"/>
                  </a:xfrm>
                  <a:custGeom>
                    <a:rect b="b" l="l" r="r" t="t"/>
                    <a:pathLst>
                      <a:path extrusionOk="0" h="12460" w="11614">
                        <a:moveTo>
                          <a:pt x="5807" y="1"/>
                        </a:moveTo>
                        <a:cubicBezTo>
                          <a:pt x="2600" y="1"/>
                          <a:pt x="0" y="2790"/>
                          <a:pt x="0" y="6230"/>
                        </a:cubicBezTo>
                        <a:cubicBezTo>
                          <a:pt x="0" y="9671"/>
                          <a:pt x="2600" y="12460"/>
                          <a:pt x="5807" y="12460"/>
                        </a:cubicBezTo>
                        <a:cubicBezTo>
                          <a:pt x="9014" y="12460"/>
                          <a:pt x="11613" y="9671"/>
                          <a:pt x="11613" y="6230"/>
                        </a:cubicBezTo>
                        <a:cubicBezTo>
                          <a:pt x="11613" y="2790"/>
                          <a:pt x="9014" y="1"/>
                          <a:pt x="5807" y="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35" name="Google Shape;535;p1"/>
                  <p:cNvSpPr/>
                  <p:nvPr/>
                </p:nvSpPr>
                <p:spPr>
                  <a:xfrm>
                    <a:off x="467725" y="836050"/>
                    <a:ext cx="564550" cy="426250"/>
                  </a:xfrm>
                  <a:custGeom>
                    <a:rect b="b" l="l" r="r" t="t"/>
                    <a:pathLst>
                      <a:path extrusionOk="0" h="17050" w="22582">
                        <a:moveTo>
                          <a:pt x="21291" y="17050"/>
                        </a:moveTo>
                        <a:lnTo>
                          <a:pt x="20001" y="17050"/>
                        </a:lnTo>
                        <a:lnTo>
                          <a:pt x="17420" y="16394"/>
                        </a:lnTo>
                        <a:lnTo>
                          <a:pt x="12259" y="15083"/>
                        </a:lnTo>
                        <a:lnTo>
                          <a:pt x="9678" y="13771"/>
                        </a:lnTo>
                        <a:lnTo>
                          <a:pt x="6452" y="12460"/>
                        </a:lnTo>
                        <a:lnTo>
                          <a:pt x="3872" y="11148"/>
                        </a:lnTo>
                        <a:lnTo>
                          <a:pt x="1936" y="9837"/>
                        </a:lnTo>
                        <a:lnTo>
                          <a:pt x="646" y="8525"/>
                        </a:lnTo>
                        <a:lnTo>
                          <a:pt x="1" y="7214"/>
                        </a:lnTo>
                        <a:lnTo>
                          <a:pt x="1" y="4591"/>
                        </a:lnTo>
                        <a:lnTo>
                          <a:pt x="646" y="2624"/>
                        </a:lnTo>
                        <a:lnTo>
                          <a:pt x="1936" y="1312"/>
                        </a:lnTo>
                        <a:lnTo>
                          <a:pt x="3226" y="1"/>
                        </a:lnTo>
                        <a:lnTo>
                          <a:pt x="4517" y="1"/>
                        </a:lnTo>
                        <a:lnTo>
                          <a:pt x="5807" y="1"/>
                        </a:lnTo>
                        <a:lnTo>
                          <a:pt x="9033" y="656"/>
                        </a:lnTo>
                        <a:lnTo>
                          <a:pt x="12259" y="3279"/>
                        </a:lnTo>
                        <a:lnTo>
                          <a:pt x="14194" y="5247"/>
                        </a:lnTo>
                        <a:lnTo>
                          <a:pt x="16775" y="6558"/>
                        </a:lnTo>
                        <a:lnTo>
                          <a:pt x="19356" y="8525"/>
                        </a:lnTo>
                        <a:lnTo>
                          <a:pt x="21291" y="9837"/>
                        </a:lnTo>
                        <a:lnTo>
                          <a:pt x="22581" y="11148"/>
                        </a:lnTo>
                        <a:lnTo>
                          <a:pt x="22581" y="12460"/>
                        </a:lnTo>
                        <a:lnTo>
                          <a:pt x="22581" y="13771"/>
                        </a:lnTo>
                        <a:lnTo>
                          <a:pt x="22581" y="15738"/>
                        </a:lnTo>
                        <a:lnTo>
                          <a:pt x="22581" y="16394"/>
                        </a:lnTo>
                        <a:lnTo>
                          <a:pt x="21291" y="17050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36" name="Google Shape;536;p1"/>
                  <p:cNvSpPr/>
                  <p:nvPr/>
                </p:nvSpPr>
                <p:spPr>
                  <a:xfrm>
                    <a:off x="1403225" y="475400"/>
                    <a:ext cx="387100" cy="672150"/>
                  </a:xfrm>
                  <a:custGeom>
                    <a:rect b="b" l="l" r="r" t="t"/>
                    <a:pathLst>
                      <a:path extrusionOk="0" h="26886" w="15484">
                        <a:moveTo>
                          <a:pt x="9032" y="20328"/>
                        </a:moveTo>
                        <a:lnTo>
                          <a:pt x="6452" y="23607"/>
                        </a:lnTo>
                        <a:lnTo>
                          <a:pt x="3871" y="25574"/>
                        </a:lnTo>
                        <a:lnTo>
                          <a:pt x="2581" y="26886"/>
                        </a:lnTo>
                        <a:lnTo>
                          <a:pt x="1936" y="26886"/>
                        </a:lnTo>
                        <a:lnTo>
                          <a:pt x="645" y="26230"/>
                        </a:lnTo>
                        <a:lnTo>
                          <a:pt x="0" y="24918"/>
                        </a:lnTo>
                        <a:lnTo>
                          <a:pt x="0" y="23607"/>
                        </a:lnTo>
                        <a:lnTo>
                          <a:pt x="645" y="21640"/>
                        </a:lnTo>
                        <a:lnTo>
                          <a:pt x="1290" y="17705"/>
                        </a:lnTo>
                        <a:lnTo>
                          <a:pt x="2581" y="13771"/>
                        </a:lnTo>
                        <a:lnTo>
                          <a:pt x="3226" y="9836"/>
                        </a:lnTo>
                        <a:lnTo>
                          <a:pt x="5161" y="5246"/>
                        </a:lnTo>
                        <a:lnTo>
                          <a:pt x="6452" y="3279"/>
                        </a:lnTo>
                        <a:lnTo>
                          <a:pt x="7097" y="1968"/>
                        </a:lnTo>
                        <a:lnTo>
                          <a:pt x="9677" y="656"/>
                        </a:lnTo>
                        <a:lnTo>
                          <a:pt x="12258" y="0"/>
                        </a:lnTo>
                        <a:lnTo>
                          <a:pt x="14194" y="1312"/>
                        </a:lnTo>
                        <a:lnTo>
                          <a:pt x="15484" y="3279"/>
                        </a:lnTo>
                        <a:lnTo>
                          <a:pt x="15484" y="6558"/>
                        </a:lnTo>
                        <a:lnTo>
                          <a:pt x="14194" y="9836"/>
                        </a:lnTo>
                        <a:lnTo>
                          <a:pt x="13548" y="12459"/>
                        </a:lnTo>
                        <a:lnTo>
                          <a:pt x="12258" y="15082"/>
                        </a:lnTo>
                        <a:lnTo>
                          <a:pt x="10323" y="17705"/>
                        </a:lnTo>
                        <a:lnTo>
                          <a:pt x="9032" y="20328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37" name="Google Shape;537;p1"/>
                  <p:cNvSpPr/>
                  <p:nvPr/>
                </p:nvSpPr>
                <p:spPr>
                  <a:xfrm>
                    <a:off x="1774175" y="1344250"/>
                    <a:ext cx="629075" cy="229525"/>
                  </a:xfrm>
                  <a:custGeom>
                    <a:rect b="b" l="l" r="r" t="t"/>
                    <a:pathLst>
                      <a:path extrusionOk="0" h="9181" w="25163">
                        <a:moveTo>
                          <a:pt x="7743" y="7869"/>
                        </a:moveTo>
                        <a:lnTo>
                          <a:pt x="4517" y="7214"/>
                        </a:lnTo>
                        <a:lnTo>
                          <a:pt x="1936" y="6558"/>
                        </a:lnTo>
                        <a:lnTo>
                          <a:pt x="646" y="5902"/>
                        </a:lnTo>
                        <a:lnTo>
                          <a:pt x="1" y="4591"/>
                        </a:lnTo>
                        <a:lnTo>
                          <a:pt x="1" y="3279"/>
                        </a:lnTo>
                        <a:lnTo>
                          <a:pt x="1291" y="1968"/>
                        </a:lnTo>
                        <a:lnTo>
                          <a:pt x="3872" y="1312"/>
                        </a:lnTo>
                        <a:lnTo>
                          <a:pt x="7743" y="0"/>
                        </a:lnTo>
                        <a:lnTo>
                          <a:pt x="10323" y="0"/>
                        </a:lnTo>
                        <a:lnTo>
                          <a:pt x="13549" y="0"/>
                        </a:lnTo>
                        <a:lnTo>
                          <a:pt x="16775" y="0"/>
                        </a:lnTo>
                        <a:lnTo>
                          <a:pt x="19356" y="0"/>
                        </a:lnTo>
                        <a:lnTo>
                          <a:pt x="22581" y="656"/>
                        </a:lnTo>
                        <a:lnTo>
                          <a:pt x="24517" y="2623"/>
                        </a:lnTo>
                        <a:lnTo>
                          <a:pt x="25162" y="5246"/>
                        </a:lnTo>
                        <a:lnTo>
                          <a:pt x="24517" y="6558"/>
                        </a:lnTo>
                        <a:lnTo>
                          <a:pt x="23227" y="7869"/>
                        </a:lnTo>
                        <a:lnTo>
                          <a:pt x="21291" y="8525"/>
                        </a:lnTo>
                        <a:lnTo>
                          <a:pt x="18710" y="8525"/>
                        </a:lnTo>
                        <a:lnTo>
                          <a:pt x="16130" y="9181"/>
                        </a:lnTo>
                        <a:lnTo>
                          <a:pt x="14194" y="9181"/>
                        </a:lnTo>
                        <a:lnTo>
                          <a:pt x="10968" y="8525"/>
                        </a:lnTo>
                        <a:lnTo>
                          <a:pt x="7743" y="7869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38" name="Google Shape;538;p1"/>
                  <p:cNvSpPr/>
                  <p:nvPr/>
                </p:nvSpPr>
                <p:spPr>
                  <a:xfrm>
                    <a:off x="1403225" y="1803275"/>
                    <a:ext cx="274200" cy="639350"/>
                  </a:xfrm>
                  <a:custGeom>
                    <a:rect b="b" l="l" r="r" t="t"/>
                    <a:pathLst>
                      <a:path extrusionOk="0" h="25574" w="10968">
                        <a:moveTo>
                          <a:pt x="2581" y="13771"/>
                        </a:moveTo>
                        <a:lnTo>
                          <a:pt x="1936" y="9180"/>
                        </a:lnTo>
                        <a:lnTo>
                          <a:pt x="1290" y="7213"/>
                        </a:lnTo>
                        <a:lnTo>
                          <a:pt x="645" y="5246"/>
                        </a:lnTo>
                        <a:lnTo>
                          <a:pt x="645" y="3935"/>
                        </a:lnTo>
                        <a:lnTo>
                          <a:pt x="645" y="2623"/>
                        </a:lnTo>
                        <a:lnTo>
                          <a:pt x="0" y="1312"/>
                        </a:lnTo>
                        <a:lnTo>
                          <a:pt x="1290" y="0"/>
                        </a:lnTo>
                        <a:lnTo>
                          <a:pt x="2581" y="0"/>
                        </a:lnTo>
                        <a:lnTo>
                          <a:pt x="3226" y="656"/>
                        </a:lnTo>
                        <a:lnTo>
                          <a:pt x="4516" y="1312"/>
                        </a:lnTo>
                        <a:lnTo>
                          <a:pt x="5806" y="3935"/>
                        </a:lnTo>
                        <a:lnTo>
                          <a:pt x="7742" y="7869"/>
                        </a:lnTo>
                        <a:lnTo>
                          <a:pt x="9677" y="12459"/>
                        </a:lnTo>
                        <a:lnTo>
                          <a:pt x="10323" y="15082"/>
                        </a:lnTo>
                        <a:lnTo>
                          <a:pt x="10323" y="18361"/>
                        </a:lnTo>
                        <a:lnTo>
                          <a:pt x="10968" y="20984"/>
                        </a:lnTo>
                        <a:lnTo>
                          <a:pt x="10968" y="22951"/>
                        </a:lnTo>
                        <a:lnTo>
                          <a:pt x="9677" y="24918"/>
                        </a:lnTo>
                        <a:lnTo>
                          <a:pt x="8387" y="25574"/>
                        </a:lnTo>
                        <a:lnTo>
                          <a:pt x="6452" y="24918"/>
                        </a:lnTo>
                        <a:lnTo>
                          <a:pt x="5161" y="22951"/>
                        </a:lnTo>
                        <a:lnTo>
                          <a:pt x="4516" y="20984"/>
                        </a:lnTo>
                        <a:lnTo>
                          <a:pt x="3871" y="19017"/>
                        </a:lnTo>
                        <a:lnTo>
                          <a:pt x="2581" y="13771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539" name="Google Shape;539;p1"/>
                  <p:cNvSpPr/>
                  <p:nvPr/>
                </p:nvSpPr>
                <p:spPr>
                  <a:xfrm>
                    <a:off x="677400" y="1737700"/>
                    <a:ext cx="403250" cy="393450"/>
                  </a:xfrm>
                  <a:custGeom>
                    <a:rect b="b" l="l" r="r" t="t"/>
                    <a:pathLst>
                      <a:path extrusionOk="0" h="15738" w="16130">
                        <a:moveTo>
                          <a:pt x="11614" y="10492"/>
                        </a:moveTo>
                        <a:lnTo>
                          <a:pt x="10323" y="12459"/>
                        </a:lnTo>
                        <a:lnTo>
                          <a:pt x="8388" y="14426"/>
                        </a:lnTo>
                        <a:lnTo>
                          <a:pt x="6452" y="15082"/>
                        </a:lnTo>
                        <a:lnTo>
                          <a:pt x="3872" y="15738"/>
                        </a:lnTo>
                        <a:lnTo>
                          <a:pt x="1936" y="15738"/>
                        </a:lnTo>
                        <a:lnTo>
                          <a:pt x="646" y="14426"/>
                        </a:lnTo>
                        <a:lnTo>
                          <a:pt x="1" y="13115"/>
                        </a:lnTo>
                        <a:lnTo>
                          <a:pt x="1" y="11148"/>
                        </a:lnTo>
                        <a:lnTo>
                          <a:pt x="1291" y="7869"/>
                        </a:lnTo>
                        <a:lnTo>
                          <a:pt x="3227" y="5902"/>
                        </a:lnTo>
                        <a:lnTo>
                          <a:pt x="5807" y="3935"/>
                        </a:lnTo>
                        <a:lnTo>
                          <a:pt x="7743" y="2623"/>
                        </a:lnTo>
                        <a:lnTo>
                          <a:pt x="9678" y="1967"/>
                        </a:lnTo>
                        <a:lnTo>
                          <a:pt x="11614" y="656"/>
                        </a:lnTo>
                        <a:lnTo>
                          <a:pt x="13549" y="0"/>
                        </a:lnTo>
                        <a:lnTo>
                          <a:pt x="15485" y="656"/>
                        </a:lnTo>
                        <a:lnTo>
                          <a:pt x="16130" y="1967"/>
                        </a:lnTo>
                        <a:lnTo>
                          <a:pt x="16130" y="3279"/>
                        </a:lnTo>
                        <a:lnTo>
                          <a:pt x="15485" y="4590"/>
                        </a:lnTo>
                        <a:lnTo>
                          <a:pt x="14839" y="5902"/>
                        </a:lnTo>
                        <a:lnTo>
                          <a:pt x="13549" y="7869"/>
                        </a:lnTo>
                        <a:lnTo>
                          <a:pt x="12904" y="9181"/>
                        </a:lnTo>
                        <a:lnTo>
                          <a:pt x="11614" y="10492"/>
                        </a:ln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</p:grpSp>
        <p:sp>
          <p:nvSpPr>
            <p:cNvPr id="540" name="Google Shape;540;p1"/>
            <p:cNvSpPr/>
            <p:nvPr/>
          </p:nvSpPr>
          <p:spPr>
            <a:xfrm>
              <a:off x="7953375" y="4908550"/>
              <a:ext cx="1190625" cy="1939925"/>
            </a:xfrm>
            <a:custGeom>
              <a:rect b="b" l="l" r="r" t="t"/>
              <a:pathLst>
                <a:path extrusionOk="0" h="1222" w="750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>
              <a:gsLst>
                <a:gs pos="0">
                  <a:srgbClr val="FAE3B7"/>
                </a:gs>
                <a:gs pos="18000">
                  <a:srgbClr val="A28949"/>
                </a:gs>
                <a:gs pos="31000">
                  <a:srgbClr val="835E17"/>
                </a:gs>
                <a:gs pos="33001">
                  <a:srgbClr val="BD922A"/>
                </a:gs>
                <a:gs pos="37000">
                  <a:srgbClr val="FBE4AE"/>
                </a:gs>
                <a:gs pos="79000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1"/>
            <p:cNvSpPr/>
            <p:nvPr/>
          </p:nvSpPr>
          <p:spPr>
            <a:xfrm>
              <a:off x="7939087" y="4857750"/>
              <a:ext cx="1219200" cy="2000250"/>
            </a:xfrm>
            <a:custGeom>
              <a:rect b="b" l="l" r="r" t="t"/>
              <a:pathLst>
                <a:path extrusionOk="0" h="1260" w="768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>
              <a:gsLst>
                <a:gs pos="0">
                  <a:schemeClr val="folHlink"/>
                </a:gs>
                <a:gs pos="50000">
                  <a:schemeClr val="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2" name="Google Shape;542;p1"/>
            <p:cNvSpPr/>
            <p:nvPr/>
          </p:nvSpPr>
          <p:spPr>
            <a:xfrm>
              <a:off x="7927975" y="2817812"/>
              <a:ext cx="1231900" cy="4037012"/>
            </a:xfrm>
            <a:custGeom>
              <a:rect b="b" l="l" r="r" t="t"/>
              <a:pathLst>
                <a:path extrusionOk="0" h="2543" w="776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2"/>
                </a:gs>
                <a:gs pos="50000">
                  <a:schemeClr val="accent2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543" name="Google Shape;543;p1"/>
            <p:cNvPicPr preferRelativeResize="0"/>
            <p:nvPr/>
          </p:nvPicPr>
          <p:blipFill>
            <a:blip r:embed="rId1">
              <a:alphaModFix/>
            </a:blip>
            <a:stretch>
              <a:fillRect/>
            </a:stretch>
          </p:blipFill>
          <p:spPr>
            <a:xfrm>
              <a:off x="8010525" y="3538537"/>
              <a:ext cx="979487" cy="2184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44" name="Google Shape;544;p1"/>
            <p:cNvSpPr/>
            <p:nvPr/>
          </p:nvSpPr>
          <p:spPr>
            <a:xfrm>
              <a:off x="8010525" y="3538537"/>
              <a:ext cx="979487" cy="2184400"/>
            </a:xfrm>
            <a:custGeom>
              <a:rect b="b" l="l" r="r" t="t"/>
              <a:pathLst>
                <a:path extrusionOk="0" h="1376" w="617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545" name="Google Shape;545;p1"/>
            <p:cNvPicPr preferRelativeResize="0"/>
            <p:nvPr/>
          </p:nvPicPr>
          <p:blipFill>
            <a:blip r:embed="rId1">
              <a:alphaModFix/>
            </a:blip>
            <a:stretch>
              <a:fillRect/>
            </a:stretch>
          </p:blipFill>
          <p:spPr>
            <a:xfrm>
              <a:off x="8243887" y="427037"/>
              <a:ext cx="914400" cy="5048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46" name="Google Shape;546;p1"/>
            <p:cNvSpPr/>
            <p:nvPr/>
          </p:nvSpPr>
          <p:spPr>
            <a:xfrm>
              <a:off x="8243887" y="427037"/>
              <a:ext cx="914400" cy="5048250"/>
            </a:xfrm>
            <a:custGeom>
              <a:rect b="b" l="l" r="r" t="t"/>
              <a:pathLst>
                <a:path extrusionOk="0" h="3180" w="576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1"/>
            <p:cNvSpPr/>
            <p:nvPr/>
          </p:nvSpPr>
          <p:spPr>
            <a:xfrm>
              <a:off x="8250237" y="261937"/>
              <a:ext cx="909637" cy="3071812"/>
            </a:xfrm>
            <a:custGeom>
              <a:rect b="b" l="l" r="r" t="t"/>
              <a:pathLst>
                <a:path extrusionOk="0" h="1935" w="573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>
              <a:gsLst>
                <a:gs pos="0">
                  <a:schemeClr val="folHlink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1"/>
            <p:cNvSpPr/>
            <p:nvPr/>
          </p:nvSpPr>
          <p:spPr>
            <a:xfrm>
              <a:off x="7943850" y="0"/>
              <a:ext cx="576262" cy="3352800"/>
            </a:xfrm>
            <a:custGeom>
              <a:rect b="b" l="l" r="r" t="t"/>
              <a:pathLst>
                <a:path extrusionOk="0" h="2112" w="363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>
              <a:gsLst>
                <a:gs pos="0">
                  <a:srgbClr val="FAE3B7"/>
                </a:gs>
                <a:gs pos="18000">
                  <a:srgbClr val="A28949"/>
                </a:gs>
                <a:gs pos="31000">
                  <a:srgbClr val="835E17"/>
                </a:gs>
                <a:gs pos="33001">
                  <a:srgbClr val="BD922A"/>
                </a:gs>
                <a:gs pos="37000">
                  <a:srgbClr val="FBE4AE"/>
                </a:gs>
                <a:gs pos="79000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1"/>
            <p:cNvSpPr/>
            <p:nvPr/>
          </p:nvSpPr>
          <p:spPr>
            <a:xfrm>
              <a:off x="7943850" y="1587"/>
              <a:ext cx="300037" cy="3352800"/>
            </a:xfrm>
            <a:custGeom>
              <a:rect b="b" l="l" r="r" t="t"/>
              <a:pathLst>
                <a:path extrusionOk="0" h="2112" w="363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>
              <a:gsLst>
                <a:gs pos="0">
                  <a:schemeClr val="folHlink"/>
                </a:gs>
                <a:gs pos="50000">
                  <a:schemeClr val="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1"/>
            <p:cNvSpPr txBox="1"/>
            <p:nvPr/>
          </p:nvSpPr>
          <p:spPr>
            <a:xfrm>
              <a:off x="7866062" y="1587"/>
              <a:ext cx="88900" cy="6858000"/>
            </a:xfrm>
            <a:prstGeom prst="rect">
              <a:avLst/>
            </a:prstGeom>
            <a:gradFill>
              <a:gsLst>
                <a:gs pos="0">
                  <a:srgbClr val="FAE3B7"/>
                </a:gs>
                <a:gs pos="18000">
                  <a:srgbClr val="A28949"/>
                </a:gs>
                <a:gs pos="31000">
                  <a:srgbClr val="835E17"/>
                </a:gs>
                <a:gs pos="33001">
                  <a:srgbClr val="BD922A"/>
                </a:gs>
                <a:gs pos="37000">
                  <a:srgbClr val="FBE4AE"/>
                </a:gs>
                <a:gs pos="79000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1"/>
            <p:cNvSpPr/>
            <p:nvPr/>
          </p:nvSpPr>
          <p:spPr>
            <a:xfrm>
              <a:off x="7958137" y="6229350"/>
              <a:ext cx="1165225" cy="619125"/>
            </a:xfrm>
            <a:custGeom>
              <a:rect b="b" l="l" r="r" t="t"/>
              <a:pathLst>
                <a:path extrusionOk="0" h="378" w="692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50000">
                  <a:schemeClr val="folHlink"/>
                </a:gs>
                <a:gs pos="50000">
                  <a:schemeClr val="folHlink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1"/>
            <p:cNvSpPr/>
            <p:nvPr/>
          </p:nvSpPr>
          <p:spPr>
            <a:xfrm rot="5400000">
              <a:off x="4324350" y="3316287"/>
              <a:ext cx="6858000" cy="225425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24" y="0"/>
                  </a:lnTo>
                  <a:lnTo>
                    <a:pt x="119014" y="0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53" name="Google Shape;553;p1"/>
          <p:cNvSpPr txBox="1"/>
          <p:nvPr>
            <p:ph type="title"/>
          </p:nvPr>
        </p:nvSpPr>
        <p:spPr>
          <a:xfrm>
            <a:off x="219075" y="227012"/>
            <a:ext cx="7477125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4" name="Google Shape;554;p1"/>
          <p:cNvSpPr txBox="1"/>
          <p:nvPr>
            <p:ph idx="1" type="body"/>
          </p:nvPr>
        </p:nvSpPr>
        <p:spPr>
          <a:xfrm>
            <a:off x="263525" y="1598612"/>
            <a:ext cx="7386637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5" name="Google Shape;555;p1"/>
          <p:cNvSpPr txBox="1"/>
          <p:nvPr>
            <p:ph idx="10" type="dt"/>
          </p:nvPr>
        </p:nvSpPr>
        <p:spPr>
          <a:xfrm>
            <a:off x="301625" y="6242050"/>
            <a:ext cx="1782762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6" name="Google Shape;556;p1"/>
          <p:cNvSpPr txBox="1"/>
          <p:nvPr>
            <p:ph idx="11" type="ftr"/>
          </p:nvPr>
        </p:nvSpPr>
        <p:spPr>
          <a:xfrm>
            <a:off x="2257425" y="6248400"/>
            <a:ext cx="3455987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7" name="Google Shape;557;p1"/>
          <p:cNvSpPr txBox="1"/>
          <p:nvPr>
            <p:ph idx="12" type="sldNum"/>
          </p:nvPr>
        </p:nvSpPr>
        <p:spPr>
          <a:xfrm>
            <a:off x="5867400" y="6248400"/>
            <a:ext cx="1755775" cy="4746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000" u="none" cap="none" strike="noStrike"/>
            </a:lvl1pPr>
            <a:lvl2pPr indent="0" lvl="1" marL="0" marR="0" rtl="0" algn="r">
              <a:buNone/>
              <a:defRPr b="0" i="0" sz="1000" u="none" cap="none" strike="noStrike"/>
            </a:lvl2pPr>
            <a:lvl3pPr indent="0" lvl="2" marL="0" marR="0" rtl="0" algn="r">
              <a:buNone/>
              <a:defRPr b="0" i="0" sz="1000" u="none" cap="none" strike="noStrike"/>
            </a:lvl3pPr>
            <a:lvl4pPr indent="0" lvl="3" marL="0" marR="0" rtl="0" algn="r">
              <a:buNone/>
              <a:defRPr b="0" i="0" sz="1000" u="none" cap="none" strike="noStrike"/>
            </a:lvl4pPr>
            <a:lvl5pPr indent="0" lvl="4" marL="0" marR="0" rtl="0" algn="r">
              <a:buNone/>
              <a:defRPr b="0" i="0" sz="1000" u="none" cap="none" strike="noStrike"/>
            </a:lvl5pPr>
            <a:lvl6pPr indent="0" lvl="5" marL="0" marR="0" rtl="0" algn="r">
              <a:buNone/>
              <a:defRPr b="0" i="0" sz="1000" u="none" cap="none" strike="noStrike"/>
            </a:lvl6pPr>
            <a:lvl7pPr indent="0" lvl="6" marL="0" marR="0" rtl="0" algn="r">
              <a:buNone/>
              <a:defRPr b="0" i="0" sz="1000" u="none" cap="none" strike="noStrike"/>
            </a:lvl7pPr>
            <a:lvl8pPr indent="0" lvl="7" marL="0" marR="0" rtl="0" algn="r">
              <a:buNone/>
              <a:defRPr b="0" i="0" sz="1000" u="none" cap="none" strike="noStrike"/>
            </a:lvl8pPr>
            <a:lvl9pPr indent="0" lvl="8" marL="0" marR="0" rtl="0" algn="r">
              <a:buNone/>
              <a:defRPr b="0" i="0" sz="10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Relationship Id="rId4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16" name="Shape 1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7" name="Google Shape;1117;p4"/>
          <p:cNvSpPr txBox="1"/>
          <p:nvPr>
            <p:ph type="ctrTitle"/>
          </p:nvPr>
        </p:nvSpPr>
        <p:spPr>
          <a:xfrm>
            <a:off x="609600" y="990600"/>
            <a:ext cx="6584950" cy="20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FA6E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KERAJAAN</a:t>
            </a:r>
            <a:br>
              <a:rPr b="1" i="0" lang="en-US" sz="40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KHULAFA’ AR-RASYIDIN</a:t>
            </a:r>
            <a:endParaRPr b="0" i="0" sz="1800" u="none" cap="none" strike="noStrike">
              <a:solidFill>
                <a:srgbClr val="D9FA6E"/>
              </a:solidFill>
            </a:endParaRPr>
          </a:p>
        </p:txBody>
      </p:sp>
      <p:pic>
        <p:nvPicPr>
          <p:cNvPr id="1118" name="Google Shape;1118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56125" y="3405187"/>
            <a:ext cx="33337" cy="47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9" name="Google Shape;1119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56125" y="3405187"/>
            <a:ext cx="33337" cy="47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0" name="Google Shape;1120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56125" y="3405187"/>
            <a:ext cx="33337" cy="47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1" name="Google Shape;1121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56125" y="3405187"/>
            <a:ext cx="33337" cy="47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2" name="Google Shape;1122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0" y="3276600"/>
            <a:ext cx="4973637" cy="33543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77" name="Shape 1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" name="Google Shape;1178;p13"/>
          <p:cNvSpPr txBox="1"/>
          <p:nvPr>
            <p:ph idx="1" type="body"/>
          </p:nvPr>
        </p:nvSpPr>
        <p:spPr>
          <a:xfrm>
            <a:off x="263525" y="1752600"/>
            <a:ext cx="7386637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Char char="•"/>
            </a:pPr>
            <a:r>
              <a:rPr b="1" i="0" lang="en-US" sz="2800" u="sng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Menyusun semula pentadbiran tanah</a:t>
            </a: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yang di bawah penguasaan Islam, di mana tanah ini dimasukkan sebagai harta negara.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Char char="•"/>
            </a:pPr>
            <a:r>
              <a:rPr b="1" i="0" lang="en-US" sz="2800" u="sng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Tentera Islam tidak lagi mendapat harta ghanimah</a:t>
            </a: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sebagaimana lazimnya.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Beliau </a:t>
            </a:r>
            <a:r>
              <a:rPr b="1" i="0" lang="en-US" sz="2800" u="sng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tidak membenarkan para sahabat keluar atau meninggalkan kota Madinah</a:t>
            </a: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melainkan dengan keizinannya.</a:t>
            </a:r>
            <a:endParaRPr b="0" i="0" sz="1800" u="none" cap="none" strike="noStrike"/>
          </a:p>
        </p:txBody>
      </p:sp>
      <p:sp>
        <p:nvSpPr>
          <p:cNvPr id="1179" name="Google Shape;1179;p13"/>
          <p:cNvSpPr txBox="1"/>
          <p:nvPr>
            <p:ph type="title"/>
          </p:nvPr>
        </p:nvSpPr>
        <p:spPr>
          <a:xfrm>
            <a:off x="228600" y="533400"/>
            <a:ext cx="7477125" cy="990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POLISI PENTADBIRAN </a:t>
            </a:r>
            <a:b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KHALIFAH UMAR AL-KHATTAB</a:t>
            </a:r>
            <a:r>
              <a:rPr b="0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83" name="Shape 1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" name="Google Shape;1184;p14"/>
          <p:cNvSpPr txBox="1"/>
          <p:nvPr>
            <p:ph idx="1" type="body"/>
          </p:nvPr>
        </p:nvSpPr>
        <p:spPr>
          <a:xfrm>
            <a:off x="263525" y="1598612"/>
            <a:ext cx="7386637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Menyusun pentadbiran majlis syura.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Menunbuhkan beberapa jabatan untuk melicinkan pentadbiran negara seperti ”dewan al-jundi” dan ”dewan al-kharaj”.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Menyusun undang-undang tanah negara.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Mengisytiharkan kalendar mengikut tahun hijrah.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Menubuhkan pasukan tentera laut dan polis.</a:t>
            </a:r>
            <a:endParaRPr b="0" i="0" sz="1800" u="none" cap="none" strike="noStrike"/>
          </a:p>
        </p:txBody>
      </p:sp>
      <p:sp>
        <p:nvSpPr>
          <p:cNvPr id="1185" name="Google Shape;1185;p14"/>
          <p:cNvSpPr txBox="1"/>
          <p:nvPr>
            <p:ph type="title"/>
          </p:nvPr>
        </p:nvSpPr>
        <p:spPr>
          <a:xfrm>
            <a:off x="152400" y="609600"/>
            <a:ext cx="7477125" cy="838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FA6E"/>
              </a:buClr>
              <a:buFont typeface="Arial"/>
              <a:buNone/>
            </a:pPr>
            <a:r>
              <a:rPr b="1" i="0" lang="en-US" sz="26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SUMBANGAN KHALIFAH UMAR AL-KHATTAB</a:t>
            </a:r>
            <a:r>
              <a:rPr b="0" i="0" lang="en-US" sz="36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89" name="Shape 1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" name="Google Shape;1190;p15"/>
          <p:cNvSpPr txBox="1"/>
          <p:nvPr/>
        </p:nvSpPr>
        <p:spPr>
          <a:xfrm>
            <a:off x="533400" y="3352800"/>
            <a:ext cx="7086600" cy="762000"/>
          </a:xfrm>
          <a:prstGeom prst="rect">
            <a:avLst/>
          </a:prstGeom>
          <a:solidFill>
            <a:srgbClr val="66FFFF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KHALIFAH UTHMAN BIN ‘AFFAN</a:t>
            </a:r>
            <a:endParaRPr b="0" i="0" sz="1800" u="none" cap="none" strike="noStrike"/>
          </a:p>
        </p:txBody>
      </p:sp>
      <p:pic>
        <p:nvPicPr>
          <p:cNvPr id="1191" name="Google Shape;119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7000" y="533400"/>
            <a:ext cx="3063875" cy="2449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95" name="Shape 1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" name="Google Shape;1196;p16"/>
          <p:cNvSpPr txBox="1"/>
          <p:nvPr>
            <p:ph idx="1" type="body"/>
          </p:nvPr>
        </p:nvSpPr>
        <p:spPr>
          <a:xfrm>
            <a:off x="263525" y="1598612"/>
            <a:ext cx="7386637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500"/>
              <a:buFont typeface="Arial"/>
              <a:buChar char="•"/>
            </a:pPr>
            <a:r>
              <a:rPr b="0" i="0" lang="en-US" sz="25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Nama: Usman bin Affan bin Al-Aus bin Umayyah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00"/>
              </a:buClr>
              <a:buSzPts val="2500"/>
              <a:buFont typeface="Arial"/>
              <a:buChar char="•"/>
            </a:pPr>
            <a:r>
              <a:rPr b="0" i="0" lang="en-US" sz="25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Tarikh lahir:576M (6 tahun selepas tahun Gajah)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00"/>
              </a:buClr>
              <a:buSzPts val="2500"/>
              <a:buFont typeface="Arial"/>
              <a:buChar char="•"/>
            </a:pPr>
            <a:r>
              <a:rPr b="0" i="0" lang="en-US" sz="25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Keturunan: Bani Umayyah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00"/>
              </a:buClr>
              <a:buSzPts val="2500"/>
              <a:buFont typeface="Arial"/>
              <a:buChar char="•"/>
            </a:pPr>
            <a:r>
              <a:rPr b="0" i="0" lang="en-US" sz="25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Tarikh perlantikan: 23H (644M)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00"/>
              </a:buClr>
              <a:buSzPts val="2500"/>
              <a:buFont typeface="Arial"/>
              <a:buChar char="•"/>
            </a:pPr>
            <a:r>
              <a:rPr b="0" i="0" lang="en-US" sz="25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Tempoh perkhidmatan: 12 tahun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00"/>
              </a:buClr>
              <a:buSzPts val="2500"/>
              <a:buFont typeface="Arial"/>
              <a:buChar char="•"/>
            </a:pPr>
            <a:r>
              <a:rPr b="0" i="0" lang="en-US" sz="25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Tarikh wafat: 18 zulhijjah 35H (dibunuh oleh pemberontak ketika sedang membaca al-Quran)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FF00"/>
              </a:buClr>
              <a:buSzPts val="2500"/>
              <a:buFont typeface="Arial"/>
              <a:buChar char="•"/>
            </a:pPr>
            <a:r>
              <a:rPr b="0" i="0" lang="en-US" sz="25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Gelaran: Zu Nurain (yang punya dua cahaya kerana mengahwini 2 orang puteri Rasul SAW</a:t>
            </a:r>
            <a:endParaRPr b="0" i="0" sz="1800" u="none" cap="none" strike="noStrike"/>
          </a:p>
        </p:txBody>
      </p:sp>
      <p:sp>
        <p:nvSpPr>
          <p:cNvPr id="1197" name="Google Shape;1197;p16"/>
          <p:cNvSpPr txBox="1"/>
          <p:nvPr>
            <p:ph type="title"/>
          </p:nvPr>
        </p:nvSpPr>
        <p:spPr>
          <a:xfrm>
            <a:off x="228600" y="533400"/>
            <a:ext cx="7248525" cy="83978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Biodata</a:t>
            </a:r>
            <a:r>
              <a:rPr b="0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01" name="Shape 1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2" name="Google Shape;1202;p17"/>
          <p:cNvSpPr txBox="1"/>
          <p:nvPr>
            <p:ph idx="1" type="body"/>
          </p:nvPr>
        </p:nvSpPr>
        <p:spPr>
          <a:xfrm>
            <a:off x="263525" y="1598612"/>
            <a:ext cx="7386637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500"/>
              <a:buFont typeface="Arial"/>
              <a:buChar char="•"/>
            </a:pPr>
            <a:r>
              <a:rPr b="0" i="0" lang="en-US" sz="25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Ketika sedang sakit, Saidina Umar telah mencalonkan 6 orang sahabat untuk menggantikan tempat beliau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FFFF00"/>
              </a:buClr>
              <a:buSzPts val="2500"/>
              <a:buFont typeface="Arial"/>
              <a:buChar char="•"/>
            </a:pPr>
            <a:r>
              <a:rPr b="0" i="0" lang="en-US" sz="25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Mereka ialah Usman bin Affan, Ali bin Abi Talib, Talhah bin Ubaidah, Zubair bin Al-Awwam, Saad bin Abi Waqas dan Abdul Rahman bin Auf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FFFF00"/>
              </a:buClr>
              <a:buSzPts val="2500"/>
              <a:buFont typeface="Arial"/>
              <a:buChar char="•"/>
            </a:pPr>
            <a:r>
              <a:rPr b="0" i="0" lang="en-US" sz="25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Talhah, Zubair dan Saad menarik diri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FFFF00"/>
              </a:buClr>
              <a:buSzPts val="2500"/>
              <a:buFont typeface="Arial"/>
              <a:buChar char="•"/>
            </a:pPr>
            <a:r>
              <a:rPr b="0" i="0" lang="en-US" sz="25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Abdul Rahman bin Auf pula memilih untuk menjadi pemegang amanah di mana beliau telah menemui orang ramai dan meminta mereka memilih calon yang sesuai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FFFF00"/>
              </a:buClr>
              <a:buSzPts val="2500"/>
              <a:buFont typeface="Arial"/>
              <a:buChar char="•"/>
            </a:pPr>
            <a:r>
              <a:rPr b="0" i="0" lang="en-US" sz="25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Saidina Uthman terpilih dan orang ramai membaiahnya</a:t>
            </a:r>
            <a:endParaRPr b="0" i="0" sz="1800" u="none" cap="none" strike="noStrike"/>
          </a:p>
        </p:txBody>
      </p:sp>
      <p:sp>
        <p:nvSpPr>
          <p:cNvPr id="1203" name="Google Shape;1203;p17"/>
          <p:cNvSpPr txBox="1"/>
          <p:nvPr>
            <p:ph type="title"/>
          </p:nvPr>
        </p:nvSpPr>
        <p:spPr>
          <a:xfrm>
            <a:off x="142875" y="609600"/>
            <a:ext cx="7477125" cy="76358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Cara Pemilihan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07" name="Shape 1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" name="Google Shape;1208;p18"/>
          <p:cNvSpPr txBox="1"/>
          <p:nvPr>
            <p:ph idx="1" type="body"/>
          </p:nvPr>
        </p:nvSpPr>
        <p:spPr>
          <a:xfrm>
            <a:off x="263525" y="1598612"/>
            <a:ext cx="7386637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600"/>
              <a:buFont typeface="Arial"/>
              <a:buChar char="•"/>
            </a:pPr>
            <a:r>
              <a:rPr b="0" i="0" lang="en-US" sz="2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Memberi peluang kepada para sahabat yang ingin berjuang dan menyebarkan pengaruh islam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FFFF00"/>
              </a:buClr>
              <a:buSzPts val="2600"/>
              <a:buFont typeface="Arial"/>
              <a:buChar char="•"/>
            </a:pPr>
            <a:r>
              <a:rPr b="0" i="0" lang="en-US" sz="2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Mereka tidak dilarang dari meninggalkan kota Madinah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FFFF00"/>
              </a:buClr>
              <a:buSzPts val="2600"/>
              <a:buFont typeface="Arial"/>
              <a:buChar char="•"/>
            </a:pPr>
            <a:r>
              <a:rPr b="0" i="0" lang="en-US" sz="2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Melonggarkan syarat penggunaan harta baitulmal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FFFF00"/>
              </a:buClr>
              <a:buSzPts val="2600"/>
              <a:buFont typeface="Arial"/>
              <a:buChar char="•"/>
            </a:pPr>
            <a:r>
              <a:rPr b="0" i="0" lang="en-US" sz="2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Menetapkan al-Quran dibaca mengikut lahjah Quris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FFFF00"/>
              </a:buClr>
              <a:buSzPts val="2600"/>
              <a:buFont typeface="Arial"/>
              <a:buChar char="•"/>
            </a:pPr>
            <a:r>
              <a:rPr b="0" i="0" lang="en-US" sz="2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Kebanyakkan gabenor dilantik dari kalangan Bani Umayyah yang berkelayakan</a:t>
            </a:r>
            <a:endParaRPr b="0" i="0" sz="1800" u="none" cap="none" strike="noStrike"/>
          </a:p>
        </p:txBody>
      </p:sp>
      <p:sp>
        <p:nvSpPr>
          <p:cNvPr id="1209" name="Google Shape;1209;p18"/>
          <p:cNvSpPr txBox="1"/>
          <p:nvPr>
            <p:ph type="title"/>
          </p:nvPr>
        </p:nvSpPr>
        <p:spPr>
          <a:xfrm>
            <a:off x="228600" y="533400"/>
            <a:ext cx="7477125" cy="76358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Polisi Pentadbiran</a:t>
            </a:r>
            <a:r>
              <a:rPr b="0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13" name="Shape 1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4" name="Google Shape;1214;p19"/>
          <p:cNvSpPr txBox="1"/>
          <p:nvPr>
            <p:ph idx="1" type="body"/>
          </p:nvPr>
        </p:nvSpPr>
        <p:spPr>
          <a:xfrm>
            <a:off x="263525" y="1598612"/>
            <a:ext cx="7386637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Menyumbangkan harta dan kekayaan untuk pertahankan islam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Mengumpul dan membukukan al-Quran dalam satu naskah (Mashaf Usmani)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Membesarkan angkatan tentera laut dan darat yang membawa kepada perluasan kuasa islam</a:t>
            </a:r>
            <a:endParaRPr b="0" i="0" sz="1800" u="none" cap="none" strike="noStrike"/>
          </a:p>
        </p:txBody>
      </p:sp>
      <p:sp>
        <p:nvSpPr>
          <p:cNvPr id="1215" name="Google Shape;1215;p19"/>
          <p:cNvSpPr txBox="1"/>
          <p:nvPr>
            <p:ph type="title"/>
          </p:nvPr>
        </p:nvSpPr>
        <p:spPr>
          <a:xfrm>
            <a:off x="152400" y="533400"/>
            <a:ext cx="7477125" cy="685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Sumbangan Tokoh</a:t>
            </a:r>
            <a:r>
              <a:rPr b="0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19" name="Shape 1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" name="Google Shape;1220;p20"/>
          <p:cNvSpPr txBox="1"/>
          <p:nvPr/>
        </p:nvSpPr>
        <p:spPr>
          <a:xfrm>
            <a:off x="457200" y="4114800"/>
            <a:ext cx="7086600" cy="762000"/>
          </a:xfrm>
          <a:prstGeom prst="rect">
            <a:avLst/>
          </a:prstGeom>
          <a:solidFill>
            <a:srgbClr val="66FF3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KHALIFAH ALI BIN ABI TALIB</a:t>
            </a:r>
            <a:endParaRPr b="0" i="0" sz="1800" u="none" cap="none" strike="noStrike"/>
          </a:p>
        </p:txBody>
      </p:sp>
      <p:pic>
        <p:nvPicPr>
          <p:cNvPr id="1221" name="Google Shape;122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9800" y="1143000"/>
            <a:ext cx="3886200" cy="251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25" name="Shape 1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6" name="Google Shape;1226;p21"/>
          <p:cNvSpPr txBox="1"/>
          <p:nvPr>
            <p:ph idx="1" type="body"/>
          </p:nvPr>
        </p:nvSpPr>
        <p:spPr>
          <a:xfrm>
            <a:off x="263525" y="1598612"/>
            <a:ext cx="7386637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CCFF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CCFF"/>
                </a:solidFill>
                <a:latin typeface="Arial"/>
                <a:ea typeface="Arial"/>
                <a:cs typeface="Arial"/>
                <a:sym typeface="Arial"/>
              </a:rPr>
              <a:t>Ali bin Abi Talib bin Abdul Mutalib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CCFF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CCFF"/>
                </a:solidFill>
                <a:latin typeface="Arial"/>
                <a:ea typeface="Arial"/>
                <a:cs typeface="Arial"/>
                <a:sym typeface="Arial"/>
              </a:rPr>
              <a:t>Tarikh lahir: 601M (10 tahun sebelum nabi menjadi rasul)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CCFF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CCFF"/>
                </a:solidFill>
                <a:latin typeface="Arial"/>
                <a:ea typeface="Arial"/>
                <a:cs typeface="Arial"/>
                <a:sym typeface="Arial"/>
              </a:rPr>
              <a:t>Keturunan: Bani Hasyim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CCFF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CCFF"/>
                </a:solidFill>
                <a:latin typeface="Arial"/>
                <a:ea typeface="Arial"/>
                <a:cs typeface="Arial"/>
                <a:sym typeface="Arial"/>
              </a:rPr>
              <a:t>Tempoh perkhimatan: 4 tahun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CCFF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CCFF"/>
                </a:solidFill>
                <a:latin typeface="Arial"/>
                <a:ea typeface="Arial"/>
                <a:cs typeface="Arial"/>
                <a:sym typeface="Arial"/>
              </a:rPr>
              <a:t>Tarikh wafat: 17 Ramadhan 41H (655M)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CCFF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CCFF"/>
                </a:solidFill>
                <a:latin typeface="Arial"/>
                <a:ea typeface="Arial"/>
                <a:cs typeface="Arial"/>
                <a:sym typeface="Arial"/>
              </a:rPr>
              <a:t>Sebab kematian: Dibunuh oleh Abdul Rahman bin Muljan di Kufah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CCFF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CCFF"/>
                </a:solidFill>
                <a:latin typeface="Arial"/>
                <a:ea typeface="Arial"/>
                <a:cs typeface="Arial"/>
                <a:sym typeface="Arial"/>
              </a:rPr>
              <a:t>Gelaran: Abu Hasaan dan Abu Thurab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CCFF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CCFF"/>
                </a:solidFill>
                <a:latin typeface="Arial"/>
                <a:ea typeface="Arial"/>
                <a:cs typeface="Arial"/>
                <a:sym typeface="Arial"/>
              </a:rPr>
              <a:t>Merupakan kanak-kanak pertama memeluk islam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CCFF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CCFF"/>
                </a:solidFill>
                <a:latin typeface="Arial"/>
                <a:ea typeface="Arial"/>
                <a:cs typeface="Arial"/>
                <a:sym typeface="Arial"/>
              </a:rPr>
              <a:t>Didoakan karamah Allahu wajhah bermaksud orang yang dimuliakan wajahnya oleh Allah kerana tidak pernah menyembah berhala</a:t>
            </a:r>
            <a:endParaRPr b="0" i="0" sz="1800" u="none" cap="none" strike="noStrike"/>
          </a:p>
        </p:txBody>
      </p:sp>
      <p:sp>
        <p:nvSpPr>
          <p:cNvPr id="1227" name="Google Shape;1227;p21"/>
          <p:cNvSpPr txBox="1"/>
          <p:nvPr>
            <p:ph type="title"/>
          </p:nvPr>
        </p:nvSpPr>
        <p:spPr>
          <a:xfrm>
            <a:off x="228600" y="533400"/>
            <a:ext cx="7248525" cy="83978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Biodata</a:t>
            </a:r>
            <a:r>
              <a:rPr b="0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31" name="Shape 1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Google Shape;1232;p22"/>
          <p:cNvSpPr txBox="1"/>
          <p:nvPr>
            <p:ph idx="1" type="body"/>
          </p:nvPr>
        </p:nvSpPr>
        <p:spPr>
          <a:xfrm>
            <a:off x="263525" y="1598612"/>
            <a:ext cx="7386637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Negara hura hara selepas kewafatan Saidina Usman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Pihak pemberontak telah meminta beliau menjadi khalifah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Beliau menerima memandangkan keadaan negara kian meruncing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Orang ramai membaiah beliau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26" name="Shape 1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" name="Google Shape;1127;p5"/>
          <p:cNvSpPr txBox="1"/>
          <p:nvPr>
            <p:ph type="title"/>
          </p:nvPr>
        </p:nvSpPr>
        <p:spPr>
          <a:xfrm>
            <a:off x="152400" y="685800"/>
            <a:ext cx="7477125" cy="76358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FA6E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4 KHALIFAH TERKENAL</a:t>
            </a:r>
            <a:endParaRPr b="0" i="0" sz="1800" u="none" cap="none" strike="noStrike"/>
          </a:p>
        </p:txBody>
      </p:sp>
      <p:sp>
        <p:nvSpPr>
          <p:cNvPr id="1128" name="Google Shape;1128;p5"/>
          <p:cNvSpPr txBox="1"/>
          <p:nvPr/>
        </p:nvSpPr>
        <p:spPr>
          <a:xfrm>
            <a:off x="990600" y="2209800"/>
            <a:ext cx="7086600" cy="762000"/>
          </a:xfrm>
          <a:prstGeom prst="rect">
            <a:avLst/>
          </a:prstGeom>
          <a:solidFill>
            <a:srgbClr val="FFCCFF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KHALIFAH ABU BAKAR AS-SIDDIQ</a:t>
            </a:r>
            <a:endParaRPr b="0" i="0" sz="1800" u="none" cap="none" strike="noStrike"/>
          </a:p>
        </p:txBody>
      </p:sp>
      <p:sp>
        <p:nvSpPr>
          <p:cNvPr id="1129" name="Google Shape;1129;p5"/>
          <p:cNvSpPr txBox="1"/>
          <p:nvPr/>
        </p:nvSpPr>
        <p:spPr>
          <a:xfrm>
            <a:off x="990600" y="3124200"/>
            <a:ext cx="7086600" cy="762000"/>
          </a:xfrm>
          <a:prstGeom prst="rect">
            <a:avLst/>
          </a:prstGeom>
          <a:solidFill>
            <a:srgbClr val="D9FA6E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KHALIFAH UMAR AL-KHATTAB</a:t>
            </a:r>
            <a:endParaRPr b="0" i="0" sz="1800" u="none" cap="none" strike="noStrike"/>
          </a:p>
        </p:txBody>
      </p:sp>
      <p:sp>
        <p:nvSpPr>
          <p:cNvPr id="1130" name="Google Shape;1130;p5"/>
          <p:cNvSpPr txBox="1"/>
          <p:nvPr/>
        </p:nvSpPr>
        <p:spPr>
          <a:xfrm>
            <a:off x="990600" y="4038600"/>
            <a:ext cx="7086600" cy="762000"/>
          </a:xfrm>
          <a:prstGeom prst="rect">
            <a:avLst/>
          </a:prstGeom>
          <a:solidFill>
            <a:srgbClr val="66FFFF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KHALIFAH UTHMAN BIN ‘AFFAN</a:t>
            </a:r>
            <a:endParaRPr b="0" i="0" sz="1800" u="none" cap="none" strike="noStrike"/>
          </a:p>
        </p:txBody>
      </p:sp>
      <p:sp>
        <p:nvSpPr>
          <p:cNvPr id="1131" name="Google Shape;1131;p5"/>
          <p:cNvSpPr txBox="1"/>
          <p:nvPr/>
        </p:nvSpPr>
        <p:spPr>
          <a:xfrm>
            <a:off x="990600" y="4953000"/>
            <a:ext cx="7086600" cy="762000"/>
          </a:xfrm>
          <a:prstGeom prst="rect">
            <a:avLst/>
          </a:prstGeom>
          <a:solidFill>
            <a:srgbClr val="66FF3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KHALIFAH ALI BIN ABI TALIB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36" name="Shape 1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7" name="Google Shape;1237;p23"/>
          <p:cNvSpPr txBox="1"/>
          <p:nvPr>
            <p:ph idx="1" type="body"/>
          </p:nvPr>
        </p:nvSpPr>
        <p:spPr>
          <a:xfrm>
            <a:off x="263525" y="1598612"/>
            <a:ext cx="7386637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Menukar pegawai - pegawai berketurunan bani Umayyah termasuk Muawiah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Meneruskan majlis tahkim walaupun mendapat tentangan dari puak Khawarij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41" name="Shape 1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" name="Google Shape;1242;p24"/>
          <p:cNvSpPr txBox="1"/>
          <p:nvPr>
            <p:ph idx="1" type="body"/>
          </p:nvPr>
        </p:nvSpPr>
        <p:spPr>
          <a:xfrm>
            <a:off x="263525" y="1598612"/>
            <a:ext cx="7386637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Melaksanakan hukum islam dalam semua aspek negara dengan adil dan mengagihkan harta kekayaan negara dengan adil dan saksama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Mengawal kesejahteraan dan keamanan negara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Mengawal keselamatan negara dari sebarang ancaman musuh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Memelihara kesucian agama islam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Bertanggungjawab memungut dan menguruskan kewangan negara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Bertanggungjawab melantik pegawai-pegawai untuk bekerjasama mentadbir negara</a:t>
            </a:r>
            <a:endParaRPr b="0" i="0" sz="1800" u="none" cap="none" strike="noStrike"/>
          </a:p>
        </p:txBody>
      </p:sp>
      <p:sp>
        <p:nvSpPr>
          <p:cNvPr id="1243" name="Google Shape;1243;p24"/>
          <p:cNvSpPr txBox="1"/>
          <p:nvPr>
            <p:ph type="title"/>
          </p:nvPr>
        </p:nvSpPr>
        <p:spPr>
          <a:xfrm>
            <a:off x="228600" y="533400"/>
            <a:ext cx="7248525" cy="83978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FA6E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PERANAN KHALIFAH</a:t>
            </a:r>
            <a:r>
              <a:rPr b="0" i="0" lang="en-US" sz="40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47" name="Shape 1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8" name="Google Shape;1248;p25"/>
          <p:cNvSpPr txBox="1"/>
          <p:nvPr>
            <p:ph type="title"/>
          </p:nvPr>
        </p:nvSpPr>
        <p:spPr>
          <a:xfrm>
            <a:off x="219075" y="227012"/>
            <a:ext cx="5876925" cy="1143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FA6E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CIRI KEPEMIMPINAN</a:t>
            </a:r>
            <a:endParaRPr b="0" i="0" sz="1800" u="none" cap="none" strike="noStrike"/>
          </a:p>
        </p:txBody>
      </p:sp>
      <p:sp>
        <p:nvSpPr>
          <p:cNvPr id="1249" name="Google Shape;1249;p25"/>
          <p:cNvSpPr txBox="1"/>
          <p:nvPr>
            <p:ph idx="1" type="body"/>
          </p:nvPr>
        </p:nvSpPr>
        <p:spPr>
          <a:xfrm>
            <a:off x="263525" y="1598612"/>
            <a:ext cx="7280275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FA6E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Menjadikan al-Quran dan as-Sunnah sebagai sumber rujukan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Adil terhadap semua lapisan rakyat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Bertanggungjawab untuk kesejahteraan rakyat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Mengamalkan akhlak yang mulia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Menjadi sumber rujukan umat Islam selepas kewafatan Rasulullah.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53" name="Shape 1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4" name="Google Shape;1254;p26"/>
          <p:cNvSpPr txBox="1"/>
          <p:nvPr>
            <p:ph type="title"/>
          </p:nvPr>
        </p:nvSpPr>
        <p:spPr>
          <a:xfrm>
            <a:off x="219075" y="227012"/>
            <a:ext cx="6257925" cy="1143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FA6E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SISTEM PENTADBIRAN</a:t>
            </a:r>
            <a:endParaRPr b="0" i="0" sz="1800" u="none" cap="none" strike="noStrike"/>
          </a:p>
        </p:txBody>
      </p:sp>
      <p:sp>
        <p:nvSpPr>
          <p:cNvPr id="1255" name="Google Shape;1255;p26"/>
          <p:cNvSpPr txBox="1"/>
          <p:nvPr>
            <p:ph idx="1" type="body"/>
          </p:nvPr>
        </p:nvSpPr>
        <p:spPr>
          <a:xfrm>
            <a:off x="0" y="1676400"/>
            <a:ext cx="8042275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FA6E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Berlandaskan al-Quran dan as-Sunnah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D9FA6E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Menjalankan syariat Allah dalam semua urusan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D9FA6E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Melaksanakan amar ma’ruf nahi mungkar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D9FA6E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Meneruskan dasar pemerintahan Rasulullah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D9FA6E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Mengamalkan syura dalam setiap keputusan negara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59" name="Shape 1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0" name="Google Shape;1260;p27"/>
          <p:cNvSpPr txBox="1"/>
          <p:nvPr>
            <p:ph type="title"/>
          </p:nvPr>
        </p:nvSpPr>
        <p:spPr>
          <a:xfrm>
            <a:off x="219075" y="227012"/>
            <a:ext cx="6257925" cy="1143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FA6E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DASAR PENTADBIRAN</a:t>
            </a:r>
            <a:endParaRPr b="0" i="0" sz="1800" u="none" cap="none" strike="noStrike"/>
          </a:p>
        </p:txBody>
      </p:sp>
      <p:sp>
        <p:nvSpPr>
          <p:cNvPr id="1261" name="Google Shape;1261;p27"/>
          <p:cNvSpPr txBox="1"/>
          <p:nvPr>
            <p:ph idx="1" type="body"/>
          </p:nvPr>
        </p:nvSpPr>
        <p:spPr>
          <a:xfrm>
            <a:off x="263525" y="1598612"/>
            <a:ext cx="7386637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9FA6E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undang-undang dan perlembagaan negara berdasarkan al-Quran dan hadis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Khalifah punya kuasa buat keputusan berdasarkan keputusan majlis syura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Pemimpin bertanggungjawab tegak kebenaran dan keadilan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Rakyat wajib taati pemimpin yang mentaati syariat islam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Rakyat boleh tegur pemimpin mengikut saluran tertentu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65" name="Shape 1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6" name="Google Shape;1266;p28"/>
          <p:cNvSpPr txBox="1"/>
          <p:nvPr>
            <p:ph type="title"/>
          </p:nvPr>
        </p:nvSpPr>
        <p:spPr>
          <a:xfrm>
            <a:off x="219075" y="227012"/>
            <a:ext cx="5724525" cy="1143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FA6E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PEMBAHARUAN</a:t>
            </a:r>
            <a:endParaRPr b="0" i="0" sz="1800" u="none" cap="none" strike="noStrike"/>
          </a:p>
        </p:txBody>
      </p:sp>
      <p:sp>
        <p:nvSpPr>
          <p:cNvPr id="1267" name="Google Shape;1267;p28"/>
          <p:cNvSpPr txBox="1"/>
          <p:nvPr>
            <p:ph idx="1" type="body"/>
          </p:nvPr>
        </p:nvSpPr>
        <p:spPr>
          <a:xfrm>
            <a:off x="304800" y="1981200"/>
            <a:ext cx="7010400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Penubuhan Majlis Syura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Pentadbiran wilayah yang semakin luas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Penubuhan jabatan yang dikenali sebagai “ad-Diwan”.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	a. Diwan al-Jund ( Jab. Ketenteraan )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	b. Diwan al-Kharaj ( Jab. Hasil )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71" name="Shape 1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2" name="Google Shape;1272;p29"/>
          <p:cNvSpPr txBox="1"/>
          <p:nvPr>
            <p:ph type="title"/>
          </p:nvPr>
        </p:nvSpPr>
        <p:spPr>
          <a:xfrm>
            <a:off x="219075" y="227012"/>
            <a:ext cx="4886325" cy="1143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FA6E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SISTEM SYURA</a:t>
            </a:r>
            <a:endParaRPr b="0" i="0" sz="1800" u="none" cap="none" strike="noStrike"/>
          </a:p>
        </p:txBody>
      </p:sp>
      <p:sp>
        <p:nvSpPr>
          <p:cNvPr id="1273" name="Google Shape;1273;p29"/>
          <p:cNvSpPr txBox="1"/>
          <p:nvPr>
            <p:ph idx="1" type="body"/>
          </p:nvPr>
        </p:nvSpPr>
        <p:spPr>
          <a:xfrm>
            <a:off x="228600" y="1981200"/>
            <a:ext cx="7386637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FA6E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Dianggotai mereka yang dipilih oleh suara ramai.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D9FA6E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Ahli terdiri dari mereka yang berkebolehan dan dipercayai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D9FA6E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Mencapai kata sepakat dalam sesuatu perkara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77" name="Shape 1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8" name="Google Shape;1278;p30"/>
          <p:cNvSpPr txBox="1"/>
          <p:nvPr>
            <p:ph type="title"/>
          </p:nvPr>
        </p:nvSpPr>
        <p:spPr>
          <a:xfrm>
            <a:off x="219075" y="227012"/>
            <a:ext cx="4962525" cy="1143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FA6E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KESAN POSITIF</a:t>
            </a:r>
            <a:endParaRPr b="0" i="0" sz="1800" u="none" cap="none" strike="noStrike"/>
          </a:p>
        </p:txBody>
      </p:sp>
      <p:sp>
        <p:nvSpPr>
          <p:cNvPr id="1279" name="Google Shape;1279;p30"/>
          <p:cNvSpPr txBox="1"/>
          <p:nvPr>
            <p:ph idx="1" type="body"/>
          </p:nvPr>
        </p:nvSpPr>
        <p:spPr>
          <a:xfrm>
            <a:off x="263525" y="1598612"/>
            <a:ext cx="7386637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FA6E"/>
              </a:buClr>
              <a:buSzPts val="2800"/>
              <a:buFont typeface="Arial"/>
              <a:buChar char="•"/>
            </a:pPr>
            <a:r>
              <a:rPr b="1" i="0" lang="en-US" sz="2800" u="sng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KEMAJUAN SOSIAL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	1. Penduduk pelbagai bangsa hidup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       dalam keharmonian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	2. Penekanan pendidikan untuk semua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       golongan masyarakat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	3. Kebajikan untuk semua rakyat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	4. Keutamaan keadilan untuk semua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	5. Menyediakan kemudahan awam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83" name="Shape 1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4" name="Google Shape;1284;p31"/>
          <p:cNvSpPr txBox="1"/>
          <p:nvPr>
            <p:ph idx="1" type="body"/>
          </p:nvPr>
        </p:nvSpPr>
        <p:spPr>
          <a:xfrm>
            <a:off x="263525" y="1598612"/>
            <a:ext cx="7386637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KEMAJUAN EKONOMI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PERLUASAN WILAYAH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35" name="Shape 1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" name="Google Shape;1136;p6"/>
          <p:cNvSpPr txBox="1"/>
          <p:nvPr>
            <p:ph idx="1" type="body"/>
          </p:nvPr>
        </p:nvSpPr>
        <p:spPr>
          <a:xfrm>
            <a:off x="263525" y="1598612"/>
            <a:ext cx="7386637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FA6E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BIODATA TOKOH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Nama: Abdullah bin Abi Khulafah.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Tarikh lahir: 2 tahun selepas kelahiran Rasulullah.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Keturunan: Bani Tamim.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Gelaran: As-Siddiq (membenarkan segala perbuatan dan percakapan Rasul SAW).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Tarikh wafat: 13H (memerintah 2 tahun).</a:t>
            </a:r>
            <a:endParaRPr b="0" i="0" sz="1800" u="none" cap="none" strike="noStrike"/>
          </a:p>
        </p:txBody>
      </p:sp>
      <p:sp>
        <p:nvSpPr>
          <p:cNvPr id="1137" name="Google Shape;1137;p6"/>
          <p:cNvSpPr txBox="1"/>
          <p:nvPr/>
        </p:nvSpPr>
        <p:spPr>
          <a:xfrm>
            <a:off x="381000" y="609600"/>
            <a:ext cx="7086600" cy="762000"/>
          </a:xfrm>
          <a:prstGeom prst="rect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KHALIFAH ABU BAKAR AS-SIDDIQ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41" name="Shape 1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2" name="Google Shape;1142;p7"/>
          <p:cNvSpPr txBox="1"/>
          <p:nvPr>
            <p:ph idx="1" type="body"/>
          </p:nvPr>
        </p:nvSpPr>
        <p:spPr>
          <a:xfrm>
            <a:off x="304800" y="1143000"/>
            <a:ext cx="7386637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Berlaku perselisihan pendapat antara Ansar dan Muhajirin selepas kewafatan Rasul SAW 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Peristiwa itu berlaku di Saqifah Bani Sai’dah.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Setelah berbincang, Abu Bakar telah mencadangkan Umar dan Ubaidah.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D9FA6E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Mereka menolak dan Umar telah membaiah Saidina Abu Bakar</a:t>
            </a:r>
            <a:endParaRPr b="0" i="0" sz="1800" u="none" cap="none" strike="noStrike"/>
          </a:p>
        </p:txBody>
      </p:sp>
      <p:sp>
        <p:nvSpPr>
          <p:cNvPr id="1143" name="Google Shape;1143;p7"/>
          <p:cNvSpPr txBox="1"/>
          <p:nvPr>
            <p:ph type="title"/>
          </p:nvPr>
        </p:nvSpPr>
        <p:spPr>
          <a:xfrm>
            <a:off x="228600" y="533400"/>
            <a:ext cx="7477125" cy="76358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FA6E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CARA PEMILIHAN KHALIFAH ABU BAKAR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47" name="Shape 1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8" name="Google Shape;1148;p8"/>
          <p:cNvSpPr txBox="1"/>
          <p:nvPr>
            <p:ph type="title"/>
          </p:nvPr>
        </p:nvSpPr>
        <p:spPr>
          <a:xfrm>
            <a:off x="228600" y="533400"/>
            <a:ext cx="7477125" cy="76358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FA6E"/>
              </a:buClr>
              <a:buFont typeface="Arial"/>
              <a:buNone/>
            </a:pPr>
            <a:r>
              <a:rPr b="1" i="0" lang="en-US" sz="25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POLISI PENTADBIRAN KHALIFAH ABU BAKAR</a:t>
            </a:r>
            <a:r>
              <a:rPr b="1" i="0" lang="en-US" sz="36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/>
          </a:p>
        </p:txBody>
      </p:sp>
      <p:sp>
        <p:nvSpPr>
          <p:cNvPr id="1149" name="Google Shape;1149;p8"/>
          <p:cNvSpPr txBox="1"/>
          <p:nvPr>
            <p:ph idx="1" type="body"/>
          </p:nvPr>
        </p:nvSpPr>
        <p:spPr>
          <a:xfrm>
            <a:off x="263525" y="1598612"/>
            <a:ext cx="7386637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9FA6E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Memerangi golongan yang murtad, nabi palsu dan golongan yang enggan membayar zakat kerana beliau berijtihad bahawa orang yang mengengkari kewajipan bayar zakat adalah dikira menafikan rukun Islam.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D9FA6E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Menggerakkan semula tentera Usamah bin Zaid untuk memerangi penduduk Ghassan yang telah membunuh utusan Rasul SAW kerana berpendapat beliau tidak patut merubah bendera yang telah diikat oleh Rasul SAW.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D9FA6E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Beliau melantik pengganti khalifah untuk tidak menimbulkan perselisihan selepas kewafatannya.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53" name="Shape 1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" name="Google Shape;1154;p9"/>
          <p:cNvSpPr txBox="1"/>
          <p:nvPr>
            <p:ph type="title"/>
          </p:nvPr>
        </p:nvSpPr>
        <p:spPr>
          <a:xfrm>
            <a:off x="152400" y="533400"/>
            <a:ext cx="7477125" cy="685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FA6E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SUMBANGAN KHALIFAH ABU BAKAR</a:t>
            </a:r>
            <a:r>
              <a:rPr b="1" i="0" lang="en-US" sz="36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/>
          </a:p>
        </p:txBody>
      </p:sp>
      <p:sp>
        <p:nvSpPr>
          <p:cNvPr id="1155" name="Google Shape;1155;p9"/>
          <p:cNvSpPr txBox="1"/>
          <p:nvPr>
            <p:ph idx="1" type="body"/>
          </p:nvPr>
        </p:nvSpPr>
        <p:spPr>
          <a:xfrm>
            <a:off x="263525" y="1598612"/>
            <a:ext cx="7386637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FA6E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Mendaulatkan kerajaan Islam dari ancaman golongan murtad, nabi palsu dan golongan tidak membayar zakat 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D9FA6E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Membebaskan negeri-negeri di bawah naungan Rom dan Parsi.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D9FA6E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Mengumpulkan tulisan al-Quran.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59" name="Shape 1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" name="Google Shape;1160;p10"/>
          <p:cNvSpPr txBox="1"/>
          <p:nvPr/>
        </p:nvSpPr>
        <p:spPr>
          <a:xfrm>
            <a:off x="457200" y="3962400"/>
            <a:ext cx="7086600" cy="762000"/>
          </a:xfrm>
          <a:prstGeom prst="rect">
            <a:avLst/>
          </a:prstGeom>
          <a:solidFill>
            <a:srgbClr val="D9FA6E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KHALIFAH UMAR AL-KHATTAB</a:t>
            </a:r>
            <a:endParaRPr b="0" i="0" sz="1800" u="none" cap="none" strike="noStrike"/>
          </a:p>
        </p:txBody>
      </p:sp>
      <p:pic>
        <p:nvPicPr>
          <p:cNvPr id="1161" name="Google Shape;1161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0" y="609600"/>
            <a:ext cx="3200400" cy="320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65" name="Shape 1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6" name="Google Shape;1166;p11"/>
          <p:cNvSpPr txBox="1"/>
          <p:nvPr>
            <p:ph type="title"/>
          </p:nvPr>
        </p:nvSpPr>
        <p:spPr>
          <a:xfrm>
            <a:off x="228600" y="533400"/>
            <a:ext cx="7467600" cy="83978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9FA6E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BIODATA KHALIFAH UMAR AL-KHATTAB</a:t>
            </a:r>
            <a:endParaRPr b="0" i="0" sz="1800" u="none" cap="none" strike="noStrike"/>
          </a:p>
        </p:txBody>
      </p:sp>
      <p:sp>
        <p:nvSpPr>
          <p:cNvPr id="1167" name="Google Shape;1167;p11"/>
          <p:cNvSpPr txBox="1"/>
          <p:nvPr>
            <p:ph idx="1" type="body"/>
          </p:nvPr>
        </p:nvSpPr>
        <p:spPr>
          <a:xfrm>
            <a:off x="263525" y="1598612"/>
            <a:ext cx="7386637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Umar bin Al-Khatab bin Naufal.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Tarikh lahir: 584M (13 tahun selepas kelahiran Rasul SAW).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Keturunan: Bani A’di, Quraisy.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Tarikh perlantikan: Selasa 22 jamadil awal tahun 13H.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Tempoh perkhidmatan: 10 tahun 6 bulan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Tarikh wafat: Zulhijjah tahun 23H (usia 63 tahun).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Gelaran: Al-Farok (pemisah antara yang hak dan yang batil).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71" name="Shape 1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" name="Google Shape;1172;p12"/>
          <p:cNvSpPr txBox="1"/>
          <p:nvPr>
            <p:ph idx="1" type="body"/>
          </p:nvPr>
        </p:nvSpPr>
        <p:spPr>
          <a:xfrm>
            <a:off x="263525" y="1598612"/>
            <a:ext cx="7386637" cy="449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Dipilih oleh Abu Bakar ketika beliau sedang sakit.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Beliau telah meminta pandangan ramai tentang pemilihan tersebut.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Wasiat tentang perlantikan tersebut telah ditulis oleh Saidina Usman bin Affan.</a:t>
            </a:r>
            <a:endParaRPr b="0" i="0" sz="1800" u="none" cap="none" strike="noStrike"/>
          </a:p>
        </p:txBody>
      </p:sp>
      <p:sp>
        <p:nvSpPr>
          <p:cNvPr id="1173" name="Google Shape;1173;p12"/>
          <p:cNvSpPr txBox="1"/>
          <p:nvPr>
            <p:ph type="title"/>
          </p:nvPr>
        </p:nvSpPr>
        <p:spPr>
          <a:xfrm>
            <a:off x="142875" y="609600"/>
            <a:ext cx="7477125" cy="1143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CARA PEMILIHAN </a:t>
            </a:r>
            <a:b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rgbClr val="D9FA6E"/>
                </a:solidFill>
                <a:latin typeface="Arial"/>
                <a:ea typeface="Arial"/>
                <a:cs typeface="Arial"/>
                <a:sym typeface="Arial"/>
              </a:rPr>
              <a:t>KHALIFAH UMAR AL-KHATTAB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Kimono">
  <a:themeElements>
    <a:clrScheme name="Kimono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C16059"/>
      </a:accent3>
      <a:accent4>
        <a:srgbClr val="D5B781"/>
      </a:accent4>
      <a:accent5>
        <a:srgbClr val="79AF7D"/>
      </a:accent5>
      <a:accent6>
        <a:srgbClr val="C16059"/>
      </a:accent6>
      <a:hlink>
        <a:srgbClr val="F0B854"/>
      </a:hlink>
      <a:folHlink>
        <a:srgbClr val="DC893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