
<file path=[Content_Types].xml><?xml version="1.0" encoding="utf-8"?>
<Types xmlns="http://schemas.openxmlformats.org/package/2006/content-types">
  <Default ContentType="application/xml" Extension="xml"/>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50" r:id="rId3"/>
  </p:sldMasterIdLst>
  <p:notesMasterIdLst>
    <p:notesMasterId r:id="rId4"/>
  </p:notesMasterIdLst>
  <p:sldIdLst>
    <p:sldId id="256" r:id="rId5"/>
    <p:sldId id="257" r:id="rId6"/>
    <p:sldId id="258" r:id="rId7"/>
    <p:sldId id="259" r:id="rId8"/>
    <p:sldId id="260" r:id="rId9"/>
    <p:sldId id="261" r:id="rId10"/>
  </p:sldIdLst>
  <p:sldSz cy="68580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10" Type="http://schemas.openxmlformats.org/officeDocument/2006/relationships/slide" Target="slides/slide6.xml"/><Relationship Id="rId9" Type="http://schemas.openxmlformats.org/officeDocument/2006/relationships/slide" Target="slides/slide5.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317500" lvl="0" marL="457200">
              <a:spcBef>
                <a:spcPts val="0"/>
              </a:spcBef>
              <a:spcAft>
                <a:spcPts val="0"/>
              </a:spcAft>
              <a:buSzPts val="1400"/>
              <a:buChar char="●"/>
              <a:defRPr sz="1100"/>
            </a:lvl1pPr>
            <a:lvl2pPr indent="-317500" lvl="1" marL="914400">
              <a:spcBef>
                <a:spcPts val="0"/>
              </a:spcBef>
              <a:spcAft>
                <a:spcPts val="0"/>
              </a:spcAft>
              <a:buSzPts val="1400"/>
              <a:buChar char="○"/>
              <a:defRPr sz="1100"/>
            </a:lvl2pPr>
            <a:lvl3pPr indent="-317500" lvl="2" marL="1371600">
              <a:spcBef>
                <a:spcPts val="0"/>
              </a:spcBef>
              <a:spcAft>
                <a:spcPts val="0"/>
              </a:spcAft>
              <a:buSzPts val="1400"/>
              <a:buChar char="■"/>
              <a:defRPr sz="1100"/>
            </a:lvl3pPr>
            <a:lvl4pPr indent="-317500" lvl="3" marL="1828800">
              <a:spcBef>
                <a:spcPts val="0"/>
              </a:spcBef>
              <a:spcAft>
                <a:spcPts val="0"/>
              </a:spcAft>
              <a:buSzPts val="1400"/>
              <a:buChar char="●"/>
              <a:defRPr sz="1100"/>
            </a:lvl4pPr>
            <a:lvl5pPr indent="-317500" lvl="4" marL="2286000">
              <a:spcBef>
                <a:spcPts val="0"/>
              </a:spcBef>
              <a:spcAft>
                <a:spcPts val="0"/>
              </a:spcAft>
              <a:buSzPts val="1400"/>
              <a:buChar char="○"/>
              <a:defRPr sz="1100"/>
            </a:lvl5pPr>
            <a:lvl6pPr indent="-317500" lvl="5" marL="2743200">
              <a:spcBef>
                <a:spcPts val="0"/>
              </a:spcBef>
              <a:spcAft>
                <a:spcPts val="0"/>
              </a:spcAft>
              <a:buSzPts val="1400"/>
              <a:buChar char="■"/>
              <a:defRPr sz="1100"/>
            </a:lvl6pPr>
            <a:lvl7pPr indent="-317500" lvl="6" marL="3200400">
              <a:spcBef>
                <a:spcPts val="0"/>
              </a:spcBef>
              <a:spcAft>
                <a:spcPts val="0"/>
              </a:spcAft>
              <a:buSzPts val="1400"/>
              <a:buChar char="●"/>
              <a:defRPr sz="1100"/>
            </a:lvl7pPr>
            <a:lvl8pPr indent="-317500" lvl="7" marL="3657600">
              <a:spcBef>
                <a:spcPts val="0"/>
              </a:spcBef>
              <a:spcAft>
                <a:spcPts val="0"/>
              </a:spcAft>
              <a:buSzPts val="1400"/>
              <a:buChar char="○"/>
              <a:defRPr sz="1100"/>
            </a:lvl8pPr>
            <a:lvl9pPr indent="-317500" lvl="8" marL="4114800">
              <a:spcBef>
                <a:spcPts val="0"/>
              </a:spcBef>
              <a:spcAft>
                <a:spcPts val="0"/>
              </a:spcAft>
              <a:buSzPts val="14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5" name="Shape 125"/>
        <p:cNvGrpSpPr/>
        <p:nvPr/>
      </p:nvGrpSpPr>
      <p:grpSpPr>
        <a:xfrm>
          <a:off x="0" y="0"/>
          <a:ext cx="0" cy="0"/>
          <a:chOff x="0" y="0"/>
          <a:chExt cx="0" cy="0"/>
        </a:xfrm>
      </p:grpSpPr>
      <p:sp>
        <p:nvSpPr>
          <p:cNvPr id="126" name="Google Shape;126;p4: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7" name="Google Shape;127;p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0" name="Shape 130"/>
        <p:cNvGrpSpPr/>
        <p:nvPr/>
      </p:nvGrpSpPr>
      <p:grpSpPr>
        <a:xfrm>
          <a:off x="0" y="0"/>
          <a:ext cx="0" cy="0"/>
          <a:chOff x="0" y="0"/>
          <a:chExt cx="0" cy="0"/>
        </a:xfrm>
      </p:grpSpPr>
      <p:sp>
        <p:nvSpPr>
          <p:cNvPr id="131" name="Google Shape;131;p5: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2" name="Google Shape;132;p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5" name="Shape 135"/>
        <p:cNvGrpSpPr/>
        <p:nvPr/>
      </p:nvGrpSpPr>
      <p:grpSpPr>
        <a:xfrm>
          <a:off x="0" y="0"/>
          <a:ext cx="0" cy="0"/>
          <a:chOff x="0" y="0"/>
          <a:chExt cx="0" cy="0"/>
        </a:xfrm>
      </p:grpSpPr>
      <p:sp>
        <p:nvSpPr>
          <p:cNvPr id="136" name="Google Shape;136;p6: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7" name="Google Shape;137;p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1" name="Shape 141"/>
        <p:cNvGrpSpPr/>
        <p:nvPr/>
      </p:nvGrpSpPr>
      <p:grpSpPr>
        <a:xfrm>
          <a:off x="0" y="0"/>
          <a:ext cx="0" cy="0"/>
          <a:chOff x="0" y="0"/>
          <a:chExt cx="0" cy="0"/>
        </a:xfrm>
      </p:grpSpPr>
      <p:sp>
        <p:nvSpPr>
          <p:cNvPr id="142" name="Google Shape;142;p7: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3" name="Google Shape;143;p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7" name="Shape 147"/>
        <p:cNvGrpSpPr/>
        <p:nvPr/>
      </p:nvGrpSpPr>
      <p:grpSpPr>
        <a:xfrm>
          <a:off x="0" y="0"/>
          <a:ext cx="0" cy="0"/>
          <a:chOff x="0" y="0"/>
          <a:chExt cx="0" cy="0"/>
        </a:xfrm>
      </p:grpSpPr>
      <p:sp>
        <p:nvSpPr>
          <p:cNvPr id="148" name="Google Shape;148;p8: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9" name="Google Shape;149;p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3" name="Shape 153"/>
        <p:cNvGrpSpPr/>
        <p:nvPr/>
      </p:nvGrpSpPr>
      <p:grpSpPr>
        <a:xfrm>
          <a:off x="0" y="0"/>
          <a:ext cx="0" cy="0"/>
          <a:chOff x="0" y="0"/>
          <a:chExt cx="0" cy="0"/>
        </a:xfrm>
      </p:grpSpPr>
      <p:sp>
        <p:nvSpPr>
          <p:cNvPr id="154" name="Google Shape;154;p9: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5" name="Google Shape;155;p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showMasterSp="0" type="title">
  <p:cSld name="TITLE">
    <p:bg>
      <p:bgPr>
        <a:solidFill>
          <a:schemeClr val="lt1"/>
        </a:solidFill>
      </p:bgPr>
    </p:bg>
    <p:spTree>
      <p:nvGrpSpPr>
        <p:cNvPr id="62" name="Shape 62"/>
        <p:cNvGrpSpPr/>
        <p:nvPr/>
      </p:nvGrpSpPr>
      <p:grpSpPr>
        <a:xfrm>
          <a:off x="0" y="0"/>
          <a:ext cx="0" cy="0"/>
          <a:chOff x="0" y="0"/>
          <a:chExt cx="0" cy="0"/>
        </a:xfrm>
      </p:grpSpPr>
      <p:grpSp>
        <p:nvGrpSpPr>
          <p:cNvPr id="63" name="Google Shape;63;p2"/>
          <p:cNvGrpSpPr/>
          <p:nvPr/>
        </p:nvGrpSpPr>
        <p:grpSpPr>
          <a:xfrm>
            <a:off x="0" y="990600"/>
            <a:ext cx="8742362" cy="4789487"/>
            <a:chOff x="0" y="990600"/>
            <a:chExt cx="8742362" cy="4789487"/>
          </a:xfrm>
        </p:grpSpPr>
        <p:grpSp>
          <p:nvGrpSpPr>
            <p:cNvPr id="64" name="Google Shape;64;p2"/>
            <p:cNvGrpSpPr/>
            <p:nvPr/>
          </p:nvGrpSpPr>
          <p:grpSpPr>
            <a:xfrm>
              <a:off x="0" y="990600"/>
              <a:ext cx="4344987" cy="3811587"/>
              <a:chOff x="0" y="990600"/>
              <a:chExt cx="4344987" cy="3811587"/>
            </a:xfrm>
          </p:grpSpPr>
          <p:sp>
            <p:nvSpPr>
              <p:cNvPr id="65" name="Google Shape;65;p2"/>
              <p:cNvSpPr/>
              <p:nvPr/>
            </p:nvSpPr>
            <p:spPr>
              <a:xfrm>
                <a:off x="26987" y="1139825"/>
                <a:ext cx="452437" cy="439737"/>
              </a:xfrm>
              <a:custGeom>
                <a:rect b="b" l="l" r="r" t="t"/>
                <a:pathLst>
                  <a:path extrusionOk="0" h="276" w="284">
                    <a:moveTo>
                      <a:pt x="257" y="261"/>
                    </a:moveTo>
                    <a:lnTo>
                      <a:pt x="257" y="255"/>
                    </a:lnTo>
                    <a:lnTo>
                      <a:pt x="262" y="252"/>
                    </a:lnTo>
                    <a:lnTo>
                      <a:pt x="267" y="249"/>
                    </a:lnTo>
                    <a:lnTo>
                      <a:pt x="273" y="246"/>
                    </a:lnTo>
                    <a:lnTo>
                      <a:pt x="278" y="243"/>
                    </a:lnTo>
                    <a:lnTo>
                      <a:pt x="281" y="237"/>
                    </a:lnTo>
                    <a:lnTo>
                      <a:pt x="284" y="229"/>
                    </a:lnTo>
                    <a:lnTo>
                      <a:pt x="284" y="223"/>
                    </a:lnTo>
                    <a:lnTo>
                      <a:pt x="281" y="211"/>
                    </a:lnTo>
                    <a:lnTo>
                      <a:pt x="281" y="205"/>
                    </a:lnTo>
                    <a:lnTo>
                      <a:pt x="278" y="199"/>
                    </a:lnTo>
                    <a:lnTo>
                      <a:pt x="275" y="193"/>
                    </a:lnTo>
                    <a:lnTo>
                      <a:pt x="270" y="187"/>
                    </a:lnTo>
                    <a:lnTo>
                      <a:pt x="265" y="184"/>
                    </a:lnTo>
                    <a:lnTo>
                      <a:pt x="262" y="179"/>
                    </a:lnTo>
                    <a:lnTo>
                      <a:pt x="254" y="173"/>
                    </a:lnTo>
                    <a:lnTo>
                      <a:pt x="251" y="167"/>
                    </a:lnTo>
                    <a:lnTo>
                      <a:pt x="246" y="161"/>
                    </a:lnTo>
                    <a:lnTo>
                      <a:pt x="243" y="155"/>
                    </a:lnTo>
                    <a:lnTo>
                      <a:pt x="241" y="149"/>
                    </a:lnTo>
                    <a:lnTo>
                      <a:pt x="235" y="140"/>
                    </a:lnTo>
                    <a:lnTo>
                      <a:pt x="233" y="135"/>
                    </a:lnTo>
                    <a:lnTo>
                      <a:pt x="227" y="126"/>
                    </a:lnTo>
                    <a:lnTo>
                      <a:pt x="225" y="120"/>
                    </a:lnTo>
                    <a:lnTo>
                      <a:pt x="225" y="105"/>
                    </a:lnTo>
                    <a:lnTo>
                      <a:pt x="222" y="99"/>
                    </a:lnTo>
                    <a:lnTo>
                      <a:pt x="219" y="93"/>
                    </a:lnTo>
                    <a:lnTo>
                      <a:pt x="214" y="88"/>
                    </a:lnTo>
                    <a:lnTo>
                      <a:pt x="211" y="82"/>
                    </a:lnTo>
                    <a:lnTo>
                      <a:pt x="206" y="79"/>
                    </a:lnTo>
                    <a:lnTo>
                      <a:pt x="203" y="73"/>
                    </a:lnTo>
                    <a:lnTo>
                      <a:pt x="198" y="70"/>
                    </a:lnTo>
                    <a:lnTo>
                      <a:pt x="190" y="61"/>
                    </a:lnTo>
                    <a:lnTo>
                      <a:pt x="184" y="55"/>
                    </a:lnTo>
                    <a:lnTo>
                      <a:pt x="182" y="49"/>
                    </a:lnTo>
                    <a:lnTo>
                      <a:pt x="168" y="35"/>
                    </a:lnTo>
                    <a:lnTo>
                      <a:pt x="166" y="29"/>
                    </a:lnTo>
                    <a:lnTo>
                      <a:pt x="158" y="23"/>
                    </a:lnTo>
                    <a:lnTo>
                      <a:pt x="152" y="20"/>
                    </a:lnTo>
                    <a:lnTo>
                      <a:pt x="144" y="11"/>
                    </a:lnTo>
                    <a:lnTo>
                      <a:pt x="139" y="8"/>
                    </a:lnTo>
                    <a:lnTo>
                      <a:pt x="136" y="2"/>
                    </a:lnTo>
                    <a:lnTo>
                      <a:pt x="125" y="0"/>
                    </a:lnTo>
                    <a:lnTo>
                      <a:pt x="120" y="0"/>
                    </a:lnTo>
                    <a:lnTo>
                      <a:pt x="109" y="0"/>
                    </a:lnTo>
                    <a:lnTo>
                      <a:pt x="104" y="0"/>
                    </a:lnTo>
                    <a:lnTo>
                      <a:pt x="99" y="0"/>
                    </a:lnTo>
                    <a:lnTo>
                      <a:pt x="93" y="0"/>
                    </a:lnTo>
                    <a:lnTo>
                      <a:pt x="88" y="0"/>
                    </a:lnTo>
                    <a:lnTo>
                      <a:pt x="85" y="5"/>
                    </a:lnTo>
                    <a:lnTo>
                      <a:pt x="80" y="8"/>
                    </a:lnTo>
                    <a:lnTo>
                      <a:pt x="75" y="11"/>
                    </a:lnTo>
                    <a:lnTo>
                      <a:pt x="69" y="14"/>
                    </a:lnTo>
                    <a:lnTo>
                      <a:pt x="66" y="20"/>
                    </a:lnTo>
                    <a:lnTo>
                      <a:pt x="61" y="23"/>
                    </a:lnTo>
                    <a:lnTo>
                      <a:pt x="56" y="26"/>
                    </a:lnTo>
                    <a:lnTo>
                      <a:pt x="53" y="32"/>
                    </a:lnTo>
                    <a:lnTo>
                      <a:pt x="48" y="35"/>
                    </a:lnTo>
                    <a:lnTo>
                      <a:pt x="42" y="41"/>
                    </a:lnTo>
                    <a:lnTo>
                      <a:pt x="34" y="49"/>
                    </a:lnTo>
                    <a:lnTo>
                      <a:pt x="29" y="52"/>
                    </a:lnTo>
                    <a:lnTo>
                      <a:pt x="26" y="58"/>
                    </a:lnTo>
                    <a:lnTo>
                      <a:pt x="21" y="64"/>
                    </a:lnTo>
                    <a:lnTo>
                      <a:pt x="18" y="70"/>
                    </a:lnTo>
                    <a:lnTo>
                      <a:pt x="16" y="76"/>
                    </a:lnTo>
                    <a:lnTo>
                      <a:pt x="10" y="79"/>
                    </a:lnTo>
                    <a:lnTo>
                      <a:pt x="8" y="85"/>
                    </a:lnTo>
                    <a:lnTo>
                      <a:pt x="5" y="91"/>
                    </a:lnTo>
                    <a:lnTo>
                      <a:pt x="5" y="96"/>
                    </a:lnTo>
                    <a:lnTo>
                      <a:pt x="2" y="102"/>
                    </a:lnTo>
                    <a:lnTo>
                      <a:pt x="2" y="108"/>
                    </a:lnTo>
                    <a:lnTo>
                      <a:pt x="0" y="117"/>
                    </a:lnTo>
                    <a:lnTo>
                      <a:pt x="0" y="123"/>
                    </a:lnTo>
                    <a:lnTo>
                      <a:pt x="0" y="132"/>
                    </a:lnTo>
                    <a:lnTo>
                      <a:pt x="2" y="138"/>
                    </a:lnTo>
                    <a:lnTo>
                      <a:pt x="5" y="143"/>
                    </a:lnTo>
                    <a:lnTo>
                      <a:pt x="8" y="149"/>
                    </a:lnTo>
                    <a:lnTo>
                      <a:pt x="13" y="152"/>
                    </a:lnTo>
                    <a:lnTo>
                      <a:pt x="18" y="161"/>
                    </a:lnTo>
                    <a:lnTo>
                      <a:pt x="18" y="167"/>
                    </a:lnTo>
                    <a:lnTo>
                      <a:pt x="21" y="173"/>
                    </a:lnTo>
                    <a:lnTo>
                      <a:pt x="26" y="176"/>
                    </a:lnTo>
                    <a:lnTo>
                      <a:pt x="29" y="182"/>
                    </a:lnTo>
                    <a:lnTo>
                      <a:pt x="34" y="187"/>
                    </a:lnTo>
                    <a:lnTo>
                      <a:pt x="45" y="196"/>
                    </a:lnTo>
                    <a:lnTo>
                      <a:pt x="50" y="199"/>
                    </a:lnTo>
                    <a:lnTo>
                      <a:pt x="56" y="202"/>
                    </a:lnTo>
                    <a:lnTo>
                      <a:pt x="61" y="205"/>
                    </a:lnTo>
                    <a:lnTo>
                      <a:pt x="66" y="208"/>
                    </a:lnTo>
                    <a:lnTo>
                      <a:pt x="75" y="214"/>
                    </a:lnTo>
                    <a:lnTo>
                      <a:pt x="80" y="217"/>
                    </a:lnTo>
                    <a:lnTo>
                      <a:pt x="91" y="220"/>
                    </a:lnTo>
                    <a:lnTo>
                      <a:pt x="96" y="220"/>
                    </a:lnTo>
                    <a:lnTo>
                      <a:pt x="101" y="223"/>
                    </a:lnTo>
                    <a:lnTo>
                      <a:pt x="107" y="226"/>
                    </a:lnTo>
                    <a:lnTo>
                      <a:pt x="112" y="231"/>
                    </a:lnTo>
                    <a:lnTo>
                      <a:pt x="117" y="234"/>
                    </a:lnTo>
                    <a:lnTo>
                      <a:pt x="128" y="240"/>
                    </a:lnTo>
                    <a:lnTo>
                      <a:pt x="133" y="243"/>
                    </a:lnTo>
                    <a:lnTo>
                      <a:pt x="139" y="243"/>
                    </a:lnTo>
                    <a:lnTo>
                      <a:pt x="144" y="246"/>
                    </a:lnTo>
                    <a:lnTo>
                      <a:pt x="152" y="249"/>
                    </a:lnTo>
                    <a:lnTo>
                      <a:pt x="158" y="249"/>
                    </a:lnTo>
                    <a:lnTo>
                      <a:pt x="163" y="252"/>
                    </a:lnTo>
                    <a:lnTo>
                      <a:pt x="174" y="252"/>
                    </a:lnTo>
                    <a:lnTo>
                      <a:pt x="179" y="252"/>
                    </a:lnTo>
                    <a:lnTo>
                      <a:pt x="184" y="252"/>
                    </a:lnTo>
                    <a:lnTo>
                      <a:pt x="195" y="255"/>
                    </a:lnTo>
                    <a:lnTo>
                      <a:pt x="200" y="258"/>
                    </a:lnTo>
                    <a:lnTo>
                      <a:pt x="203" y="264"/>
                    </a:lnTo>
                    <a:lnTo>
                      <a:pt x="206" y="270"/>
                    </a:lnTo>
                    <a:lnTo>
                      <a:pt x="211" y="270"/>
                    </a:lnTo>
                    <a:lnTo>
                      <a:pt x="217" y="273"/>
                    </a:lnTo>
                    <a:lnTo>
                      <a:pt x="225" y="273"/>
                    </a:lnTo>
                    <a:lnTo>
                      <a:pt x="230" y="276"/>
                    </a:lnTo>
                    <a:lnTo>
                      <a:pt x="235" y="276"/>
                    </a:lnTo>
                    <a:lnTo>
                      <a:pt x="243" y="276"/>
                    </a:lnTo>
                    <a:lnTo>
                      <a:pt x="249" y="273"/>
                    </a:lnTo>
                    <a:lnTo>
                      <a:pt x="257" y="267"/>
                    </a:lnTo>
                    <a:lnTo>
                      <a:pt x="257" y="261"/>
                    </a:lnTo>
                    <a:lnTo>
                      <a:pt x="257" y="261"/>
                    </a:lnTo>
                  </a:path>
                </a:pathLst>
              </a:custGeom>
              <a:solidFill>
                <a:schemeClr val="accent2"/>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6" name="Google Shape;66;p2"/>
              <p:cNvSpPr/>
              <p:nvPr/>
            </p:nvSpPr>
            <p:spPr>
              <a:xfrm>
                <a:off x="544512" y="1633537"/>
                <a:ext cx="227012" cy="222250"/>
              </a:xfrm>
              <a:custGeom>
                <a:rect b="b" l="l" r="r" t="t"/>
                <a:pathLst>
                  <a:path extrusionOk="0" h="139" w="142">
                    <a:moveTo>
                      <a:pt x="53" y="136"/>
                    </a:moveTo>
                    <a:lnTo>
                      <a:pt x="64" y="136"/>
                    </a:lnTo>
                    <a:lnTo>
                      <a:pt x="69" y="136"/>
                    </a:lnTo>
                    <a:lnTo>
                      <a:pt x="75" y="136"/>
                    </a:lnTo>
                    <a:lnTo>
                      <a:pt x="80" y="136"/>
                    </a:lnTo>
                    <a:lnTo>
                      <a:pt x="85" y="133"/>
                    </a:lnTo>
                    <a:lnTo>
                      <a:pt x="91" y="133"/>
                    </a:lnTo>
                    <a:lnTo>
                      <a:pt x="96" y="133"/>
                    </a:lnTo>
                    <a:lnTo>
                      <a:pt x="101" y="133"/>
                    </a:lnTo>
                    <a:lnTo>
                      <a:pt x="107" y="133"/>
                    </a:lnTo>
                    <a:lnTo>
                      <a:pt x="112" y="130"/>
                    </a:lnTo>
                    <a:lnTo>
                      <a:pt x="117" y="130"/>
                    </a:lnTo>
                    <a:lnTo>
                      <a:pt x="123" y="130"/>
                    </a:lnTo>
                    <a:lnTo>
                      <a:pt x="128" y="130"/>
                    </a:lnTo>
                    <a:lnTo>
                      <a:pt x="133" y="127"/>
                    </a:lnTo>
                    <a:lnTo>
                      <a:pt x="139" y="124"/>
                    </a:lnTo>
                    <a:lnTo>
                      <a:pt x="142" y="118"/>
                    </a:lnTo>
                    <a:lnTo>
                      <a:pt x="142" y="112"/>
                    </a:lnTo>
                    <a:lnTo>
                      <a:pt x="142" y="106"/>
                    </a:lnTo>
                    <a:lnTo>
                      <a:pt x="142" y="100"/>
                    </a:lnTo>
                    <a:lnTo>
                      <a:pt x="139" y="94"/>
                    </a:lnTo>
                    <a:lnTo>
                      <a:pt x="139" y="88"/>
                    </a:lnTo>
                    <a:lnTo>
                      <a:pt x="139" y="82"/>
                    </a:lnTo>
                    <a:lnTo>
                      <a:pt x="133" y="79"/>
                    </a:lnTo>
                    <a:lnTo>
                      <a:pt x="131" y="73"/>
                    </a:lnTo>
                    <a:lnTo>
                      <a:pt x="128" y="65"/>
                    </a:lnTo>
                    <a:lnTo>
                      <a:pt x="123" y="62"/>
                    </a:lnTo>
                    <a:lnTo>
                      <a:pt x="120" y="56"/>
                    </a:lnTo>
                    <a:lnTo>
                      <a:pt x="101" y="38"/>
                    </a:lnTo>
                    <a:lnTo>
                      <a:pt x="96" y="32"/>
                    </a:lnTo>
                    <a:lnTo>
                      <a:pt x="91" y="29"/>
                    </a:lnTo>
                    <a:lnTo>
                      <a:pt x="85" y="26"/>
                    </a:lnTo>
                    <a:lnTo>
                      <a:pt x="83" y="20"/>
                    </a:lnTo>
                    <a:lnTo>
                      <a:pt x="75" y="14"/>
                    </a:lnTo>
                    <a:lnTo>
                      <a:pt x="69" y="11"/>
                    </a:lnTo>
                    <a:lnTo>
                      <a:pt x="64" y="5"/>
                    </a:lnTo>
                    <a:lnTo>
                      <a:pt x="56" y="2"/>
                    </a:lnTo>
                    <a:lnTo>
                      <a:pt x="50" y="0"/>
                    </a:lnTo>
                    <a:lnTo>
                      <a:pt x="45" y="0"/>
                    </a:lnTo>
                    <a:lnTo>
                      <a:pt x="40" y="0"/>
                    </a:lnTo>
                    <a:lnTo>
                      <a:pt x="34" y="0"/>
                    </a:lnTo>
                    <a:lnTo>
                      <a:pt x="26" y="2"/>
                    </a:lnTo>
                    <a:lnTo>
                      <a:pt x="21" y="2"/>
                    </a:lnTo>
                    <a:lnTo>
                      <a:pt x="16" y="5"/>
                    </a:lnTo>
                    <a:lnTo>
                      <a:pt x="13" y="11"/>
                    </a:lnTo>
                    <a:lnTo>
                      <a:pt x="8" y="17"/>
                    </a:lnTo>
                    <a:lnTo>
                      <a:pt x="8" y="23"/>
                    </a:lnTo>
                    <a:lnTo>
                      <a:pt x="5" y="29"/>
                    </a:lnTo>
                    <a:lnTo>
                      <a:pt x="2" y="35"/>
                    </a:lnTo>
                    <a:lnTo>
                      <a:pt x="0" y="41"/>
                    </a:lnTo>
                    <a:lnTo>
                      <a:pt x="0" y="50"/>
                    </a:lnTo>
                    <a:lnTo>
                      <a:pt x="0" y="56"/>
                    </a:lnTo>
                    <a:lnTo>
                      <a:pt x="0" y="62"/>
                    </a:lnTo>
                    <a:lnTo>
                      <a:pt x="0" y="73"/>
                    </a:lnTo>
                    <a:lnTo>
                      <a:pt x="0" y="79"/>
                    </a:lnTo>
                    <a:lnTo>
                      <a:pt x="2" y="88"/>
                    </a:lnTo>
                    <a:lnTo>
                      <a:pt x="2" y="94"/>
                    </a:lnTo>
                    <a:lnTo>
                      <a:pt x="2" y="100"/>
                    </a:lnTo>
                    <a:lnTo>
                      <a:pt x="5" y="106"/>
                    </a:lnTo>
                    <a:lnTo>
                      <a:pt x="10" y="106"/>
                    </a:lnTo>
                    <a:lnTo>
                      <a:pt x="16" y="109"/>
                    </a:lnTo>
                    <a:lnTo>
                      <a:pt x="21" y="112"/>
                    </a:lnTo>
                    <a:lnTo>
                      <a:pt x="26" y="118"/>
                    </a:lnTo>
                    <a:lnTo>
                      <a:pt x="29" y="124"/>
                    </a:lnTo>
                    <a:lnTo>
                      <a:pt x="34" y="127"/>
                    </a:lnTo>
                    <a:lnTo>
                      <a:pt x="40" y="130"/>
                    </a:lnTo>
                    <a:lnTo>
                      <a:pt x="45" y="133"/>
                    </a:lnTo>
                    <a:lnTo>
                      <a:pt x="53" y="139"/>
                    </a:lnTo>
                    <a:lnTo>
                      <a:pt x="58" y="139"/>
                    </a:lnTo>
                    <a:lnTo>
                      <a:pt x="64" y="139"/>
                    </a:lnTo>
                    <a:lnTo>
                      <a:pt x="69" y="139"/>
                    </a:lnTo>
                    <a:lnTo>
                      <a:pt x="75" y="139"/>
                    </a:lnTo>
                    <a:lnTo>
                      <a:pt x="80" y="139"/>
                    </a:lnTo>
                    <a:lnTo>
                      <a:pt x="88" y="139"/>
                    </a:lnTo>
                    <a:lnTo>
                      <a:pt x="93" y="139"/>
                    </a:lnTo>
                    <a:lnTo>
                      <a:pt x="99" y="139"/>
                    </a:lnTo>
                    <a:lnTo>
                      <a:pt x="104" y="136"/>
                    </a:lnTo>
                    <a:lnTo>
                      <a:pt x="109" y="133"/>
                    </a:lnTo>
                    <a:lnTo>
                      <a:pt x="112" y="130"/>
                    </a:lnTo>
                  </a:path>
                </a:pathLst>
              </a:custGeom>
              <a:solidFill>
                <a:schemeClr val="accent2"/>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7" name="Google Shape;67;p2"/>
              <p:cNvSpPr/>
              <p:nvPr/>
            </p:nvSpPr>
            <p:spPr>
              <a:xfrm>
                <a:off x="0" y="1681162"/>
                <a:ext cx="336550" cy="261937"/>
              </a:xfrm>
              <a:custGeom>
                <a:rect b="b" l="l" r="r" t="t"/>
                <a:pathLst>
                  <a:path extrusionOk="0" h="164" w="211">
                    <a:moveTo>
                      <a:pt x="208" y="143"/>
                    </a:moveTo>
                    <a:lnTo>
                      <a:pt x="197" y="140"/>
                    </a:lnTo>
                    <a:lnTo>
                      <a:pt x="202" y="137"/>
                    </a:lnTo>
                    <a:lnTo>
                      <a:pt x="202" y="131"/>
                    </a:lnTo>
                    <a:lnTo>
                      <a:pt x="200" y="125"/>
                    </a:lnTo>
                    <a:lnTo>
                      <a:pt x="197" y="120"/>
                    </a:lnTo>
                    <a:lnTo>
                      <a:pt x="192" y="117"/>
                    </a:lnTo>
                    <a:lnTo>
                      <a:pt x="189" y="111"/>
                    </a:lnTo>
                    <a:lnTo>
                      <a:pt x="184" y="108"/>
                    </a:lnTo>
                    <a:lnTo>
                      <a:pt x="178" y="105"/>
                    </a:lnTo>
                    <a:lnTo>
                      <a:pt x="173" y="96"/>
                    </a:lnTo>
                    <a:lnTo>
                      <a:pt x="170" y="90"/>
                    </a:lnTo>
                    <a:lnTo>
                      <a:pt x="168" y="84"/>
                    </a:lnTo>
                    <a:lnTo>
                      <a:pt x="162" y="79"/>
                    </a:lnTo>
                    <a:lnTo>
                      <a:pt x="157" y="76"/>
                    </a:lnTo>
                    <a:lnTo>
                      <a:pt x="154" y="70"/>
                    </a:lnTo>
                    <a:lnTo>
                      <a:pt x="149" y="64"/>
                    </a:lnTo>
                    <a:lnTo>
                      <a:pt x="144" y="61"/>
                    </a:lnTo>
                    <a:lnTo>
                      <a:pt x="138" y="55"/>
                    </a:lnTo>
                    <a:lnTo>
                      <a:pt x="136" y="49"/>
                    </a:lnTo>
                    <a:lnTo>
                      <a:pt x="130" y="46"/>
                    </a:lnTo>
                    <a:lnTo>
                      <a:pt x="117" y="35"/>
                    </a:lnTo>
                    <a:lnTo>
                      <a:pt x="114" y="29"/>
                    </a:lnTo>
                    <a:lnTo>
                      <a:pt x="106" y="23"/>
                    </a:lnTo>
                    <a:lnTo>
                      <a:pt x="101" y="20"/>
                    </a:lnTo>
                    <a:lnTo>
                      <a:pt x="96" y="14"/>
                    </a:lnTo>
                    <a:lnTo>
                      <a:pt x="90" y="11"/>
                    </a:lnTo>
                    <a:lnTo>
                      <a:pt x="82" y="5"/>
                    </a:lnTo>
                    <a:lnTo>
                      <a:pt x="77" y="2"/>
                    </a:lnTo>
                    <a:lnTo>
                      <a:pt x="66" y="0"/>
                    </a:lnTo>
                    <a:lnTo>
                      <a:pt x="61" y="0"/>
                    </a:lnTo>
                    <a:lnTo>
                      <a:pt x="56" y="0"/>
                    </a:lnTo>
                    <a:lnTo>
                      <a:pt x="50" y="0"/>
                    </a:lnTo>
                    <a:lnTo>
                      <a:pt x="45" y="5"/>
                    </a:lnTo>
                    <a:lnTo>
                      <a:pt x="40" y="11"/>
                    </a:lnTo>
                    <a:lnTo>
                      <a:pt x="37" y="17"/>
                    </a:lnTo>
                    <a:lnTo>
                      <a:pt x="32" y="20"/>
                    </a:lnTo>
                    <a:lnTo>
                      <a:pt x="29" y="26"/>
                    </a:lnTo>
                    <a:lnTo>
                      <a:pt x="24" y="29"/>
                    </a:lnTo>
                    <a:lnTo>
                      <a:pt x="18" y="35"/>
                    </a:lnTo>
                    <a:lnTo>
                      <a:pt x="16" y="41"/>
                    </a:lnTo>
                    <a:lnTo>
                      <a:pt x="13" y="46"/>
                    </a:lnTo>
                    <a:lnTo>
                      <a:pt x="10" y="52"/>
                    </a:lnTo>
                    <a:lnTo>
                      <a:pt x="5" y="58"/>
                    </a:lnTo>
                    <a:lnTo>
                      <a:pt x="2" y="64"/>
                    </a:lnTo>
                    <a:lnTo>
                      <a:pt x="0" y="70"/>
                    </a:lnTo>
                    <a:lnTo>
                      <a:pt x="0" y="76"/>
                    </a:lnTo>
                    <a:lnTo>
                      <a:pt x="0" y="82"/>
                    </a:lnTo>
                    <a:lnTo>
                      <a:pt x="0" y="87"/>
                    </a:lnTo>
                    <a:lnTo>
                      <a:pt x="0" y="93"/>
                    </a:lnTo>
                    <a:lnTo>
                      <a:pt x="0" y="99"/>
                    </a:lnTo>
                    <a:lnTo>
                      <a:pt x="0" y="105"/>
                    </a:lnTo>
                    <a:lnTo>
                      <a:pt x="0" y="111"/>
                    </a:lnTo>
                    <a:lnTo>
                      <a:pt x="5" y="114"/>
                    </a:lnTo>
                    <a:lnTo>
                      <a:pt x="10" y="120"/>
                    </a:lnTo>
                    <a:lnTo>
                      <a:pt x="16" y="125"/>
                    </a:lnTo>
                    <a:lnTo>
                      <a:pt x="21" y="125"/>
                    </a:lnTo>
                    <a:lnTo>
                      <a:pt x="26" y="131"/>
                    </a:lnTo>
                    <a:lnTo>
                      <a:pt x="34" y="134"/>
                    </a:lnTo>
                    <a:lnTo>
                      <a:pt x="40" y="134"/>
                    </a:lnTo>
                    <a:lnTo>
                      <a:pt x="45" y="134"/>
                    </a:lnTo>
                    <a:lnTo>
                      <a:pt x="48" y="140"/>
                    </a:lnTo>
                    <a:lnTo>
                      <a:pt x="53" y="143"/>
                    </a:lnTo>
                    <a:lnTo>
                      <a:pt x="56" y="149"/>
                    </a:lnTo>
                    <a:lnTo>
                      <a:pt x="58" y="155"/>
                    </a:lnTo>
                    <a:lnTo>
                      <a:pt x="64" y="158"/>
                    </a:lnTo>
                    <a:lnTo>
                      <a:pt x="69" y="158"/>
                    </a:lnTo>
                    <a:lnTo>
                      <a:pt x="74" y="158"/>
                    </a:lnTo>
                    <a:lnTo>
                      <a:pt x="80" y="158"/>
                    </a:lnTo>
                    <a:lnTo>
                      <a:pt x="85" y="161"/>
                    </a:lnTo>
                    <a:lnTo>
                      <a:pt x="90" y="161"/>
                    </a:lnTo>
                    <a:lnTo>
                      <a:pt x="96" y="161"/>
                    </a:lnTo>
                    <a:lnTo>
                      <a:pt x="101" y="161"/>
                    </a:lnTo>
                    <a:lnTo>
                      <a:pt x="109" y="161"/>
                    </a:lnTo>
                    <a:lnTo>
                      <a:pt x="114" y="161"/>
                    </a:lnTo>
                    <a:lnTo>
                      <a:pt x="122" y="158"/>
                    </a:lnTo>
                    <a:lnTo>
                      <a:pt x="128" y="158"/>
                    </a:lnTo>
                    <a:lnTo>
                      <a:pt x="136" y="158"/>
                    </a:lnTo>
                    <a:lnTo>
                      <a:pt x="141" y="158"/>
                    </a:lnTo>
                    <a:lnTo>
                      <a:pt x="152" y="161"/>
                    </a:lnTo>
                    <a:lnTo>
                      <a:pt x="157" y="161"/>
                    </a:lnTo>
                    <a:lnTo>
                      <a:pt x="165" y="161"/>
                    </a:lnTo>
                    <a:lnTo>
                      <a:pt x="170" y="161"/>
                    </a:lnTo>
                    <a:lnTo>
                      <a:pt x="176" y="161"/>
                    </a:lnTo>
                    <a:lnTo>
                      <a:pt x="181" y="161"/>
                    </a:lnTo>
                    <a:lnTo>
                      <a:pt x="189" y="161"/>
                    </a:lnTo>
                    <a:lnTo>
                      <a:pt x="194" y="164"/>
                    </a:lnTo>
                    <a:lnTo>
                      <a:pt x="200" y="164"/>
                    </a:lnTo>
                    <a:lnTo>
                      <a:pt x="205" y="161"/>
                    </a:lnTo>
                    <a:lnTo>
                      <a:pt x="211" y="161"/>
                    </a:lnTo>
                    <a:lnTo>
                      <a:pt x="211" y="155"/>
                    </a:lnTo>
                    <a:lnTo>
                      <a:pt x="211" y="149"/>
                    </a:lnTo>
                    <a:lnTo>
                      <a:pt x="208" y="143"/>
                    </a:lnTo>
                  </a:path>
                </a:pathLst>
              </a:custGeom>
              <a:solidFill>
                <a:schemeClr val="accent2"/>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8" name="Google Shape;68;p2"/>
              <p:cNvSpPr/>
              <p:nvPr/>
            </p:nvSpPr>
            <p:spPr>
              <a:xfrm>
                <a:off x="547687" y="1639887"/>
                <a:ext cx="215900" cy="201612"/>
              </a:xfrm>
              <a:custGeom>
                <a:rect b="b" l="l" r="r" t="t"/>
                <a:pathLst>
                  <a:path extrusionOk="0" h="126" w="135">
                    <a:moveTo>
                      <a:pt x="62" y="126"/>
                    </a:moveTo>
                    <a:lnTo>
                      <a:pt x="67" y="126"/>
                    </a:lnTo>
                    <a:lnTo>
                      <a:pt x="72" y="126"/>
                    </a:lnTo>
                    <a:lnTo>
                      <a:pt x="78" y="123"/>
                    </a:lnTo>
                    <a:lnTo>
                      <a:pt x="86" y="120"/>
                    </a:lnTo>
                    <a:lnTo>
                      <a:pt x="91" y="120"/>
                    </a:lnTo>
                    <a:lnTo>
                      <a:pt x="99" y="120"/>
                    </a:lnTo>
                    <a:lnTo>
                      <a:pt x="105" y="120"/>
                    </a:lnTo>
                    <a:lnTo>
                      <a:pt x="113" y="117"/>
                    </a:lnTo>
                    <a:lnTo>
                      <a:pt x="118" y="117"/>
                    </a:lnTo>
                    <a:lnTo>
                      <a:pt x="124" y="117"/>
                    </a:lnTo>
                    <a:lnTo>
                      <a:pt x="129" y="114"/>
                    </a:lnTo>
                    <a:lnTo>
                      <a:pt x="132" y="108"/>
                    </a:lnTo>
                    <a:lnTo>
                      <a:pt x="135" y="102"/>
                    </a:lnTo>
                    <a:lnTo>
                      <a:pt x="135" y="96"/>
                    </a:lnTo>
                    <a:lnTo>
                      <a:pt x="135" y="90"/>
                    </a:lnTo>
                    <a:lnTo>
                      <a:pt x="135" y="84"/>
                    </a:lnTo>
                    <a:lnTo>
                      <a:pt x="129" y="76"/>
                    </a:lnTo>
                    <a:lnTo>
                      <a:pt x="124" y="70"/>
                    </a:lnTo>
                    <a:lnTo>
                      <a:pt x="121" y="64"/>
                    </a:lnTo>
                    <a:lnTo>
                      <a:pt x="116" y="61"/>
                    </a:lnTo>
                    <a:lnTo>
                      <a:pt x="110" y="58"/>
                    </a:lnTo>
                    <a:lnTo>
                      <a:pt x="108" y="52"/>
                    </a:lnTo>
                    <a:lnTo>
                      <a:pt x="99" y="49"/>
                    </a:lnTo>
                    <a:lnTo>
                      <a:pt x="94" y="41"/>
                    </a:lnTo>
                    <a:lnTo>
                      <a:pt x="89" y="38"/>
                    </a:lnTo>
                    <a:lnTo>
                      <a:pt x="86" y="32"/>
                    </a:lnTo>
                    <a:lnTo>
                      <a:pt x="78" y="26"/>
                    </a:lnTo>
                    <a:lnTo>
                      <a:pt x="72" y="23"/>
                    </a:lnTo>
                    <a:lnTo>
                      <a:pt x="70" y="17"/>
                    </a:lnTo>
                    <a:lnTo>
                      <a:pt x="64" y="14"/>
                    </a:lnTo>
                    <a:lnTo>
                      <a:pt x="59" y="11"/>
                    </a:lnTo>
                    <a:lnTo>
                      <a:pt x="54" y="8"/>
                    </a:lnTo>
                    <a:lnTo>
                      <a:pt x="45" y="2"/>
                    </a:lnTo>
                    <a:lnTo>
                      <a:pt x="40" y="0"/>
                    </a:lnTo>
                    <a:lnTo>
                      <a:pt x="35" y="0"/>
                    </a:lnTo>
                    <a:lnTo>
                      <a:pt x="29" y="0"/>
                    </a:lnTo>
                    <a:lnTo>
                      <a:pt x="24" y="0"/>
                    </a:lnTo>
                    <a:lnTo>
                      <a:pt x="21" y="5"/>
                    </a:lnTo>
                    <a:lnTo>
                      <a:pt x="16" y="8"/>
                    </a:lnTo>
                    <a:lnTo>
                      <a:pt x="13" y="14"/>
                    </a:lnTo>
                    <a:lnTo>
                      <a:pt x="8" y="17"/>
                    </a:lnTo>
                    <a:lnTo>
                      <a:pt x="5" y="23"/>
                    </a:lnTo>
                    <a:lnTo>
                      <a:pt x="5" y="29"/>
                    </a:lnTo>
                    <a:lnTo>
                      <a:pt x="2" y="35"/>
                    </a:lnTo>
                    <a:lnTo>
                      <a:pt x="2" y="41"/>
                    </a:lnTo>
                    <a:lnTo>
                      <a:pt x="0" y="49"/>
                    </a:lnTo>
                    <a:lnTo>
                      <a:pt x="0" y="55"/>
                    </a:lnTo>
                    <a:lnTo>
                      <a:pt x="0" y="67"/>
                    </a:lnTo>
                    <a:lnTo>
                      <a:pt x="0" y="73"/>
                    </a:lnTo>
                    <a:lnTo>
                      <a:pt x="0" y="79"/>
                    </a:lnTo>
                    <a:lnTo>
                      <a:pt x="2" y="84"/>
                    </a:lnTo>
                    <a:lnTo>
                      <a:pt x="2" y="90"/>
                    </a:lnTo>
                    <a:lnTo>
                      <a:pt x="8" y="90"/>
                    </a:lnTo>
                    <a:lnTo>
                      <a:pt x="13" y="90"/>
                    </a:lnTo>
                    <a:lnTo>
                      <a:pt x="16" y="96"/>
                    </a:lnTo>
                    <a:lnTo>
                      <a:pt x="18" y="102"/>
                    </a:lnTo>
                    <a:lnTo>
                      <a:pt x="24" y="108"/>
                    </a:lnTo>
                    <a:lnTo>
                      <a:pt x="29" y="111"/>
                    </a:lnTo>
                    <a:lnTo>
                      <a:pt x="35" y="114"/>
                    </a:lnTo>
                    <a:lnTo>
                      <a:pt x="40" y="120"/>
                    </a:lnTo>
                    <a:lnTo>
                      <a:pt x="45" y="123"/>
                    </a:lnTo>
                    <a:lnTo>
                      <a:pt x="51" y="126"/>
                    </a:lnTo>
                    <a:lnTo>
                      <a:pt x="62" y="126"/>
                    </a:lnTo>
                    <a:lnTo>
                      <a:pt x="67" y="126"/>
                    </a:lnTo>
                    <a:lnTo>
                      <a:pt x="72" y="126"/>
                    </a:lnTo>
                    <a:lnTo>
                      <a:pt x="78" y="123"/>
                    </a:lnTo>
                    <a:lnTo>
                      <a:pt x="83" y="123"/>
                    </a:lnTo>
                    <a:lnTo>
                      <a:pt x="91" y="117"/>
                    </a:lnTo>
                    <a:lnTo>
                      <a:pt x="97" y="117"/>
                    </a:lnTo>
                    <a:lnTo>
                      <a:pt x="102" y="120"/>
                    </a:lnTo>
                    <a:lnTo>
                      <a:pt x="105" y="120"/>
                    </a:lnTo>
                  </a:path>
                </a:pathLst>
              </a:custGeom>
              <a:solidFill>
                <a:schemeClr val="accent2"/>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9" name="Google Shape;69;p2"/>
              <p:cNvSpPr/>
              <p:nvPr/>
            </p:nvSpPr>
            <p:spPr>
              <a:xfrm>
                <a:off x="508000" y="2459037"/>
                <a:ext cx="139700" cy="174625"/>
              </a:xfrm>
              <a:custGeom>
                <a:rect b="b" l="l" r="r" t="t"/>
                <a:pathLst>
                  <a:path extrusionOk="0" h="109" w="87">
                    <a:moveTo>
                      <a:pt x="24" y="0"/>
                    </a:moveTo>
                    <a:lnTo>
                      <a:pt x="29" y="0"/>
                    </a:lnTo>
                    <a:lnTo>
                      <a:pt x="35" y="2"/>
                    </a:lnTo>
                    <a:lnTo>
                      <a:pt x="40" y="2"/>
                    </a:lnTo>
                    <a:lnTo>
                      <a:pt x="46" y="5"/>
                    </a:lnTo>
                    <a:lnTo>
                      <a:pt x="48" y="11"/>
                    </a:lnTo>
                    <a:lnTo>
                      <a:pt x="51" y="17"/>
                    </a:lnTo>
                    <a:lnTo>
                      <a:pt x="57" y="20"/>
                    </a:lnTo>
                    <a:lnTo>
                      <a:pt x="62" y="26"/>
                    </a:lnTo>
                    <a:lnTo>
                      <a:pt x="65" y="32"/>
                    </a:lnTo>
                    <a:lnTo>
                      <a:pt x="70" y="35"/>
                    </a:lnTo>
                    <a:lnTo>
                      <a:pt x="73" y="41"/>
                    </a:lnTo>
                    <a:lnTo>
                      <a:pt x="76" y="47"/>
                    </a:lnTo>
                    <a:lnTo>
                      <a:pt x="81" y="50"/>
                    </a:lnTo>
                    <a:lnTo>
                      <a:pt x="84" y="55"/>
                    </a:lnTo>
                    <a:lnTo>
                      <a:pt x="87" y="61"/>
                    </a:lnTo>
                    <a:lnTo>
                      <a:pt x="87" y="67"/>
                    </a:lnTo>
                    <a:lnTo>
                      <a:pt x="87" y="73"/>
                    </a:lnTo>
                    <a:lnTo>
                      <a:pt x="78" y="73"/>
                    </a:lnTo>
                    <a:lnTo>
                      <a:pt x="73" y="76"/>
                    </a:lnTo>
                    <a:lnTo>
                      <a:pt x="67" y="79"/>
                    </a:lnTo>
                    <a:lnTo>
                      <a:pt x="67" y="85"/>
                    </a:lnTo>
                    <a:lnTo>
                      <a:pt x="62" y="91"/>
                    </a:lnTo>
                    <a:lnTo>
                      <a:pt x="59" y="97"/>
                    </a:lnTo>
                    <a:lnTo>
                      <a:pt x="57" y="103"/>
                    </a:lnTo>
                    <a:lnTo>
                      <a:pt x="51" y="106"/>
                    </a:lnTo>
                    <a:lnTo>
                      <a:pt x="46" y="109"/>
                    </a:lnTo>
                    <a:lnTo>
                      <a:pt x="40" y="109"/>
                    </a:lnTo>
                    <a:lnTo>
                      <a:pt x="35" y="109"/>
                    </a:lnTo>
                    <a:lnTo>
                      <a:pt x="29" y="109"/>
                    </a:lnTo>
                    <a:lnTo>
                      <a:pt x="24" y="109"/>
                    </a:lnTo>
                    <a:lnTo>
                      <a:pt x="19" y="106"/>
                    </a:lnTo>
                    <a:lnTo>
                      <a:pt x="13" y="100"/>
                    </a:lnTo>
                    <a:lnTo>
                      <a:pt x="8" y="97"/>
                    </a:lnTo>
                    <a:lnTo>
                      <a:pt x="2" y="94"/>
                    </a:lnTo>
                    <a:lnTo>
                      <a:pt x="0" y="88"/>
                    </a:lnTo>
                    <a:lnTo>
                      <a:pt x="0" y="79"/>
                    </a:lnTo>
                    <a:lnTo>
                      <a:pt x="0" y="73"/>
                    </a:lnTo>
                    <a:lnTo>
                      <a:pt x="0" y="67"/>
                    </a:lnTo>
                    <a:lnTo>
                      <a:pt x="0" y="61"/>
                    </a:lnTo>
                    <a:lnTo>
                      <a:pt x="0" y="53"/>
                    </a:lnTo>
                    <a:lnTo>
                      <a:pt x="0" y="47"/>
                    </a:lnTo>
                    <a:lnTo>
                      <a:pt x="0" y="41"/>
                    </a:lnTo>
                    <a:lnTo>
                      <a:pt x="0" y="35"/>
                    </a:lnTo>
                    <a:lnTo>
                      <a:pt x="5" y="32"/>
                    </a:lnTo>
                    <a:lnTo>
                      <a:pt x="13" y="29"/>
                    </a:lnTo>
                    <a:lnTo>
                      <a:pt x="16" y="23"/>
                    </a:lnTo>
                    <a:lnTo>
                      <a:pt x="19" y="17"/>
                    </a:lnTo>
                    <a:lnTo>
                      <a:pt x="21" y="11"/>
                    </a:lnTo>
                    <a:lnTo>
                      <a:pt x="24" y="5"/>
                    </a:lnTo>
                    <a:lnTo>
                      <a:pt x="27" y="0"/>
                    </a:lnTo>
                    <a:lnTo>
                      <a:pt x="24" y="0"/>
                    </a:lnTo>
                  </a:path>
                </a:pathLst>
              </a:custGeom>
              <a:solidFill>
                <a:schemeClr val="accent2"/>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0" name="Google Shape;70;p2"/>
              <p:cNvSpPr/>
              <p:nvPr/>
            </p:nvSpPr>
            <p:spPr>
              <a:xfrm>
                <a:off x="719137" y="2141537"/>
                <a:ext cx="285750" cy="366712"/>
              </a:xfrm>
              <a:custGeom>
                <a:rect b="b" l="l" r="r" t="t"/>
                <a:pathLst>
                  <a:path extrusionOk="0" h="230" w="179">
                    <a:moveTo>
                      <a:pt x="77" y="0"/>
                    </a:moveTo>
                    <a:lnTo>
                      <a:pt x="82" y="0"/>
                    </a:lnTo>
                    <a:lnTo>
                      <a:pt x="88" y="2"/>
                    </a:lnTo>
                    <a:lnTo>
                      <a:pt x="93" y="8"/>
                    </a:lnTo>
                    <a:lnTo>
                      <a:pt x="98" y="11"/>
                    </a:lnTo>
                    <a:lnTo>
                      <a:pt x="104" y="17"/>
                    </a:lnTo>
                    <a:lnTo>
                      <a:pt x="109" y="20"/>
                    </a:lnTo>
                    <a:lnTo>
                      <a:pt x="117" y="32"/>
                    </a:lnTo>
                    <a:lnTo>
                      <a:pt x="120" y="38"/>
                    </a:lnTo>
                    <a:lnTo>
                      <a:pt x="133" y="50"/>
                    </a:lnTo>
                    <a:lnTo>
                      <a:pt x="138" y="53"/>
                    </a:lnTo>
                    <a:lnTo>
                      <a:pt x="144" y="64"/>
                    </a:lnTo>
                    <a:lnTo>
                      <a:pt x="146" y="70"/>
                    </a:lnTo>
                    <a:lnTo>
                      <a:pt x="149" y="76"/>
                    </a:lnTo>
                    <a:lnTo>
                      <a:pt x="157" y="82"/>
                    </a:lnTo>
                    <a:lnTo>
                      <a:pt x="162" y="88"/>
                    </a:lnTo>
                    <a:lnTo>
                      <a:pt x="168" y="94"/>
                    </a:lnTo>
                    <a:lnTo>
                      <a:pt x="170" y="100"/>
                    </a:lnTo>
                    <a:lnTo>
                      <a:pt x="173" y="106"/>
                    </a:lnTo>
                    <a:lnTo>
                      <a:pt x="176" y="112"/>
                    </a:lnTo>
                    <a:lnTo>
                      <a:pt x="179" y="117"/>
                    </a:lnTo>
                    <a:lnTo>
                      <a:pt x="179" y="123"/>
                    </a:lnTo>
                    <a:lnTo>
                      <a:pt x="179" y="129"/>
                    </a:lnTo>
                    <a:lnTo>
                      <a:pt x="179" y="141"/>
                    </a:lnTo>
                    <a:lnTo>
                      <a:pt x="179" y="147"/>
                    </a:lnTo>
                    <a:lnTo>
                      <a:pt x="179" y="153"/>
                    </a:lnTo>
                    <a:lnTo>
                      <a:pt x="179" y="159"/>
                    </a:lnTo>
                    <a:lnTo>
                      <a:pt x="179" y="165"/>
                    </a:lnTo>
                    <a:lnTo>
                      <a:pt x="176" y="171"/>
                    </a:lnTo>
                    <a:lnTo>
                      <a:pt x="173" y="179"/>
                    </a:lnTo>
                    <a:lnTo>
                      <a:pt x="170" y="185"/>
                    </a:lnTo>
                    <a:lnTo>
                      <a:pt x="165" y="188"/>
                    </a:lnTo>
                    <a:lnTo>
                      <a:pt x="162" y="194"/>
                    </a:lnTo>
                    <a:lnTo>
                      <a:pt x="160" y="200"/>
                    </a:lnTo>
                    <a:lnTo>
                      <a:pt x="154" y="206"/>
                    </a:lnTo>
                    <a:lnTo>
                      <a:pt x="146" y="215"/>
                    </a:lnTo>
                    <a:lnTo>
                      <a:pt x="141" y="221"/>
                    </a:lnTo>
                    <a:lnTo>
                      <a:pt x="136" y="224"/>
                    </a:lnTo>
                    <a:lnTo>
                      <a:pt x="130" y="227"/>
                    </a:lnTo>
                    <a:lnTo>
                      <a:pt x="125" y="227"/>
                    </a:lnTo>
                    <a:lnTo>
                      <a:pt x="120" y="230"/>
                    </a:lnTo>
                    <a:lnTo>
                      <a:pt x="114" y="230"/>
                    </a:lnTo>
                    <a:lnTo>
                      <a:pt x="109" y="230"/>
                    </a:lnTo>
                    <a:lnTo>
                      <a:pt x="104" y="230"/>
                    </a:lnTo>
                    <a:lnTo>
                      <a:pt x="98" y="230"/>
                    </a:lnTo>
                    <a:lnTo>
                      <a:pt x="85" y="230"/>
                    </a:lnTo>
                    <a:lnTo>
                      <a:pt x="80" y="230"/>
                    </a:lnTo>
                    <a:lnTo>
                      <a:pt x="69" y="230"/>
                    </a:lnTo>
                    <a:lnTo>
                      <a:pt x="64" y="224"/>
                    </a:lnTo>
                    <a:lnTo>
                      <a:pt x="58" y="221"/>
                    </a:lnTo>
                    <a:lnTo>
                      <a:pt x="53" y="215"/>
                    </a:lnTo>
                    <a:lnTo>
                      <a:pt x="48" y="209"/>
                    </a:lnTo>
                    <a:lnTo>
                      <a:pt x="42" y="206"/>
                    </a:lnTo>
                    <a:lnTo>
                      <a:pt x="34" y="197"/>
                    </a:lnTo>
                    <a:lnTo>
                      <a:pt x="29" y="191"/>
                    </a:lnTo>
                    <a:lnTo>
                      <a:pt x="26" y="185"/>
                    </a:lnTo>
                    <a:lnTo>
                      <a:pt x="21" y="182"/>
                    </a:lnTo>
                    <a:lnTo>
                      <a:pt x="18" y="176"/>
                    </a:lnTo>
                    <a:lnTo>
                      <a:pt x="16" y="171"/>
                    </a:lnTo>
                    <a:lnTo>
                      <a:pt x="13" y="165"/>
                    </a:lnTo>
                    <a:lnTo>
                      <a:pt x="10" y="159"/>
                    </a:lnTo>
                    <a:lnTo>
                      <a:pt x="5" y="156"/>
                    </a:lnTo>
                    <a:lnTo>
                      <a:pt x="5" y="150"/>
                    </a:lnTo>
                    <a:lnTo>
                      <a:pt x="2" y="144"/>
                    </a:lnTo>
                    <a:lnTo>
                      <a:pt x="2" y="138"/>
                    </a:lnTo>
                    <a:lnTo>
                      <a:pt x="2" y="132"/>
                    </a:lnTo>
                    <a:lnTo>
                      <a:pt x="2" y="126"/>
                    </a:lnTo>
                    <a:lnTo>
                      <a:pt x="2" y="120"/>
                    </a:lnTo>
                    <a:lnTo>
                      <a:pt x="0" y="112"/>
                    </a:lnTo>
                    <a:lnTo>
                      <a:pt x="0" y="106"/>
                    </a:lnTo>
                    <a:lnTo>
                      <a:pt x="0" y="97"/>
                    </a:lnTo>
                    <a:lnTo>
                      <a:pt x="2" y="91"/>
                    </a:lnTo>
                    <a:lnTo>
                      <a:pt x="5" y="85"/>
                    </a:lnTo>
                    <a:lnTo>
                      <a:pt x="8" y="79"/>
                    </a:lnTo>
                    <a:lnTo>
                      <a:pt x="16" y="76"/>
                    </a:lnTo>
                    <a:lnTo>
                      <a:pt x="21" y="70"/>
                    </a:lnTo>
                    <a:lnTo>
                      <a:pt x="26" y="64"/>
                    </a:lnTo>
                    <a:lnTo>
                      <a:pt x="29" y="58"/>
                    </a:lnTo>
                    <a:lnTo>
                      <a:pt x="32" y="50"/>
                    </a:lnTo>
                    <a:lnTo>
                      <a:pt x="34" y="44"/>
                    </a:lnTo>
                    <a:lnTo>
                      <a:pt x="37" y="38"/>
                    </a:lnTo>
                    <a:lnTo>
                      <a:pt x="40" y="32"/>
                    </a:lnTo>
                    <a:lnTo>
                      <a:pt x="45" y="32"/>
                    </a:lnTo>
                    <a:lnTo>
                      <a:pt x="50" y="23"/>
                    </a:lnTo>
                    <a:lnTo>
                      <a:pt x="53" y="17"/>
                    </a:lnTo>
                    <a:lnTo>
                      <a:pt x="61" y="14"/>
                    </a:lnTo>
                    <a:lnTo>
                      <a:pt x="66" y="11"/>
                    </a:lnTo>
                    <a:lnTo>
                      <a:pt x="72" y="8"/>
                    </a:lnTo>
                    <a:lnTo>
                      <a:pt x="74" y="2"/>
                    </a:lnTo>
                    <a:lnTo>
                      <a:pt x="80" y="0"/>
                    </a:lnTo>
                    <a:lnTo>
                      <a:pt x="77" y="0"/>
                    </a:lnTo>
                  </a:path>
                </a:pathLst>
              </a:custGeom>
              <a:solidFill>
                <a:schemeClr val="accent2"/>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1" name="Google Shape;71;p2"/>
              <p:cNvSpPr/>
              <p:nvPr/>
            </p:nvSpPr>
            <p:spPr>
              <a:xfrm>
                <a:off x="812800" y="1784350"/>
                <a:ext cx="58737" cy="47625"/>
              </a:xfrm>
              <a:custGeom>
                <a:rect b="b" l="l" r="r" t="t"/>
                <a:pathLst>
                  <a:path extrusionOk="0" h="29" w="36">
                    <a:moveTo>
                      <a:pt x="10" y="0"/>
                    </a:moveTo>
                    <a:lnTo>
                      <a:pt x="15" y="0"/>
                    </a:lnTo>
                    <a:lnTo>
                      <a:pt x="23" y="0"/>
                    </a:lnTo>
                    <a:lnTo>
                      <a:pt x="28" y="2"/>
                    </a:lnTo>
                    <a:lnTo>
                      <a:pt x="30" y="8"/>
                    </a:lnTo>
                    <a:lnTo>
                      <a:pt x="33" y="14"/>
                    </a:lnTo>
                    <a:lnTo>
                      <a:pt x="36" y="20"/>
                    </a:lnTo>
                    <a:lnTo>
                      <a:pt x="30" y="23"/>
                    </a:lnTo>
                    <a:lnTo>
                      <a:pt x="25" y="26"/>
                    </a:lnTo>
                    <a:lnTo>
                      <a:pt x="20" y="29"/>
                    </a:lnTo>
                    <a:lnTo>
                      <a:pt x="12" y="29"/>
                    </a:lnTo>
                    <a:lnTo>
                      <a:pt x="7" y="26"/>
                    </a:lnTo>
                    <a:lnTo>
                      <a:pt x="5" y="20"/>
                    </a:lnTo>
                    <a:lnTo>
                      <a:pt x="0" y="14"/>
                    </a:lnTo>
                    <a:lnTo>
                      <a:pt x="0" y="8"/>
                    </a:lnTo>
                    <a:lnTo>
                      <a:pt x="5" y="5"/>
                    </a:lnTo>
                    <a:lnTo>
                      <a:pt x="7" y="0"/>
                    </a:lnTo>
                    <a:lnTo>
                      <a:pt x="10" y="0"/>
                    </a:lnTo>
                  </a:path>
                </a:pathLst>
              </a:custGeom>
              <a:solidFill>
                <a:schemeClr val="accent2"/>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2" name="Google Shape;72;p2"/>
              <p:cNvSpPr/>
              <p:nvPr/>
            </p:nvSpPr>
            <p:spPr>
              <a:xfrm>
                <a:off x="1366837" y="1563687"/>
                <a:ext cx="250825" cy="174625"/>
              </a:xfrm>
              <a:custGeom>
                <a:rect b="b" l="l" r="r" t="t"/>
                <a:pathLst>
                  <a:path extrusionOk="0" h="109" w="157">
                    <a:moveTo>
                      <a:pt x="2" y="29"/>
                    </a:moveTo>
                    <a:lnTo>
                      <a:pt x="5" y="23"/>
                    </a:lnTo>
                    <a:lnTo>
                      <a:pt x="5" y="17"/>
                    </a:lnTo>
                    <a:lnTo>
                      <a:pt x="8" y="11"/>
                    </a:lnTo>
                    <a:lnTo>
                      <a:pt x="10" y="5"/>
                    </a:lnTo>
                    <a:lnTo>
                      <a:pt x="16" y="0"/>
                    </a:lnTo>
                    <a:lnTo>
                      <a:pt x="21" y="0"/>
                    </a:lnTo>
                    <a:lnTo>
                      <a:pt x="27" y="0"/>
                    </a:lnTo>
                    <a:lnTo>
                      <a:pt x="32" y="0"/>
                    </a:lnTo>
                    <a:lnTo>
                      <a:pt x="37" y="0"/>
                    </a:lnTo>
                    <a:lnTo>
                      <a:pt x="46" y="0"/>
                    </a:lnTo>
                    <a:lnTo>
                      <a:pt x="51" y="0"/>
                    </a:lnTo>
                    <a:lnTo>
                      <a:pt x="56" y="0"/>
                    </a:lnTo>
                    <a:lnTo>
                      <a:pt x="62" y="0"/>
                    </a:lnTo>
                    <a:lnTo>
                      <a:pt x="67" y="0"/>
                    </a:lnTo>
                    <a:lnTo>
                      <a:pt x="73" y="0"/>
                    </a:lnTo>
                    <a:lnTo>
                      <a:pt x="75" y="5"/>
                    </a:lnTo>
                    <a:lnTo>
                      <a:pt x="78" y="11"/>
                    </a:lnTo>
                    <a:lnTo>
                      <a:pt x="83" y="17"/>
                    </a:lnTo>
                    <a:lnTo>
                      <a:pt x="86" y="23"/>
                    </a:lnTo>
                    <a:lnTo>
                      <a:pt x="92" y="29"/>
                    </a:lnTo>
                    <a:lnTo>
                      <a:pt x="97" y="35"/>
                    </a:lnTo>
                    <a:lnTo>
                      <a:pt x="102" y="38"/>
                    </a:lnTo>
                    <a:lnTo>
                      <a:pt x="105" y="44"/>
                    </a:lnTo>
                    <a:lnTo>
                      <a:pt x="110" y="44"/>
                    </a:lnTo>
                    <a:lnTo>
                      <a:pt x="116" y="47"/>
                    </a:lnTo>
                    <a:lnTo>
                      <a:pt x="121" y="47"/>
                    </a:lnTo>
                    <a:lnTo>
                      <a:pt x="127" y="47"/>
                    </a:lnTo>
                    <a:lnTo>
                      <a:pt x="132" y="47"/>
                    </a:lnTo>
                    <a:lnTo>
                      <a:pt x="138" y="53"/>
                    </a:lnTo>
                    <a:lnTo>
                      <a:pt x="140" y="58"/>
                    </a:lnTo>
                    <a:lnTo>
                      <a:pt x="140" y="64"/>
                    </a:lnTo>
                    <a:lnTo>
                      <a:pt x="146" y="67"/>
                    </a:lnTo>
                    <a:lnTo>
                      <a:pt x="148" y="73"/>
                    </a:lnTo>
                    <a:lnTo>
                      <a:pt x="151" y="79"/>
                    </a:lnTo>
                    <a:lnTo>
                      <a:pt x="151" y="85"/>
                    </a:lnTo>
                    <a:lnTo>
                      <a:pt x="157" y="91"/>
                    </a:lnTo>
                    <a:lnTo>
                      <a:pt x="151" y="91"/>
                    </a:lnTo>
                    <a:lnTo>
                      <a:pt x="143" y="97"/>
                    </a:lnTo>
                    <a:lnTo>
                      <a:pt x="140" y="103"/>
                    </a:lnTo>
                    <a:lnTo>
                      <a:pt x="135" y="106"/>
                    </a:lnTo>
                    <a:lnTo>
                      <a:pt x="129" y="106"/>
                    </a:lnTo>
                    <a:lnTo>
                      <a:pt x="124" y="109"/>
                    </a:lnTo>
                    <a:lnTo>
                      <a:pt x="119" y="109"/>
                    </a:lnTo>
                    <a:lnTo>
                      <a:pt x="113" y="109"/>
                    </a:lnTo>
                    <a:lnTo>
                      <a:pt x="105" y="109"/>
                    </a:lnTo>
                    <a:lnTo>
                      <a:pt x="100" y="109"/>
                    </a:lnTo>
                    <a:lnTo>
                      <a:pt x="94" y="109"/>
                    </a:lnTo>
                    <a:lnTo>
                      <a:pt x="86" y="109"/>
                    </a:lnTo>
                    <a:lnTo>
                      <a:pt x="78" y="106"/>
                    </a:lnTo>
                    <a:lnTo>
                      <a:pt x="73" y="103"/>
                    </a:lnTo>
                    <a:lnTo>
                      <a:pt x="67" y="97"/>
                    </a:lnTo>
                    <a:lnTo>
                      <a:pt x="62" y="97"/>
                    </a:lnTo>
                    <a:lnTo>
                      <a:pt x="56" y="94"/>
                    </a:lnTo>
                    <a:lnTo>
                      <a:pt x="51" y="94"/>
                    </a:lnTo>
                    <a:lnTo>
                      <a:pt x="46" y="94"/>
                    </a:lnTo>
                    <a:lnTo>
                      <a:pt x="40" y="91"/>
                    </a:lnTo>
                    <a:lnTo>
                      <a:pt x="32" y="88"/>
                    </a:lnTo>
                    <a:lnTo>
                      <a:pt x="27" y="88"/>
                    </a:lnTo>
                    <a:lnTo>
                      <a:pt x="21" y="88"/>
                    </a:lnTo>
                    <a:lnTo>
                      <a:pt x="16" y="85"/>
                    </a:lnTo>
                    <a:lnTo>
                      <a:pt x="10" y="79"/>
                    </a:lnTo>
                    <a:lnTo>
                      <a:pt x="5" y="73"/>
                    </a:lnTo>
                    <a:lnTo>
                      <a:pt x="5" y="67"/>
                    </a:lnTo>
                    <a:lnTo>
                      <a:pt x="0" y="61"/>
                    </a:lnTo>
                    <a:lnTo>
                      <a:pt x="0" y="55"/>
                    </a:lnTo>
                    <a:lnTo>
                      <a:pt x="0" y="50"/>
                    </a:lnTo>
                    <a:lnTo>
                      <a:pt x="0" y="44"/>
                    </a:lnTo>
                    <a:lnTo>
                      <a:pt x="0" y="38"/>
                    </a:lnTo>
                    <a:lnTo>
                      <a:pt x="0" y="32"/>
                    </a:lnTo>
                    <a:lnTo>
                      <a:pt x="5" y="29"/>
                    </a:lnTo>
                    <a:lnTo>
                      <a:pt x="5" y="23"/>
                    </a:lnTo>
                    <a:lnTo>
                      <a:pt x="2" y="29"/>
                    </a:lnTo>
                  </a:path>
                </a:pathLst>
              </a:custGeom>
              <a:solidFill>
                <a:schemeClr val="accent2"/>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3" name="Google Shape;73;p2"/>
              <p:cNvSpPr/>
              <p:nvPr/>
            </p:nvSpPr>
            <p:spPr>
              <a:xfrm>
                <a:off x="2020887" y="1287462"/>
                <a:ext cx="198437" cy="282575"/>
              </a:xfrm>
              <a:custGeom>
                <a:rect b="b" l="l" r="r" t="t"/>
                <a:pathLst>
                  <a:path extrusionOk="0" h="177" w="124">
                    <a:moveTo>
                      <a:pt x="75" y="177"/>
                    </a:moveTo>
                    <a:lnTo>
                      <a:pt x="78" y="171"/>
                    </a:lnTo>
                    <a:lnTo>
                      <a:pt x="80" y="165"/>
                    </a:lnTo>
                    <a:lnTo>
                      <a:pt x="83" y="159"/>
                    </a:lnTo>
                    <a:lnTo>
                      <a:pt x="86" y="153"/>
                    </a:lnTo>
                    <a:lnTo>
                      <a:pt x="88" y="147"/>
                    </a:lnTo>
                    <a:lnTo>
                      <a:pt x="91" y="141"/>
                    </a:lnTo>
                    <a:lnTo>
                      <a:pt x="97" y="132"/>
                    </a:lnTo>
                    <a:lnTo>
                      <a:pt x="99" y="126"/>
                    </a:lnTo>
                    <a:lnTo>
                      <a:pt x="107" y="118"/>
                    </a:lnTo>
                    <a:lnTo>
                      <a:pt x="110" y="112"/>
                    </a:lnTo>
                    <a:lnTo>
                      <a:pt x="113" y="106"/>
                    </a:lnTo>
                    <a:lnTo>
                      <a:pt x="113" y="100"/>
                    </a:lnTo>
                    <a:lnTo>
                      <a:pt x="115" y="94"/>
                    </a:lnTo>
                    <a:lnTo>
                      <a:pt x="115" y="88"/>
                    </a:lnTo>
                    <a:lnTo>
                      <a:pt x="118" y="82"/>
                    </a:lnTo>
                    <a:lnTo>
                      <a:pt x="121" y="76"/>
                    </a:lnTo>
                    <a:lnTo>
                      <a:pt x="121" y="70"/>
                    </a:lnTo>
                    <a:lnTo>
                      <a:pt x="121" y="64"/>
                    </a:lnTo>
                    <a:lnTo>
                      <a:pt x="124" y="44"/>
                    </a:lnTo>
                    <a:lnTo>
                      <a:pt x="121" y="38"/>
                    </a:lnTo>
                    <a:lnTo>
                      <a:pt x="118" y="32"/>
                    </a:lnTo>
                    <a:lnTo>
                      <a:pt x="115" y="26"/>
                    </a:lnTo>
                    <a:lnTo>
                      <a:pt x="110" y="17"/>
                    </a:lnTo>
                    <a:lnTo>
                      <a:pt x="105" y="14"/>
                    </a:lnTo>
                    <a:lnTo>
                      <a:pt x="99" y="11"/>
                    </a:lnTo>
                    <a:lnTo>
                      <a:pt x="94" y="5"/>
                    </a:lnTo>
                    <a:lnTo>
                      <a:pt x="88" y="2"/>
                    </a:lnTo>
                    <a:lnTo>
                      <a:pt x="83" y="0"/>
                    </a:lnTo>
                    <a:lnTo>
                      <a:pt x="75" y="0"/>
                    </a:lnTo>
                    <a:lnTo>
                      <a:pt x="70" y="0"/>
                    </a:lnTo>
                    <a:lnTo>
                      <a:pt x="59" y="0"/>
                    </a:lnTo>
                    <a:lnTo>
                      <a:pt x="53" y="2"/>
                    </a:lnTo>
                    <a:lnTo>
                      <a:pt x="48" y="8"/>
                    </a:lnTo>
                    <a:lnTo>
                      <a:pt x="43" y="11"/>
                    </a:lnTo>
                    <a:lnTo>
                      <a:pt x="37" y="14"/>
                    </a:lnTo>
                    <a:lnTo>
                      <a:pt x="32" y="17"/>
                    </a:lnTo>
                    <a:lnTo>
                      <a:pt x="26" y="17"/>
                    </a:lnTo>
                    <a:lnTo>
                      <a:pt x="21" y="20"/>
                    </a:lnTo>
                    <a:lnTo>
                      <a:pt x="16" y="23"/>
                    </a:lnTo>
                    <a:lnTo>
                      <a:pt x="10" y="26"/>
                    </a:lnTo>
                    <a:lnTo>
                      <a:pt x="8" y="32"/>
                    </a:lnTo>
                    <a:lnTo>
                      <a:pt x="2" y="35"/>
                    </a:lnTo>
                    <a:lnTo>
                      <a:pt x="0" y="41"/>
                    </a:lnTo>
                    <a:lnTo>
                      <a:pt x="0" y="47"/>
                    </a:lnTo>
                    <a:lnTo>
                      <a:pt x="0" y="53"/>
                    </a:lnTo>
                    <a:lnTo>
                      <a:pt x="0" y="59"/>
                    </a:lnTo>
                    <a:lnTo>
                      <a:pt x="0" y="64"/>
                    </a:lnTo>
                    <a:lnTo>
                      <a:pt x="0" y="70"/>
                    </a:lnTo>
                    <a:lnTo>
                      <a:pt x="2" y="76"/>
                    </a:lnTo>
                    <a:lnTo>
                      <a:pt x="2" y="82"/>
                    </a:lnTo>
                    <a:lnTo>
                      <a:pt x="5" y="88"/>
                    </a:lnTo>
                    <a:lnTo>
                      <a:pt x="8" y="94"/>
                    </a:lnTo>
                    <a:lnTo>
                      <a:pt x="10" y="100"/>
                    </a:lnTo>
                    <a:lnTo>
                      <a:pt x="18" y="109"/>
                    </a:lnTo>
                    <a:lnTo>
                      <a:pt x="24" y="112"/>
                    </a:lnTo>
                    <a:lnTo>
                      <a:pt x="26" y="118"/>
                    </a:lnTo>
                    <a:lnTo>
                      <a:pt x="32" y="120"/>
                    </a:lnTo>
                    <a:lnTo>
                      <a:pt x="37" y="123"/>
                    </a:lnTo>
                    <a:lnTo>
                      <a:pt x="37" y="129"/>
                    </a:lnTo>
                    <a:lnTo>
                      <a:pt x="40" y="138"/>
                    </a:lnTo>
                    <a:lnTo>
                      <a:pt x="40" y="144"/>
                    </a:lnTo>
                    <a:lnTo>
                      <a:pt x="45" y="153"/>
                    </a:lnTo>
                    <a:lnTo>
                      <a:pt x="48" y="159"/>
                    </a:lnTo>
                    <a:lnTo>
                      <a:pt x="53" y="162"/>
                    </a:lnTo>
                    <a:lnTo>
                      <a:pt x="56" y="168"/>
                    </a:lnTo>
                    <a:lnTo>
                      <a:pt x="59" y="174"/>
                    </a:lnTo>
                    <a:lnTo>
                      <a:pt x="64" y="177"/>
                    </a:lnTo>
                    <a:lnTo>
                      <a:pt x="70" y="177"/>
                    </a:lnTo>
                    <a:lnTo>
                      <a:pt x="75" y="177"/>
                    </a:lnTo>
                    <a:lnTo>
                      <a:pt x="75" y="177"/>
                    </a:lnTo>
                  </a:path>
                </a:pathLst>
              </a:custGeom>
              <a:solidFill>
                <a:schemeClr val="accent2"/>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4" name="Google Shape;74;p2"/>
              <p:cNvSpPr/>
              <p:nvPr/>
            </p:nvSpPr>
            <p:spPr>
              <a:xfrm>
                <a:off x="2422525" y="1695450"/>
                <a:ext cx="65087" cy="80962"/>
              </a:xfrm>
              <a:custGeom>
                <a:rect b="b" l="l" r="r" t="t"/>
                <a:pathLst>
                  <a:path extrusionOk="0" h="50" w="40">
                    <a:moveTo>
                      <a:pt x="8" y="0"/>
                    </a:moveTo>
                    <a:lnTo>
                      <a:pt x="13" y="2"/>
                    </a:lnTo>
                    <a:lnTo>
                      <a:pt x="18" y="2"/>
                    </a:lnTo>
                    <a:lnTo>
                      <a:pt x="24" y="2"/>
                    </a:lnTo>
                    <a:lnTo>
                      <a:pt x="32" y="8"/>
                    </a:lnTo>
                    <a:lnTo>
                      <a:pt x="34" y="14"/>
                    </a:lnTo>
                    <a:lnTo>
                      <a:pt x="37" y="20"/>
                    </a:lnTo>
                    <a:lnTo>
                      <a:pt x="40" y="26"/>
                    </a:lnTo>
                    <a:lnTo>
                      <a:pt x="40" y="32"/>
                    </a:lnTo>
                    <a:lnTo>
                      <a:pt x="40" y="38"/>
                    </a:lnTo>
                    <a:lnTo>
                      <a:pt x="37" y="44"/>
                    </a:lnTo>
                    <a:lnTo>
                      <a:pt x="32" y="47"/>
                    </a:lnTo>
                    <a:lnTo>
                      <a:pt x="24" y="50"/>
                    </a:lnTo>
                    <a:lnTo>
                      <a:pt x="18" y="47"/>
                    </a:lnTo>
                    <a:lnTo>
                      <a:pt x="13" y="44"/>
                    </a:lnTo>
                    <a:lnTo>
                      <a:pt x="10" y="38"/>
                    </a:lnTo>
                    <a:lnTo>
                      <a:pt x="5" y="35"/>
                    </a:lnTo>
                    <a:lnTo>
                      <a:pt x="0" y="32"/>
                    </a:lnTo>
                    <a:lnTo>
                      <a:pt x="0" y="26"/>
                    </a:lnTo>
                    <a:lnTo>
                      <a:pt x="0" y="20"/>
                    </a:lnTo>
                    <a:lnTo>
                      <a:pt x="0" y="14"/>
                    </a:lnTo>
                    <a:lnTo>
                      <a:pt x="0" y="8"/>
                    </a:lnTo>
                    <a:lnTo>
                      <a:pt x="5" y="2"/>
                    </a:lnTo>
                    <a:lnTo>
                      <a:pt x="8" y="0"/>
                    </a:lnTo>
                  </a:path>
                </a:pathLst>
              </a:custGeom>
              <a:solidFill>
                <a:schemeClr val="accent2"/>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5" name="Google Shape;75;p2"/>
              <p:cNvSpPr/>
              <p:nvPr/>
            </p:nvSpPr>
            <p:spPr>
              <a:xfrm>
                <a:off x="2389187" y="990600"/>
                <a:ext cx="463550" cy="547687"/>
              </a:xfrm>
              <a:custGeom>
                <a:rect b="b" l="l" r="r" t="t"/>
                <a:pathLst>
                  <a:path extrusionOk="0" h="344" w="291">
                    <a:moveTo>
                      <a:pt x="98" y="338"/>
                    </a:moveTo>
                    <a:lnTo>
                      <a:pt x="109" y="341"/>
                    </a:lnTo>
                    <a:lnTo>
                      <a:pt x="114" y="344"/>
                    </a:lnTo>
                    <a:lnTo>
                      <a:pt x="120" y="344"/>
                    </a:lnTo>
                    <a:lnTo>
                      <a:pt x="125" y="344"/>
                    </a:lnTo>
                    <a:lnTo>
                      <a:pt x="130" y="344"/>
                    </a:lnTo>
                    <a:lnTo>
                      <a:pt x="138" y="344"/>
                    </a:lnTo>
                    <a:lnTo>
                      <a:pt x="144" y="341"/>
                    </a:lnTo>
                    <a:lnTo>
                      <a:pt x="149" y="338"/>
                    </a:lnTo>
                    <a:lnTo>
                      <a:pt x="160" y="335"/>
                    </a:lnTo>
                    <a:lnTo>
                      <a:pt x="162" y="329"/>
                    </a:lnTo>
                    <a:lnTo>
                      <a:pt x="168" y="320"/>
                    </a:lnTo>
                    <a:lnTo>
                      <a:pt x="173" y="314"/>
                    </a:lnTo>
                    <a:lnTo>
                      <a:pt x="181" y="305"/>
                    </a:lnTo>
                    <a:lnTo>
                      <a:pt x="184" y="299"/>
                    </a:lnTo>
                    <a:lnTo>
                      <a:pt x="189" y="291"/>
                    </a:lnTo>
                    <a:lnTo>
                      <a:pt x="192" y="285"/>
                    </a:lnTo>
                    <a:lnTo>
                      <a:pt x="194" y="279"/>
                    </a:lnTo>
                    <a:lnTo>
                      <a:pt x="197" y="273"/>
                    </a:lnTo>
                    <a:lnTo>
                      <a:pt x="200" y="267"/>
                    </a:lnTo>
                    <a:lnTo>
                      <a:pt x="194" y="267"/>
                    </a:lnTo>
                    <a:lnTo>
                      <a:pt x="194" y="258"/>
                    </a:lnTo>
                    <a:lnTo>
                      <a:pt x="197" y="252"/>
                    </a:lnTo>
                    <a:lnTo>
                      <a:pt x="200" y="246"/>
                    </a:lnTo>
                    <a:lnTo>
                      <a:pt x="205" y="241"/>
                    </a:lnTo>
                    <a:lnTo>
                      <a:pt x="208" y="235"/>
                    </a:lnTo>
                    <a:lnTo>
                      <a:pt x="213" y="232"/>
                    </a:lnTo>
                    <a:lnTo>
                      <a:pt x="218" y="229"/>
                    </a:lnTo>
                    <a:lnTo>
                      <a:pt x="229" y="214"/>
                    </a:lnTo>
                    <a:lnTo>
                      <a:pt x="234" y="208"/>
                    </a:lnTo>
                    <a:lnTo>
                      <a:pt x="237" y="202"/>
                    </a:lnTo>
                    <a:lnTo>
                      <a:pt x="240" y="196"/>
                    </a:lnTo>
                    <a:lnTo>
                      <a:pt x="248" y="185"/>
                    </a:lnTo>
                    <a:lnTo>
                      <a:pt x="253" y="182"/>
                    </a:lnTo>
                    <a:lnTo>
                      <a:pt x="258" y="179"/>
                    </a:lnTo>
                    <a:lnTo>
                      <a:pt x="261" y="173"/>
                    </a:lnTo>
                    <a:lnTo>
                      <a:pt x="266" y="170"/>
                    </a:lnTo>
                    <a:lnTo>
                      <a:pt x="274" y="161"/>
                    </a:lnTo>
                    <a:lnTo>
                      <a:pt x="280" y="158"/>
                    </a:lnTo>
                    <a:lnTo>
                      <a:pt x="282" y="152"/>
                    </a:lnTo>
                    <a:lnTo>
                      <a:pt x="288" y="147"/>
                    </a:lnTo>
                    <a:lnTo>
                      <a:pt x="291" y="138"/>
                    </a:lnTo>
                    <a:lnTo>
                      <a:pt x="291" y="132"/>
                    </a:lnTo>
                    <a:lnTo>
                      <a:pt x="291" y="117"/>
                    </a:lnTo>
                    <a:lnTo>
                      <a:pt x="291" y="105"/>
                    </a:lnTo>
                    <a:lnTo>
                      <a:pt x="291" y="99"/>
                    </a:lnTo>
                    <a:lnTo>
                      <a:pt x="291" y="94"/>
                    </a:lnTo>
                    <a:lnTo>
                      <a:pt x="288" y="88"/>
                    </a:lnTo>
                    <a:lnTo>
                      <a:pt x="282" y="82"/>
                    </a:lnTo>
                    <a:lnTo>
                      <a:pt x="277" y="79"/>
                    </a:lnTo>
                    <a:lnTo>
                      <a:pt x="266" y="70"/>
                    </a:lnTo>
                    <a:lnTo>
                      <a:pt x="261" y="67"/>
                    </a:lnTo>
                    <a:lnTo>
                      <a:pt x="256" y="67"/>
                    </a:lnTo>
                    <a:lnTo>
                      <a:pt x="250" y="64"/>
                    </a:lnTo>
                    <a:lnTo>
                      <a:pt x="237" y="55"/>
                    </a:lnTo>
                    <a:lnTo>
                      <a:pt x="232" y="52"/>
                    </a:lnTo>
                    <a:lnTo>
                      <a:pt x="229" y="47"/>
                    </a:lnTo>
                    <a:lnTo>
                      <a:pt x="224" y="41"/>
                    </a:lnTo>
                    <a:lnTo>
                      <a:pt x="218" y="38"/>
                    </a:lnTo>
                    <a:lnTo>
                      <a:pt x="216" y="32"/>
                    </a:lnTo>
                    <a:lnTo>
                      <a:pt x="210" y="29"/>
                    </a:lnTo>
                    <a:lnTo>
                      <a:pt x="197" y="20"/>
                    </a:lnTo>
                    <a:lnTo>
                      <a:pt x="192" y="17"/>
                    </a:lnTo>
                    <a:lnTo>
                      <a:pt x="186" y="14"/>
                    </a:lnTo>
                    <a:lnTo>
                      <a:pt x="181" y="11"/>
                    </a:lnTo>
                    <a:lnTo>
                      <a:pt x="176" y="11"/>
                    </a:lnTo>
                    <a:lnTo>
                      <a:pt x="162" y="5"/>
                    </a:lnTo>
                    <a:lnTo>
                      <a:pt x="157" y="5"/>
                    </a:lnTo>
                    <a:lnTo>
                      <a:pt x="152" y="2"/>
                    </a:lnTo>
                    <a:lnTo>
                      <a:pt x="146" y="2"/>
                    </a:lnTo>
                    <a:lnTo>
                      <a:pt x="141" y="2"/>
                    </a:lnTo>
                    <a:lnTo>
                      <a:pt x="130" y="0"/>
                    </a:lnTo>
                    <a:lnTo>
                      <a:pt x="125" y="0"/>
                    </a:lnTo>
                    <a:lnTo>
                      <a:pt x="120" y="0"/>
                    </a:lnTo>
                    <a:lnTo>
                      <a:pt x="106" y="0"/>
                    </a:lnTo>
                    <a:lnTo>
                      <a:pt x="101" y="0"/>
                    </a:lnTo>
                    <a:lnTo>
                      <a:pt x="96" y="0"/>
                    </a:lnTo>
                    <a:lnTo>
                      <a:pt x="90" y="0"/>
                    </a:lnTo>
                    <a:lnTo>
                      <a:pt x="85" y="2"/>
                    </a:lnTo>
                    <a:lnTo>
                      <a:pt x="74" y="5"/>
                    </a:lnTo>
                    <a:lnTo>
                      <a:pt x="69" y="8"/>
                    </a:lnTo>
                    <a:lnTo>
                      <a:pt x="61" y="14"/>
                    </a:lnTo>
                    <a:lnTo>
                      <a:pt x="56" y="17"/>
                    </a:lnTo>
                    <a:lnTo>
                      <a:pt x="53" y="23"/>
                    </a:lnTo>
                    <a:lnTo>
                      <a:pt x="42" y="32"/>
                    </a:lnTo>
                    <a:lnTo>
                      <a:pt x="37" y="35"/>
                    </a:lnTo>
                    <a:lnTo>
                      <a:pt x="34" y="41"/>
                    </a:lnTo>
                    <a:lnTo>
                      <a:pt x="26" y="44"/>
                    </a:lnTo>
                    <a:lnTo>
                      <a:pt x="24" y="49"/>
                    </a:lnTo>
                    <a:lnTo>
                      <a:pt x="21" y="55"/>
                    </a:lnTo>
                    <a:lnTo>
                      <a:pt x="16" y="61"/>
                    </a:lnTo>
                    <a:lnTo>
                      <a:pt x="13" y="67"/>
                    </a:lnTo>
                    <a:lnTo>
                      <a:pt x="8" y="70"/>
                    </a:lnTo>
                    <a:lnTo>
                      <a:pt x="5" y="76"/>
                    </a:lnTo>
                    <a:lnTo>
                      <a:pt x="5" y="82"/>
                    </a:lnTo>
                    <a:lnTo>
                      <a:pt x="2" y="88"/>
                    </a:lnTo>
                    <a:lnTo>
                      <a:pt x="2" y="94"/>
                    </a:lnTo>
                    <a:lnTo>
                      <a:pt x="2" y="99"/>
                    </a:lnTo>
                    <a:lnTo>
                      <a:pt x="0" y="105"/>
                    </a:lnTo>
                    <a:lnTo>
                      <a:pt x="0" y="111"/>
                    </a:lnTo>
                    <a:lnTo>
                      <a:pt x="0" y="120"/>
                    </a:lnTo>
                    <a:lnTo>
                      <a:pt x="0" y="126"/>
                    </a:lnTo>
                    <a:lnTo>
                      <a:pt x="0" y="132"/>
                    </a:lnTo>
                    <a:lnTo>
                      <a:pt x="0" y="138"/>
                    </a:lnTo>
                    <a:lnTo>
                      <a:pt x="0" y="149"/>
                    </a:lnTo>
                    <a:lnTo>
                      <a:pt x="0" y="155"/>
                    </a:lnTo>
                    <a:lnTo>
                      <a:pt x="2" y="161"/>
                    </a:lnTo>
                    <a:lnTo>
                      <a:pt x="5" y="170"/>
                    </a:lnTo>
                    <a:lnTo>
                      <a:pt x="8" y="176"/>
                    </a:lnTo>
                    <a:lnTo>
                      <a:pt x="13" y="179"/>
                    </a:lnTo>
                    <a:lnTo>
                      <a:pt x="13" y="185"/>
                    </a:lnTo>
                    <a:lnTo>
                      <a:pt x="18" y="194"/>
                    </a:lnTo>
                    <a:lnTo>
                      <a:pt x="24" y="199"/>
                    </a:lnTo>
                    <a:lnTo>
                      <a:pt x="29" y="208"/>
                    </a:lnTo>
                    <a:lnTo>
                      <a:pt x="29" y="214"/>
                    </a:lnTo>
                    <a:lnTo>
                      <a:pt x="32" y="220"/>
                    </a:lnTo>
                    <a:lnTo>
                      <a:pt x="34" y="226"/>
                    </a:lnTo>
                    <a:lnTo>
                      <a:pt x="40" y="232"/>
                    </a:lnTo>
                    <a:lnTo>
                      <a:pt x="40" y="238"/>
                    </a:lnTo>
                    <a:lnTo>
                      <a:pt x="45" y="244"/>
                    </a:lnTo>
                    <a:lnTo>
                      <a:pt x="45" y="249"/>
                    </a:lnTo>
                    <a:lnTo>
                      <a:pt x="48" y="255"/>
                    </a:lnTo>
                    <a:lnTo>
                      <a:pt x="50" y="264"/>
                    </a:lnTo>
                    <a:lnTo>
                      <a:pt x="50" y="270"/>
                    </a:lnTo>
                    <a:lnTo>
                      <a:pt x="50" y="279"/>
                    </a:lnTo>
                    <a:lnTo>
                      <a:pt x="50" y="285"/>
                    </a:lnTo>
                    <a:lnTo>
                      <a:pt x="50" y="291"/>
                    </a:lnTo>
                    <a:lnTo>
                      <a:pt x="50" y="296"/>
                    </a:lnTo>
                    <a:lnTo>
                      <a:pt x="56" y="305"/>
                    </a:lnTo>
                    <a:lnTo>
                      <a:pt x="58" y="311"/>
                    </a:lnTo>
                    <a:lnTo>
                      <a:pt x="64" y="314"/>
                    </a:lnTo>
                    <a:lnTo>
                      <a:pt x="69" y="317"/>
                    </a:lnTo>
                    <a:lnTo>
                      <a:pt x="74" y="320"/>
                    </a:lnTo>
                    <a:lnTo>
                      <a:pt x="80" y="323"/>
                    </a:lnTo>
                    <a:lnTo>
                      <a:pt x="85" y="326"/>
                    </a:lnTo>
                    <a:lnTo>
                      <a:pt x="93" y="329"/>
                    </a:lnTo>
                    <a:lnTo>
                      <a:pt x="96" y="335"/>
                    </a:lnTo>
                    <a:lnTo>
                      <a:pt x="101" y="338"/>
                    </a:lnTo>
                    <a:lnTo>
                      <a:pt x="106" y="335"/>
                    </a:lnTo>
                    <a:lnTo>
                      <a:pt x="98" y="338"/>
                    </a:lnTo>
                  </a:path>
                </a:pathLst>
              </a:custGeom>
              <a:solidFill>
                <a:schemeClr val="accent2"/>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6" name="Google Shape;76;p2"/>
              <p:cNvSpPr/>
              <p:nvPr/>
            </p:nvSpPr>
            <p:spPr>
              <a:xfrm>
                <a:off x="2405062" y="1512887"/>
                <a:ext cx="142875" cy="163512"/>
              </a:xfrm>
              <a:custGeom>
                <a:rect b="b" l="l" r="r" t="t"/>
                <a:pathLst>
                  <a:path extrusionOk="0" h="102" w="89">
                    <a:moveTo>
                      <a:pt x="51" y="102"/>
                    </a:moveTo>
                    <a:lnTo>
                      <a:pt x="59" y="102"/>
                    </a:lnTo>
                    <a:lnTo>
                      <a:pt x="64" y="99"/>
                    </a:lnTo>
                    <a:lnTo>
                      <a:pt x="67" y="93"/>
                    </a:lnTo>
                    <a:lnTo>
                      <a:pt x="72" y="90"/>
                    </a:lnTo>
                    <a:lnTo>
                      <a:pt x="75" y="84"/>
                    </a:lnTo>
                    <a:lnTo>
                      <a:pt x="80" y="81"/>
                    </a:lnTo>
                    <a:lnTo>
                      <a:pt x="83" y="75"/>
                    </a:lnTo>
                    <a:lnTo>
                      <a:pt x="83" y="69"/>
                    </a:lnTo>
                    <a:lnTo>
                      <a:pt x="86" y="64"/>
                    </a:lnTo>
                    <a:lnTo>
                      <a:pt x="86" y="58"/>
                    </a:lnTo>
                    <a:lnTo>
                      <a:pt x="86" y="52"/>
                    </a:lnTo>
                    <a:lnTo>
                      <a:pt x="89" y="46"/>
                    </a:lnTo>
                    <a:lnTo>
                      <a:pt x="89" y="40"/>
                    </a:lnTo>
                    <a:lnTo>
                      <a:pt x="89" y="34"/>
                    </a:lnTo>
                    <a:lnTo>
                      <a:pt x="89" y="29"/>
                    </a:lnTo>
                    <a:lnTo>
                      <a:pt x="80" y="23"/>
                    </a:lnTo>
                    <a:lnTo>
                      <a:pt x="78" y="17"/>
                    </a:lnTo>
                    <a:lnTo>
                      <a:pt x="72" y="17"/>
                    </a:lnTo>
                    <a:lnTo>
                      <a:pt x="67" y="11"/>
                    </a:lnTo>
                    <a:lnTo>
                      <a:pt x="62" y="8"/>
                    </a:lnTo>
                    <a:lnTo>
                      <a:pt x="56" y="5"/>
                    </a:lnTo>
                    <a:lnTo>
                      <a:pt x="48" y="2"/>
                    </a:lnTo>
                    <a:lnTo>
                      <a:pt x="43" y="0"/>
                    </a:lnTo>
                    <a:lnTo>
                      <a:pt x="35" y="0"/>
                    </a:lnTo>
                    <a:lnTo>
                      <a:pt x="29" y="0"/>
                    </a:lnTo>
                    <a:lnTo>
                      <a:pt x="16" y="0"/>
                    </a:lnTo>
                    <a:lnTo>
                      <a:pt x="10" y="5"/>
                    </a:lnTo>
                    <a:lnTo>
                      <a:pt x="5" y="8"/>
                    </a:lnTo>
                    <a:lnTo>
                      <a:pt x="2" y="14"/>
                    </a:lnTo>
                    <a:lnTo>
                      <a:pt x="0" y="20"/>
                    </a:lnTo>
                    <a:lnTo>
                      <a:pt x="0" y="26"/>
                    </a:lnTo>
                    <a:lnTo>
                      <a:pt x="0" y="32"/>
                    </a:lnTo>
                    <a:lnTo>
                      <a:pt x="0" y="37"/>
                    </a:lnTo>
                    <a:lnTo>
                      <a:pt x="0" y="43"/>
                    </a:lnTo>
                    <a:lnTo>
                      <a:pt x="0" y="49"/>
                    </a:lnTo>
                    <a:lnTo>
                      <a:pt x="0" y="55"/>
                    </a:lnTo>
                    <a:lnTo>
                      <a:pt x="5" y="58"/>
                    </a:lnTo>
                    <a:lnTo>
                      <a:pt x="10" y="61"/>
                    </a:lnTo>
                    <a:lnTo>
                      <a:pt x="16" y="69"/>
                    </a:lnTo>
                    <a:lnTo>
                      <a:pt x="18" y="75"/>
                    </a:lnTo>
                    <a:lnTo>
                      <a:pt x="24" y="78"/>
                    </a:lnTo>
                    <a:lnTo>
                      <a:pt x="29" y="81"/>
                    </a:lnTo>
                    <a:lnTo>
                      <a:pt x="37" y="90"/>
                    </a:lnTo>
                    <a:lnTo>
                      <a:pt x="43" y="93"/>
                    </a:lnTo>
                    <a:lnTo>
                      <a:pt x="45" y="99"/>
                    </a:lnTo>
                    <a:lnTo>
                      <a:pt x="51" y="102"/>
                    </a:lnTo>
                    <a:lnTo>
                      <a:pt x="56" y="102"/>
                    </a:lnTo>
                    <a:lnTo>
                      <a:pt x="51" y="102"/>
                    </a:lnTo>
                  </a:path>
                </a:pathLst>
              </a:custGeom>
              <a:solidFill>
                <a:schemeClr val="accent2"/>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7" name="Google Shape;77;p2"/>
              <p:cNvSpPr/>
              <p:nvPr/>
            </p:nvSpPr>
            <p:spPr>
              <a:xfrm>
                <a:off x="3402012" y="1919287"/>
                <a:ext cx="84137" cy="66675"/>
              </a:xfrm>
              <a:custGeom>
                <a:rect b="b" l="l" r="r" t="t"/>
                <a:pathLst>
                  <a:path extrusionOk="0" h="41" w="52">
                    <a:moveTo>
                      <a:pt x="2" y="38"/>
                    </a:moveTo>
                    <a:lnTo>
                      <a:pt x="2" y="32"/>
                    </a:lnTo>
                    <a:lnTo>
                      <a:pt x="0" y="26"/>
                    </a:lnTo>
                    <a:lnTo>
                      <a:pt x="0" y="20"/>
                    </a:lnTo>
                    <a:lnTo>
                      <a:pt x="2" y="14"/>
                    </a:lnTo>
                    <a:lnTo>
                      <a:pt x="8" y="14"/>
                    </a:lnTo>
                    <a:lnTo>
                      <a:pt x="10" y="8"/>
                    </a:lnTo>
                    <a:lnTo>
                      <a:pt x="10" y="2"/>
                    </a:lnTo>
                    <a:lnTo>
                      <a:pt x="16" y="2"/>
                    </a:lnTo>
                    <a:lnTo>
                      <a:pt x="21" y="2"/>
                    </a:lnTo>
                    <a:lnTo>
                      <a:pt x="30" y="2"/>
                    </a:lnTo>
                    <a:lnTo>
                      <a:pt x="35" y="2"/>
                    </a:lnTo>
                    <a:lnTo>
                      <a:pt x="41" y="0"/>
                    </a:lnTo>
                    <a:lnTo>
                      <a:pt x="46" y="0"/>
                    </a:lnTo>
                    <a:lnTo>
                      <a:pt x="49" y="5"/>
                    </a:lnTo>
                    <a:lnTo>
                      <a:pt x="52" y="11"/>
                    </a:lnTo>
                    <a:lnTo>
                      <a:pt x="52" y="17"/>
                    </a:lnTo>
                    <a:lnTo>
                      <a:pt x="52" y="23"/>
                    </a:lnTo>
                    <a:lnTo>
                      <a:pt x="46" y="23"/>
                    </a:lnTo>
                    <a:lnTo>
                      <a:pt x="41" y="23"/>
                    </a:lnTo>
                    <a:lnTo>
                      <a:pt x="41" y="29"/>
                    </a:lnTo>
                    <a:lnTo>
                      <a:pt x="41" y="35"/>
                    </a:lnTo>
                    <a:lnTo>
                      <a:pt x="35" y="38"/>
                    </a:lnTo>
                    <a:lnTo>
                      <a:pt x="24" y="41"/>
                    </a:lnTo>
                    <a:lnTo>
                      <a:pt x="19" y="41"/>
                    </a:lnTo>
                    <a:lnTo>
                      <a:pt x="13" y="41"/>
                    </a:lnTo>
                    <a:lnTo>
                      <a:pt x="8" y="41"/>
                    </a:lnTo>
                    <a:lnTo>
                      <a:pt x="2" y="41"/>
                    </a:lnTo>
                    <a:lnTo>
                      <a:pt x="2" y="38"/>
                    </a:lnTo>
                  </a:path>
                </a:pathLst>
              </a:custGeom>
              <a:solidFill>
                <a:schemeClr val="accent2"/>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8" name="Google Shape;78;p2"/>
              <p:cNvSpPr/>
              <p:nvPr/>
            </p:nvSpPr>
            <p:spPr>
              <a:xfrm>
                <a:off x="3048000" y="2033587"/>
                <a:ext cx="98425" cy="125412"/>
              </a:xfrm>
              <a:custGeom>
                <a:rect b="b" l="l" r="r" t="t"/>
                <a:pathLst>
                  <a:path extrusionOk="0" h="78" w="61">
                    <a:moveTo>
                      <a:pt x="2" y="75"/>
                    </a:moveTo>
                    <a:lnTo>
                      <a:pt x="7" y="75"/>
                    </a:lnTo>
                    <a:lnTo>
                      <a:pt x="13" y="75"/>
                    </a:lnTo>
                    <a:lnTo>
                      <a:pt x="18" y="75"/>
                    </a:lnTo>
                    <a:lnTo>
                      <a:pt x="26" y="72"/>
                    </a:lnTo>
                    <a:lnTo>
                      <a:pt x="31" y="72"/>
                    </a:lnTo>
                    <a:lnTo>
                      <a:pt x="39" y="72"/>
                    </a:lnTo>
                    <a:lnTo>
                      <a:pt x="45" y="72"/>
                    </a:lnTo>
                    <a:lnTo>
                      <a:pt x="47" y="66"/>
                    </a:lnTo>
                    <a:lnTo>
                      <a:pt x="50" y="60"/>
                    </a:lnTo>
                    <a:lnTo>
                      <a:pt x="55" y="54"/>
                    </a:lnTo>
                    <a:lnTo>
                      <a:pt x="61" y="48"/>
                    </a:lnTo>
                    <a:lnTo>
                      <a:pt x="61" y="42"/>
                    </a:lnTo>
                    <a:lnTo>
                      <a:pt x="61" y="36"/>
                    </a:lnTo>
                    <a:lnTo>
                      <a:pt x="58" y="30"/>
                    </a:lnTo>
                    <a:lnTo>
                      <a:pt x="53" y="18"/>
                    </a:lnTo>
                    <a:lnTo>
                      <a:pt x="53" y="12"/>
                    </a:lnTo>
                    <a:lnTo>
                      <a:pt x="53" y="6"/>
                    </a:lnTo>
                    <a:lnTo>
                      <a:pt x="53" y="0"/>
                    </a:lnTo>
                    <a:lnTo>
                      <a:pt x="45" y="0"/>
                    </a:lnTo>
                    <a:lnTo>
                      <a:pt x="37" y="3"/>
                    </a:lnTo>
                    <a:lnTo>
                      <a:pt x="37" y="9"/>
                    </a:lnTo>
                    <a:lnTo>
                      <a:pt x="31" y="12"/>
                    </a:lnTo>
                    <a:lnTo>
                      <a:pt x="26" y="12"/>
                    </a:lnTo>
                    <a:lnTo>
                      <a:pt x="23" y="18"/>
                    </a:lnTo>
                    <a:lnTo>
                      <a:pt x="23" y="24"/>
                    </a:lnTo>
                    <a:lnTo>
                      <a:pt x="23" y="30"/>
                    </a:lnTo>
                    <a:lnTo>
                      <a:pt x="23" y="36"/>
                    </a:lnTo>
                    <a:lnTo>
                      <a:pt x="23" y="45"/>
                    </a:lnTo>
                    <a:lnTo>
                      <a:pt x="21" y="51"/>
                    </a:lnTo>
                    <a:lnTo>
                      <a:pt x="13" y="54"/>
                    </a:lnTo>
                    <a:lnTo>
                      <a:pt x="7" y="57"/>
                    </a:lnTo>
                    <a:lnTo>
                      <a:pt x="2" y="60"/>
                    </a:lnTo>
                    <a:lnTo>
                      <a:pt x="0" y="66"/>
                    </a:lnTo>
                    <a:lnTo>
                      <a:pt x="0" y="72"/>
                    </a:lnTo>
                    <a:lnTo>
                      <a:pt x="0" y="78"/>
                    </a:lnTo>
                    <a:lnTo>
                      <a:pt x="2" y="75"/>
                    </a:lnTo>
                  </a:path>
                </a:pathLst>
              </a:custGeom>
              <a:solidFill>
                <a:schemeClr val="accent2"/>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9" name="Google Shape;79;p2"/>
              <p:cNvSpPr/>
              <p:nvPr/>
            </p:nvSpPr>
            <p:spPr>
              <a:xfrm>
                <a:off x="3719512" y="1525587"/>
                <a:ext cx="361950" cy="222250"/>
              </a:xfrm>
              <a:custGeom>
                <a:rect b="b" l="l" r="r" t="t"/>
                <a:pathLst>
                  <a:path extrusionOk="0" h="139" w="227">
                    <a:moveTo>
                      <a:pt x="8" y="136"/>
                    </a:moveTo>
                    <a:lnTo>
                      <a:pt x="13" y="136"/>
                    </a:lnTo>
                    <a:lnTo>
                      <a:pt x="18" y="136"/>
                    </a:lnTo>
                    <a:lnTo>
                      <a:pt x="24" y="136"/>
                    </a:lnTo>
                    <a:lnTo>
                      <a:pt x="29" y="136"/>
                    </a:lnTo>
                    <a:lnTo>
                      <a:pt x="34" y="133"/>
                    </a:lnTo>
                    <a:lnTo>
                      <a:pt x="40" y="133"/>
                    </a:lnTo>
                    <a:lnTo>
                      <a:pt x="45" y="133"/>
                    </a:lnTo>
                    <a:lnTo>
                      <a:pt x="50" y="133"/>
                    </a:lnTo>
                    <a:lnTo>
                      <a:pt x="56" y="133"/>
                    </a:lnTo>
                    <a:lnTo>
                      <a:pt x="61" y="133"/>
                    </a:lnTo>
                    <a:lnTo>
                      <a:pt x="64" y="127"/>
                    </a:lnTo>
                    <a:lnTo>
                      <a:pt x="69" y="121"/>
                    </a:lnTo>
                    <a:lnTo>
                      <a:pt x="74" y="121"/>
                    </a:lnTo>
                    <a:lnTo>
                      <a:pt x="80" y="121"/>
                    </a:lnTo>
                    <a:lnTo>
                      <a:pt x="88" y="124"/>
                    </a:lnTo>
                    <a:lnTo>
                      <a:pt x="93" y="124"/>
                    </a:lnTo>
                    <a:lnTo>
                      <a:pt x="101" y="124"/>
                    </a:lnTo>
                    <a:lnTo>
                      <a:pt x="106" y="124"/>
                    </a:lnTo>
                    <a:lnTo>
                      <a:pt x="114" y="124"/>
                    </a:lnTo>
                    <a:lnTo>
                      <a:pt x="120" y="124"/>
                    </a:lnTo>
                    <a:lnTo>
                      <a:pt x="125" y="124"/>
                    </a:lnTo>
                    <a:lnTo>
                      <a:pt x="130" y="121"/>
                    </a:lnTo>
                    <a:lnTo>
                      <a:pt x="136" y="121"/>
                    </a:lnTo>
                    <a:lnTo>
                      <a:pt x="141" y="118"/>
                    </a:lnTo>
                    <a:lnTo>
                      <a:pt x="146" y="115"/>
                    </a:lnTo>
                    <a:lnTo>
                      <a:pt x="154" y="112"/>
                    </a:lnTo>
                    <a:lnTo>
                      <a:pt x="160" y="112"/>
                    </a:lnTo>
                    <a:lnTo>
                      <a:pt x="165" y="109"/>
                    </a:lnTo>
                    <a:lnTo>
                      <a:pt x="173" y="106"/>
                    </a:lnTo>
                    <a:lnTo>
                      <a:pt x="178" y="106"/>
                    </a:lnTo>
                    <a:lnTo>
                      <a:pt x="184" y="100"/>
                    </a:lnTo>
                    <a:lnTo>
                      <a:pt x="192" y="94"/>
                    </a:lnTo>
                    <a:lnTo>
                      <a:pt x="197" y="91"/>
                    </a:lnTo>
                    <a:lnTo>
                      <a:pt x="202" y="85"/>
                    </a:lnTo>
                    <a:lnTo>
                      <a:pt x="208" y="82"/>
                    </a:lnTo>
                    <a:lnTo>
                      <a:pt x="210" y="76"/>
                    </a:lnTo>
                    <a:lnTo>
                      <a:pt x="216" y="68"/>
                    </a:lnTo>
                    <a:lnTo>
                      <a:pt x="218" y="62"/>
                    </a:lnTo>
                    <a:lnTo>
                      <a:pt x="221" y="56"/>
                    </a:lnTo>
                    <a:lnTo>
                      <a:pt x="224" y="50"/>
                    </a:lnTo>
                    <a:lnTo>
                      <a:pt x="227" y="44"/>
                    </a:lnTo>
                    <a:lnTo>
                      <a:pt x="227" y="38"/>
                    </a:lnTo>
                    <a:lnTo>
                      <a:pt x="227" y="29"/>
                    </a:lnTo>
                    <a:lnTo>
                      <a:pt x="224" y="23"/>
                    </a:lnTo>
                    <a:lnTo>
                      <a:pt x="218" y="20"/>
                    </a:lnTo>
                    <a:lnTo>
                      <a:pt x="216" y="14"/>
                    </a:lnTo>
                    <a:lnTo>
                      <a:pt x="210" y="11"/>
                    </a:lnTo>
                    <a:lnTo>
                      <a:pt x="208" y="5"/>
                    </a:lnTo>
                    <a:lnTo>
                      <a:pt x="197" y="0"/>
                    </a:lnTo>
                    <a:lnTo>
                      <a:pt x="192" y="0"/>
                    </a:lnTo>
                    <a:lnTo>
                      <a:pt x="184" y="0"/>
                    </a:lnTo>
                    <a:lnTo>
                      <a:pt x="178" y="0"/>
                    </a:lnTo>
                    <a:lnTo>
                      <a:pt x="173" y="0"/>
                    </a:lnTo>
                    <a:lnTo>
                      <a:pt x="165" y="2"/>
                    </a:lnTo>
                    <a:lnTo>
                      <a:pt x="160" y="2"/>
                    </a:lnTo>
                    <a:lnTo>
                      <a:pt x="154" y="5"/>
                    </a:lnTo>
                    <a:lnTo>
                      <a:pt x="149" y="8"/>
                    </a:lnTo>
                    <a:lnTo>
                      <a:pt x="144" y="14"/>
                    </a:lnTo>
                    <a:lnTo>
                      <a:pt x="138" y="14"/>
                    </a:lnTo>
                    <a:lnTo>
                      <a:pt x="133" y="20"/>
                    </a:lnTo>
                    <a:lnTo>
                      <a:pt x="128" y="23"/>
                    </a:lnTo>
                    <a:lnTo>
                      <a:pt x="122" y="26"/>
                    </a:lnTo>
                    <a:lnTo>
                      <a:pt x="114" y="35"/>
                    </a:lnTo>
                    <a:lnTo>
                      <a:pt x="109" y="38"/>
                    </a:lnTo>
                    <a:lnTo>
                      <a:pt x="104" y="41"/>
                    </a:lnTo>
                    <a:lnTo>
                      <a:pt x="101" y="47"/>
                    </a:lnTo>
                    <a:lnTo>
                      <a:pt x="98" y="53"/>
                    </a:lnTo>
                    <a:lnTo>
                      <a:pt x="93" y="59"/>
                    </a:lnTo>
                    <a:lnTo>
                      <a:pt x="85" y="65"/>
                    </a:lnTo>
                    <a:lnTo>
                      <a:pt x="80" y="70"/>
                    </a:lnTo>
                    <a:lnTo>
                      <a:pt x="74" y="76"/>
                    </a:lnTo>
                    <a:lnTo>
                      <a:pt x="69" y="85"/>
                    </a:lnTo>
                    <a:lnTo>
                      <a:pt x="64" y="88"/>
                    </a:lnTo>
                    <a:lnTo>
                      <a:pt x="58" y="94"/>
                    </a:lnTo>
                    <a:lnTo>
                      <a:pt x="53" y="97"/>
                    </a:lnTo>
                    <a:lnTo>
                      <a:pt x="48" y="100"/>
                    </a:lnTo>
                    <a:lnTo>
                      <a:pt x="40" y="100"/>
                    </a:lnTo>
                    <a:lnTo>
                      <a:pt x="34" y="100"/>
                    </a:lnTo>
                    <a:lnTo>
                      <a:pt x="32" y="106"/>
                    </a:lnTo>
                    <a:lnTo>
                      <a:pt x="26" y="109"/>
                    </a:lnTo>
                    <a:lnTo>
                      <a:pt x="21" y="109"/>
                    </a:lnTo>
                    <a:lnTo>
                      <a:pt x="16" y="112"/>
                    </a:lnTo>
                    <a:lnTo>
                      <a:pt x="10" y="115"/>
                    </a:lnTo>
                    <a:lnTo>
                      <a:pt x="5" y="121"/>
                    </a:lnTo>
                    <a:lnTo>
                      <a:pt x="2" y="127"/>
                    </a:lnTo>
                    <a:lnTo>
                      <a:pt x="0" y="133"/>
                    </a:lnTo>
                    <a:lnTo>
                      <a:pt x="2" y="139"/>
                    </a:lnTo>
                    <a:lnTo>
                      <a:pt x="8" y="136"/>
                    </a:lnTo>
                  </a:path>
                </a:pathLst>
              </a:custGeom>
              <a:solidFill>
                <a:schemeClr val="accent2"/>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0" name="Google Shape;80;p2"/>
              <p:cNvSpPr/>
              <p:nvPr/>
            </p:nvSpPr>
            <p:spPr>
              <a:xfrm>
                <a:off x="3916362" y="2659062"/>
                <a:ext cx="93662" cy="66675"/>
              </a:xfrm>
              <a:custGeom>
                <a:rect b="b" l="l" r="r" t="t"/>
                <a:pathLst>
                  <a:path extrusionOk="0" h="41" w="58">
                    <a:moveTo>
                      <a:pt x="5" y="26"/>
                    </a:moveTo>
                    <a:lnTo>
                      <a:pt x="10" y="29"/>
                    </a:lnTo>
                    <a:lnTo>
                      <a:pt x="15" y="32"/>
                    </a:lnTo>
                    <a:lnTo>
                      <a:pt x="21" y="32"/>
                    </a:lnTo>
                    <a:lnTo>
                      <a:pt x="26" y="35"/>
                    </a:lnTo>
                    <a:lnTo>
                      <a:pt x="31" y="38"/>
                    </a:lnTo>
                    <a:lnTo>
                      <a:pt x="39" y="38"/>
                    </a:lnTo>
                    <a:lnTo>
                      <a:pt x="44" y="38"/>
                    </a:lnTo>
                    <a:lnTo>
                      <a:pt x="50" y="41"/>
                    </a:lnTo>
                    <a:lnTo>
                      <a:pt x="55" y="38"/>
                    </a:lnTo>
                    <a:lnTo>
                      <a:pt x="58" y="32"/>
                    </a:lnTo>
                    <a:lnTo>
                      <a:pt x="58" y="26"/>
                    </a:lnTo>
                    <a:lnTo>
                      <a:pt x="58" y="20"/>
                    </a:lnTo>
                    <a:lnTo>
                      <a:pt x="55" y="14"/>
                    </a:lnTo>
                    <a:lnTo>
                      <a:pt x="52" y="8"/>
                    </a:lnTo>
                    <a:lnTo>
                      <a:pt x="47" y="5"/>
                    </a:lnTo>
                    <a:lnTo>
                      <a:pt x="36" y="5"/>
                    </a:lnTo>
                    <a:lnTo>
                      <a:pt x="31" y="2"/>
                    </a:lnTo>
                    <a:lnTo>
                      <a:pt x="26" y="2"/>
                    </a:lnTo>
                    <a:lnTo>
                      <a:pt x="21" y="2"/>
                    </a:lnTo>
                    <a:lnTo>
                      <a:pt x="15" y="0"/>
                    </a:lnTo>
                    <a:lnTo>
                      <a:pt x="10" y="2"/>
                    </a:lnTo>
                    <a:lnTo>
                      <a:pt x="7" y="8"/>
                    </a:lnTo>
                    <a:lnTo>
                      <a:pt x="5" y="14"/>
                    </a:lnTo>
                    <a:lnTo>
                      <a:pt x="0" y="17"/>
                    </a:lnTo>
                    <a:lnTo>
                      <a:pt x="0" y="23"/>
                    </a:lnTo>
                    <a:lnTo>
                      <a:pt x="0" y="29"/>
                    </a:lnTo>
                    <a:lnTo>
                      <a:pt x="2" y="35"/>
                    </a:lnTo>
                    <a:lnTo>
                      <a:pt x="7" y="35"/>
                    </a:lnTo>
                    <a:lnTo>
                      <a:pt x="5" y="26"/>
                    </a:lnTo>
                  </a:path>
                </a:pathLst>
              </a:custGeom>
              <a:solidFill>
                <a:schemeClr val="accent2"/>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1" name="Google Shape;81;p2"/>
              <p:cNvSpPr/>
              <p:nvPr/>
            </p:nvSpPr>
            <p:spPr>
              <a:xfrm>
                <a:off x="3873500" y="2814637"/>
                <a:ext cx="122237" cy="104775"/>
              </a:xfrm>
              <a:custGeom>
                <a:rect b="b" l="l" r="r" t="t"/>
                <a:pathLst>
                  <a:path extrusionOk="0" h="65" w="76">
                    <a:moveTo>
                      <a:pt x="7" y="35"/>
                    </a:moveTo>
                    <a:lnTo>
                      <a:pt x="13" y="41"/>
                    </a:lnTo>
                    <a:lnTo>
                      <a:pt x="18" y="44"/>
                    </a:lnTo>
                    <a:lnTo>
                      <a:pt x="20" y="50"/>
                    </a:lnTo>
                    <a:lnTo>
                      <a:pt x="26" y="50"/>
                    </a:lnTo>
                    <a:lnTo>
                      <a:pt x="31" y="56"/>
                    </a:lnTo>
                    <a:lnTo>
                      <a:pt x="36" y="59"/>
                    </a:lnTo>
                    <a:lnTo>
                      <a:pt x="41" y="62"/>
                    </a:lnTo>
                    <a:lnTo>
                      <a:pt x="47" y="62"/>
                    </a:lnTo>
                    <a:lnTo>
                      <a:pt x="52" y="62"/>
                    </a:lnTo>
                    <a:lnTo>
                      <a:pt x="57" y="65"/>
                    </a:lnTo>
                    <a:lnTo>
                      <a:pt x="62" y="65"/>
                    </a:lnTo>
                    <a:lnTo>
                      <a:pt x="68" y="62"/>
                    </a:lnTo>
                    <a:lnTo>
                      <a:pt x="70" y="56"/>
                    </a:lnTo>
                    <a:lnTo>
                      <a:pt x="73" y="50"/>
                    </a:lnTo>
                    <a:lnTo>
                      <a:pt x="76" y="44"/>
                    </a:lnTo>
                    <a:lnTo>
                      <a:pt x="76" y="38"/>
                    </a:lnTo>
                    <a:lnTo>
                      <a:pt x="73" y="32"/>
                    </a:lnTo>
                    <a:lnTo>
                      <a:pt x="68" y="26"/>
                    </a:lnTo>
                    <a:lnTo>
                      <a:pt x="62" y="23"/>
                    </a:lnTo>
                    <a:lnTo>
                      <a:pt x="60" y="17"/>
                    </a:lnTo>
                    <a:lnTo>
                      <a:pt x="55" y="14"/>
                    </a:lnTo>
                    <a:lnTo>
                      <a:pt x="49" y="11"/>
                    </a:lnTo>
                    <a:lnTo>
                      <a:pt x="44" y="5"/>
                    </a:lnTo>
                    <a:lnTo>
                      <a:pt x="39" y="2"/>
                    </a:lnTo>
                    <a:lnTo>
                      <a:pt x="34" y="2"/>
                    </a:lnTo>
                    <a:lnTo>
                      <a:pt x="28" y="0"/>
                    </a:lnTo>
                    <a:lnTo>
                      <a:pt x="23" y="2"/>
                    </a:lnTo>
                    <a:lnTo>
                      <a:pt x="18" y="5"/>
                    </a:lnTo>
                    <a:lnTo>
                      <a:pt x="13" y="8"/>
                    </a:lnTo>
                    <a:lnTo>
                      <a:pt x="7" y="11"/>
                    </a:lnTo>
                    <a:lnTo>
                      <a:pt x="5" y="17"/>
                    </a:lnTo>
                    <a:lnTo>
                      <a:pt x="2" y="23"/>
                    </a:lnTo>
                    <a:lnTo>
                      <a:pt x="0" y="29"/>
                    </a:lnTo>
                    <a:lnTo>
                      <a:pt x="2" y="35"/>
                    </a:lnTo>
                    <a:lnTo>
                      <a:pt x="7" y="35"/>
                    </a:lnTo>
                  </a:path>
                </a:pathLst>
              </a:custGeom>
              <a:solidFill>
                <a:schemeClr val="accent2"/>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2" name="Google Shape;82;p2"/>
              <p:cNvSpPr/>
              <p:nvPr/>
            </p:nvSpPr>
            <p:spPr>
              <a:xfrm>
                <a:off x="862012" y="1581150"/>
                <a:ext cx="2284412" cy="2489200"/>
              </a:xfrm>
              <a:custGeom>
                <a:rect b="b" l="l" r="r" t="t"/>
                <a:pathLst>
                  <a:path extrusionOk="0" h="1567" w="1438">
                    <a:moveTo>
                      <a:pt x="10" y="202"/>
                    </a:moveTo>
                    <a:lnTo>
                      <a:pt x="8" y="196"/>
                    </a:lnTo>
                    <a:lnTo>
                      <a:pt x="2" y="196"/>
                    </a:lnTo>
                    <a:lnTo>
                      <a:pt x="2" y="191"/>
                    </a:lnTo>
                    <a:lnTo>
                      <a:pt x="0" y="185"/>
                    </a:lnTo>
                    <a:lnTo>
                      <a:pt x="0" y="179"/>
                    </a:lnTo>
                    <a:lnTo>
                      <a:pt x="5" y="179"/>
                    </a:lnTo>
                    <a:lnTo>
                      <a:pt x="10" y="179"/>
                    </a:lnTo>
                    <a:lnTo>
                      <a:pt x="16" y="179"/>
                    </a:lnTo>
                    <a:lnTo>
                      <a:pt x="21" y="173"/>
                    </a:lnTo>
                    <a:lnTo>
                      <a:pt x="26" y="170"/>
                    </a:lnTo>
                    <a:lnTo>
                      <a:pt x="29" y="164"/>
                    </a:lnTo>
                    <a:lnTo>
                      <a:pt x="32" y="158"/>
                    </a:lnTo>
                    <a:lnTo>
                      <a:pt x="42" y="155"/>
                    </a:lnTo>
                    <a:lnTo>
                      <a:pt x="48" y="155"/>
                    </a:lnTo>
                    <a:lnTo>
                      <a:pt x="56" y="155"/>
                    </a:lnTo>
                    <a:lnTo>
                      <a:pt x="56" y="161"/>
                    </a:lnTo>
                    <a:lnTo>
                      <a:pt x="61" y="164"/>
                    </a:lnTo>
                    <a:lnTo>
                      <a:pt x="66" y="167"/>
                    </a:lnTo>
                    <a:lnTo>
                      <a:pt x="72" y="167"/>
                    </a:lnTo>
                    <a:lnTo>
                      <a:pt x="77" y="167"/>
                    </a:lnTo>
                    <a:lnTo>
                      <a:pt x="83" y="170"/>
                    </a:lnTo>
                    <a:lnTo>
                      <a:pt x="88" y="173"/>
                    </a:lnTo>
                    <a:lnTo>
                      <a:pt x="96" y="176"/>
                    </a:lnTo>
                    <a:lnTo>
                      <a:pt x="101" y="179"/>
                    </a:lnTo>
                    <a:lnTo>
                      <a:pt x="109" y="185"/>
                    </a:lnTo>
                    <a:lnTo>
                      <a:pt x="115" y="188"/>
                    </a:lnTo>
                    <a:lnTo>
                      <a:pt x="120" y="188"/>
                    </a:lnTo>
                    <a:lnTo>
                      <a:pt x="125" y="191"/>
                    </a:lnTo>
                    <a:lnTo>
                      <a:pt x="131" y="191"/>
                    </a:lnTo>
                    <a:lnTo>
                      <a:pt x="136" y="191"/>
                    </a:lnTo>
                    <a:lnTo>
                      <a:pt x="141" y="194"/>
                    </a:lnTo>
                    <a:lnTo>
                      <a:pt x="147" y="194"/>
                    </a:lnTo>
                    <a:lnTo>
                      <a:pt x="152" y="194"/>
                    </a:lnTo>
                    <a:lnTo>
                      <a:pt x="163" y="194"/>
                    </a:lnTo>
                    <a:lnTo>
                      <a:pt x="168" y="194"/>
                    </a:lnTo>
                    <a:lnTo>
                      <a:pt x="174" y="196"/>
                    </a:lnTo>
                    <a:lnTo>
                      <a:pt x="176" y="202"/>
                    </a:lnTo>
                    <a:lnTo>
                      <a:pt x="182" y="202"/>
                    </a:lnTo>
                    <a:lnTo>
                      <a:pt x="187" y="205"/>
                    </a:lnTo>
                    <a:lnTo>
                      <a:pt x="198" y="208"/>
                    </a:lnTo>
                    <a:lnTo>
                      <a:pt x="203" y="211"/>
                    </a:lnTo>
                    <a:lnTo>
                      <a:pt x="208" y="211"/>
                    </a:lnTo>
                    <a:lnTo>
                      <a:pt x="214" y="211"/>
                    </a:lnTo>
                    <a:lnTo>
                      <a:pt x="219" y="211"/>
                    </a:lnTo>
                    <a:lnTo>
                      <a:pt x="224" y="211"/>
                    </a:lnTo>
                    <a:lnTo>
                      <a:pt x="230" y="211"/>
                    </a:lnTo>
                    <a:lnTo>
                      <a:pt x="235" y="211"/>
                    </a:lnTo>
                    <a:lnTo>
                      <a:pt x="241" y="211"/>
                    </a:lnTo>
                    <a:lnTo>
                      <a:pt x="246" y="211"/>
                    </a:lnTo>
                    <a:lnTo>
                      <a:pt x="251" y="211"/>
                    </a:lnTo>
                    <a:lnTo>
                      <a:pt x="257" y="211"/>
                    </a:lnTo>
                    <a:lnTo>
                      <a:pt x="262" y="211"/>
                    </a:lnTo>
                    <a:lnTo>
                      <a:pt x="267" y="211"/>
                    </a:lnTo>
                    <a:lnTo>
                      <a:pt x="273" y="211"/>
                    </a:lnTo>
                    <a:lnTo>
                      <a:pt x="278" y="211"/>
                    </a:lnTo>
                    <a:lnTo>
                      <a:pt x="283" y="214"/>
                    </a:lnTo>
                    <a:lnTo>
                      <a:pt x="289" y="217"/>
                    </a:lnTo>
                    <a:lnTo>
                      <a:pt x="294" y="220"/>
                    </a:lnTo>
                    <a:lnTo>
                      <a:pt x="299" y="223"/>
                    </a:lnTo>
                    <a:lnTo>
                      <a:pt x="307" y="223"/>
                    </a:lnTo>
                    <a:lnTo>
                      <a:pt x="313" y="223"/>
                    </a:lnTo>
                    <a:lnTo>
                      <a:pt x="318" y="223"/>
                    </a:lnTo>
                    <a:lnTo>
                      <a:pt x="326" y="226"/>
                    </a:lnTo>
                    <a:lnTo>
                      <a:pt x="332" y="226"/>
                    </a:lnTo>
                    <a:lnTo>
                      <a:pt x="340" y="226"/>
                    </a:lnTo>
                    <a:lnTo>
                      <a:pt x="345" y="226"/>
                    </a:lnTo>
                    <a:lnTo>
                      <a:pt x="350" y="226"/>
                    </a:lnTo>
                    <a:lnTo>
                      <a:pt x="358" y="226"/>
                    </a:lnTo>
                    <a:lnTo>
                      <a:pt x="364" y="226"/>
                    </a:lnTo>
                    <a:lnTo>
                      <a:pt x="369" y="223"/>
                    </a:lnTo>
                    <a:lnTo>
                      <a:pt x="372" y="217"/>
                    </a:lnTo>
                    <a:lnTo>
                      <a:pt x="374" y="211"/>
                    </a:lnTo>
                    <a:lnTo>
                      <a:pt x="382" y="211"/>
                    </a:lnTo>
                    <a:lnTo>
                      <a:pt x="388" y="211"/>
                    </a:lnTo>
                    <a:lnTo>
                      <a:pt x="393" y="211"/>
                    </a:lnTo>
                    <a:lnTo>
                      <a:pt x="398" y="211"/>
                    </a:lnTo>
                    <a:lnTo>
                      <a:pt x="404" y="211"/>
                    </a:lnTo>
                    <a:lnTo>
                      <a:pt x="409" y="211"/>
                    </a:lnTo>
                    <a:lnTo>
                      <a:pt x="409" y="205"/>
                    </a:lnTo>
                    <a:lnTo>
                      <a:pt x="415" y="202"/>
                    </a:lnTo>
                    <a:lnTo>
                      <a:pt x="420" y="202"/>
                    </a:lnTo>
                    <a:lnTo>
                      <a:pt x="425" y="199"/>
                    </a:lnTo>
                    <a:lnTo>
                      <a:pt x="431" y="199"/>
                    </a:lnTo>
                    <a:lnTo>
                      <a:pt x="433" y="194"/>
                    </a:lnTo>
                    <a:lnTo>
                      <a:pt x="436" y="188"/>
                    </a:lnTo>
                    <a:lnTo>
                      <a:pt x="441" y="188"/>
                    </a:lnTo>
                    <a:lnTo>
                      <a:pt x="447" y="185"/>
                    </a:lnTo>
                    <a:lnTo>
                      <a:pt x="447" y="179"/>
                    </a:lnTo>
                    <a:lnTo>
                      <a:pt x="449" y="173"/>
                    </a:lnTo>
                    <a:lnTo>
                      <a:pt x="449" y="167"/>
                    </a:lnTo>
                    <a:lnTo>
                      <a:pt x="452" y="161"/>
                    </a:lnTo>
                    <a:lnTo>
                      <a:pt x="452" y="155"/>
                    </a:lnTo>
                    <a:lnTo>
                      <a:pt x="452" y="144"/>
                    </a:lnTo>
                    <a:lnTo>
                      <a:pt x="452" y="138"/>
                    </a:lnTo>
                    <a:lnTo>
                      <a:pt x="452" y="129"/>
                    </a:lnTo>
                    <a:lnTo>
                      <a:pt x="452" y="123"/>
                    </a:lnTo>
                    <a:lnTo>
                      <a:pt x="455" y="117"/>
                    </a:lnTo>
                    <a:lnTo>
                      <a:pt x="455" y="111"/>
                    </a:lnTo>
                    <a:lnTo>
                      <a:pt x="460" y="105"/>
                    </a:lnTo>
                    <a:lnTo>
                      <a:pt x="465" y="105"/>
                    </a:lnTo>
                    <a:lnTo>
                      <a:pt x="471" y="102"/>
                    </a:lnTo>
                    <a:lnTo>
                      <a:pt x="476" y="99"/>
                    </a:lnTo>
                    <a:lnTo>
                      <a:pt x="482" y="99"/>
                    </a:lnTo>
                    <a:lnTo>
                      <a:pt x="490" y="94"/>
                    </a:lnTo>
                    <a:lnTo>
                      <a:pt x="495" y="94"/>
                    </a:lnTo>
                    <a:lnTo>
                      <a:pt x="500" y="91"/>
                    </a:lnTo>
                    <a:lnTo>
                      <a:pt x="506" y="91"/>
                    </a:lnTo>
                    <a:lnTo>
                      <a:pt x="511" y="88"/>
                    </a:lnTo>
                    <a:lnTo>
                      <a:pt x="516" y="88"/>
                    </a:lnTo>
                    <a:lnTo>
                      <a:pt x="522" y="88"/>
                    </a:lnTo>
                    <a:lnTo>
                      <a:pt x="527" y="88"/>
                    </a:lnTo>
                    <a:lnTo>
                      <a:pt x="524" y="76"/>
                    </a:lnTo>
                    <a:lnTo>
                      <a:pt x="532" y="79"/>
                    </a:lnTo>
                    <a:lnTo>
                      <a:pt x="538" y="82"/>
                    </a:lnTo>
                    <a:lnTo>
                      <a:pt x="540" y="88"/>
                    </a:lnTo>
                    <a:lnTo>
                      <a:pt x="548" y="97"/>
                    </a:lnTo>
                    <a:lnTo>
                      <a:pt x="556" y="102"/>
                    </a:lnTo>
                    <a:lnTo>
                      <a:pt x="562" y="102"/>
                    </a:lnTo>
                    <a:lnTo>
                      <a:pt x="567" y="102"/>
                    </a:lnTo>
                    <a:lnTo>
                      <a:pt x="573" y="102"/>
                    </a:lnTo>
                    <a:lnTo>
                      <a:pt x="578" y="102"/>
                    </a:lnTo>
                    <a:lnTo>
                      <a:pt x="586" y="105"/>
                    </a:lnTo>
                    <a:lnTo>
                      <a:pt x="591" y="105"/>
                    </a:lnTo>
                    <a:lnTo>
                      <a:pt x="597" y="105"/>
                    </a:lnTo>
                    <a:lnTo>
                      <a:pt x="605" y="105"/>
                    </a:lnTo>
                    <a:lnTo>
                      <a:pt x="610" y="105"/>
                    </a:lnTo>
                    <a:lnTo>
                      <a:pt x="618" y="105"/>
                    </a:lnTo>
                    <a:lnTo>
                      <a:pt x="623" y="105"/>
                    </a:lnTo>
                    <a:lnTo>
                      <a:pt x="629" y="105"/>
                    </a:lnTo>
                    <a:lnTo>
                      <a:pt x="634" y="102"/>
                    </a:lnTo>
                    <a:lnTo>
                      <a:pt x="640" y="102"/>
                    </a:lnTo>
                    <a:lnTo>
                      <a:pt x="645" y="102"/>
                    </a:lnTo>
                    <a:lnTo>
                      <a:pt x="650" y="102"/>
                    </a:lnTo>
                    <a:lnTo>
                      <a:pt x="656" y="102"/>
                    </a:lnTo>
                    <a:lnTo>
                      <a:pt x="658" y="97"/>
                    </a:lnTo>
                    <a:lnTo>
                      <a:pt x="658" y="91"/>
                    </a:lnTo>
                    <a:lnTo>
                      <a:pt x="664" y="91"/>
                    </a:lnTo>
                    <a:lnTo>
                      <a:pt x="672" y="91"/>
                    </a:lnTo>
                    <a:lnTo>
                      <a:pt x="677" y="94"/>
                    </a:lnTo>
                    <a:lnTo>
                      <a:pt x="682" y="94"/>
                    </a:lnTo>
                    <a:lnTo>
                      <a:pt x="688" y="94"/>
                    </a:lnTo>
                    <a:lnTo>
                      <a:pt x="693" y="91"/>
                    </a:lnTo>
                    <a:lnTo>
                      <a:pt x="698" y="91"/>
                    </a:lnTo>
                    <a:lnTo>
                      <a:pt x="706" y="88"/>
                    </a:lnTo>
                    <a:lnTo>
                      <a:pt x="712" y="85"/>
                    </a:lnTo>
                    <a:lnTo>
                      <a:pt x="717" y="79"/>
                    </a:lnTo>
                    <a:lnTo>
                      <a:pt x="723" y="73"/>
                    </a:lnTo>
                    <a:lnTo>
                      <a:pt x="725" y="67"/>
                    </a:lnTo>
                    <a:lnTo>
                      <a:pt x="731" y="67"/>
                    </a:lnTo>
                    <a:lnTo>
                      <a:pt x="741" y="64"/>
                    </a:lnTo>
                    <a:lnTo>
                      <a:pt x="747" y="61"/>
                    </a:lnTo>
                    <a:lnTo>
                      <a:pt x="752" y="58"/>
                    </a:lnTo>
                    <a:lnTo>
                      <a:pt x="755" y="52"/>
                    </a:lnTo>
                    <a:lnTo>
                      <a:pt x="757" y="47"/>
                    </a:lnTo>
                    <a:lnTo>
                      <a:pt x="763" y="44"/>
                    </a:lnTo>
                    <a:lnTo>
                      <a:pt x="768" y="41"/>
                    </a:lnTo>
                    <a:lnTo>
                      <a:pt x="771" y="35"/>
                    </a:lnTo>
                    <a:lnTo>
                      <a:pt x="771" y="29"/>
                    </a:lnTo>
                    <a:lnTo>
                      <a:pt x="771" y="17"/>
                    </a:lnTo>
                    <a:lnTo>
                      <a:pt x="773" y="8"/>
                    </a:lnTo>
                    <a:lnTo>
                      <a:pt x="776" y="2"/>
                    </a:lnTo>
                    <a:lnTo>
                      <a:pt x="781" y="0"/>
                    </a:lnTo>
                    <a:lnTo>
                      <a:pt x="787" y="0"/>
                    </a:lnTo>
                    <a:lnTo>
                      <a:pt x="792" y="0"/>
                    </a:lnTo>
                    <a:lnTo>
                      <a:pt x="800" y="0"/>
                    </a:lnTo>
                    <a:lnTo>
                      <a:pt x="806" y="0"/>
                    </a:lnTo>
                    <a:lnTo>
                      <a:pt x="808" y="5"/>
                    </a:lnTo>
                    <a:lnTo>
                      <a:pt x="808" y="11"/>
                    </a:lnTo>
                    <a:lnTo>
                      <a:pt x="811" y="17"/>
                    </a:lnTo>
                    <a:lnTo>
                      <a:pt x="816" y="20"/>
                    </a:lnTo>
                    <a:lnTo>
                      <a:pt x="819" y="26"/>
                    </a:lnTo>
                    <a:lnTo>
                      <a:pt x="822" y="32"/>
                    </a:lnTo>
                    <a:lnTo>
                      <a:pt x="824" y="38"/>
                    </a:lnTo>
                    <a:lnTo>
                      <a:pt x="830" y="44"/>
                    </a:lnTo>
                    <a:lnTo>
                      <a:pt x="832" y="49"/>
                    </a:lnTo>
                    <a:lnTo>
                      <a:pt x="835" y="55"/>
                    </a:lnTo>
                    <a:lnTo>
                      <a:pt x="838" y="61"/>
                    </a:lnTo>
                    <a:lnTo>
                      <a:pt x="843" y="67"/>
                    </a:lnTo>
                    <a:lnTo>
                      <a:pt x="848" y="73"/>
                    </a:lnTo>
                    <a:lnTo>
                      <a:pt x="851" y="79"/>
                    </a:lnTo>
                    <a:lnTo>
                      <a:pt x="854" y="85"/>
                    </a:lnTo>
                    <a:lnTo>
                      <a:pt x="859" y="88"/>
                    </a:lnTo>
                    <a:lnTo>
                      <a:pt x="862" y="94"/>
                    </a:lnTo>
                    <a:lnTo>
                      <a:pt x="867" y="97"/>
                    </a:lnTo>
                    <a:lnTo>
                      <a:pt x="872" y="99"/>
                    </a:lnTo>
                    <a:lnTo>
                      <a:pt x="878" y="105"/>
                    </a:lnTo>
                    <a:lnTo>
                      <a:pt x="883" y="105"/>
                    </a:lnTo>
                    <a:lnTo>
                      <a:pt x="897" y="108"/>
                    </a:lnTo>
                    <a:lnTo>
                      <a:pt x="902" y="108"/>
                    </a:lnTo>
                    <a:lnTo>
                      <a:pt x="907" y="108"/>
                    </a:lnTo>
                    <a:lnTo>
                      <a:pt x="915" y="108"/>
                    </a:lnTo>
                    <a:lnTo>
                      <a:pt x="918" y="114"/>
                    </a:lnTo>
                    <a:lnTo>
                      <a:pt x="923" y="120"/>
                    </a:lnTo>
                    <a:lnTo>
                      <a:pt x="929" y="123"/>
                    </a:lnTo>
                    <a:lnTo>
                      <a:pt x="934" y="123"/>
                    </a:lnTo>
                    <a:lnTo>
                      <a:pt x="939" y="129"/>
                    </a:lnTo>
                    <a:lnTo>
                      <a:pt x="945" y="132"/>
                    </a:lnTo>
                    <a:lnTo>
                      <a:pt x="953" y="138"/>
                    </a:lnTo>
                    <a:lnTo>
                      <a:pt x="955" y="144"/>
                    </a:lnTo>
                    <a:lnTo>
                      <a:pt x="961" y="146"/>
                    </a:lnTo>
                    <a:lnTo>
                      <a:pt x="966" y="146"/>
                    </a:lnTo>
                    <a:lnTo>
                      <a:pt x="972" y="146"/>
                    </a:lnTo>
                    <a:lnTo>
                      <a:pt x="977" y="149"/>
                    </a:lnTo>
                    <a:lnTo>
                      <a:pt x="982" y="152"/>
                    </a:lnTo>
                    <a:lnTo>
                      <a:pt x="985" y="158"/>
                    </a:lnTo>
                    <a:lnTo>
                      <a:pt x="990" y="164"/>
                    </a:lnTo>
                    <a:lnTo>
                      <a:pt x="996" y="167"/>
                    </a:lnTo>
                    <a:lnTo>
                      <a:pt x="1001" y="173"/>
                    </a:lnTo>
                    <a:lnTo>
                      <a:pt x="1006" y="176"/>
                    </a:lnTo>
                    <a:lnTo>
                      <a:pt x="1012" y="179"/>
                    </a:lnTo>
                    <a:lnTo>
                      <a:pt x="1017" y="182"/>
                    </a:lnTo>
                    <a:lnTo>
                      <a:pt x="1022" y="188"/>
                    </a:lnTo>
                    <a:lnTo>
                      <a:pt x="1028" y="191"/>
                    </a:lnTo>
                    <a:lnTo>
                      <a:pt x="1030" y="196"/>
                    </a:lnTo>
                    <a:lnTo>
                      <a:pt x="1036" y="202"/>
                    </a:lnTo>
                    <a:lnTo>
                      <a:pt x="1039" y="208"/>
                    </a:lnTo>
                    <a:lnTo>
                      <a:pt x="1047" y="214"/>
                    </a:lnTo>
                    <a:lnTo>
                      <a:pt x="1052" y="217"/>
                    </a:lnTo>
                    <a:lnTo>
                      <a:pt x="1052" y="246"/>
                    </a:lnTo>
                    <a:lnTo>
                      <a:pt x="1057" y="249"/>
                    </a:lnTo>
                    <a:lnTo>
                      <a:pt x="1063" y="252"/>
                    </a:lnTo>
                    <a:lnTo>
                      <a:pt x="1065" y="258"/>
                    </a:lnTo>
                    <a:lnTo>
                      <a:pt x="1068" y="264"/>
                    </a:lnTo>
                    <a:lnTo>
                      <a:pt x="1073" y="267"/>
                    </a:lnTo>
                    <a:lnTo>
                      <a:pt x="1076" y="273"/>
                    </a:lnTo>
                    <a:lnTo>
                      <a:pt x="1079" y="279"/>
                    </a:lnTo>
                    <a:lnTo>
                      <a:pt x="1081" y="285"/>
                    </a:lnTo>
                    <a:lnTo>
                      <a:pt x="1089" y="291"/>
                    </a:lnTo>
                    <a:lnTo>
                      <a:pt x="1092" y="296"/>
                    </a:lnTo>
                    <a:lnTo>
                      <a:pt x="1097" y="305"/>
                    </a:lnTo>
                    <a:lnTo>
                      <a:pt x="1103" y="314"/>
                    </a:lnTo>
                    <a:lnTo>
                      <a:pt x="1108" y="320"/>
                    </a:lnTo>
                    <a:lnTo>
                      <a:pt x="1113" y="326"/>
                    </a:lnTo>
                    <a:lnTo>
                      <a:pt x="1116" y="332"/>
                    </a:lnTo>
                    <a:lnTo>
                      <a:pt x="1116" y="341"/>
                    </a:lnTo>
                    <a:lnTo>
                      <a:pt x="1122" y="343"/>
                    </a:lnTo>
                    <a:lnTo>
                      <a:pt x="1127" y="343"/>
                    </a:lnTo>
                    <a:lnTo>
                      <a:pt x="1132" y="346"/>
                    </a:lnTo>
                    <a:lnTo>
                      <a:pt x="1132" y="352"/>
                    </a:lnTo>
                    <a:lnTo>
                      <a:pt x="1138" y="355"/>
                    </a:lnTo>
                    <a:lnTo>
                      <a:pt x="1140" y="361"/>
                    </a:lnTo>
                    <a:lnTo>
                      <a:pt x="1146" y="364"/>
                    </a:lnTo>
                    <a:lnTo>
                      <a:pt x="1151" y="367"/>
                    </a:lnTo>
                    <a:lnTo>
                      <a:pt x="1154" y="373"/>
                    </a:lnTo>
                    <a:lnTo>
                      <a:pt x="1162" y="379"/>
                    </a:lnTo>
                    <a:lnTo>
                      <a:pt x="1164" y="385"/>
                    </a:lnTo>
                    <a:lnTo>
                      <a:pt x="1170" y="388"/>
                    </a:lnTo>
                    <a:lnTo>
                      <a:pt x="1170" y="393"/>
                    </a:lnTo>
                    <a:lnTo>
                      <a:pt x="1175" y="399"/>
                    </a:lnTo>
                    <a:lnTo>
                      <a:pt x="1178" y="405"/>
                    </a:lnTo>
                    <a:lnTo>
                      <a:pt x="1183" y="408"/>
                    </a:lnTo>
                    <a:lnTo>
                      <a:pt x="1188" y="411"/>
                    </a:lnTo>
                    <a:lnTo>
                      <a:pt x="1196" y="411"/>
                    </a:lnTo>
                    <a:lnTo>
                      <a:pt x="1202" y="411"/>
                    </a:lnTo>
                    <a:lnTo>
                      <a:pt x="1207" y="411"/>
                    </a:lnTo>
                    <a:lnTo>
                      <a:pt x="1213" y="411"/>
                    </a:lnTo>
                    <a:lnTo>
                      <a:pt x="1218" y="411"/>
                    </a:lnTo>
                    <a:lnTo>
                      <a:pt x="1223" y="411"/>
                    </a:lnTo>
                    <a:lnTo>
                      <a:pt x="1229" y="411"/>
                    </a:lnTo>
                    <a:lnTo>
                      <a:pt x="1234" y="414"/>
                    </a:lnTo>
                    <a:lnTo>
                      <a:pt x="1239" y="414"/>
                    </a:lnTo>
                    <a:lnTo>
                      <a:pt x="1247" y="414"/>
                    </a:lnTo>
                    <a:lnTo>
                      <a:pt x="1253" y="411"/>
                    </a:lnTo>
                    <a:lnTo>
                      <a:pt x="1258" y="411"/>
                    </a:lnTo>
                    <a:lnTo>
                      <a:pt x="1261" y="405"/>
                    </a:lnTo>
                    <a:lnTo>
                      <a:pt x="1269" y="402"/>
                    </a:lnTo>
                    <a:lnTo>
                      <a:pt x="1274" y="399"/>
                    </a:lnTo>
                    <a:lnTo>
                      <a:pt x="1280" y="396"/>
                    </a:lnTo>
                    <a:lnTo>
                      <a:pt x="1285" y="393"/>
                    </a:lnTo>
                    <a:lnTo>
                      <a:pt x="1290" y="391"/>
                    </a:lnTo>
                    <a:lnTo>
                      <a:pt x="1296" y="388"/>
                    </a:lnTo>
                    <a:lnTo>
                      <a:pt x="1301" y="385"/>
                    </a:lnTo>
                    <a:lnTo>
                      <a:pt x="1304" y="379"/>
                    </a:lnTo>
                    <a:lnTo>
                      <a:pt x="1309" y="379"/>
                    </a:lnTo>
                    <a:lnTo>
                      <a:pt x="1312" y="373"/>
                    </a:lnTo>
                    <a:lnTo>
                      <a:pt x="1320" y="370"/>
                    </a:lnTo>
                    <a:lnTo>
                      <a:pt x="1325" y="370"/>
                    </a:lnTo>
                    <a:lnTo>
                      <a:pt x="1330" y="370"/>
                    </a:lnTo>
                    <a:lnTo>
                      <a:pt x="1336" y="367"/>
                    </a:lnTo>
                    <a:lnTo>
                      <a:pt x="1338" y="361"/>
                    </a:lnTo>
                    <a:lnTo>
                      <a:pt x="1344" y="355"/>
                    </a:lnTo>
                    <a:lnTo>
                      <a:pt x="1349" y="355"/>
                    </a:lnTo>
                    <a:lnTo>
                      <a:pt x="1354" y="355"/>
                    </a:lnTo>
                    <a:lnTo>
                      <a:pt x="1360" y="355"/>
                    </a:lnTo>
                    <a:lnTo>
                      <a:pt x="1363" y="361"/>
                    </a:lnTo>
                    <a:lnTo>
                      <a:pt x="1357" y="367"/>
                    </a:lnTo>
                    <a:lnTo>
                      <a:pt x="1352" y="370"/>
                    </a:lnTo>
                    <a:lnTo>
                      <a:pt x="1349" y="376"/>
                    </a:lnTo>
                    <a:lnTo>
                      <a:pt x="1346" y="382"/>
                    </a:lnTo>
                    <a:lnTo>
                      <a:pt x="1341" y="388"/>
                    </a:lnTo>
                    <a:lnTo>
                      <a:pt x="1338" y="393"/>
                    </a:lnTo>
                    <a:lnTo>
                      <a:pt x="1336" y="402"/>
                    </a:lnTo>
                    <a:lnTo>
                      <a:pt x="1333" y="408"/>
                    </a:lnTo>
                    <a:lnTo>
                      <a:pt x="1325" y="417"/>
                    </a:lnTo>
                    <a:lnTo>
                      <a:pt x="1322" y="423"/>
                    </a:lnTo>
                    <a:lnTo>
                      <a:pt x="1317" y="432"/>
                    </a:lnTo>
                    <a:lnTo>
                      <a:pt x="1312" y="435"/>
                    </a:lnTo>
                    <a:lnTo>
                      <a:pt x="1301" y="443"/>
                    </a:lnTo>
                    <a:lnTo>
                      <a:pt x="1298" y="449"/>
                    </a:lnTo>
                    <a:lnTo>
                      <a:pt x="1293" y="452"/>
                    </a:lnTo>
                    <a:lnTo>
                      <a:pt x="1290" y="458"/>
                    </a:lnTo>
                    <a:lnTo>
                      <a:pt x="1285" y="464"/>
                    </a:lnTo>
                    <a:lnTo>
                      <a:pt x="1280" y="473"/>
                    </a:lnTo>
                    <a:lnTo>
                      <a:pt x="1277" y="479"/>
                    </a:lnTo>
                    <a:lnTo>
                      <a:pt x="1274" y="485"/>
                    </a:lnTo>
                    <a:lnTo>
                      <a:pt x="1274" y="490"/>
                    </a:lnTo>
                    <a:lnTo>
                      <a:pt x="1271" y="496"/>
                    </a:lnTo>
                    <a:lnTo>
                      <a:pt x="1271" y="502"/>
                    </a:lnTo>
                    <a:lnTo>
                      <a:pt x="1271" y="508"/>
                    </a:lnTo>
                    <a:lnTo>
                      <a:pt x="1271" y="514"/>
                    </a:lnTo>
                    <a:lnTo>
                      <a:pt x="1271" y="520"/>
                    </a:lnTo>
                    <a:lnTo>
                      <a:pt x="1261" y="523"/>
                    </a:lnTo>
                    <a:lnTo>
                      <a:pt x="1261" y="529"/>
                    </a:lnTo>
                    <a:lnTo>
                      <a:pt x="1261" y="540"/>
                    </a:lnTo>
                    <a:lnTo>
                      <a:pt x="1261" y="546"/>
                    </a:lnTo>
                    <a:lnTo>
                      <a:pt x="1258" y="552"/>
                    </a:lnTo>
                    <a:lnTo>
                      <a:pt x="1258" y="558"/>
                    </a:lnTo>
                    <a:lnTo>
                      <a:pt x="1258" y="570"/>
                    </a:lnTo>
                    <a:lnTo>
                      <a:pt x="1258" y="576"/>
                    </a:lnTo>
                    <a:lnTo>
                      <a:pt x="1258" y="582"/>
                    </a:lnTo>
                    <a:lnTo>
                      <a:pt x="1258" y="587"/>
                    </a:lnTo>
                    <a:lnTo>
                      <a:pt x="1258" y="596"/>
                    </a:lnTo>
                    <a:lnTo>
                      <a:pt x="1258" y="602"/>
                    </a:lnTo>
                    <a:lnTo>
                      <a:pt x="1258" y="608"/>
                    </a:lnTo>
                    <a:lnTo>
                      <a:pt x="1263" y="608"/>
                    </a:lnTo>
                    <a:lnTo>
                      <a:pt x="1271" y="608"/>
                    </a:lnTo>
                    <a:lnTo>
                      <a:pt x="1277" y="611"/>
                    </a:lnTo>
                    <a:lnTo>
                      <a:pt x="1282" y="611"/>
                    </a:lnTo>
                    <a:lnTo>
                      <a:pt x="1288" y="614"/>
                    </a:lnTo>
                    <a:lnTo>
                      <a:pt x="1293" y="617"/>
                    </a:lnTo>
                    <a:lnTo>
                      <a:pt x="1296" y="623"/>
                    </a:lnTo>
                    <a:lnTo>
                      <a:pt x="1304" y="626"/>
                    </a:lnTo>
                    <a:lnTo>
                      <a:pt x="1309" y="626"/>
                    </a:lnTo>
                    <a:lnTo>
                      <a:pt x="1314" y="620"/>
                    </a:lnTo>
                    <a:lnTo>
                      <a:pt x="1317" y="614"/>
                    </a:lnTo>
                    <a:lnTo>
                      <a:pt x="1320" y="608"/>
                    </a:lnTo>
                    <a:lnTo>
                      <a:pt x="1320" y="602"/>
                    </a:lnTo>
                    <a:lnTo>
                      <a:pt x="1320" y="596"/>
                    </a:lnTo>
                    <a:lnTo>
                      <a:pt x="1322" y="590"/>
                    </a:lnTo>
                    <a:lnTo>
                      <a:pt x="1328" y="590"/>
                    </a:lnTo>
                    <a:lnTo>
                      <a:pt x="1330" y="585"/>
                    </a:lnTo>
                    <a:lnTo>
                      <a:pt x="1336" y="585"/>
                    </a:lnTo>
                    <a:lnTo>
                      <a:pt x="1341" y="579"/>
                    </a:lnTo>
                    <a:lnTo>
                      <a:pt x="1346" y="576"/>
                    </a:lnTo>
                    <a:lnTo>
                      <a:pt x="1349" y="570"/>
                    </a:lnTo>
                    <a:lnTo>
                      <a:pt x="1354" y="567"/>
                    </a:lnTo>
                    <a:lnTo>
                      <a:pt x="1360" y="567"/>
                    </a:lnTo>
                    <a:lnTo>
                      <a:pt x="1365" y="564"/>
                    </a:lnTo>
                    <a:lnTo>
                      <a:pt x="1371" y="564"/>
                    </a:lnTo>
                    <a:lnTo>
                      <a:pt x="1376" y="564"/>
                    </a:lnTo>
                    <a:lnTo>
                      <a:pt x="1381" y="564"/>
                    </a:lnTo>
                    <a:lnTo>
                      <a:pt x="1387" y="564"/>
                    </a:lnTo>
                    <a:lnTo>
                      <a:pt x="1392" y="567"/>
                    </a:lnTo>
                    <a:lnTo>
                      <a:pt x="1400" y="573"/>
                    </a:lnTo>
                    <a:lnTo>
                      <a:pt x="1405" y="576"/>
                    </a:lnTo>
                    <a:lnTo>
                      <a:pt x="1413" y="579"/>
                    </a:lnTo>
                    <a:lnTo>
                      <a:pt x="1419" y="579"/>
                    </a:lnTo>
                    <a:lnTo>
                      <a:pt x="1421" y="585"/>
                    </a:lnTo>
                    <a:lnTo>
                      <a:pt x="1424" y="590"/>
                    </a:lnTo>
                    <a:lnTo>
                      <a:pt x="1427" y="596"/>
                    </a:lnTo>
                    <a:lnTo>
                      <a:pt x="1429" y="602"/>
                    </a:lnTo>
                    <a:lnTo>
                      <a:pt x="1432" y="608"/>
                    </a:lnTo>
                    <a:lnTo>
                      <a:pt x="1432" y="614"/>
                    </a:lnTo>
                    <a:lnTo>
                      <a:pt x="1435" y="626"/>
                    </a:lnTo>
                    <a:lnTo>
                      <a:pt x="1438" y="632"/>
                    </a:lnTo>
                    <a:lnTo>
                      <a:pt x="1438" y="643"/>
                    </a:lnTo>
                    <a:lnTo>
                      <a:pt x="1438" y="649"/>
                    </a:lnTo>
                    <a:lnTo>
                      <a:pt x="1435" y="661"/>
                    </a:lnTo>
                    <a:lnTo>
                      <a:pt x="1435" y="667"/>
                    </a:lnTo>
                    <a:lnTo>
                      <a:pt x="1432" y="673"/>
                    </a:lnTo>
                    <a:lnTo>
                      <a:pt x="1432" y="679"/>
                    </a:lnTo>
                    <a:lnTo>
                      <a:pt x="1432" y="685"/>
                    </a:lnTo>
                    <a:lnTo>
                      <a:pt x="1427" y="687"/>
                    </a:lnTo>
                    <a:lnTo>
                      <a:pt x="1421" y="693"/>
                    </a:lnTo>
                    <a:lnTo>
                      <a:pt x="1416" y="696"/>
                    </a:lnTo>
                    <a:lnTo>
                      <a:pt x="1411" y="699"/>
                    </a:lnTo>
                    <a:lnTo>
                      <a:pt x="1405" y="702"/>
                    </a:lnTo>
                    <a:lnTo>
                      <a:pt x="1397" y="705"/>
                    </a:lnTo>
                    <a:lnTo>
                      <a:pt x="1392" y="705"/>
                    </a:lnTo>
                    <a:lnTo>
                      <a:pt x="1387" y="705"/>
                    </a:lnTo>
                    <a:lnTo>
                      <a:pt x="1381" y="708"/>
                    </a:lnTo>
                    <a:lnTo>
                      <a:pt x="1376" y="708"/>
                    </a:lnTo>
                    <a:lnTo>
                      <a:pt x="1368" y="708"/>
                    </a:lnTo>
                    <a:lnTo>
                      <a:pt x="1363" y="708"/>
                    </a:lnTo>
                    <a:lnTo>
                      <a:pt x="1357" y="708"/>
                    </a:lnTo>
                    <a:lnTo>
                      <a:pt x="1352" y="708"/>
                    </a:lnTo>
                    <a:lnTo>
                      <a:pt x="1346" y="708"/>
                    </a:lnTo>
                    <a:lnTo>
                      <a:pt x="1344" y="702"/>
                    </a:lnTo>
                    <a:lnTo>
                      <a:pt x="1341" y="696"/>
                    </a:lnTo>
                    <a:lnTo>
                      <a:pt x="1336" y="690"/>
                    </a:lnTo>
                    <a:lnTo>
                      <a:pt x="1330" y="685"/>
                    </a:lnTo>
                    <a:lnTo>
                      <a:pt x="1325" y="682"/>
                    </a:lnTo>
                    <a:lnTo>
                      <a:pt x="1320" y="679"/>
                    </a:lnTo>
                    <a:lnTo>
                      <a:pt x="1317" y="673"/>
                    </a:lnTo>
                    <a:lnTo>
                      <a:pt x="1285" y="708"/>
                    </a:lnTo>
                    <a:lnTo>
                      <a:pt x="1285" y="714"/>
                    </a:lnTo>
                    <a:lnTo>
                      <a:pt x="1285" y="720"/>
                    </a:lnTo>
                    <a:lnTo>
                      <a:pt x="1288" y="729"/>
                    </a:lnTo>
                    <a:lnTo>
                      <a:pt x="1288" y="734"/>
                    </a:lnTo>
                    <a:lnTo>
                      <a:pt x="1285" y="743"/>
                    </a:lnTo>
                    <a:lnTo>
                      <a:pt x="1282" y="749"/>
                    </a:lnTo>
                    <a:lnTo>
                      <a:pt x="1280" y="755"/>
                    </a:lnTo>
                    <a:lnTo>
                      <a:pt x="1274" y="758"/>
                    </a:lnTo>
                    <a:lnTo>
                      <a:pt x="1271" y="764"/>
                    </a:lnTo>
                    <a:lnTo>
                      <a:pt x="1271" y="770"/>
                    </a:lnTo>
                    <a:lnTo>
                      <a:pt x="1271" y="776"/>
                    </a:lnTo>
                    <a:lnTo>
                      <a:pt x="1271" y="784"/>
                    </a:lnTo>
                    <a:lnTo>
                      <a:pt x="1271" y="790"/>
                    </a:lnTo>
                    <a:lnTo>
                      <a:pt x="1271" y="796"/>
                    </a:lnTo>
                    <a:lnTo>
                      <a:pt x="1271" y="802"/>
                    </a:lnTo>
                    <a:lnTo>
                      <a:pt x="1271" y="808"/>
                    </a:lnTo>
                    <a:lnTo>
                      <a:pt x="1271" y="814"/>
                    </a:lnTo>
                    <a:lnTo>
                      <a:pt x="1277" y="817"/>
                    </a:lnTo>
                    <a:lnTo>
                      <a:pt x="1282" y="817"/>
                    </a:lnTo>
                    <a:lnTo>
                      <a:pt x="1285" y="823"/>
                    </a:lnTo>
                    <a:lnTo>
                      <a:pt x="1285" y="829"/>
                    </a:lnTo>
                    <a:lnTo>
                      <a:pt x="1285" y="834"/>
                    </a:lnTo>
                    <a:lnTo>
                      <a:pt x="1285" y="840"/>
                    </a:lnTo>
                    <a:lnTo>
                      <a:pt x="1285" y="846"/>
                    </a:lnTo>
                    <a:lnTo>
                      <a:pt x="1285" y="852"/>
                    </a:lnTo>
                    <a:lnTo>
                      <a:pt x="1285" y="858"/>
                    </a:lnTo>
                    <a:lnTo>
                      <a:pt x="1285" y="864"/>
                    </a:lnTo>
                    <a:lnTo>
                      <a:pt x="1282" y="873"/>
                    </a:lnTo>
                    <a:lnTo>
                      <a:pt x="1282" y="879"/>
                    </a:lnTo>
                    <a:lnTo>
                      <a:pt x="1282" y="884"/>
                    </a:lnTo>
                    <a:lnTo>
                      <a:pt x="1285" y="890"/>
                    </a:lnTo>
                    <a:lnTo>
                      <a:pt x="1285" y="902"/>
                    </a:lnTo>
                    <a:lnTo>
                      <a:pt x="1274" y="920"/>
                    </a:lnTo>
                    <a:lnTo>
                      <a:pt x="1274" y="926"/>
                    </a:lnTo>
                    <a:lnTo>
                      <a:pt x="1271" y="931"/>
                    </a:lnTo>
                    <a:lnTo>
                      <a:pt x="1271" y="937"/>
                    </a:lnTo>
                    <a:lnTo>
                      <a:pt x="1269" y="943"/>
                    </a:lnTo>
                    <a:lnTo>
                      <a:pt x="1266" y="949"/>
                    </a:lnTo>
                    <a:lnTo>
                      <a:pt x="1261" y="952"/>
                    </a:lnTo>
                    <a:lnTo>
                      <a:pt x="1253" y="964"/>
                    </a:lnTo>
                    <a:lnTo>
                      <a:pt x="1250" y="970"/>
                    </a:lnTo>
                    <a:lnTo>
                      <a:pt x="1245" y="981"/>
                    </a:lnTo>
                    <a:lnTo>
                      <a:pt x="1245" y="987"/>
                    </a:lnTo>
                    <a:lnTo>
                      <a:pt x="1245" y="993"/>
                    </a:lnTo>
                    <a:lnTo>
                      <a:pt x="1245" y="999"/>
                    </a:lnTo>
                    <a:lnTo>
                      <a:pt x="1242" y="1005"/>
                    </a:lnTo>
                    <a:lnTo>
                      <a:pt x="1242" y="1011"/>
                    </a:lnTo>
                    <a:lnTo>
                      <a:pt x="1239" y="1017"/>
                    </a:lnTo>
                    <a:lnTo>
                      <a:pt x="1237" y="1031"/>
                    </a:lnTo>
                    <a:lnTo>
                      <a:pt x="1237" y="1037"/>
                    </a:lnTo>
                    <a:lnTo>
                      <a:pt x="1237" y="1049"/>
                    </a:lnTo>
                    <a:lnTo>
                      <a:pt x="1237" y="1055"/>
                    </a:lnTo>
                    <a:lnTo>
                      <a:pt x="1239" y="1061"/>
                    </a:lnTo>
                    <a:lnTo>
                      <a:pt x="1242" y="1067"/>
                    </a:lnTo>
                    <a:lnTo>
                      <a:pt x="1247" y="1070"/>
                    </a:lnTo>
                    <a:lnTo>
                      <a:pt x="1253" y="1076"/>
                    </a:lnTo>
                    <a:lnTo>
                      <a:pt x="1253" y="1081"/>
                    </a:lnTo>
                    <a:lnTo>
                      <a:pt x="1255" y="1087"/>
                    </a:lnTo>
                    <a:lnTo>
                      <a:pt x="1255" y="1099"/>
                    </a:lnTo>
                    <a:lnTo>
                      <a:pt x="1253" y="1105"/>
                    </a:lnTo>
                    <a:lnTo>
                      <a:pt x="1250" y="1111"/>
                    </a:lnTo>
                    <a:lnTo>
                      <a:pt x="1247" y="1117"/>
                    </a:lnTo>
                    <a:lnTo>
                      <a:pt x="1247" y="1123"/>
                    </a:lnTo>
                    <a:lnTo>
                      <a:pt x="1245" y="1131"/>
                    </a:lnTo>
                    <a:lnTo>
                      <a:pt x="1245" y="1137"/>
                    </a:lnTo>
                    <a:lnTo>
                      <a:pt x="1245" y="1143"/>
                    </a:lnTo>
                    <a:lnTo>
                      <a:pt x="1242" y="1175"/>
                    </a:lnTo>
                    <a:lnTo>
                      <a:pt x="1247" y="1175"/>
                    </a:lnTo>
                    <a:lnTo>
                      <a:pt x="1253" y="1175"/>
                    </a:lnTo>
                    <a:lnTo>
                      <a:pt x="1258" y="1173"/>
                    </a:lnTo>
                    <a:lnTo>
                      <a:pt x="1258" y="1181"/>
                    </a:lnTo>
                    <a:lnTo>
                      <a:pt x="1261" y="1187"/>
                    </a:lnTo>
                    <a:lnTo>
                      <a:pt x="1263" y="1193"/>
                    </a:lnTo>
                    <a:lnTo>
                      <a:pt x="1263" y="1199"/>
                    </a:lnTo>
                    <a:lnTo>
                      <a:pt x="1263" y="1205"/>
                    </a:lnTo>
                    <a:lnTo>
                      <a:pt x="1269" y="1208"/>
                    </a:lnTo>
                    <a:lnTo>
                      <a:pt x="1274" y="1208"/>
                    </a:lnTo>
                    <a:lnTo>
                      <a:pt x="1280" y="1208"/>
                    </a:lnTo>
                    <a:lnTo>
                      <a:pt x="1285" y="1211"/>
                    </a:lnTo>
                    <a:lnTo>
                      <a:pt x="1288" y="1217"/>
                    </a:lnTo>
                    <a:lnTo>
                      <a:pt x="1293" y="1223"/>
                    </a:lnTo>
                    <a:lnTo>
                      <a:pt x="1298" y="1228"/>
                    </a:lnTo>
                    <a:lnTo>
                      <a:pt x="1301" y="1234"/>
                    </a:lnTo>
                    <a:lnTo>
                      <a:pt x="1306" y="1237"/>
                    </a:lnTo>
                    <a:lnTo>
                      <a:pt x="1309" y="1243"/>
                    </a:lnTo>
                    <a:lnTo>
                      <a:pt x="1314" y="1246"/>
                    </a:lnTo>
                    <a:lnTo>
                      <a:pt x="1317" y="1252"/>
                    </a:lnTo>
                    <a:lnTo>
                      <a:pt x="1320" y="1258"/>
                    </a:lnTo>
                    <a:lnTo>
                      <a:pt x="1322" y="1264"/>
                    </a:lnTo>
                    <a:lnTo>
                      <a:pt x="1325" y="1270"/>
                    </a:lnTo>
                    <a:lnTo>
                      <a:pt x="1325" y="1275"/>
                    </a:lnTo>
                    <a:lnTo>
                      <a:pt x="1322" y="1281"/>
                    </a:lnTo>
                    <a:lnTo>
                      <a:pt x="1317" y="1287"/>
                    </a:lnTo>
                    <a:lnTo>
                      <a:pt x="1309" y="1290"/>
                    </a:lnTo>
                    <a:lnTo>
                      <a:pt x="1304" y="1290"/>
                    </a:lnTo>
                    <a:lnTo>
                      <a:pt x="1298" y="1290"/>
                    </a:lnTo>
                    <a:lnTo>
                      <a:pt x="1293" y="1287"/>
                    </a:lnTo>
                    <a:lnTo>
                      <a:pt x="1288" y="1284"/>
                    </a:lnTo>
                    <a:lnTo>
                      <a:pt x="1282" y="1278"/>
                    </a:lnTo>
                    <a:lnTo>
                      <a:pt x="1280" y="1273"/>
                    </a:lnTo>
                    <a:lnTo>
                      <a:pt x="1274" y="1267"/>
                    </a:lnTo>
                    <a:lnTo>
                      <a:pt x="1269" y="1264"/>
                    </a:lnTo>
                    <a:lnTo>
                      <a:pt x="1266" y="1258"/>
                    </a:lnTo>
                    <a:lnTo>
                      <a:pt x="1261" y="1255"/>
                    </a:lnTo>
                    <a:lnTo>
                      <a:pt x="1255" y="1246"/>
                    </a:lnTo>
                    <a:lnTo>
                      <a:pt x="1255" y="1240"/>
                    </a:lnTo>
                    <a:lnTo>
                      <a:pt x="1253" y="1234"/>
                    </a:lnTo>
                    <a:lnTo>
                      <a:pt x="1250" y="1228"/>
                    </a:lnTo>
                    <a:lnTo>
                      <a:pt x="1247" y="1223"/>
                    </a:lnTo>
                    <a:lnTo>
                      <a:pt x="1245" y="1217"/>
                    </a:lnTo>
                    <a:lnTo>
                      <a:pt x="1239" y="1214"/>
                    </a:lnTo>
                    <a:lnTo>
                      <a:pt x="1234" y="1211"/>
                    </a:lnTo>
                    <a:lnTo>
                      <a:pt x="1229" y="1208"/>
                    </a:lnTo>
                    <a:lnTo>
                      <a:pt x="1223" y="1205"/>
                    </a:lnTo>
                    <a:lnTo>
                      <a:pt x="1221" y="1199"/>
                    </a:lnTo>
                    <a:lnTo>
                      <a:pt x="1213" y="1193"/>
                    </a:lnTo>
                    <a:lnTo>
                      <a:pt x="1207" y="1190"/>
                    </a:lnTo>
                    <a:lnTo>
                      <a:pt x="1202" y="1187"/>
                    </a:lnTo>
                    <a:lnTo>
                      <a:pt x="1188" y="1181"/>
                    </a:lnTo>
                    <a:lnTo>
                      <a:pt x="1183" y="1178"/>
                    </a:lnTo>
                    <a:lnTo>
                      <a:pt x="1178" y="1178"/>
                    </a:lnTo>
                    <a:lnTo>
                      <a:pt x="1170" y="1178"/>
                    </a:lnTo>
                    <a:lnTo>
                      <a:pt x="1164" y="1181"/>
                    </a:lnTo>
                    <a:lnTo>
                      <a:pt x="1159" y="1181"/>
                    </a:lnTo>
                    <a:lnTo>
                      <a:pt x="1154" y="1184"/>
                    </a:lnTo>
                    <a:lnTo>
                      <a:pt x="1148" y="1187"/>
                    </a:lnTo>
                    <a:lnTo>
                      <a:pt x="1143" y="1190"/>
                    </a:lnTo>
                    <a:lnTo>
                      <a:pt x="1138" y="1190"/>
                    </a:lnTo>
                    <a:lnTo>
                      <a:pt x="1132" y="1196"/>
                    </a:lnTo>
                    <a:lnTo>
                      <a:pt x="1127" y="1199"/>
                    </a:lnTo>
                    <a:lnTo>
                      <a:pt x="1122" y="1202"/>
                    </a:lnTo>
                    <a:lnTo>
                      <a:pt x="1116" y="1208"/>
                    </a:lnTo>
                    <a:lnTo>
                      <a:pt x="1111" y="1211"/>
                    </a:lnTo>
                    <a:lnTo>
                      <a:pt x="1105" y="1214"/>
                    </a:lnTo>
                    <a:lnTo>
                      <a:pt x="1100" y="1220"/>
                    </a:lnTo>
                    <a:lnTo>
                      <a:pt x="1095" y="1223"/>
                    </a:lnTo>
                    <a:lnTo>
                      <a:pt x="1089" y="1225"/>
                    </a:lnTo>
                    <a:lnTo>
                      <a:pt x="1089" y="1231"/>
                    </a:lnTo>
                    <a:lnTo>
                      <a:pt x="1079" y="1240"/>
                    </a:lnTo>
                    <a:lnTo>
                      <a:pt x="1076" y="1246"/>
                    </a:lnTo>
                    <a:lnTo>
                      <a:pt x="1071" y="1249"/>
                    </a:lnTo>
                    <a:lnTo>
                      <a:pt x="1063" y="1255"/>
                    </a:lnTo>
                    <a:lnTo>
                      <a:pt x="1057" y="1255"/>
                    </a:lnTo>
                    <a:lnTo>
                      <a:pt x="1049" y="1261"/>
                    </a:lnTo>
                    <a:lnTo>
                      <a:pt x="1047" y="1267"/>
                    </a:lnTo>
                    <a:lnTo>
                      <a:pt x="1041" y="1270"/>
                    </a:lnTo>
                    <a:lnTo>
                      <a:pt x="1036" y="1273"/>
                    </a:lnTo>
                    <a:lnTo>
                      <a:pt x="1030" y="1278"/>
                    </a:lnTo>
                    <a:lnTo>
                      <a:pt x="1028" y="1284"/>
                    </a:lnTo>
                    <a:lnTo>
                      <a:pt x="1020" y="1290"/>
                    </a:lnTo>
                    <a:lnTo>
                      <a:pt x="1014" y="1293"/>
                    </a:lnTo>
                    <a:lnTo>
                      <a:pt x="1012" y="1299"/>
                    </a:lnTo>
                    <a:lnTo>
                      <a:pt x="1012" y="1305"/>
                    </a:lnTo>
                    <a:lnTo>
                      <a:pt x="1009" y="1311"/>
                    </a:lnTo>
                    <a:lnTo>
                      <a:pt x="1009" y="1317"/>
                    </a:lnTo>
                    <a:lnTo>
                      <a:pt x="1006" y="1322"/>
                    </a:lnTo>
                    <a:lnTo>
                      <a:pt x="998" y="1331"/>
                    </a:lnTo>
                    <a:lnTo>
                      <a:pt x="998" y="1337"/>
                    </a:lnTo>
                    <a:lnTo>
                      <a:pt x="998" y="1346"/>
                    </a:lnTo>
                    <a:lnTo>
                      <a:pt x="998" y="1352"/>
                    </a:lnTo>
                    <a:lnTo>
                      <a:pt x="998" y="1358"/>
                    </a:lnTo>
                    <a:lnTo>
                      <a:pt x="998" y="1364"/>
                    </a:lnTo>
                    <a:lnTo>
                      <a:pt x="998" y="1370"/>
                    </a:lnTo>
                    <a:lnTo>
                      <a:pt x="998" y="1378"/>
                    </a:lnTo>
                    <a:lnTo>
                      <a:pt x="1001" y="1384"/>
                    </a:lnTo>
                    <a:lnTo>
                      <a:pt x="1006" y="1384"/>
                    </a:lnTo>
                    <a:lnTo>
                      <a:pt x="1012" y="1393"/>
                    </a:lnTo>
                    <a:lnTo>
                      <a:pt x="1014" y="1399"/>
                    </a:lnTo>
                    <a:lnTo>
                      <a:pt x="1017" y="1405"/>
                    </a:lnTo>
                    <a:lnTo>
                      <a:pt x="1020" y="1411"/>
                    </a:lnTo>
                    <a:lnTo>
                      <a:pt x="1025" y="1414"/>
                    </a:lnTo>
                    <a:lnTo>
                      <a:pt x="1025" y="1420"/>
                    </a:lnTo>
                    <a:lnTo>
                      <a:pt x="1030" y="1425"/>
                    </a:lnTo>
                    <a:lnTo>
                      <a:pt x="1033" y="1431"/>
                    </a:lnTo>
                    <a:lnTo>
                      <a:pt x="1036" y="1437"/>
                    </a:lnTo>
                    <a:lnTo>
                      <a:pt x="1041" y="1446"/>
                    </a:lnTo>
                    <a:lnTo>
                      <a:pt x="1044" y="1452"/>
                    </a:lnTo>
                    <a:lnTo>
                      <a:pt x="1049" y="1455"/>
                    </a:lnTo>
                    <a:lnTo>
                      <a:pt x="1055" y="1461"/>
                    </a:lnTo>
                    <a:lnTo>
                      <a:pt x="1057" y="1467"/>
                    </a:lnTo>
                    <a:lnTo>
                      <a:pt x="1063" y="1472"/>
                    </a:lnTo>
                    <a:lnTo>
                      <a:pt x="1063" y="1481"/>
                    </a:lnTo>
                    <a:lnTo>
                      <a:pt x="1063" y="1487"/>
                    </a:lnTo>
                    <a:lnTo>
                      <a:pt x="1063" y="1493"/>
                    </a:lnTo>
                    <a:lnTo>
                      <a:pt x="1063" y="1502"/>
                    </a:lnTo>
                    <a:lnTo>
                      <a:pt x="1063" y="1508"/>
                    </a:lnTo>
                    <a:lnTo>
                      <a:pt x="1063" y="1514"/>
                    </a:lnTo>
                    <a:lnTo>
                      <a:pt x="1063" y="1519"/>
                    </a:lnTo>
                    <a:lnTo>
                      <a:pt x="1060" y="1525"/>
                    </a:lnTo>
                    <a:lnTo>
                      <a:pt x="1060" y="1531"/>
                    </a:lnTo>
                    <a:lnTo>
                      <a:pt x="1060" y="1537"/>
                    </a:lnTo>
                    <a:lnTo>
                      <a:pt x="1060" y="1543"/>
                    </a:lnTo>
                    <a:lnTo>
                      <a:pt x="1060" y="1549"/>
                    </a:lnTo>
                    <a:lnTo>
                      <a:pt x="1060" y="1555"/>
                    </a:lnTo>
                    <a:lnTo>
                      <a:pt x="1055" y="1558"/>
                    </a:lnTo>
                    <a:lnTo>
                      <a:pt x="1049" y="1564"/>
                    </a:lnTo>
                    <a:lnTo>
                      <a:pt x="1044" y="1564"/>
                    </a:lnTo>
                    <a:lnTo>
                      <a:pt x="1039" y="1567"/>
                    </a:lnTo>
                    <a:lnTo>
                      <a:pt x="1033" y="1567"/>
                    </a:lnTo>
                    <a:lnTo>
                      <a:pt x="1025" y="1561"/>
                    </a:lnTo>
                    <a:lnTo>
                      <a:pt x="1020" y="1558"/>
                    </a:lnTo>
                    <a:lnTo>
                      <a:pt x="1017" y="1552"/>
                    </a:lnTo>
                    <a:lnTo>
                      <a:pt x="1012" y="1552"/>
                    </a:lnTo>
                    <a:lnTo>
                      <a:pt x="1006" y="1549"/>
                    </a:lnTo>
                    <a:lnTo>
                      <a:pt x="1004" y="1543"/>
                    </a:lnTo>
                    <a:lnTo>
                      <a:pt x="998" y="1540"/>
                    </a:lnTo>
                    <a:lnTo>
                      <a:pt x="993" y="1537"/>
                    </a:lnTo>
                    <a:lnTo>
                      <a:pt x="988" y="1531"/>
                    </a:lnTo>
                    <a:lnTo>
                      <a:pt x="982" y="1525"/>
                    </a:lnTo>
                    <a:lnTo>
                      <a:pt x="980" y="1519"/>
                    </a:lnTo>
                    <a:lnTo>
                      <a:pt x="977" y="1514"/>
                    </a:lnTo>
                    <a:lnTo>
                      <a:pt x="972" y="1502"/>
                    </a:lnTo>
                    <a:lnTo>
                      <a:pt x="972" y="1496"/>
                    </a:lnTo>
                    <a:lnTo>
                      <a:pt x="972" y="1490"/>
                    </a:lnTo>
                    <a:lnTo>
                      <a:pt x="969" y="1484"/>
                    </a:lnTo>
                    <a:lnTo>
                      <a:pt x="966" y="1478"/>
                    </a:lnTo>
                    <a:lnTo>
                      <a:pt x="964" y="1472"/>
                    </a:lnTo>
                    <a:lnTo>
                      <a:pt x="961" y="1464"/>
                    </a:lnTo>
                    <a:lnTo>
                      <a:pt x="958" y="1458"/>
                    </a:lnTo>
                    <a:lnTo>
                      <a:pt x="950" y="1452"/>
                    </a:lnTo>
                    <a:lnTo>
                      <a:pt x="945" y="1449"/>
                    </a:lnTo>
                    <a:lnTo>
                      <a:pt x="939" y="1443"/>
                    </a:lnTo>
                    <a:lnTo>
                      <a:pt x="929" y="1434"/>
                    </a:lnTo>
                    <a:lnTo>
                      <a:pt x="926" y="1428"/>
                    </a:lnTo>
                    <a:lnTo>
                      <a:pt x="921" y="1425"/>
                    </a:lnTo>
                    <a:lnTo>
                      <a:pt x="913" y="1417"/>
                    </a:lnTo>
                    <a:lnTo>
                      <a:pt x="907" y="1411"/>
                    </a:lnTo>
                    <a:lnTo>
                      <a:pt x="902" y="1405"/>
                    </a:lnTo>
                    <a:lnTo>
                      <a:pt x="897" y="1405"/>
                    </a:lnTo>
                    <a:lnTo>
                      <a:pt x="883" y="1402"/>
                    </a:lnTo>
                    <a:lnTo>
                      <a:pt x="878" y="1402"/>
                    </a:lnTo>
                    <a:lnTo>
                      <a:pt x="870" y="1402"/>
                    </a:lnTo>
                    <a:lnTo>
                      <a:pt x="862" y="1411"/>
                    </a:lnTo>
                    <a:lnTo>
                      <a:pt x="862" y="1417"/>
                    </a:lnTo>
                    <a:lnTo>
                      <a:pt x="856" y="1425"/>
                    </a:lnTo>
                    <a:lnTo>
                      <a:pt x="856" y="1431"/>
                    </a:lnTo>
                    <a:lnTo>
                      <a:pt x="856" y="1437"/>
                    </a:lnTo>
                    <a:lnTo>
                      <a:pt x="854" y="1443"/>
                    </a:lnTo>
                    <a:lnTo>
                      <a:pt x="803" y="1446"/>
                    </a:lnTo>
                    <a:lnTo>
                      <a:pt x="800" y="1440"/>
                    </a:lnTo>
                    <a:lnTo>
                      <a:pt x="800" y="1434"/>
                    </a:lnTo>
                    <a:lnTo>
                      <a:pt x="800" y="1428"/>
                    </a:lnTo>
                    <a:lnTo>
                      <a:pt x="797" y="1422"/>
                    </a:lnTo>
                    <a:lnTo>
                      <a:pt x="795" y="1417"/>
                    </a:lnTo>
                    <a:lnTo>
                      <a:pt x="789" y="1414"/>
                    </a:lnTo>
                    <a:lnTo>
                      <a:pt x="781" y="1411"/>
                    </a:lnTo>
                    <a:lnTo>
                      <a:pt x="776" y="1408"/>
                    </a:lnTo>
                    <a:lnTo>
                      <a:pt x="768" y="1408"/>
                    </a:lnTo>
                    <a:lnTo>
                      <a:pt x="763" y="1408"/>
                    </a:lnTo>
                    <a:lnTo>
                      <a:pt x="757" y="1408"/>
                    </a:lnTo>
                    <a:lnTo>
                      <a:pt x="752" y="1405"/>
                    </a:lnTo>
                    <a:lnTo>
                      <a:pt x="747" y="1405"/>
                    </a:lnTo>
                    <a:lnTo>
                      <a:pt x="741" y="1402"/>
                    </a:lnTo>
                    <a:lnTo>
                      <a:pt x="736" y="1396"/>
                    </a:lnTo>
                    <a:lnTo>
                      <a:pt x="731" y="1396"/>
                    </a:lnTo>
                    <a:lnTo>
                      <a:pt x="725" y="1393"/>
                    </a:lnTo>
                    <a:lnTo>
                      <a:pt x="720" y="1387"/>
                    </a:lnTo>
                    <a:lnTo>
                      <a:pt x="714" y="1384"/>
                    </a:lnTo>
                    <a:lnTo>
                      <a:pt x="709" y="1381"/>
                    </a:lnTo>
                    <a:lnTo>
                      <a:pt x="704" y="1381"/>
                    </a:lnTo>
                    <a:lnTo>
                      <a:pt x="698" y="1381"/>
                    </a:lnTo>
                    <a:lnTo>
                      <a:pt x="690" y="1381"/>
                    </a:lnTo>
                    <a:lnTo>
                      <a:pt x="685" y="1381"/>
                    </a:lnTo>
                    <a:lnTo>
                      <a:pt x="680" y="1381"/>
                    </a:lnTo>
                    <a:lnTo>
                      <a:pt x="669" y="1381"/>
                    </a:lnTo>
                    <a:lnTo>
                      <a:pt x="664" y="1381"/>
                    </a:lnTo>
                    <a:lnTo>
                      <a:pt x="658" y="1381"/>
                    </a:lnTo>
                    <a:lnTo>
                      <a:pt x="650" y="1381"/>
                    </a:lnTo>
                    <a:lnTo>
                      <a:pt x="645" y="1381"/>
                    </a:lnTo>
                    <a:lnTo>
                      <a:pt x="640" y="1384"/>
                    </a:lnTo>
                    <a:lnTo>
                      <a:pt x="634" y="1384"/>
                    </a:lnTo>
                    <a:lnTo>
                      <a:pt x="629" y="1384"/>
                    </a:lnTo>
                    <a:lnTo>
                      <a:pt x="623" y="1384"/>
                    </a:lnTo>
                    <a:lnTo>
                      <a:pt x="618" y="1384"/>
                    </a:lnTo>
                    <a:lnTo>
                      <a:pt x="613" y="1384"/>
                    </a:lnTo>
                    <a:lnTo>
                      <a:pt x="607" y="1390"/>
                    </a:lnTo>
                    <a:lnTo>
                      <a:pt x="602" y="1393"/>
                    </a:lnTo>
                    <a:lnTo>
                      <a:pt x="599" y="1399"/>
                    </a:lnTo>
                    <a:lnTo>
                      <a:pt x="597" y="1405"/>
                    </a:lnTo>
                    <a:lnTo>
                      <a:pt x="591" y="1408"/>
                    </a:lnTo>
                    <a:lnTo>
                      <a:pt x="589" y="1414"/>
                    </a:lnTo>
                    <a:lnTo>
                      <a:pt x="583" y="1420"/>
                    </a:lnTo>
                    <a:lnTo>
                      <a:pt x="583" y="1425"/>
                    </a:lnTo>
                    <a:lnTo>
                      <a:pt x="581" y="1437"/>
                    </a:lnTo>
                    <a:lnTo>
                      <a:pt x="581" y="1443"/>
                    </a:lnTo>
                    <a:lnTo>
                      <a:pt x="581" y="1452"/>
                    </a:lnTo>
                    <a:lnTo>
                      <a:pt x="581" y="1458"/>
                    </a:lnTo>
                    <a:lnTo>
                      <a:pt x="581" y="1464"/>
                    </a:lnTo>
                    <a:lnTo>
                      <a:pt x="581" y="1472"/>
                    </a:lnTo>
                    <a:lnTo>
                      <a:pt x="581" y="1478"/>
                    </a:lnTo>
                    <a:lnTo>
                      <a:pt x="581" y="1484"/>
                    </a:lnTo>
                    <a:lnTo>
                      <a:pt x="578" y="1493"/>
                    </a:lnTo>
                    <a:lnTo>
                      <a:pt x="575" y="1499"/>
                    </a:lnTo>
                    <a:lnTo>
                      <a:pt x="570" y="1499"/>
                    </a:lnTo>
                    <a:lnTo>
                      <a:pt x="565" y="1502"/>
                    </a:lnTo>
                    <a:lnTo>
                      <a:pt x="559" y="1502"/>
                    </a:lnTo>
                    <a:lnTo>
                      <a:pt x="554" y="1496"/>
                    </a:lnTo>
                    <a:lnTo>
                      <a:pt x="551" y="1490"/>
                    </a:lnTo>
                    <a:lnTo>
                      <a:pt x="546" y="1487"/>
                    </a:lnTo>
                    <a:lnTo>
                      <a:pt x="546" y="1481"/>
                    </a:lnTo>
                    <a:lnTo>
                      <a:pt x="546" y="1475"/>
                    </a:lnTo>
                    <a:lnTo>
                      <a:pt x="546" y="1469"/>
                    </a:lnTo>
                    <a:lnTo>
                      <a:pt x="546" y="1464"/>
                    </a:lnTo>
                    <a:lnTo>
                      <a:pt x="546" y="1452"/>
                    </a:lnTo>
                    <a:lnTo>
                      <a:pt x="543" y="1446"/>
                    </a:lnTo>
                    <a:lnTo>
                      <a:pt x="540" y="1440"/>
                    </a:lnTo>
                    <a:lnTo>
                      <a:pt x="538" y="1434"/>
                    </a:lnTo>
                    <a:lnTo>
                      <a:pt x="535" y="1428"/>
                    </a:lnTo>
                    <a:lnTo>
                      <a:pt x="535" y="1422"/>
                    </a:lnTo>
                    <a:lnTo>
                      <a:pt x="532" y="1417"/>
                    </a:lnTo>
                    <a:lnTo>
                      <a:pt x="530" y="1411"/>
                    </a:lnTo>
                    <a:lnTo>
                      <a:pt x="527" y="1405"/>
                    </a:lnTo>
                    <a:lnTo>
                      <a:pt x="522" y="1399"/>
                    </a:lnTo>
                    <a:lnTo>
                      <a:pt x="519" y="1393"/>
                    </a:lnTo>
                    <a:lnTo>
                      <a:pt x="514" y="1387"/>
                    </a:lnTo>
                    <a:lnTo>
                      <a:pt x="508" y="1378"/>
                    </a:lnTo>
                    <a:lnTo>
                      <a:pt x="506" y="1372"/>
                    </a:lnTo>
                    <a:lnTo>
                      <a:pt x="500" y="1364"/>
                    </a:lnTo>
                    <a:lnTo>
                      <a:pt x="495" y="1361"/>
                    </a:lnTo>
                    <a:lnTo>
                      <a:pt x="487" y="1358"/>
                    </a:lnTo>
                    <a:lnTo>
                      <a:pt x="484" y="1352"/>
                    </a:lnTo>
                    <a:lnTo>
                      <a:pt x="479" y="1349"/>
                    </a:lnTo>
                    <a:lnTo>
                      <a:pt x="473" y="1346"/>
                    </a:lnTo>
                    <a:lnTo>
                      <a:pt x="468" y="1343"/>
                    </a:lnTo>
                    <a:lnTo>
                      <a:pt x="463" y="1340"/>
                    </a:lnTo>
                    <a:lnTo>
                      <a:pt x="457" y="1340"/>
                    </a:lnTo>
                    <a:lnTo>
                      <a:pt x="452" y="1340"/>
                    </a:lnTo>
                    <a:lnTo>
                      <a:pt x="447" y="1340"/>
                    </a:lnTo>
                    <a:lnTo>
                      <a:pt x="441" y="1340"/>
                    </a:lnTo>
                    <a:lnTo>
                      <a:pt x="436" y="1340"/>
                    </a:lnTo>
                    <a:lnTo>
                      <a:pt x="431" y="1340"/>
                    </a:lnTo>
                    <a:lnTo>
                      <a:pt x="423" y="1340"/>
                    </a:lnTo>
                    <a:lnTo>
                      <a:pt x="417" y="1343"/>
                    </a:lnTo>
                    <a:lnTo>
                      <a:pt x="412" y="1349"/>
                    </a:lnTo>
                    <a:lnTo>
                      <a:pt x="404" y="1355"/>
                    </a:lnTo>
                    <a:lnTo>
                      <a:pt x="398" y="1358"/>
                    </a:lnTo>
                    <a:lnTo>
                      <a:pt x="393" y="1361"/>
                    </a:lnTo>
                    <a:lnTo>
                      <a:pt x="388" y="1367"/>
                    </a:lnTo>
                    <a:lnTo>
                      <a:pt x="382" y="1370"/>
                    </a:lnTo>
                    <a:lnTo>
                      <a:pt x="369" y="1378"/>
                    </a:lnTo>
                    <a:lnTo>
                      <a:pt x="358" y="1384"/>
                    </a:lnTo>
                    <a:lnTo>
                      <a:pt x="353" y="1387"/>
                    </a:lnTo>
                    <a:lnTo>
                      <a:pt x="350" y="1393"/>
                    </a:lnTo>
                    <a:lnTo>
                      <a:pt x="345" y="1396"/>
                    </a:lnTo>
                    <a:lnTo>
                      <a:pt x="342" y="1390"/>
                    </a:lnTo>
                    <a:lnTo>
                      <a:pt x="342" y="1384"/>
                    </a:lnTo>
                    <a:lnTo>
                      <a:pt x="342" y="1378"/>
                    </a:lnTo>
                    <a:lnTo>
                      <a:pt x="342" y="1372"/>
                    </a:lnTo>
                    <a:lnTo>
                      <a:pt x="342" y="1367"/>
                    </a:lnTo>
                    <a:lnTo>
                      <a:pt x="342" y="1361"/>
                    </a:lnTo>
                    <a:lnTo>
                      <a:pt x="345" y="1355"/>
                    </a:lnTo>
                    <a:lnTo>
                      <a:pt x="348" y="1349"/>
                    </a:lnTo>
                    <a:lnTo>
                      <a:pt x="353" y="1340"/>
                    </a:lnTo>
                    <a:lnTo>
                      <a:pt x="353" y="1334"/>
                    </a:lnTo>
                    <a:lnTo>
                      <a:pt x="353" y="1328"/>
                    </a:lnTo>
                    <a:lnTo>
                      <a:pt x="353" y="1322"/>
                    </a:lnTo>
                    <a:lnTo>
                      <a:pt x="353" y="1311"/>
                    </a:lnTo>
                    <a:lnTo>
                      <a:pt x="353" y="1305"/>
                    </a:lnTo>
                    <a:lnTo>
                      <a:pt x="353" y="1293"/>
                    </a:lnTo>
                    <a:lnTo>
                      <a:pt x="353" y="1287"/>
                    </a:lnTo>
                    <a:lnTo>
                      <a:pt x="353" y="1281"/>
                    </a:lnTo>
                    <a:lnTo>
                      <a:pt x="353" y="1273"/>
                    </a:lnTo>
                    <a:lnTo>
                      <a:pt x="353" y="1267"/>
                    </a:lnTo>
                    <a:lnTo>
                      <a:pt x="353" y="1261"/>
                    </a:lnTo>
                    <a:lnTo>
                      <a:pt x="353" y="1255"/>
                    </a:lnTo>
                    <a:lnTo>
                      <a:pt x="353" y="1249"/>
                    </a:lnTo>
                    <a:lnTo>
                      <a:pt x="353" y="1243"/>
                    </a:lnTo>
                    <a:lnTo>
                      <a:pt x="350" y="1237"/>
                    </a:lnTo>
                    <a:lnTo>
                      <a:pt x="348" y="1231"/>
                    </a:lnTo>
                    <a:lnTo>
                      <a:pt x="345" y="1225"/>
                    </a:lnTo>
                    <a:lnTo>
                      <a:pt x="342" y="1220"/>
                    </a:lnTo>
                    <a:lnTo>
                      <a:pt x="337" y="1217"/>
                    </a:lnTo>
                    <a:lnTo>
                      <a:pt x="332" y="1208"/>
                    </a:lnTo>
                    <a:lnTo>
                      <a:pt x="324" y="1196"/>
                    </a:lnTo>
                    <a:lnTo>
                      <a:pt x="321" y="1190"/>
                    </a:lnTo>
                    <a:lnTo>
                      <a:pt x="315" y="1187"/>
                    </a:lnTo>
                    <a:lnTo>
                      <a:pt x="302" y="1173"/>
                    </a:lnTo>
                    <a:lnTo>
                      <a:pt x="299" y="1167"/>
                    </a:lnTo>
                    <a:lnTo>
                      <a:pt x="291" y="1161"/>
                    </a:lnTo>
                    <a:lnTo>
                      <a:pt x="289" y="1155"/>
                    </a:lnTo>
                    <a:lnTo>
                      <a:pt x="283" y="1152"/>
                    </a:lnTo>
                    <a:lnTo>
                      <a:pt x="275" y="1143"/>
                    </a:lnTo>
                    <a:lnTo>
                      <a:pt x="270" y="1140"/>
                    </a:lnTo>
                    <a:lnTo>
                      <a:pt x="265" y="1137"/>
                    </a:lnTo>
                    <a:lnTo>
                      <a:pt x="259" y="1131"/>
                    </a:lnTo>
                    <a:lnTo>
                      <a:pt x="254" y="1131"/>
                    </a:lnTo>
                    <a:lnTo>
                      <a:pt x="249" y="1128"/>
                    </a:lnTo>
                    <a:lnTo>
                      <a:pt x="238" y="1131"/>
                    </a:lnTo>
                    <a:lnTo>
                      <a:pt x="232" y="1134"/>
                    </a:lnTo>
                    <a:lnTo>
                      <a:pt x="232" y="1140"/>
                    </a:lnTo>
                    <a:lnTo>
                      <a:pt x="232" y="1149"/>
                    </a:lnTo>
                    <a:lnTo>
                      <a:pt x="230" y="1155"/>
                    </a:lnTo>
                    <a:lnTo>
                      <a:pt x="230" y="1161"/>
                    </a:lnTo>
                    <a:lnTo>
                      <a:pt x="227" y="1167"/>
                    </a:lnTo>
                    <a:lnTo>
                      <a:pt x="227" y="1173"/>
                    </a:lnTo>
                    <a:lnTo>
                      <a:pt x="224" y="1178"/>
                    </a:lnTo>
                    <a:lnTo>
                      <a:pt x="219" y="1184"/>
                    </a:lnTo>
                    <a:lnTo>
                      <a:pt x="219" y="1190"/>
                    </a:lnTo>
                    <a:lnTo>
                      <a:pt x="216" y="1196"/>
                    </a:lnTo>
                    <a:lnTo>
                      <a:pt x="214" y="1202"/>
                    </a:lnTo>
                    <a:lnTo>
                      <a:pt x="214" y="1211"/>
                    </a:lnTo>
                    <a:lnTo>
                      <a:pt x="211" y="1217"/>
                    </a:lnTo>
                    <a:lnTo>
                      <a:pt x="211" y="1223"/>
                    </a:lnTo>
                    <a:lnTo>
                      <a:pt x="211" y="1228"/>
                    </a:lnTo>
                    <a:lnTo>
                      <a:pt x="203" y="1240"/>
                    </a:lnTo>
                    <a:lnTo>
                      <a:pt x="198" y="1246"/>
                    </a:lnTo>
                    <a:lnTo>
                      <a:pt x="192" y="1261"/>
                    </a:lnTo>
                    <a:lnTo>
                      <a:pt x="190" y="1267"/>
                    </a:lnTo>
                    <a:lnTo>
                      <a:pt x="187" y="1273"/>
                    </a:lnTo>
                    <a:lnTo>
                      <a:pt x="184" y="1278"/>
                    </a:lnTo>
                    <a:lnTo>
                      <a:pt x="182" y="1284"/>
                    </a:lnTo>
                    <a:lnTo>
                      <a:pt x="176" y="1287"/>
                    </a:lnTo>
                    <a:lnTo>
                      <a:pt x="168" y="1293"/>
                    </a:lnTo>
                    <a:lnTo>
                      <a:pt x="166" y="1299"/>
                    </a:lnTo>
                    <a:lnTo>
                      <a:pt x="160" y="1302"/>
                    </a:lnTo>
                    <a:lnTo>
                      <a:pt x="157" y="1308"/>
                    </a:lnTo>
                    <a:lnTo>
                      <a:pt x="149" y="1311"/>
                    </a:lnTo>
                    <a:lnTo>
                      <a:pt x="144" y="1314"/>
                    </a:lnTo>
                    <a:lnTo>
                      <a:pt x="136" y="1314"/>
                    </a:lnTo>
                    <a:lnTo>
                      <a:pt x="131" y="1314"/>
                    </a:lnTo>
                    <a:lnTo>
                      <a:pt x="125" y="1314"/>
                    </a:lnTo>
                    <a:lnTo>
                      <a:pt x="117" y="1314"/>
                    </a:lnTo>
                    <a:lnTo>
                      <a:pt x="112" y="1314"/>
                    </a:lnTo>
                    <a:lnTo>
                      <a:pt x="104" y="1314"/>
                    </a:lnTo>
                    <a:lnTo>
                      <a:pt x="99" y="1311"/>
                    </a:lnTo>
                    <a:lnTo>
                      <a:pt x="93" y="1311"/>
                    </a:lnTo>
                    <a:lnTo>
                      <a:pt x="88" y="1308"/>
                    </a:lnTo>
                    <a:lnTo>
                      <a:pt x="83" y="1305"/>
                    </a:lnTo>
                    <a:lnTo>
                      <a:pt x="80" y="1299"/>
                    </a:lnTo>
                    <a:lnTo>
                      <a:pt x="74" y="1296"/>
                    </a:lnTo>
                    <a:lnTo>
                      <a:pt x="72" y="1290"/>
                    </a:lnTo>
                    <a:lnTo>
                      <a:pt x="66" y="1284"/>
                    </a:lnTo>
                    <a:lnTo>
                      <a:pt x="61" y="1278"/>
                    </a:lnTo>
                    <a:lnTo>
                      <a:pt x="58" y="1273"/>
                    </a:lnTo>
                    <a:lnTo>
                      <a:pt x="56" y="1267"/>
                    </a:lnTo>
                    <a:lnTo>
                      <a:pt x="53" y="1258"/>
                    </a:lnTo>
                    <a:lnTo>
                      <a:pt x="50" y="1252"/>
                    </a:lnTo>
                    <a:lnTo>
                      <a:pt x="50" y="1246"/>
                    </a:lnTo>
                    <a:lnTo>
                      <a:pt x="48" y="1240"/>
                    </a:lnTo>
                    <a:lnTo>
                      <a:pt x="45" y="1225"/>
                    </a:lnTo>
                    <a:lnTo>
                      <a:pt x="45" y="1220"/>
                    </a:lnTo>
                    <a:lnTo>
                      <a:pt x="45" y="1214"/>
                    </a:lnTo>
                    <a:lnTo>
                      <a:pt x="45" y="1202"/>
                    </a:lnTo>
                    <a:lnTo>
                      <a:pt x="48" y="1196"/>
                    </a:lnTo>
                    <a:lnTo>
                      <a:pt x="53" y="1190"/>
                    </a:lnTo>
                    <a:lnTo>
                      <a:pt x="58" y="1184"/>
                    </a:lnTo>
                    <a:lnTo>
                      <a:pt x="64" y="1181"/>
                    </a:lnTo>
                    <a:lnTo>
                      <a:pt x="66" y="1175"/>
                    </a:lnTo>
                    <a:lnTo>
                      <a:pt x="74" y="1170"/>
                    </a:lnTo>
                    <a:lnTo>
                      <a:pt x="77" y="1164"/>
                    </a:lnTo>
                    <a:lnTo>
                      <a:pt x="83" y="1155"/>
                    </a:lnTo>
                    <a:lnTo>
                      <a:pt x="85" y="1149"/>
                    </a:lnTo>
                    <a:lnTo>
                      <a:pt x="93" y="1143"/>
                    </a:lnTo>
                    <a:lnTo>
                      <a:pt x="96" y="1137"/>
                    </a:lnTo>
                    <a:lnTo>
                      <a:pt x="101" y="1131"/>
                    </a:lnTo>
                    <a:lnTo>
                      <a:pt x="107" y="1128"/>
                    </a:lnTo>
                    <a:lnTo>
                      <a:pt x="115" y="1123"/>
                    </a:lnTo>
                    <a:lnTo>
                      <a:pt x="120" y="1120"/>
                    </a:lnTo>
                    <a:lnTo>
                      <a:pt x="125" y="1117"/>
                    </a:lnTo>
                    <a:lnTo>
                      <a:pt x="131" y="1111"/>
                    </a:lnTo>
                    <a:lnTo>
                      <a:pt x="136" y="1108"/>
                    </a:lnTo>
                    <a:lnTo>
                      <a:pt x="141" y="1105"/>
                    </a:lnTo>
                    <a:lnTo>
                      <a:pt x="147" y="1102"/>
                    </a:lnTo>
                    <a:lnTo>
                      <a:pt x="155" y="1099"/>
                    </a:lnTo>
                    <a:lnTo>
                      <a:pt x="160" y="1096"/>
                    </a:lnTo>
                    <a:lnTo>
                      <a:pt x="166" y="1093"/>
                    </a:lnTo>
                    <a:lnTo>
                      <a:pt x="171" y="1093"/>
                    </a:lnTo>
                    <a:lnTo>
                      <a:pt x="176" y="1093"/>
                    </a:lnTo>
                    <a:lnTo>
                      <a:pt x="184" y="1093"/>
                    </a:lnTo>
                    <a:lnTo>
                      <a:pt x="190" y="1090"/>
                    </a:lnTo>
                    <a:lnTo>
                      <a:pt x="195" y="1090"/>
                    </a:lnTo>
                    <a:lnTo>
                      <a:pt x="200" y="1087"/>
                    </a:lnTo>
                    <a:lnTo>
                      <a:pt x="206" y="1087"/>
                    </a:lnTo>
                    <a:lnTo>
                      <a:pt x="211" y="1084"/>
                    </a:lnTo>
                    <a:lnTo>
                      <a:pt x="216" y="1084"/>
                    </a:lnTo>
                    <a:lnTo>
                      <a:pt x="222" y="1081"/>
                    </a:lnTo>
                    <a:lnTo>
                      <a:pt x="230" y="1073"/>
                    </a:lnTo>
                    <a:lnTo>
                      <a:pt x="232" y="1067"/>
                    </a:lnTo>
                    <a:lnTo>
                      <a:pt x="238" y="1061"/>
                    </a:lnTo>
                    <a:lnTo>
                      <a:pt x="241" y="1055"/>
                    </a:lnTo>
                    <a:lnTo>
                      <a:pt x="241" y="1049"/>
                    </a:lnTo>
                    <a:lnTo>
                      <a:pt x="241" y="1043"/>
                    </a:lnTo>
                    <a:lnTo>
                      <a:pt x="238" y="1034"/>
                    </a:lnTo>
                    <a:lnTo>
                      <a:pt x="238" y="1028"/>
                    </a:lnTo>
                    <a:lnTo>
                      <a:pt x="243" y="1020"/>
                    </a:lnTo>
                    <a:lnTo>
                      <a:pt x="246" y="1014"/>
                    </a:lnTo>
                    <a:lnTo>
                      <a:pt x="251" y="1002"/>
                    </a:lnTo>
                    <a:lnTo>
                      <a:pt x="251" y="996"/>
                    </a:lnTo>
                    <a:lnTo>
                      <a:pt x="251" y="990"/>
                    </a:lnTo>
                    <a:lnTo>
                      <a:pt x="251" y="984"/>
                    </a:lnTo>
                    <a:lnTo>
                      <a:pt x="251" y="976"/>
                    </a:lnTo>
                    <a:lnTo>
                      <a:pt x="249" y="967"/>
                    </a:lnTo>
                    <a:lnTo>
                      <a:pt x="246" y="958"/>
                    </a:lnTo>
                    <a:lnTo>
                      <a:pt x="243" y="952"/>
                    </a:lnTo>
                    <a:lnTo>
                      <a:pt x="238" y="946"/>
                    </a:lnTo>
                    <a:lnTo>
                      <a:pt x="206" y="840"/>
                    </a:lnTo>
                    <a:lnTo>
                      <a:pt x="206" y="829"/>
                    </a:lnTo>
                    <a:lnTo>
                      <a:pt x="206" y="823"/>
                    </a:lnTo>
                    <a:lnTo>
                      <a:pt x="203" y="817"/>
                    </a:lnTo>
                    <a:lnTo>
                      <a:pt x="200" y="811"/>
                    </a:lnTo>
                    <a:lnTo>
                      <a:pt x="198" y="805"/>
                    </a:lnTo>
                    <a:lnTo>
                      <a:pt x="198" y="799"/>
                    </a:lnTo>
                    <a:lnTo>
                      <a:pt x="195" y="793"/>
                    </a:lnTo>
                    <a:lnTo>
                      <a:pt x="190" y="787"/>
                    </a:lnTo>
                    <a:lnTo>
                      <a:pt x="184" y="776"/>
                    </a:lnTo>
                    <a:lnTo>
                      <a:pt x="182" y="770"/>
                    </a:lnTo>
                    <a:lnTo>
                      <a:pt x="182" y="764"/>
                    </a:lnTo>
                    <a:lnTo>
                      <a:pt x="182" y="758"/>
                    </a:lnTo>
                    <a:lnTo>
                      <a:pt x="179" y="746"/>
                    </a:lnTo>
                    <a:lnTo>
                      <a:pt x="176" y="740"/>
                    </a:lnTo>
                    <a:lnTo>
                      <a:pt x="174" y="734"/>
                    </a:lnTo>
                    <a:lnTo>
                      <a:pt x="168" y="723"/>
                    </a:lnTo>
                    <a:lnTo>
                      <a:pt x="160" y="717"/>
                    </a:lnTo>
                    <a:lnTo>
                      <a:pt x="160" y="705"/>
                    </a:lnTo>
                    <a:lnTo>
                      <a:pt x="157" y="696"/>
                    </a:lnTo>
                    <a:lnTo>
                      <a:pt x="157" y="690"/>
                    </a:lnTo>
                    <a:lnTo>
                      <a:pt x="155" y="679"/>
                    </a:lnTo>
                    <a:lnTo>
                      <a:pt x="155" y="661"/>
                    </a:lnTo>
                    <a:lnTo>
                      <a:pt x="155" y="649"/>
                    </a:lnTo>
                    <a:lnTo>
                      <a:pt x="152" y="643"/>
                    </a:lnTo>
                    <a:lnTo>
                      <a:pt x="152" y="637"/>
                    </a:lnTo>
                    <a:lnTo>
                      <a:pt x="152" y="632"/>
                    </a:lnTo>
                    <a:lnTo>
                      <a:pt x="152" y="626"/>
                    </a:lnTo>
                    <a:lnTo>
                      <a:pt x="152" y="620"/>
                    </a:lnTo>
                    <a:lnTo>
                      <a:pt x="152" y="605"/>
                    </a:lnTo>
                    <a:lnTo>
                      <a:pt x="157" y="599"/>
                    </a:lnTo>
                    <a:lnTo>
                      <a:pt x="160" y="593"/>
                    </a:lnTo>
                    <a:lnTo>
                      <a:pt x="160" y="587"/>
                    </a:lnTo>
                    <a:lnTo>
                      <a:pt x="157" y="582"/>
                    </a:lnTo>
                    <a:lnTo>
                      <a:pt x="155" y="576"/>
                    </a:lnTo>
                    <a:lnTo>
                      <a:pt x="149" y="570"/>
                    </a:lnTo>
                    <a:lnTo>
                      <a:pt x="147" y="564"/>
                    </a:lnTo>
                    <a:lnTo>
                      <a:pt x="141" y="558"/>
                    </a:lnTo>
                    <a:lnTo>
                      <a:pt x="136" y="549"/>
                    </a:lnTo>
                    <a:lnTo>
                      <a:pt x="131" y="543"/>
                    </a:lnTo>
                    <a:lnTo>
                      <a:pt x="125" y="538"/>
                    </a:lnTo>
                    <a:lnTo>
                      <a:pt x="120" y="532"/>
                    </a:lnTo>
                    <a:lnTo>
                      <a:pt x="115" y="526"/>
                    </a:lnTo>
                    <a:lnTo>
                      <a:pt x="109" y="520"/>
                    </a:lnTo>
                    <a:lnTo>
                      <a:pt x="107" y="514"/>
                    </a:lnTo>
                    <a:lnTo>
                      <a:pt x="104" y="508"/>
                    </a:lnTo>
                    <a:lnTo>
                      <a:pt x="101" y="502"/>
                    </a:lnTo>
                    <a:lnTo>
                      <a:pt x="101" y="496"/>
                    </a:lnTo>
                    <a:lnTo>
                      <a:pt x="99" y="488"/>
                    </a:lnTo>
                    <a:lnTo>
                      <a:pt x="99" y="482"/>
                    </a:lnTo>
                    <a:lnTo>
                      <a:pt x="99" y="476"/>
                    </a:lnTo>
                    <a:lnTo>
                      <a:pt x="99" y="470"/>
                    </a:lnTo>
                    <a:lnTo>
                      <a:pt x="99" y="464"/>
                    </a:lnTo>
                    <a:lnTo>
                      <a:pt x="101" y="458"/>
                    </a:lnTo>
                    <a:lnTo>
                      <a:pt x="107" y="452"/>
                    </a:lnTo>
                    <a:lnTo>
                      <a:pt x="109" y="446"/>
                    </a:lnTo>
                    <a:lnTo>
                      <a:pt x="115" y="443"/>
                    </a:lnTo>
                    <a:lnTo>
                      <a:pt x="115" y="438"/>
                    </a:lnTo>
                    <a:lnTo>
                      <a:pt x="120" y="435"/>
                    </a:lnTo>
                    <a:lnTo>
                      <a:pt x="125" y="432"/>
                    </a:lnTo>
                    <a:lnTo>
                      <a:pt x="131" y="432"/>
                    </a:lnTo>
                    <a:lnTo>
                      <a:pt x="136" y="432"/>
                    </a:lnTo>
                    <a:lnTo>
                      <a:pt x="141" y="435"/>
                    </a:lnTo>
                    <a:lnTo>
                      <a:pt x="144" y="440"/>
                    </a:lnTo>
                    <a:lnTo>
                      <a:pt x="147" y="446"/>
                    </a:lnTo>
                    <a:lnTo>
                      <a:pt x="152" y="446"/>
                    </a:lnTo>
                    <a:lnTo>
                      <a:pt x="157" y="446"/>
                    </a:lnTo>
                    <a:lnTo>
                      <a:pt x="163" y="446"/>
                    </a:lnTo>
                    <a:lnTo>
                      <a:pt x="168" y="446"/>
                    </a:lnTo>
                    <a:lnTo>
                      <a:pt x="174" y="440"/>
                    </a:lnTo>
                    <a:lnTo>
                      <a:pt x="174" y="435"/>
                    </a:lnTo>
                    <a:lnTo>
                      <a:pt x="174" y="429"/>
                    </a:lnTo>
                    <a:lnTo>
                      <a:pt x="174" y="423"/>
                    </a:lnTo>
                    <a:lnTo>
                      <a:pt x="174" y="417"/>
                    </a:lnTo>
                    <a:lnTo>
                      <a:pt x="168" y="414"/>
                    </a:lnTo>
                    <a:lnTo>
                      <a:pt x="166" y="408"/>
                    </a:lnTo>
                    <a:lnTo>
                      <a:pt x="160" y="402"/>
                    </a:lnTo>
                    <a:lnTo>
                      <a:pt x="157" y="396"/>
                    </a:lnTo>
                    <a:lnTo>
                      <a:pt x="155" y="388"/>
                    </a:lnTo>
                    <a:lnTo>
                      <a:pt x="152" y="382"/>
                    </a:lnTo>
                    <a:lnTo>
                      <a:pt x="149" y="376"/>
                    </a:lnTo>
                    <a:lnTo>
                      <a:pt x="144" y="370"/>
                    </a:lnTo>
                    <a:lnTo>
                      <a:pt x="139" y="367"/>
                    </a:lnTo>
                    <a:lnTo>
                      <a:pt x="133" y="361"/>
                    </a:lnTo>
                    <a:lnTo>
                      <a:pt x="128" y="352"/>
                    </a:lnTo>
                    <a:lnTo>
                      <a:pt x="123" y="349"/>
                    </a:lnTo>
                    <a:lnTo>
                      <a:pt x="120" y="343"/>
                    </a:lnTo>
                    <a:lnTo>
                      <a:pt x="115" y="341"/>
                    </a:lnTo>
                    <a:lnTo>
                      <a:pt x="107" y="335"/>
                    </a:lnTo>
                    <a:lnTo>
                      <a:pt x="104" y="329"/>
                    </a:lnTo>
                    <a:lnTo>
                      <a:pt x="99" y="326"/>
                    </a:lnTo>
                    <a:lnTo>
                      <a:pt x="93" y="273"/>
                    </a:lnTo>
                    <a:lnTo>
                      <a:pt x="88" y="270"/>
                    </a:lnTo>
                    <a:lnTo>
                      <a:pt x="83" y="270"/>
                    </a:lnTo>
                    <a:lnTo>
                      <a:pt x="77" y="267"/>
                    </a:lnTo>
                    <a:lnTo>
                      <a:pt x="72" y="264"/>
                    </a:lnTo>
                    <a:lnTo>
                      <a:pt x="69" y="258"/>
                    </a:lnTo>
                    <a:lnTo>
                      <a:pt x="66" y="252"/>
                    </a:lnTo>
                    <a:lnTo>
                      <a:pt x="61" y="249"/>
                    </a:lnTo>
                    <a:lnTo>
                      <a:pt x="56" y="246"/>
                    </a:lnTo>
                    <a:lnTo>
                      <a:pt x="50" y="241"/>
                    </a:lnTo>
                    <a:lnTo>
                      <a:pt x="48" y="235"/>
                    </a:lnTo>
                    <a:lnTo>
                      <a:pt x="40" y="229"/>
                    </a:lnTo>
                    <a:lnTo>
                      <a:pt x="37" y="223"/>
                    </a:lnTo>
                    <a:lnTo>
                      <a:pt x="32" y="223"/>
                    </a:lnTo>
                    <a:lnTo>
                      <a:pt x="26" y="220"/>
                    </a:lnTo>
                    <a:lnTo>
                      <a:pt x="18" y="214"/>
                    </a:lnTo>
                    <a:lnTo>
                      <a:pt x="18" y="208"/>
                    </a:lnTo>
                    <a:lnTo>
                      <a:pt x="13" y="202"/>
                    </a:lnTo>
                    <a:lnTo>
                      <a:pt x="10" y="202"/>
                    </a:lnTo>
                  </a:path>
                </a:pathLst>
              </a:custGeom>
              <a:solidFill>
                <a:schemeClr val="accent2"/>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3" name="Google Shape;83;p2"/>
              <p:cNvSpPr/>
              <p:nvPr/>
            </p:nvSpPr>
            <p:spPr>
              <a:xfrm>
                <a:off x="1330325" y="3854450"/>
                <a:ext cx="142875" cy="169862"/>
              </a:xfrm>
              <a:custGeom>
                <a:rect b="b" l="l" r="r" t="t"/>
                <a:pathLst>
                  <a:path extrusionOk="0" h="106" w="89">
                    <a:moveTo>
                      <a:pt x="43" y="97"/>
                    </a:moveTo>
                    <a:lnTo>
                      <a:pt x="48" y="97"/>
                    </a:lnTo>
                    <a:lnTo>
                      <a:pt x="51" y="91"/>
                    </a:lnTo>
                    <a:lnTo>
                      <a:pt x="56" y="88"/>
                    </a:lnTo>
                    <a:lnTo>
                      <a:pt x="59" y="82"/>
                    </a:lnTo>
                    <a:lnTo>
                      <a:pt x="64" y="79"/>
                    </a:lnTo>
                    <a:lnTo>
                      <a:pt x="70" y="73"/>
                    </a:lnTo>
                    <a:lnTo>
                      <a:pt x="75" y="67"/>
                    </a:lnTo>
                    <a:lnTo>
                      <a:pt x="80" y="64"/>
                    </a:lnTo>
                    <a:lnTo>
                      <a:pt x="83" y="58"/>
                    </a:lnTo>
                    <a:lnTo>
                      <a:pt x="83" y="53"/>
                    </a:lnTo>
                    <a:lnTo>
                      <a:pt x="83" y="47"/>
                    </a:lnTo>
                    <a:lnTo>
                      <a:pt x="83" y="41"/>
                    </a:lnTo>
                    <a:lnTo>
                      <a:pt x="86" y="35"/>
                    </a:lnTo>
                    <a:lnTo>
                      <a:pt x="86" y="29"/>
                    </a:lnTo>
                    <a:lnTo>
                      <a:pt x="89" y="23"/>
                    </a:lnTo>
                    <a:lnTo>
                      <a:pt x="89" y="17"/>
                    </a:lnTo>
                    <a:lnTo>
                      <a:pt x="86" y="11"/>
                    </a:lnTo>
                    <a:lnTo>
                      <a:pt x="86" y="5"/>
                    </a:lnTo>
                    <a:lnTo>
                      <a:pt x="86" y="0"/>
                    </a:lnTo>
                    <a:lnTo>
                      <a:pt x="80" y="0"/>
                    </a:lnTo>
                    <a:lnTo>
                      <a:pt x="72" y="0"/>
                    </a:lnTo>
                    <a:lnTo>
                      <a:pt x="67" y="0"/>
                    </a:lnTo>
                    <a:lnTo>
                      <a:pt x="62" y="2"/>
                    </a:lnTo>
                    <a:lnTo>
                      <a:pt x="62" y="8"/>
                    </a:lnTo>
                    <a:lnTo>
                      <a:pt x="56" y="11"/>
                    </a:lnTo>
                    <a:lnTo>
                      <a:pt x="51" y="14"/>
                    </a:lnTo>
                    <a:lnTo>
                      <a:pt x="45" y="14"/>
                    </a:lnTo>
                    <a:lnTo>
                      <a:pt x="40" y="14"/>
                    </a:lnTo>
                    <a:lnTo>
                      <a:pt x="37" y="20"/>
                    </a:lnTo>
                    <a:lnTo>
                      <a:pt x="35" y="26"/>
                    </a:lnTo>
                    <a:lnTo>
                      <a:pt x="29" y="29"/>
                    </a:lnTo>
                    <a:lnTo>
                      <a:pt x="24" y="26"/>
                    </a:lnTo>
                    <a:lnTo>
                      <a:pt x="16" y="29"/>
                    </a:lnTo>
                    <a:lnTo>
                      <a:pt x="10" y="32"/>
                    </a:lnTo>
                    <a:lnTo>
                      <a:pt x="5" y="35"/>
                    </a:lnTo>
                    <a:lnTo>
                      <a:pt x="0" y="38"/>
                    </a:lnTo>
                    <a:lnTo>
                      <a:pt x="0" y="44"/>
                    </a:lnTo>
                    <a:lnTo>
                      <a:pt x="0" y="50"/>
                    </a:lnTo>
                    <a:lnTo>
                      <a:pt x="0" y="55"/>
                    </a:lnTo>
                    <a:lnTo>
                      <a:pt x="0" y="61"/>
                    </a:lnTo>
                    <a:lnTo>
                      <a:pt x="0" y="67"/>
                    </a:lnTo>
                    <a:lnTo>
                      <a:pt x="0" y="73"/>
                    </a:lnTo>
                    <a:lnTo>
                      <a:pt x="5" y="76"/>
                    </a:lnTo>
                    <a:lnTo>
                      <a:pt x="10" y="79"/>
                    </a:lnTo>
                    <a:lnTo>
                      <a:pt x="13" y="85"/>
                    </a:lnTo>
                    <a:lnTo>
                      <a:pt x="18" y="88"/>
                    </a:lnTo>
                    <a:lnTo>
                      <a:pt x="18" y="94"/>
                    </a:lnTo>
                    <a:lnTo>
                      <a:pt x="24" y="97"/>
                    </a:lnTo>
                    <a:lnTo>
                      <a:pt x="29" y="97"/>
                    </a:lnTo>
                    <a:lnTo>
                      <a:pt x="35" y="103"/>
                    </a:lnTo>
                    <a:lnTo>
                      <a:pt x="40" y="106"/>
                    </a:lnTo>
                    <a:lnTo>
                      <a:pt x="45" y="106"/>
                    </a:lnTo>
                    <a:lnTo>
                      <a:pt x="51" y="103"/>
                    </a:lnTo>
                    <a:lnTo>
                      <a:pt x="51" y="97"/>
                    </a:lnTo>
                    <a:lnTo>
                      <a:pt x="56" y="94"/>
                    </a:lnTo>
                    <a:lnTo>
                      <a:pt x="59" y="91"/>
                    </a:lnTo>
                  </a:path>
                </a:pathLst>
              </a:custGeom>
              <a:solidFill>
                <a:schemeClr val="accent2"/>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4" name="Google Shape;84;p2"/>
              <p:cNvSpPr/>
              <p:nvPr/>
            </p:nvSpPr>
            <p:spPr>
              <a:xfrm>
                <a:off x="1674812" y="3989387"/>
                <a:ext cx="179387" cy="374650"/>
              </a:xfrm>
              <a:custGeom>
                <a:rect b="b" l="l" r="r" t="t"/>
                <a:pathLst>
                  <a:path extrusionOk="0" h="235" w="112">
                    <a:moveTo>
                      <a:pt x="48" y="0"/>
                    </a:moveTo>
                    <a:lnTo>
                      <a:pt x="53" y="0"/>
                    </a:lnTo>
                    <a:lnTo>
                      <a:pt x="58" y="2"/>
                    </a:lnTo>
                    <a:lnTo>
                      <a:pt x="61" y="8"/>
                    </a:lnTo>
                    <a:lnTo>
                      <a:pt x="66" y="11"/>
                    </a:lnTo>
                    <a:lnTo>
                      <a:pt x="72" y="14"/>
                    </a:lnTo>
                    <a:lnTo>
                      <a:pt x="77" y="20"/>
                    </a:lnTo>
                    <a:lnTo>
                      <a:pt x="80" y="26"/>
                    </a:lnTo>
                    <a:lnTo>
                      <a:pt x="82" y="32"/>
                    </a:lnTo>
                    <a:lnTo>
                      <a:pt x="85" y="38"/>
                    </a:lnTo>
                    <a:lnTo>
                      <a:pt x="90" y="47"/>
                    </a:lnTo>
                    <a:lnTo>
                      <a:pt x="96" y="49"/>
                    </a:lnTo>
                    <a:lnTo>
                      <a:pt x="96" y="55"/>
                    </a:lnTo>
                    <a:lnTo>
                      <a:pt x="101" y="64"/>
                    </a:lnTo>
                    <a:lnTo>
                      <a:pt x="104" y="70"/>
                    </a:lnTo>
                    <a:lnTo>
                      <a:pt x="104" y="76"/>
                    </a:lnTo>
                    <a:lnTo>
                      <a:pt x="106" y="82"/>
                    </a:lnTo>
                    <a:lnTo>
                      <a:pt x="106" y="88"/>
                    </a:lnTo>
                    <a:lnTo>
                      <a:pt x="106" y="94"/>
                    </a:lnTo>
                    <a:lnTo>
                      <a:pt x="106" y="102"/>
                    </a:lnTo>
                    <a:lnTo>
                      <a:pt x="109" y="108"/>
                    </a:lnTo>
                    <a:lnTo>
                      <a:pt x="109" y="117"/>
                    </a:lnTo>
                    <a:lnTo>
                      <a:pt x="109" y="123"/>
                    </a:lnTo>
                    <a:lnTo>
                      <a:pt x="109" y="129"/>
                    </a:lnTo>
                    <a:lnTo>
                      <a:pt x="109" y="135"/>
                    </a:lnTo>
                    <a:lnTo>
                      <a:pt x="112" y="141"/>
                    </a:lnTo>
                    <a:lnTo>
                      <a:pt x="112" y="155"/>
                    </a:lnTo>
                    <a:lnTo>
                      <a:pt x="112" y="161"/>
                    </a:lnTo>
                    <a:lnTo>
                      <a:pt x="112" y="167"/>
                    </a:lnTo>
                    <a:lnTo>
                      <a:pt x="112" y="176"/>
                    </a:lnTo>
                    <a:lnTo>
                      <a:pt x="112" y="182"/>
                    </a:lnTo>
                    <a:lnTo>
                      <a:pt x="109" y="188"/>
                    </a:lnTo>
                    <a:lnTo>
                      <a:pt x="109" y="193"/>
                    </a:lnTo>
                    <a:lnTo>
                      <a:pt x="109" y="199"/>
                    </a:lnTo>
                    <a:lnTo>
                      <a:pt x="106" y="205"/>
                    </a:lnTo>
                    <a:lnTo>
                      <a:pt x="104" y="214"/>
                    </a:lnTo>
                    <a:lnTo>
                      <a:pt x="101" y="220"/>
                    </a:lnTo>
                    <a:lnTo>
                      <a:pt x="96" y="223"/>
                    </a:lnTo>
                    <a:lnTo>
                      <a:pt x="93" y="229"/>
                    </a:lnTo>
                    <a:lnTo>
                      <a:pt x="88" y="232"/>
                    </a:lnTo>
                    <a:lnTo>
                      <a:pt x="82" y="235"/>
                    </a:lnTo>
                    <a:lnTo>
                      <a:pt x="77" y="235"/>
                    </a:lnTo>
                    <a:lnTo>
                      <a:pt x="72" y="235"/>
                    </a:lnTo>
                    <a:lnTo>
                      <a:pt x="64" y="235"/>
                    </a:lnTo>
                    <a:lnTo>
                      <a:pt x="58" y="235"/>
                    </a:lnTo>
                    <a:lnTo>
                      <a:pt x="50" y="235"/>
                    </a:lnTo>
                    <a:lnTo>
                      <a:pt x="45" y="235"/>
                    </a:lnTo>
                    <a:lnTo>
                      <a:pt x="40" y="235"/>
                    </a:lnTo>
                    <a:lnTo>
                      <a:pt x="34" y="235"/>
                    </a:lnTo>
                    <a:lnTo>
                      <a:pt x="29" y="232"/>
                    </a:lnTo>
                    <a:lnTo>
                      <a:pt x="26" y="226"/>
                    </a:lnTo>
                    <a:lnTo>
                      <a:pt x="21" y="223"/>
                    </a:lnTo>
                    <a:lnTo>
                      <a:pt x="16" y="217"/>
                    </a:lnTo>
                    <a:lnTo>
                      <a:pt x="10" y="214"/>
                    </a:lnTo>
                    <a:lnTo>
                      <a:pt x="8" y="208"/>
                    </a:lnTo>
                    <a:lnTo>
                      <a:pt x="5" y="202"/>
                    </a:lnTo>
                    <a:lnTo>
                      <a:pt x="5" y="193"/>
                    </a:lnTo>
                    <a:lnTo>
                      <a:pt x="2" y="188"/>
                    </a:lnTo>
                    <a:lnTo>
                      <a:pt x="2" y="179"/>
                    </a:lnTo>
                    <a:lnTo>
                      <a:pt x="2" y="170"/>
                    </a:lnTo>
                    <a:lnTo>
                      <a:pt x="2" y="164"/>
                    </a:lnTo>
                    <a:lnTo>
                      <a:pt x="2" y="158"/>
                    </a:lnTo>
                    <a:lnTo>
                      <a:pt x="2" y="152"/>
                    </a:lnTo>
                    <a:lnTo>
                      <a:pt x="5" y="146"/>
                    </a:lnTo>
                    <a:lnTo>
                      <a:pt x="2" y="141"/>
                    </a:lnTo>
                    <a:lnTo>
                      <a:pt x="2" y="135"/>
                    </a:lnTo>
                    <a:lnTo>
                      <a:pt x="2" y="123"/>
                    </a:lnTo>
                    <a:lnTo>
                      <a:pt x="0" y="117"/>
                    </a:lnTo>
                    <a:lnTo>
                      <a:pt x="0" y="111"/>
                    </a:lnTo>
                    <a:lnTo>
                      <a:pt x="2" y="102"/>
                    </a:lnTo>
                    <a:lnTo>
                      <a:pt x="2" y="96"/>
                    </a:lnTo>
                    <a:lnTo>
                      <a:pt x="2" y="91"/>
                    </a:lnTo>
                    <a:lnTo>
                      <a:pt x="5" y="85"/>
                    </a:lnTo>
                    <a:lnTo>
                      <a:pt x="5" y="79"/>
                    </a:lnTo>
                    <a:lnTo>
                      <a:pt x="8" y="73"/>
                    </a:lnTo>
                    <a:lnTo>
                      <a:pt x="10" y="67"/>
                    </a:lnTo>
                    <a:lnTo>
                      <a:pt x="10" y="61"/>
                    </a:lnTo>
                    <a:lnTo>
                      <a:pt x="13" y="52"/>
                    </a:lnTo>
                    <a:lnTo>
                      <a:pt x="16" y="47"/>
                    </a:lnTo>
                    <a:lnTo>
                      <a:pt x="18" y="38"/>
                    </a:lnTo>
                    <a:lnTo>
                      <a:pt x="21" y="32"/>
                    </a:lnTo>
                    <a:lnTo>
                      <a:pt x="24" y="26"/>
                    </a:lnTo>
                    <a:lnTo>
                      <a:pt x="32" y="20"/>
                    </a:lnTo>
                    <a:lnTo>
                      <a:pt x="37" y="14"/>
                    </a:lnTo>
                    <a:lnTo>
                      <a:pt x="40" y="8"/>
                    </a:lnTo>
                    <a:lnTo>
                      <a:pt x="45" y="5"/>
                    </a:lnTo>
                    <a:lnTo>
                      <a:pt x="53" y="5"/>
                    </a:lnTo>
                    <a:lnTo>
                      <a:pt x="48" y="0"/>
                    </a:lnTo>
                  </a:path>
                </a:pathLst>
              </a:custGeom>
              <a:solidFill>
                <a:schemeClr val="accent2"/>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5" name="Google Shape;85;p2"/>
              <p:cNvSpPr/>
              <p:nvPr/>
            </p:nvSpPr>
            <p:spPr>
              <a:xfrm>
                <a:off x="1998662" y="3816350"/>
                <a:ext cx="128587" cy="169862"/>
              </a:xfrm>
              <a:custGeom>
                <a:rect b="b" l="l" r="r" t="t"/>
                <a:pathLst>
                  <a:path extrusionOk="0" h="106" w="80">
                    <a:moveTo>
                      <a:pt x="5" y="0"/>
                    </a:moveTo>
                    <a:lnTo>
                      <a:pt x="8" y="5"/>
                    </a:lnTo>
                    <a:lnTo>
                      <a:pt x="13" y="8"/>
                    </a:lnTo>
                    <a:lnTo>
                      <a:pt x="18" y="14"/>
                    </a:lnTo>
                    <a:lnTo>
                      <a:pt x="24" y="14"/>
                    </a:lnTo>
                    <a:lnTo>
                      <a:pt x="26" y="20"/>
                    </a:lnTo>
                    <a:lnTo>
                      <a:pt x="32" y="26"/>
                    </a:lnTo>
                    <a:lnTo>
                      <a:pt x="34" y="32"/>
                    </a:lnTo>
                    <a:lnTo>
                      <a:pt x="37" y="38"/>
                    </a:lnTo>
                    <a:lnTo>
                      <a:pt x="37" y="44"/>
                    </a:lnTo>
                    <a:lnTo>
                      <a:pt x="37" y="50"/>
                    </a:lnTo>
                    <a:lnTo>
                      <a:pt x="42" y="50"/>
                    </a:lnTo>
                    <a:lnTo>
                      <a:pt x="45" y="44"/>
                    </a:lnTo>
                    <a:lnTo>
                      <a:pt x="50" y="41"/>
                    </a:lnTo>
                    <a:lnTo>
                      <a:pt x="56" y="41"/>
                    </a:lnTo>
                    <a:lnTo>
                      <a:pt x="58" y="47"/>
                    </a:lnTo>
                    <a:lnTo>
                      <a:pt x="61" y="53"/>
                    </a:lnTo>
                    <a:lnTo>
                      <a:pt x="66" y="53"/>
                    </a:lnTo>
                    <a:lnTo>
                      <a:pt x="74" y="61"/>
                    </a:lnTo>
                    <a:lnTo>
                      <a:pt x="80" y="64"/>
                    </a:lnTo>
                    <a:lnTo>
                      <a:pt x="80" y="70"/>
                    </a:lnTo>
                    <a:lnTo>
                      <a:pt x="80" y="76"/>
                    </a:lnTo>
                    <a:lnTo>
                      <a:pt x="77" y="82"/>
                    </a:lnTo>
                    <a:lnTo>
                      <a:pt x="72" y="85"/>
                    </a:lnTo>
                    <a:lnTo>
                      <a:pt x="66" y="91"/>
                    </a:lnTo>
                    <a:lnTo>
                      <a:pt x="64" y="97"/>
                    </a:lnTo>
                    <a:lnTo>
                      <a:pt x="58" y="100"/>
                    </a:lnTo>
                    <a:lnTo>
                      <a:pt x="56" y="106"/>
                    </a:lnTo>
                    <a:lnTo>
                      <a:pt x="50" y="106"/>
                    </a:lnTo>
                    <a:lnTo>
                      <a:pt x="42" y="106"/>
                    </a:lnTo>
                    <a:lnTo>
                      <a:pt x="37" y="103"/>
                    </a:lnTo>
                    <a:lnTo>
                      <a:pt x="32" y="97"/>
                    </a:lnTo>
                    <a:lnTo>
                      <a:pt x="29" y="91"/>
                    </a:lnTo>
                    <a:lnTo>
                      <a:pt x="24" y="88"/>
                    </a:lnTo>
                    <a:lnTo>
                      <a:pt x="18" y="85"/>
                    </a:lnTo>
                    <a:lnTo>
                      <a:pt x="13" y="82"/>
                    </a:lnTo>
                    <a:lnTo>
                      <a:pt x="10" y="76"/>
                    </a:lnTo>
                    <a:lnTo>
                      <a:pt x="5" y="73"/>
                    </a:lnTo>
                    <a:lnTo>
                      <a:pt x="2" y="64"/>
                    </a:lnTo>
                    <a:lnTo>
                      <a:pt x="2" y="55"/>
                    </a:lnTo>
                    <a:lnTo>
                      <a:pt x="2" y="50"/>
                    </a:lnTo>
                    <a:lnTo>
                      <a:pt x="2" y="44"/>
                    </a:lnTo>
                    <a:lnTo>
                      <a:pt x="2" y="38"/>
                    </a:lnTo>
                    <a:lnTo>
                      <a:pt x="2" y="32"/>
                    </a:lnTo>
                    <a:lnTo>
                      <a:pt x="2" y="26"/>
                    </a:lnTo>
                    <a:lnTo>
                      <a:pt x="0" y="20"/>
                    </a:lnTo>
                    <a:lnTo>
                      <a:pt x="0" y="14"/>
                    </a:lnTo>
                    <a:lnTo>
                      <a:pt x="0" y="8"/>
                    </a:lnTo>
                    <a:lnTo>
                      <a:pt x="0" y="2"/>
                    </a:lnTo>
                    <a:lnTo>
                      <a:pt x="5" y="0"/>
                    </a:lnTo>
                    <a:lnTo>
                      <a:pt x="5" y="0"/>
                    </a:lnTo>
                  </a:path>
                </a:pathLst>
              </a:custGeom>
              <a:solidFill>
                <a:schemeClr val="accent2"/>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6" name="Google Shape;86;p2"/>
              <p:cNvSpPr/>
              <p:nvPr/>
            </p:nvSpPr>
            <p:spPr>
              <a:xfrm>
                <a:off x="2011362" y="4059237"/>
                <a:ext cx="127000" cy="141287"/>
              </a:xfrm>
              <a:custGeom>
                <a:rect b="b" l="l" r="r" t="t"/>
                <a:pathLst>
                  <a:path extrusionOk="0" h="88" w="79">
                    <a:moveTo>
                      <a:pt x="31" y="0"/>
                    </a:moveTo>
                    <a:lnTo>
                      <a:pt x="36" y="0"/>
                    </a:lnTo>
                    <a:lnTo>
                      <a:pt x="42" y="0"/>
                    </a:lnTo>
                    <a:lnTo>
                      <a:pt x="47" y="0"/>
                    </a:lnTo>
                    <a:lnTo>
                      <a:pt x="52" y="0"/>
                    </a:lnTo>
                    <a:lnTo>
                      <a:pt x="60" y="2"/>
                    </a:lnTo>
                    <a:lnTo>
                      <a:pt x="65" y="5"/>
                    </a:lnTo>
                    <a:lnTo>
                      <a:pt x="71" y="8"/>
                    </a:lnTo>
                    <a:lnTo>
                      <a:pt x="76" y="17"/>
                    </a:lnTo>
                    <a:lnTo>
                      <a:pt x="79" y="23"/>
                    </a:lnTo>
                    <a:lnTo>
                      <a:pt x="79" y="29"/>
                    </a:lnTo>
                    <a:lnTo>
                      <a:pt x="76" y="38"/>
                    </a:lnTo>
                    <a:lnTo>
                      <a:pt x="73" y="44"/>
                    </a:lnTo>
                    <a:lnTo>
                      <a:pt x="68" y="46"/>
                    </a:lnTo>
                    <a:lnTo>
                      <a:pt x="63" y="49"/>
                    </a:lnTo>
                    <a:lnTo>
                      <a:pt x="57" y="52"/>
                    </a:lnTo>
                    <a:lnTo>
                      <a:pt x="55" y="58"/>
                    </a:lnTo>
                    <a:lnTo>
                      <a:pt x="52" y="64"/>
                    </a:lnTo>
                    <a:lnTo>
                      <a:pt x="50" y="70"/>
                    </a:lnTo>
                    <a:lnTo>
                      <a:pt x="47" y="76"/>
                    </a:lnTo>
                    <a:lnTo>
                      <a:pt x="42" y="82"/>
                    </a:lnTo>
                    <a:lnTo>
                      <a:pt x="39" y="88"/>
                    </a:lnTo>
                    <a:lnTo>
                      <a:pt x="34" y="88"/>
                    </a:lnTo>
                    <a:lnTo>
                      <a:pt x="26" y="88"/>
                    </a:lnTo>
                    <a:lnTo>
                      <a:pt x="21" y="85"/>
                    </a:lnTo>
                    <a:lnTo>
                      <a:pt x="15" y="82"/>
                    </a:lnTo>
                    <a:lnTo>
                      <a:pt x="10" y="79"/>
                    </a:lnTo>
                    <a:lnTo>
                      <a:pt x="10" y="73"/>
                    </a:lnTo>
                    <a:lnTo>
                      <a:pt x="5" y="67"/>
                    </a:lnTo>
                    <a:lnTo>
                      <a:pt x="0" y="49"/>
                    </a:lnTo>
                    <a:lnTo>
                      <a:pt x="2" y="41"/>
                    </a:lnTo>
                    <a:lnTo>
                      <a:pt x="2" y="35"/>
                    </a:lnTo>
                    <a:lnTo>
                      <a:pt x="5" y="29"/>
                    </a:lnTo>
                    <a:lnTo>
                      <a:pt x="10" y="26"/>
                    </a:lnTo>
                    <a:lnTo>
                      <a:pt x="15" y="23"/>
                    </a:lnTo>
                    <a:lnTo>
                      <a:pt x="15" y="17"/>
                    </a:lnTo>
                    <a:lnTo>
                      <a:pt x="23" y="11"/>
                    </a:lnTo>
                    <a:lnTo>
                      <a:pt x="28" y="14"/>
                    </a:lnTo>
                    <a:lnTo>
                      <a:pt x="31" y="8"/>
                    </a:lnTo>
                    <a:lnTo>
                      <a:pt x="28" y="2"/>
                    </a:lnTo>
                    <a:lnTo>
                      <a:pt x="34" y="0"/>
                    </a:lnTo>
                    <a:lnTo>
                      <a:pt x="42" y="0"/>
                    </a:lnTo>
                    <a:lnTo>
                      <a:pt x="50" y="0"/>
                    </a:lnTo>
                    <a:lnTo>
                      <a:pt x="52" y="0"/>
                    </a:lnTo>
                  </a:path>
                </a:pathLst>
              </a:custGeom>
              <a:solidFill>
                <a:schemeClr val="accent2"/>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7" name="Google Shape;87;p2"/>
              <p:cNvSpPr/>
              <p:nvPr/>
            </p:nvSpPr>
            <p:spPr>
              <a:xfrm>
                <a:off x="2506662" y="3667125"/>
                <a:ext cx="101600" cy="95250"/>
              </a:xfrm>
              <a:custGeom>
                <a:rect b="b" l="l" r="r" t="t"/>
                <a:pathLst>
                  <a:path extrusionOk="0" h="59" w="63">
                    <a:moveTo>
                      <a:pt x="16" y="0"/>
                    </a:moveTo>
                    <a:lnTo>
                      <a:pt x="21" y="0"/>
                    </a:lnTo>
                    <a:lnTo>
                      <a:pt x="27" y="0"/>
                    </a:lnTo>
                    <a:lnTo>
                      <a:pt x="32" y="0"/>
                    </a:lnTo>
                    <a:lnTo>
                      <a:pt x="38" y="0"/>
                    </a:lnTo>
                    <a:lnTo>
                      <a:pt x="43" y="2"/>
                    </a:lnTo>
                    <a:lnTo>
                      <a:pt x="49" y="2"/>
                    </a:lnTo>
                    <a:lnTo>
                      <a:pt x="52" y="8"/>
                    </a:lnTo>
                    <a:lnTo>
                      <a:pt x="57" y="11"/>
                    </a:lnTo>
                    <a:lnTo>
                      <a:pt x="60" y="17"/>
                    </a:lnTo>
                    <a:lnTo>
                      <a:pt x="63" y="23"/>
                    </a:lnTo>
                    <a:lnTo>
                      <a:pt x="63" y="32"/>
                    </a:lnTo>
                    <a:lnTo>
                      <a:pt x="63" y="38"/>
                    </a:lnTo>
                    <a:lnTo>
                      <a:pt x="63" y="44"/>
                    </a:lnTo>
                    <a:lnTo>
                      <a:pt x="60" y="50"/>
                    </a:lnTo>
                    <a:lnTo>
                      <a:pt x="60" y="56"/>
                    </a:lnTo>
                    <a:lnTo>
                      <a:pt x="54" y="59"/>
                    </a:lnTo>
                    <a:lnTo>
                      <a:pt x="49" y="59"/>
                    </a:lnTo>
                    <a:lnTo>
                      <a:pt x="43" y="59"/>
                    </a:lnTo>
                    <a:lnTo>
                      <a:pt x="38" y="59"/>
                    </a:lnTo>
                    <a:lnTo>
                      <a:pt x="32" y="59"/>
                    </a:lnTo>
                    <a:lnTo>
                      <a:pt x="27" y="59"/>
                    </a:lnTo>
                    <a:lnTo>
                      <a:pt x="21" y="56"/>
                    </a:lnTo>
                    <a:lnTo>
                      <a:pt x="19" y="50"/>
                    </a:lnTo>
                    <a:lnTo>
                      <a:pt x="13" y="50"/>
                    </a:lnTo>
                    <a:lnTo>
                      <a:pt x="8" y="47"/>
                    </a:lnTo>
                    <a:lnTo>
                      <a:pt x="2" y="47"/>
                    </a:lnTo>
                    <a:lnTo>
                      <a:pt x="0" y="41"/>
                    </a:lnTo>
                    <a:lnTo>
                      <a:pt x="0" y="35"/>
                    </a:lnTo>
                    <a:lnTo>
                      <a:pt x="0" y="29"/>
                    </a:lnTo>
                    <a:lnTo>
                      <a:pt x="0" y="23"/>
                    </a:lnTo>
                    <a:lnTo>
                      <a:pt x="0" y="17"/>
                    </a:lnTo>
                    <a:lnTo>
                      <a:pt x="0" y="11"/>
                    </a:lnTo>
                    <a:lnTo>
                      <a:pt x="5" y="11"/>
                    </a:lnTo>
                    <a:lnTo>
                      <a:pt x="10" y="8"/>
                    </a:lnTo>
                    <a:lnTo>
                      <a:pt x="16" y="5"/>
                    </a:lnTo>
                    <a:lnTo>
                      <a:pt x="19" y="0"/>
                    </a:lnTo>
                    <a:lnTo>
                      <a:pt x="16" y="0"/>
                    </a:lnTo>
                  </a:path>
                </a:pathLst>
              </a:custGeom>
              <a:solidFill>
                <a:schemeClr val="accent2"/>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8" name="Google Shape;88;p2"/>
              <p:cNvSpPr/>
              <p:nvPr/>
            </p:nvSpPr>
            <p:spPr>
              <a:xfrm>
                <a:off x="3030537" y="3663950"/>
                <a:ext cx="147637" cy="195262"/>
              </a:xfrm>
              <a:custGeom>
                <a:rect b="b" l="l" r="r" t="t"/>
                <a:pathLst>
                  <a:path extrusionOk="0" h="122" w="92">
                    <a:moveTo>
                      <a:pt x="2" y="2"/>
                    </a:moveTo>
                    <a:lnTo>
                      <a:pt x="7" y="2"/>
                    </a:lnTo>
                    <a:lnTo>
                      <a:pt x="13" y="2"/>
                    </a:lnTo>
                    <a:lnTo>
                      <a:pt x="18" y="2"/>
                    </a:lnTo>
                    <a:lnTo>
                      <a:pt x="23" y="0"/>
                    </a:lnTo>
                    <a:lnTo>
                      <a:pt x="28" y="0"/>
                    </a:lnTo>
                    <a:lnTo>
                      <a:pt x="34" y="2"/>
                    </a:lnTo>
                    <a:lnTo>
                      <a:pt x="39" y="5"/>
                    </a:lnTo>
                    <a:lnTo>
                      <a:pt x="44" y="11"/>
                    </a:lnTo>
                    <a:lnTo>
                      <a:pt x="49" y="11"/>
                    </a:lnTo>
                    <a:lnTo>
                      <a:pt x="55" y="14"/>
                    </a:lnTo>
                    <a:lnTo>
                      <a:pt x="60" y="17"/>
                    </a:lnTo>
                    <a:lnTo>
                      <a:pt x="65" y="23"/>
                    </a:lnTo>
                    <a:lnTo>
                      <a:pt x="70" y="23"/>
                    </a:lnTo>
                    <a:lnTo>
                      <a:pt x="73" y="29"/>
                    </a:lnTo>
                    <a:lnTo>
                      <a:pt x="78" y="31"/>
                    </a:lnTo>
                    <a:lnTo>
                      <a:pt x="84" y="37"/>
                    </a:lnTo>
                    <a:lnTo>
                      <a:pt x="86" y="43"/>
                    </a:lnTo>
                    <a:lnTo>
                      <a:pt x="92" y="49"/>
                    </a:lnTo>
                    <a:lnTo>
                      <a:pt x="92" y="55"/>
                    </a:lnTo>
                    <a:lnTo>
                      <a:pt x="92" y="61"/>
                    </a:lnTo>
                    <a:lnTo>
                      <a:pt x="92" y="66"/>
                    </a:lnTo>
                    <a:lnTo>
                      <a:pt x="92" y="75"/>
                    </a:lnTo>
                    <a:lnTo>
                      <a:pt x="92" y="81"/>
                    </a:lnTo>
                    <a:lnTo>
                      <a:pt x="92" y="87"/>
                    </a:lnTo>
                    <a:lnTo>
                      <a:pt x="89" y="95"/>
                    </a:lnTo>
                    <a:lnTo>
                      <a:pt x="89" y="101"/>
                    </a:lnTo>
                    <a:lnTo>
                      <a:pt x="89" y="107"/>
                    </a:lnTo>
                    <a:lnTo>
                      <a:pt x="89" y="113"/>
                    </a:lnTo>
                    <a:lnTo>
                      <a:pt x="86" y="119"/>
                    </a:lnTo>
                    <a:lnTo>
                      <a:pt x="76" y="122"/>
                    </a:lnTo>
                    <a:lnTo>
                      <a:pt x="70" y="122"/>
                    </a:lnTo>
                    <a:lnTo>
                      <a:pt x="63" y="122"/>
                    </a:lnTo>
                    <a:lnTo>
                      <a:pt x="55" y="122"/>
                    </a:lnTo>
                    <a:lnTo>
                      <a:pt x="49" y="122"/>
                    </a:lnTo>
                    <a:lnTo>
                      <a:pt x="44" y="122"/>
                    </a:lnTo>
                    <a:lnTo>
                      <a:pt x="39" y="119"/>
                    </a:lnTo>
                    <a:lnTo>
                      <a:pt x="34" y="110"/>
                    </a:lnTo>
                    <a:lnTo>
                      <a:pt x="31" y="104"/>
                    </a:lnTo>
                    <a:lnTo>
                      <a:pt x="26" y="101"/>
                    </a:lnTo>
                    <a:lnTo>
                      <a:pt x="21" y="95"/>
                    </a:lnTo>
                    <a:lnTo>
                      <a:pt x="15" y="92"/>
                    </a:lnTo>
                    <a:lnTo>
                      <a:pt x="15" y="87"/>
                    </a:lnTo>
                    <a:lnTo>
                      <a:pt x="15" y="81"/>
                    </a:lnTo>
                    <a:lnTo>
                      <a:pt x="13" y="75"/>
                    </a:lnTo>
                    <a:lnTo>
                      <a:pt x="13" y="69"/>
                    </a:lnTo>
                    <a:lnTo>
                      <a:pt x="7" y="69"/>
                    </a:lnTo>
                    <a:lnTo>
                      <a:pt x="7" y="63"/>
                    </a:lnTo>
                    <a:lnTo>
                      <a:pt x="5" y="55"/>
                    </a:lnTo>
                    <a:lnTo>
                      <a:pt x="7" y="40"/>
                    </a:lnTo>
                    <a:lnTo>
                      <a:pt x="5" y="34"/>
                    </a:lnTo>
                    <a:lnTo>
                      <a:pt x="2" y="29"/>
                    </a:lnTo>
                    <a:lnTo>
                      <a:pt x="0" y="20"/>
                    </a:lnTo>
                    <a:lnTo>
                      <a:pt x="0" y="14"/>
                    </a:lnTo>
                    <a:lnTo>
                      <a:pt x="0" y="8"/>
                    </a:lnTo>
                    <a:lnTo>
                      <a:pt x="2" y="2"/>
                    </a:lnTo>
                  </a:path>
                </a:pathLst>
              </a:custGeom>
              <a:solidFill>
                <a:schemeClr val="accent2"/>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9" name="Google Shape;89;p2"/>
              <p:cNvSpPr/>
              <p:nvPr/>
            </p:nvSpPr>
            <p:spPr>
              <a:xfrm>
                <a:off x="3000375" y="3998912"/>
                <a:ext cx="125412" cy="165100"/>
              </a:xfrm>
              <a:custGeom>
                <a:rect b="b" l="l" r="r" t="t"/>
                <a:pathLst>
                  <a:path extrusionOk="0" h="103" w="78">
                    <a:moveTo>
                      <a:pt x="10" y="0"/>
                    </a:moveTo>
                    <a:lnTo>
                      <a:pt x="16" y="2"/>
                    </a:lnTo>
                    <a:lnTo>
                      <a:pt x="21" y="2"/>
                    </a:lnTo>
                    <a:lnTo>
                      <a:pt x="26" y="2"/>
                    </a:lnTo>
                    <a:lnTo>
                      <a:pt x="32" y="2"/>
                    </a:lnTo>
                    <a:lnTo>
                      <a:pt x="37" y="2"/>
                    </a:lnTo>
                    <a:lnTo>
                      <a:pt x="43" y="5"/>
                    </a:lnTo>
                    <a:lnTo>
                      <a:pt x="48" y="5"/>
                    </a:lnTo>
                    <a:lnTo>
                      <a:pt x="53" y="11"/>
                    </a:lnTo>
                    <a:lnTo>
                      <a:pt x="56" y="17"/>
                    </a:lnTo>
                    <a:lnTo>
                      <a:pt x="59" y="23"/>
                    </a:lnTo>
                    <a:lnTo>
                      <a:pt x="61" y="29"/>
                    </a:lnTo>
                    <a:lnTo>
                      <a:pt x="64" y="35"/>
                    </a:lnTo>
                    <a:lnTo>
                      <a:pt x="69" y="38"/>
                    </a:lnTo>
                    <a:lnTo>
                      <a:pt x="72" y="47"/>
                    </a:lnTo>
                    <a:lnTo>
                      <a:pt x="78" y="55"/>
                    </a:lnTo>
                    <a:lnTo>
                      <a:pt x="78" y="61"/>
                    </a:lnTo>
                    <a:lnTo>
                      <a:pt x="78" y="70"/>
                    </a:lnTo>
                    <a:lnTo>
                      <a:pt x="78" y="76"/>
                    </a:lnTo>
                    <a:lnTo>
                      <a:pt x="78" y="82"/>
                    </a:lnTo>
                    <a:lnTo>
                      <a:pt x="78" y="88"/>
                    </a:lnTo>
                    <a:lnTo>
                      <a:pt x="78" y="94"/>
                    </a:lnTo>
                    <a:lnTo>
                      <a:pt x="78" y="100"/>
                    </a:lnTo>
                    <a:lnTo>
                      <a:pt x="72" y="100"/>
                    </a:lnTo>
                    <a:lnTo>
                      <a:pt x="67" y="103"/>
                    </a:lnTo>
                    <a:lnTo>
                      <a:pt x="61" y="103"/>
                    </a:lnTo>
                    <a:lnTo>
                      <a:pt x="56" y="103"/>
                    </a:lnTo>
                    <a:lnTo>
                      <a:pt x="51" y="103"/>
                    </a:lnTo>
                    <a:lnTo>
                      <a:pt x="45" y="103"/>
                    </a:lnTo>
                    <a:lnTo>
                      <a:pt x="40" y="100"/>
                    </a:lnTo>
                    <a:lnTo>
                      <a:pt x="34" y="97"/>
                    </a:lnTo>
                    <a:lnTo>
                      <a:pt x="29" y="91"/>
                    </a:lnTo>
                    <a:lnTo>
                      <a:pt x="26" y="85"/>
                    </a:lnTo>
                    <a:lnTo>
                      <a:pt x="21" y="79"/>
                    </a:lnTo>
                    <a:lnTo>
                      <a:pt x="18" y="73"/>
                    </a:lnTo>
                    <a:lnTo>
                      <a:pt x="16" y="67"/>
                    </a:lnTo>
                    <a:lnTo>
                      <a:pt x="13" y="61"/>
                    </a:lnTo>
                    <a:lnTo>
                      <a:pt x="10" y="55"/>
                    </a:lnTo>
                    <a:lnTo>
                      <a:pt x="10" y="50"/>
                    </a:lnTo>
                    <a:lnTo>
                      <a:pt x="5" y="41"/>
                    </a:lnTo>
                    <a:lnTo>
                      <a:pt x="0" y="35"/>
                    </a:lnTo>
                    <a:lnTo>
                      <a:pt x="0" y="29"/>
                    </a:lnTo>
                    <a:lnTo>
                      <a:pt x="5" y="29"/>
                    </a:lnTo>
                    <a:lnTo>
                      <a:pt x="10" y="29"/>
                    </a:lnTo>
                    <a:lnTo>
                      <a:pt x="16" y="29"/>
                    </a:lnTo>
                    <a:lnTo>
                      <a:pt x="16" y="23"/>
                    </a:lnTo>
                    <a:lnTo>
                      <a:pt x="10" y="17"/>
                    </a:lnTo>
                    <a:lnTo>
                      <a:pt x="10" y="11"/>
                    </a:lnTo>
                    <a:lnTo>
                      <a:pt x="8" y="5"/>
                    </a:lnTo>
                    <a:lnTo>
                      <a:pt x="10" y="0"/>
                    </a:lnTo>
                  </a:path>
                </a:pathLst>
              </a:custGeom>
              <a:solidFill>
                <a:schemeClr val="accent2"/>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0" name="Google Shape;90;p2"/>
              <p:cNvSpPr/>
              <p:nvPr/>
            </p:nvSpPr>
            <p:spPr>
              <a:xfrm>
                <a:off x="2528887" y="4078287"/>
                <a:ext cx="146050" cy="285750"/>
              </a:xfrm>
              <a:custGeom>
                <a:rect b="b" l="l" r="r" t="t"/>
                <a:pathLst>
                  <a:path extrusionOk="0" h="179" w="91">
                    <a:moveTo>
                      <a:pt x="21" y="0"/>
                    </a:moveTo>
                    <a:lnTo>
                      <a:pt x="26" y="0"/>
                    </a:lnTo>
                    <a:lnTo>
                      <a:pt x="32" y="2"/>
                    </a:lnTo>
                    <a:lnTo>
                      <a:pt x="37" y="5"/>
                    </a:lnTo>
                    <a:lnTo>
                      <a:pt x="42" y="8"/>
                    </a:lnTo>
                    <a:lnTo>
                      <a:pt x="50" y="11"/>
                    </a:lnTo>
                    <a:lnTo>
                      <a:pt x="56" y="11"/>
                    </a:lnTo>
                    <a:lnTo>
                      <a:pt x="61" y="17"/>
                    </a:lnTo>
                    <a:lnTo>
                      <a:pt x="64" y="23"/>
                    </a:lnTo>
                    <a:lnTo>
                      <a:pt x="66" y="29"/>
                    </a:lnTo>
                    <a:lnTo>
                      <a:pt x="69" y="35"/>
                    </a:lnTo>
                    <a:lnTo>
                      <a:pt x="74" y="38"/>
                    </a:lnTo>
                    <a:lnTo>
                      <a:pt x="77" y="44"/>
                    </a:lnTo>
                    <a:lnTo>
                      <a:pt x="82" y="49"/>
                    </a:lnTo>
                    <a:lnTo>
                      <a:pt x="82" y="55"/>
                    </a:lnTo>
                    <a:lnTo>
                      <a:pt x="88" y="58"/>
                    </a:lnTo>
                    <a:lnTo>
                      <a:pt x="88" y="64"/>
                    </a:lnTo>
                    <a:lnTo>
                      <a:pt x="91" y="70"/>
                    </a:lnTo>
                    <a:lnTo>
                      <a:pt x="91" y="76"/>
                    </a:lnTo>
                    <a:lnTo>
                      <a:pt x="91" y="82"/>
                    </a:lnTo>
                    <a:lnTo>
                      <a:pt x="91" y="90"/>
                    </a:lnTo>
                    <a:lnTo>
                      <a:pt x="91" y="96"/>
                    </a:lnTo>
                    <a:lnTo>
                      <a:pt x="88" y="102"/>
                    </a:lnTo>
                    <a:lnTo>
                      <a:pt x="88" y="108"/>
                    </a:lnTo>
                    <a:lnTo>
                      <a:pt x="88" y="114"/>
                    </a:lnTo>
                    <a:lnTo>
                      <a:pt x="88" y="120"/>
                    </a:lnTo>
                    <a:lnTo>
                      <a:pt x="88" y="126"/>
                    </a:lnTo>
                    <a:lnTo>
                      <a:pt x="88" y="132"/>
                    </a:lnTo>
                    <a:lnTo>
                      <a:pt x="88" y="140"/>
                    </a:lnTo>
                    <a:lnTo>
                      <a:pt x="85" y="146"/>
                    </a:lnTo>
                    <a:lnTo>
                      <a:pt x="82" y="152"/>
                    </a:lnTo>
                    <a:lnTo>
                      <a:pt x="80" y="158"/>
                    </a:lnTo>
                    <a:lnTo>
                      <a:pt x="77" y="164"/>
                    </a:lnTo>
                    <a:lnTo>
                      <a:pt x="74" y="170"/>
                    </a:lnTo>
                    <a:lnTo>
                      <a:pt x="69" y="173"/>
                    </a:lnTo>
                    <a:lnTo>
                      <a:pt x="64" y="176"/>
                    </a:lnTo>
                    <a:lnTo>
                      <a:pt x="56" y="179"/>
                    </a:lnTo>
                    <a:lnTo>
                      <a:pt x="50" y="179"/>
                    </a:lnTo>
                    <a:lnTo>
                      <a:pt x="45" y="179"/>
                    </a:lnTo>
                    <a:lnTo>
                      <a:pt x="40" y="179"/>
                    </a:lnTo>
                    <a:lnTo>
                      <a:pt x="34" y="173"/>
                    </a:lnTo>
                    <a:lnTo>
                      <a:pt x="29" y="170"/>
                    </a:lnTo>
                    <a:lnTo>
                      <a:pt x="26" y="164"/>
                    </a:lnTo>
                    <a:lnTo>
                      <a:pt x="21" y="161"/>
                    </a:lnTo>
                    <a:lnTo>
                      <a:pt x="18" y="155"/>
                    </a:lnTo>
                    <a:lnTo>
                      <a:pt x="13" y="152"/>
                    </a:lnTo>
                    <a:lnTo>
                      <a:pt x="10" y="146"/>
                    </a:lnTo>
                    <a:lnTo>
                      <a:pt x="8" y="140"/>
                    </a:lnTo>
                    <a:lnTo>
                      <a:pt x="8" y="134"/>
                    </a:lnTo>
                    <a:lnTo>
                      <a:pt x="5" y="129"/>
                    </a:lnTo>
                    <a:lnTo>
                      <a:pt x="2" y="123"/>
                    </a:lnTo>
                    <a:lnTo>
                      <a:pt x="2" y="117"/>
                    </a:lnTo>
                    <a:lnTo>
                      <a:pt x="2" y="111"/>
                    </a:lnTo>
                    <a:lnTo>
                      <a:pt x="2" y="105"/>
                    </a:lnTo>
                    <a:lnTo>
                      <a:pt x="0" y="96"/>
                    </a:lnTo>
                    <a:lnTo>
                      <a:pt x="0" y="90"/>
                    </a:lnTo>
                    <a:lnTo>
                      <a:pt x="0" y="82"/>
                    </a:lnTo>
                    <a:lnTo>
                      <a:pt x="0" y="76"/>
                    </a:lnTo>
                    <a:lnTo>
                      <a:pt x="0" y="70"/>
                    </a:lnTo>
                    <a:lnTo>
                      <a:pt x="0" y="58"/>
                    </a:lnTo>
                    <a:lnTo>
                      <a:pt x="0" y="52"/>
                    </a:lnTo>
                    <a:lnTo>
                      <a:pt x="0" y="46"/>
                    </a:lnTo>
                    <a:lnTo>
                      <a:pt x="0" y="41"/>
                    </a:lnTo>
                    <a:lnTo>
                      <a:pt x="0" y="35"/>
                    </a:lnTo>
                    <a:lnTo>
                      <a:pt x="5" y="35"/>
                    </a:lnTo>
                    <a:lnTo>
                      <a:pt x="10" y="35"/>
                    </a:lnTo>
                    <a:lnTo>
                      <a:pt x="10" y="26"/>
                    </a:lnTo>
                    <a:lnTo>
                      <a:pt x="10" y="20"/>
                    </a:lnTo>
                    <a:lnTo>
                      <a:pt x="18" y="17"/>
                    </a:lnTo>
                    <a:lnTo>
                      <a:pt x="18" y="11"/>
                    </a:lnTo>
                    <a:lnTo>
                      <a:pt x="24" y="8"/>
                    </a:lnTo>
                    <a:lnTo>
                      <a:pt x="29" y="5"/>
                    </a:lnTo>
                    <a:lnTo>
                      <a:pt x="21" y="0"/>
                    </a:lnTo>
                  </a:path>
                </a:pathLst>
              </a:custGeom>
              <a:solidFill>
                <a:schemeClr val="accent2"/>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1" name="Google Shape;91;p2"/>
              <p:cNvSpPr/>
              <p:nvPr/>
            </p:nvSpPr>
            <p:spPr>
              <a:xfrm>
                <a:off x="2459037" y="4259262"/>
                <a:ext cx="52387" cy="44450"/>
              </a:xfrm>
              <a:custGeom>
                <a:rect b="b" l="l" r="r" t="t"/>
                <a:pathLst>
                  <a:path extrusionOk="0" h="27" w="32">
                    <a:moveTo>
                      <a:pt x="10" y="27"/>
                    </a:moveTo>
                    <a:lnTo>
                      <a:pt x="5" y="27"/>
                    </a:lnTo>
                    <a:lnTo>
                      <a:pt x="2" y="21"/>
                    </a:lnTo>
                    <a:lnTo>
                      <a:pt x="0" y="15"/>
                    </a:lnTo>
                    <a:lnTo>
                      <a:pt x="0" y="9"/>
                    </a:lnTo>
                    <a:lnTo>
                      <a:pt x="0" y="3"/>
                    </a:lnTo>
                    <a:lnTo>
                      <a:pt x="5" y="3"/>
                    </a:lnTo>
                    <a:lnTo>
                      <a:pt x="10" y="3"/>
                    </a:lnTo>
                    <a:lnTo>
                      <a:pt x="16" y="0"/>
                    </a:lnTo>
                    <a:lnTo>
                      <a:pt x="21" y="0"/>
                    </a:lnTo>
                    <a:lnTo>
                      <a:pt x="24" y="6"/>
                    </a:lnTo>
                    <a:lnTo>
                      <a:pt x="26" y="12"/>
                    </a:lnTo>
                    <a:lnTo>
                      <a:pt x="32" y="15"/>
                    </a:lnTo>
                    <a:lnTo>
                      <a:pt x="32" y="21"/>
                    </a:lnTo>
                    <a:lnTo>
                      <a:pt x="32" y="27"/>
                    </a:lnTo>
                    <a:lnTo>
                      <a:pt x="26" y="27"/>
                    </a:lnTo>
                    <a:lnTo>
                      <a:pt x="21" y="27"/>
                    </a:lnTo>
                    <a:lnTo>
                      <a:pt x="16" y="27"/>
                    </a:lnTo>
                    <a:lnTo>
                      <a:pt x="10" y="27"/>
                    </a:lnTo>
                    <a:lnTo>
                      <a:pt x="10" y="27"/>
                    </a:lnTo>
                  </a:path>
                </a:pathLst>
              </a:custGeom>
              <a:solidFill>
                <a:schemeClr val="accent2"/>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2" name="Google Shape;92;p2"/>
              <p:cNvSpPr/>
              <p:nvPr/>
            </p:nvSpPr>
            <p:spPr>
              <a:xfrm>
                <a:off x="2422525" y="4338637"/>
                <a:ext cx="158750" cy="304800"/>
              </a:xfrm>
              <a:custGeom>
                <a:rect b="b" l="l" r="r" t="t"/>
                <a:pathLst>
                  <a:path extrusionOk="0" h="191" w="99">
                    <a:moveTo>
                      <a:pt x="40" y="0"/>
                    </a:moveTo>
                    <a:lnTo>
                      <a:pt x="48" y="2"/>
                    </a:lnTo>
                    <a:lnTo>
                      <a:pt x="50" y="8"/>
                    </a:lnTo>
                    <a:lnTo>
                      <a:pt x="53" y="14"/>
                    </a:lnTo>
                    <a:lnTo>
                      <a:pt x="58" y="20"/>
                    </a:lnTo>
                    <a:lnTo>
                      <a:pt x="64" y="23"/>
                    </a:lnTo>
                    <a:lnTo>
                      <a:pt x="66" y="29"/>
                    </a:lnTo>
                    <a:lnTo>
                      <a:pt x="72" y="29"/>
                    </a:lnTo>
                    <a:lnTo>
                      <a:pt x="74" y="35"/>
                    </a:lnTo>
                    <a:lnTo>
                      <a:pt x="80" y="41"/>
                    </a:lnTo>
                    <a:lnTo>
                      <a:pt x="80" y="49"/>
                    </a:lnTo>
                    <a:lnTo>
                      <a:pt x="80" y="55"/>
                    </a:lnTo>
                    <a:lnTo>
                      <a:pt x="80" y="64"/>
                    </a:lnTo>
                    <a:lnTo>
                      <a:pt x="80" y="70"/>
                    </a:lnTo>
                    <a:lnTo>
                      <a:pt x="80" y="76"/>
                    </a:lnTo>
                    <a:lnTo>
                      <a:pt x="82" y="82"/>
                    </a:lnTo>
                    <a:lnTo>
                      <a:pt x="88" y="82"/>
                    </a:lnTo>
                    <a:lnTo>
                      <a:pt x="90" y="88"/>
                    </a:lnTo>
                    <a:lnTo>
                      <a:pt x="90" y="94"/>
                    </a:lnTo>
                    <a:lnTo>
                      <a:pt x="90" y="99"/>
                    </a:lnTo>
                    <a:lnTo>
                      <a:pt x="90" y="105"/>
                    </a:lnTo>
                    <a:lnTo>
                      <a:pt x="90" y="111"/>
                    </a:lnTo>
                    <a:lnTo>
                      <a:pt x="93" y="117"/>
                    </a:lnTo>
                    <a:lnTo>
                      <a:pt x="99" y="117"/>
                    </a:lnTo>
                    <a:lnTo>
                      <a:pt x="99" y="123"/>
                    </a:lnTo>
                    <a:lnTo>
                      <a:pt x="99" y="132"/>
                    </a:lnTo>
                    <a:lnTo>
                      <a:pt x="99" y="138"/>
                    </a:lnTo>
                    <a:lnTo>
                      <a:pt x="99" y="143"/>
                    </a:lnTo>
                    <a:lnTo>
                      <a:pt x="99" y="149"/>
                    </a:lnTo>
                    <a:lnTo>
                      <a:pt x="99" y="155"/>
                    </a:lnTo>
                    <a:lnTo>
                      <a:pt x="96" y="161"/>
                    </a:lnTo>
                    <a:lnTo>
                      <a:pt x="93" y="167"/>
                    </a:lnTo>
                    <a:lnTo>
                      <a:pt x="90" y="173"/>
                    </a:lnTo>
                    <a:lnTo>
                      <a:pt x="88" y="179"/>
                    </a:lnTo>
                    <a:lnTo>
                      <a:pt x="82" y="182"/>
                    </a:lnTo>
                    <a:lnTo>
                      <a:pt x="77" y="185"/>
                    </a:lnTo>
                    <a:lnTo>
                      <a:pt x="72" y="191"/>
                    </a:lnTo>
                    <a:lnTo>
                      <a:pt x="66" y="188"/>
                    </a:lnTo>
                    <a:lnTo>
                      <a:pt x="61" y="188"/>
                    </a:lnTo>
                    <a:lnTo>
                      <a:pt x="56" y="188"/>
                    </a:lnTo>
                    <a:lnTo>
                      <a:pt x="53" y="182"/>
                    </a:lnTo>
                    <a:lnTo>
                      <a:pt x="50" y="176"/>
                    </a:lnTo>
                    <a:lnTo>
                      <a:pt x="48" y="170"/>
                    </a:lnTo>
                    <a:lnTo>
                      <a:pt x="42" y="167"/>
                    </a:lnTo>
                    <a:lnTo>
                      <a:pt x="37" y="161"/>
                    </a:lnTo>
                    <a:lnTo>
                      <a:pt x="32" y="152"/>
                    </a:lnTo>
                    <a:lnTo>
                      <a:pt x="32" y="146"/>
                    </a:lnTo>
                    <a:lnTo>
                      <a:pt x="29" y="141"/>
                    </a:lnTo>
                    <a:lnTo>
                      <a:pt x="24" y="135"/>
                    </a:lnTo>
                    <a:lnTo>
                      <a:pt x="24" y="129"/>
                    </a:lnTo>
                    <a:lnTo>
                      <a:pt x="21" y="123"/>
                    </a:lnTo>
                    <a:lnTo>
                      <a:pt x="21" y="117"/>
                    </a:lnTo>
                    <a:lnTo>
                      <a:pt x="16" y="114"/>
                    </a:lnTo>
                    <a:lnTo>
                      <a:pt x="13" y="108"/>
                    </a:lnTo>
                    <a:lnTo>
                      <a:pt x="10" y="102"/>
                    </a:lnTo>
                    <a:lnTo>
                      <a:pt x="5" y="99"/>
                    </a:lnTo>
                    <a:lnTo>
                      <a:pt x="5" y="94"/>
                    </a:lnTo>
                    <a:lnTo>
                      <a:pt x="5" y="88"/>
                    </a:lnTo>
                    <a:lnTo>
                      <a:pt x="5" y="79"/>
                    </a:lnTo>
                    <a:lnTo>
                      <a:pt x="2" y="70"/>
                    </a:lnTo>
                    <a:lnTo>
                      <a:pt x="0" y="58"/>
                    </a:lnTo>
                    <a:lnTo>
                      <a:pt x="0" y="52"/>
                    </a:lnTo>
                    <a:lnTo>
                      <a:pt x="2" y="47"/>
                    </a:lnTo>
                    <a:lnTo>
                      <a:pt x="2" y="41"/>
                    </a:lnTo>
                    <a:lnTo>
                      <a:pt x="5" y="35"/>
                    </a:lnTo>
                    <a:lnTo>
                      <a:pt x="10" y="32"/>
                    </a:lnTo>
                    <a:lnTo>
                      <a:pt x="16" y="29"/>
                    </a:lnTo>
                    <a:lnTo>
                      <a:pt x="18" y="23"/>
                    </a:lnTo>
                    <a:lnTo>
                      <a:pt x="24" y="20"/>
                    </a:lnTo>
                    <a:lnTo>
                      <a:pt x="29" y="17"/>
                    </a:lnTo>
                    <a:lnTo>
                      <a:pt x="32" y="11"/>
                    </a:lnTo>
                    <a:lnTo>
                      <a:pt x="32" y="5"/>
                    </a:lnTo>
                    <a:lnTo>
                      <a:pt x="37" y="0"/>
                    </a:lnTo>
                    <a:lnTo>
                      <a:pt x="42" y="0"/>
                    </a:lnTo>
                    <a:lnTo>
                      <a:pt x="48" y="0"/>
                    </a:lnTo>
                    <a:lnTo>
                      <a:pt x="40" y="0"/>
                    </a:lnTo>
                  </a:path>
                </a:pathLst>
              </a:custGeom>
              <a:solidFill>
                <a:schemeClr val="accent2"/>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3" name="Google Shape;93;p2"/>
              <p:cNvSpPr/>
              <p:nvPr/>
            </p:nvSpPr>
            <p:spPr>
              <a:xfrm>
                <a:off x="2632075" y="4395787"/>
                <a:ext cx="238125" cy="406400"/>
              </a:xfrm>
              <a:custGeom>
                <a:rect b="b" l="l" r="r" t="t"/>
                <a:pathLst>
                  <a:path extrusionOk="0" h="255" w="149">
                    <a:moveTo>
                      <a:pt x="13" y="0"/>
                    </a:moveTo>
                    <a:lnTo>
                      <a:pt x="18" y="0"/>
                    </a:lnTo>
                    <a:lnTo>
                      <a:pt x="23" y="0"/>
                    </a:lnTo>
                    <a:lnTo>
                      <a:pt x="29" y="0"/>
                    </a:lnTo>
                    <a:lnTo>
                      <a:pt x="34" y="0"/>
                    </a:lnTo>
                    <a:lnTo>
                      <a:pt x="39" y="0"/>
                    </a:lnTo>
                    <a:lnTo>
                      <a:pt x="47" y="0"/>
                    </a:lnTo>
                    <a:lnTo>
                      <a:pt x="53" y="8"/>
                    </a:lnTo>
                    <a:lnTo>
                      <a:pt x="58" y="14"/>
                    </a:lnTo>
                    <a:lnTo>
                      <a:pt x="61" y="20"/>
                    </a:lnTo>
                    <a:lnTo>
                      <a:pt x="66" y="23"/>
                    </a:lnTo>
                    <a:lnTo>
                      <a:pt x="71" y="26"/>
                    </a:lnTo>
                    <a:lnTo>
                      <a:pt x="74" y="32"/>
                    </a:lnTo>
                    <a:lnTo>
                      <a:pt x="77" y="38"/>
                    </a:lnTo>
                    <a:lnTo>
                      <a:pt x="82" y="41"/>
                    </a:lnTo>
                    <a:lnTo>
                      <a:pt x="87" y="43"/>
                    </a:lnTo>
                    <a:lnTo>
                      <a:pt x="93" y="49"/>
                    </a:lnTo>
                    <a:lnTo>
                      <a:pt x="95" y="55"/>
                    </a:lnTo>
                    <a:lnTo>
                      <a:pt x="101" y="58"/>
                    </a:lnTo>
                    <a:lnTo>
                      <a:pt x="106" y="61"/>
                    </a:lnTo>
                    <a:lnTo>
                      <a:pt x="114" y="67"/>
                    </a:lnTo>
                    <a:lnTo>
                      <a:pt x="119" y="70"/>
                    </a:lnTo>
                    <a:lnTo>
                      <a:pt x="125" y="76"/>
                    </a:lnTo>
                    <a:lnTo>
                      <a:pt x="130" y="79"/>
                    </a:lnTo>
                    <a:lnTo>
                      <a:pt x="130" y="85"/>
                    </a:lnTo>
                    <a:lnTo>
                      <a:pt x="133" y="90"/>
                    </a:lnTo>
                    <a:lnTo>
                      <a:pt x="135" y="96"/>
                    </a:lnTo>
                    <a:lnTo>
                      <a:pt x="141" y="102"/>
                    </a:lnTo>
                    <a:lnTo>
                      <a:pt x="143" y="108"/>
                    </a:lnTo>
                    <a:lnTo>
                      <a:pt x="146" y="114"/>
                    </a:lnTo>
                    <a:lnTo>
                      <a:pt x="149" y="120"/>
                    </a:lnTo>
                    <a:lnTo>
                      <a:pt x="149" y="128"/>
                    </a:lnTo>
                    <a:lnTo>
                      <a:pt x="149" y="134"/>
                    </a:lnTo>
                    <a:lnTo>
                      <a:pt x="149" y="140"/>
                    </a:lnTo>
                    <a:lnTo>
                      <a:pt x="149" y="146"/>
                    </a:lnTo>
                    <a:lnTo>
                      <a:pt x="149" y="152"/>
                    </a:lnTo>
                    <a:lnTo>
                      <a:pt x="149" y="158"/>
                    </a:lnTo>
                    <a:lnTo>
                      <a:pt x="149" y="164"/>
                    </a:lnTo>
                    <a:lnTo>
                      <a:pt x="149" y="170"/>
                    </a:lnTo>
                    <a:lnTo>
                      <a:pt x="149" y="175"/>
                    </a:lnTo>
                    <a:lnTo>
                      <a:pt x="149" y="187"/>
                    </a:lnTo>
                    <a:lnTo>
                      <a:pt x="149" y="193"/>
                    </a:lnTo>
                    <a:lnTo>
                      <a:pt x="149" y="199"/>
                    </a:lnTo>
                    <a:lnTo>
                      <a:pt x="149" y="205"/>
                    </a:lnTo>
                    <a:lnTo>
                      <a:pt x="149" y="211"/>
                    </a:lnTo>
                    <a:lnTo>
                      <a:pt x="149" y="216"/>
                    </a:lnTo>
                    <a:lnTo>
                      <a:pt x="149" y="222"/>
                    </a:lnTo>
                    <a:lnTo>
                      <a:pt x="146" y="228"/>
                    </a:lnTo>
                    <a:lnTo>
                      <a:pt x="141" y="231"/>
                    </a:lnTo>
                    <a:lnTo>
                      <a:pt x="141" y="237"/>
                    </a:lnTo>
                    <a:lnTo>
                      <a:pt x="138" y="243"/>
                    </a:lnTo>
                    <a:lnTo>
                      <a:pt x="133" y="249"/>
                    </a:lnTo>
                    <a:lnTo>
                      <a:pt x="127" y="255"/>
                    </a:lnTo>
                    <a:lnTo>
                      <a:pt x="122" y="255"/>
                    </a:lnTo>
                    <a:lnTo>
                      <a:pt x="117" y="255"/>
                    </a:lnTo>
                    <a:lnTo>
                      <a:pt x="111" y="255"/>
                    </a:lnTo>
                    <a:lnTo>
                      <a:pt x="106" y="255"/>
                    </a:lnTo>
                    <a:lnTo>
                      <a:pt x="98" y="255"/>
                    </a:lnTo>
                    <a:lnTo>
                      <a:pt x="93" y="255"/>
                    </a:lnTo>
                    <a:lnTo>
                      <a:pt x="85" y="252"/>
                    </a:lnTo>
                    <a:lnTo>
                      <a:pt x="79" y="249"/>
                    </a:lnTo>
                    <a:lnTo>
                      <a:pt x="74" y="243"/>
                    </a:lnTo>
                    <a:lnTo>
                      <a:pt x="69" y="240"/>
                    </a:lnTo>
                    <a:lnTo>
                      <a:pt x="66" y="234"/>
                    </a:lnTo>
                    <a:lnTo>
                      <a:pt x="61" y="231"/>
                    </a:lnTo>
                    <a:lnTo>
                      <a:pt x="61" y="225"/>
                    </a:lnTo>
                    <a:lnTo>
                      <a:pt x="53" y="216"/>
                    </a:lnTo>
                    <a:lnTo>
                      <a:pt x="50" y="211"/>
                    </a:lnTo>
                    <a:lnTo>
                      <a:pt x="45" y="208"/>
                    </a:lnTo>
                    <a:lnTo>
                      <a:pt x="37" y="199"/>
                    </a:lnTo>
                    <a:lnTo>
                      <a:pt x="34" y="193"/>
                    </a:lnTo>
                    <a:lnTo>
                      <a:pt x="29" y="181"/>
                    </a:lnTo>
                    <a:lnTo>
                      <a:pt x="26" y="175"/>
                    </a:lnTo>
                    <a:lnTo>
                      <a:pt x="23" y="170"/>
                    </a:lnTo>
                    <a:lnTo>
                      <a:pt x="21" y="158"/>
                    </a:lnTo>
                    <a:lnTo>
                      <a:pt x="18" y="152"/>
                    </a:lnTo>
                    <a:lnTo>
                      <a:pt x="18" y="146"/>
                    </a:lnTo>
                    <a:lnTo>
                      <a:pt x="15" y="140"/>
                    </a:lnTo>
                    <a:lnTo>
                      <a:pt x="13" y="134"/>
                    </a:lnTo>
                    <a:lnTo>
                      <a:pt x="7" y="128"/>
                    </a:lnTo>
                    <a:lnTo>
                      <a:pt x="5" y="123"/>
                    </a:lnTo>
                    <a:lnTo>
                      <a:pt x="2" y="117"/>
                    </a:lnTo>
                    <a:lnTo>
                      <a:pt x="2" y="108"/>
                    </a:lnTo>
                    <a:lnTo>
                      <a:pt x="2" y="102"/>
                    </a:lnTo>
                    <a:lnTo>
                      <a:pt x="2" y="90"/>
                    </a:lnTo>
                    <a:lnTo>
                      <a:pt x="2" y="85"/>
                    </a:lnTo>
                    <a:lnTo>
                      <a:pt x="2" y="79"/>
                    </a:lnTo>
                    <a:lnTo>
                      <a:pt x="2" y="73"/>
                    </a:lnTo>
                    <a:lnTo>
                      <a:pt x="2" y="64"/>
                    </a:lnTo>
                    <a:lnTo>
                      <a:pt x="2" y="58"/>
                    </a:lnTo>
                    <a:lnTo>
                      <a:pt x="0" y="49"/>
                    </a:lnTo>
                    <a:lnTo>
                      <a:pt x="0" y="43"/>
                    </a:lnTo>
                    <a:lnTo>
                      <a:pt x="0" y="38"/>
                    </a:lnTo>
                    <a:lnTo>
                      <a:pt x="5" y="35"/>
                    </a:lnTo>
                    <a:lnTo>
                      <a:pt x="10" y="29"/>
                    </a:lnTo>
                    <a:lnTo>
                      <a:pt x="10" y="23"/>
                    </a:lnTo>
                    <a:lnTo>
                      <a:pt x="10" y="17"/>
                    </a:lnTo>
                    <a:lnTo>
                      <a:pt x="10" y="11"/>
                    </a:lnTo>
                    <a:lnTo>
                      <a:pt x="7" y="5"/>
                    </a:lnTo>
                    <a:lnTo>
                      <a:pt x="13" y="0"/>
                    </a:lnTo>
                  </a:path>
                </a:pathLst>
              </a:custGeom>
              <a:solidFill>
                <a:schemeClr val="accent2"/>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4" name="Google Shape;94;p2"/>
              <p:cNvSpPr/>
              <p:nvPr/>
            </p:nvSpPr>
            <p:spPr>
              <a:xfrm>
                <a:off x="4254500" y="1446212"/>
                <a:ext cx="90487" cy="95250"/>
              </a:xfrm>
              <a:custGeom>
                <a:rect b="b" l="l" r="r" t="t"/>
                <a:pathLst>
                  <a:path extrusionOk="0" h="59" w="56">
                    <a:moveTo>
                      <a:pt x="18" y="53"/>
                    </a:moveTo>
                    <a:lnTo>
                      <a:pt x="26" y="53"/>
                    </a:lnTo>
                    <a:lnTo>
                      <a:pt x="32" y="53"/>
                    </a:lnTo>
                    <a:lnTo>
                      <a:pt x="37" y="53"/>
                    </a:lnTo>
                    <a:lnTo>
                      <a:pt x="42" y="50"/>
                    </a:lnTo>
                    <a:lnTo>
                      <a:pt x="42" y="44"/>
                    </a:lnTo>
                    <a:lnTo>
                      <a:pt x="48" y="41"/>
                    </a:lnTo>
                    <a:lnTo>
                      <a:pt x="53" y="38"/>
                    </a:lnTo>
                    <a:lnTo>
                      <a:pt x="53" y="32"/>
                    </a:lnTo>
                    <a:lnTo>
                      <a:pt x="56" y="26"/>
                    </a:lnTo>
                    <a:lnTo>
                      <a:pt x="56" y="20"/>
                    </a:lnTo>
                    <a:lnTo>
                      <a:pt x="56" y="14"/>
                    </a:lnTo>
                    <a:lnTo>
                      <a:pt x="56" y="8"/>
                    </a:lnTo>
                    <a:lnTo>
                      <a:pt x="56" y="2"/>
                    </a:lnTo>
                    <a:lnTo>
                      <a:pt x="50" y="2"/>
                    </a:lnTo>
                    <a:lnTo>
                      <a:pt x="45" y="2"/>
                    </a:lnTo>
                    <a:lnTo>
                      <a:pt x="34" y="2"/>
                    </a:lnTo>
                    <a:lnTo>
                      <a:pt x="29" y="2"/>
                    </a:lnTo>
                    <a:lnTo>
                      <a:pt x="24" y="2"/>
                    </a:lnTo>
                    <a:lnTo>
                      <a:pt x="18" y="0"/>
                    </a:lnTo>
                    <a:lnTo>
                      <a:pt x="13" y="0"/>
                    </a:lnTo>
                    <a:lnTo>
                      <a:pt x="13" y="5"/>
                    </a:lnTo>
                    <a:lnTo>
                      <a:pt x="10" y="11"/>
                    </a:lnTo>
                    <a:lnTo>
                      <a:pt x="10" y="17"/>
                    </a:lnTo>
                    <a:lnTo>
                      <a:pt x="5" y="17"/>
                    </a:lnTo>
                    <a:lnTo>
                      <a:pt x="0" y="26"/>
                    </a:lnTo>
                    <a:lnTo>
                      <a:pt x="0" y="32"/>
                    </a:lnTo>
                    <a:lnTo>
                      <a:pt x="2" y="38"/>
                    </a:lnTo>
                    <a:lnTo>
                      <a:pt x="5" y="44"/>
                    </a:lnTo>
                    <a:lnTo>
                      <a:pt x="8" y="50"/>
                    </a:lnTo>
                    <a:lnTo>
                      <a:pt x="10" y="56"/>
                    </a:lnTo>
                    <a:lnTo>
                      <a:pt x="16" y="59"/>
                    </a:lnTo>
                    <a:lnTo>
                      <a:pt x="21" y="59"/>
                    </a:lnTo>
                    <a:lnTo>
                      <a:pt x="26" y="59"/>
                    </a:lnTo>
                    <a:lnTo>
                      <a:pt x="18" y="53"/>
                    </a:lnTo>
                  </a:path>
                </a:pathLst>
              </a:custGeom>
              <a:solidFill>
                <a:schemeClr val="accent2"/>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grpSp>
        <p:grpSp>
          <p:nvGrpSpPr>
            <p:cNvPr id="95" name="Google Shape;95;p2"/>
            <p:cNvGrpSpPr/>
            <p:nvPr/>
          </p:nvGrpSpPr>
          <p:grpSpPr>
            <a:xfrm>
              <a:off x="7121525" y="4457700"/>
              <a:ext cx="1620837" cy="1322387"/>
              <a:chOff x="7121525" y="4457700"/>
              <a:chExt cx="1620837" cy="1322387"/>
            </a:xfrm>
          </p:grpSpPr>
          <p:sp>
            <p:nvSpPr>
              <p:cNvPr id="96" name="Google Shape;96;p2"/>
              <p:cNvSpPr/>
              <p:nvPr/>
            </p:nvSpPr>
            <p:spPr>
              <a:xfrm>
                <a:off x="8048625" y="4486275"/>
                <a:ext cx="153987" cy="239712"/>
              </a:xfrm>
              <a:custGeom>
                <a:rect b="b" l="l" r="r" t="t"/>
                <a:pathLst>
                  <a:path extrusionOk="0" h="150" w="96">
                    <a:moveTo>
                      <a:pt x="16" y="144"/>
                    </a:moveTo>
                    <a:lnTo>
                      <a:pt x="20" y="144"/>
                    </a:lnTo>
                    <a:lnTo>
                      <a:pt x="24" y="144"/>
                    </a:lnTo>
                    <a:lnTo>
                      <a:pt x="28" y="142"/>
                    </a:lnTo>
                    <a:lnTo>
                      <a:pt x="32" y="142"/>
                    </a:lnTo>
                    <a:lnTo>
                      <a:pt x="32" y="138"/>
                    </a:lnTo>
                    <a:lnTo>
                      <a:pt x="36" y="138"/>
                    </a:lnTo>
                    <a:lnTo>
                      <a:pt x="36" y="134"/>
                    </a:lnTo>
                    <a:lnTo>
                      <a:pt x="40" y="132"/>
                    </a:lnTo>
                    <a:lnTo>
                      <a:pt x="44" y="130"/>
                    </a:lnTo>
                    <a:lnTo>
                      <a:pt x="46" y="126"/>
                    </a:lnTo>
                    <a:lnTo>
                      <a:pt x="46" y="122"/>
                    </a:lnTo>
                    <a:lnTo>
                      <a:pt x="48" y="116"/>
                    </a:lnTo>
                    <a:lnTo>
                      <a:pt x="48" y="112"/>
                    </a:lnTo>
                    <a:lnTo>
                      <a:pt x="48" y="108"/>
                    </a:lnTo>
                    <a:lnTo>
                      <a:pt x="46" y="104"/>
                    </a:lnTo>
                    <a:lnTo>
                      <a:pt x="46" y="100"/>
                    </a:lnTo>
                    <a:lnTo>
                      <a:pt x="44" y="96"/>
                    </a:lnTo>
                    <a:lnTo>
                      <a:pt x="42" y="92"/>
                    </a:lnTo>
                    <a:lnTo>
                      <a:pt x="40" y="86"/>
                    </a:lnTo>
                    <a:lnTo>
                      <a:pt x="40" y="82"/>
                    </a:lnTo>
                    <a:lnTo>
                      <a:pt x="44" y="80"/>
                    </a:lnTo>
                    <a:lnTo>
                      <a:pt x="46" y="76"/>
                    </a:lnTo>
                    <a:lnTo>
                      <a:pt x="52" y="74"/>
                    </a:lnTo>
                    <a:lnTo>
                      <a:pt x="52" y="70"/>
                    </a:lnTo>
                    <a:lnTo>
                      <a:pt x="52" y="66"/>
                    </a:lnTo>
                    <a:lnTo>
                      <a:pt x="56" y="66"/>
                    </a:lnTo>
                    <a:lnTo>
                      <a:pt x="60" y="66"/>
                    </a:lnTo>
                    <a:lnTo>
                      <a:pt x="64" y="64"/>
                    </a:lnTo>
                    <a:lnTo>
                      <a:pt x="68" y="64"/>
                    </a:lnTo>
                    <a:lnTo>
                      <a:pt x="72" y="62"/>
                    </a:lnTo>
                    <a:lnTo>
                      <a:pt x="74" y="58"/>
                    </a:lnTo>
                    <a:lnTo>
                      <a:pt x="78" y="56"/>
                    </a:lnTo>
                    <a:lnTo>
                      <a:pt x="82" y="54"/>
                    </a:lnTo>
                    <a:lnTo>
                      <a:pt x="86" y="54"/>
                    </a:lnTo>
                    <a:lnTo>
                      <a:pt x="88" y="50"/>
                    </a:lnTo>
                    <a:lnTo>
                      <a:pt x="90" y="46"/>
                    </a:lnTo>
                    <a:lnTo>
                      <a:pt x="92" y="42"/>
                    </a:lnTo>
                    <a:lnTo>
                      <a:pt x="94" y="38"/>
                    </a:lnTo>
                    <a:lnTo>
                      <a:pt x="94" y="34"/>
                    </a:lnTo>
                    <a:lnTo>
                      <a:pt x="96" y="30"/>
                    </a:lnTo>
                    <a:lnTo>
                      <a:pt x="96" y="26"/>
                    </a:lnTo>
                    <a:lnTo>
                      <a:pt x="96" y="22"/>
                    </a:lnTo>
                    <a:lnTo>
                      <a:pt x="94" y="18"/>
                    </a:lnTo>
                    <a:lnTo>
                      <a:pt x="92" y="14"/>
                    </a:lnTo>
                    <a:lnTo>
                      <a:pt x="90" y="10"/>
                    </a:lnTo>
                    <a:lnTo>
                      <a:pt x="86" y="10"/>
                    </a:lnTo>
                    <a:lnTo>
                      <a:pt x="82" y="8"/>
                    </a:lnTo>
                    <a:lnTo>
                      <a:pt x="78" y="8"/>
                    </a:lnTo>
                    <a:lnTo>
                      <a:pt x="74" y="6"/>
                    </a:lnTo>
                    <a:lnTo>
                      <a:pt x="70" y="4"/>
                    </a:lnTo>
                    <a:lnTo>
                      <a:pt x="66" y="0"/>
                    </a:lnTo>
                    <a:lnTo>
                      <a:pt x="62" y="0"/>
                    </a:lnTo>
                    <a:lnTo>
                      <a:pt x="56" y="0"/>
                    </a:lnTo>
                    <a:lnTo>
                      <a:pt x="52" y="2"/>
                    </a:lnTo>
                    <a:lnTo>
                      <a:pt x="50" y="6"/>
                    </a:lnTo>
                    <a:lnTo>
                      <a:pt x="48" y="10"/>
                    </a:lnTo>
                    <a:lnTo>
                      <a:pt x="44" y="12"/>
                    </a:lnTo>
                    <a:lnTo>
                      <a:pt x="42" y="16"/>
                    </a:lnTo>
                    <a:lnTo>
                      <a:pt x="40" y="20"/>
                    </a:lnTo>
                    <a:lnTo>
                      <a:pt x="40" y="24"/>
                    </a:lnTo>
                    <a:lnTo>
                      <a:pt x="40" y="28"/>
                    </a:lnTo>
                    <a:lnTo>
                      <a:pt x="36" y="30"/>
                    </a:lnTo>
                    <a:lnTo>
                      <a:pt x="32" y="32"/>
                    </a:lnTo>
                    <a:lnTo>
                      <a:pt x="28" y="34"/>
                    </a:lnTo>
                    <a:lnTo>
                      <a:pt x="28" y="38"/>
                    </a:lnTo>
                    <a:lnTo>
                      <a:pt x="24" y="40"/>
                    </a:lnTo>
                    <a:lnTo>
                      <a:pt x="24" y="44"/>
                    </a:lnTo>
                    <a:lnTo>
                      <a:pt x="26" y="48"/>
                    </a:lnTo>
                    <a:lnTo>
                      <a:pt x="26" y="52"/>
                    </a:lnTo>
                    <a:lnTo>
                      <a:pt x="26" y="56"/>
                    </a:lnTo>
                    <a:lnTo>
                      <a:pt x="26" y="62"/>
                    </a:lnTo>
                    <a:lnTo>
                      <a:pt x="28" y="66"/>
                    </a:lnTo>
                    <a:lnTo>
                      <a:pt x="32" y="68"/>
                    </a:lnTo>
                    <a:lnTo>
                      <a:pt x="34" y="72"/>
                    </a:lnTo>
                    <a:lnTo>
                      <a:pt x="36" y="76"/>
                    </a:lnTo>
                    <a:lnTo>
                      <a:pt x="36" y="80"/>
                    </a:lnTo>
                    <a:lnTo>
                      <a:pt x="34" y="84"/>
                    </a:lnTo>
                    <a:lnTo>
                      <a:pt x="30" y="84"/>
                    </a:lnTo>
                    <a:lnTo>
                      <a:pt x="26" y="84"/>
                    </a:lnTo>
                    <a:lnTo>
                      <a:pt x="22" y="86"/>
                    </a:lnTo>
                    <a:lnTo>
                      <a:pt x="18" y="88"/>
                    </a:lnTo>
                    <a:lnTo>
                      <a:pt x="12" y="90"/>
                    </a:lnTo>
                    <a:lnTo>
                      <a:pt x="8" y="90"/>
                    </a:lnTo>
                    <a:lnTo>
                      <a:pt x="8" y="94"/>
                    </a:lnTo>
                    <a:lnTo>
                      <a:pt x="6" y="98"/>
                    </a:lnTo>
                    <a:lnTo>
                      <a:pt x="4" y="102"/>
                    </a:lnTo>
                    <a:lnTo>
                      <a:pt x="4" y="108"/>
                    </a:lnTo>
                    <a:lnTo>
                      <a:pt x="2" y="112"/>
                    </a:lnTo>
                    <a:lnTo>
                      <a:pt x="2" y="116"/>
                    </a:lnTo>
                    <a:lnTo>
                      <a:pt x="2" y="120"/>
                    </a:lnTo>
                    <a:lnTo>
                      <a:pt x="2" y="124"/>
                    </a:lnTo>
                    <a:lnTo>
                      <a:pt x="2" y="128"/>
                    </a:lnTo>
                    <a:lnTo>
                      <a:pt x="0" y="132"/>
                    </a:lnTo>
                    <a:lnTo>
                      <a:pt x="0" y="136"/>
                    </a:lnTo>
                    <a:lnTo>
                      <a:pt x="0" y="140"/>
                    </a:lnTo>
                    <a:lnTo>
                      <a:pt x="4" y="144"/>
                    </a:lnTo>
                    <a:lnTo>
                      <a:pt x="8" y="146"/>
                    </a:lnTo>
                    <a:lnTo>
                      <a:pt x="12" y="148"/>
                    </a:lnTo>
                    <a:lnTo>
                      <a:pt x="16" y="148"/>
                    </a:lnTo>
                    <a:lnTo>
                      <a:pt x="20" y="150"/>
                    </a:lnTo>
                    <a:lnTo>
                      <a:pt x="24" y="150"/>
                    </a:lnTo>
                    <a:lnTo>
                      <a:pt x="28" y="148"/>
                    </a:lnTo>
                    <a:lnTo>
                      <a:pt x="30" y="142"/>
                    </a:lnTo>
                  </a:path>
                </a:pathLst>
              </a:custGeom>
              <a:solidFill>
                <a:schemeClr val="hlink"/>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7" name="Google Shape;97;p2"/>
              <p:cNvSpPr/>
              <p:nvPr/>
            </p:nvSpPr>
            <p:spPr>
              <a:xfrm>
                <a:off x="8013700" y="4521200"/>
                <a:ext cx="74612" cy="138112"/>
              </a:xfrm>
              <a:custGeom>
                <a:rect b="b" l="l" r="r" t="t"/>
                <a:pathLst>
                  <a:path extrusionOk="0" h="86" w="46">
                    <a:moveTo>
                      <a:pt x="18" y="82"/>
                    </a:moveTo>
                    <a:lnTo>
                      <a:pt x="18" y="78"/>
                    </a:lnTo>
                    <a:lnTo>
                      <a:pt x="18" y="74"/>
                    </a:lnTo>
                    <a:lnTo>
                      <a:pt x="18" y="70"/>
                    </a:lnTo>
                    <a:lnTo>
                      <a:pt x="18" y="66"/>
                    </a:lnTo>
                    <a:lnTo>
                      <a:pt x="18" y="62"/>
                    </a:lnTo>
                    <a:lnTo>
                      <a:pt x="22" y="58"/>
                    </a:lnTo>
                    <a:lnTo>
                      <a:pt x="24" y="54"/>
                    </a:lnTo>
                    <a:lnTo>
                      <a:pt x="28" y="54"/>
                    </a:lnTo>
                    <a:lnTo>
                      <a:pt x="32" y="54"/>
                    </a:lnTo>
                    <a:lnTo>
                      <a:pt x="36" y="54"/>
                    </a:lnTo>
                    <a:lnTo>
                      <a:pt x="40" y="52"/>
                    </a:lnTo>
                    <a:lnTo>
                      <a:pt x="40" y="48"/>
                    </a:lnTo>
                    <a:lnTo>
                      <a:pt x="40" y="44"/>
                    </a:lnTo>
                    <a:lnTo>
                      <a:pt x="40" y="40"/>
                    </a:lnTo>
                    <a:lnTo>
                      <a:pt x="40" y="34"/>
                    </a:lnTo>
                    <a:lnTo>
                      <a:pt x="36" y="32"/>
                    </a:lnTo>
                    <a:lnTo>
                      <a:pt x="36" y="28"/>
                    </a:lnTo>
                    <a:lnTo>
                      <a:pt x="34" y="24"/>
                    </a:lnTo>
                    <a:lnTo>
                      <a:pt x="34" y="20"/>
                    </a:lnTo>
                    <a:lnTo>
                      <a:pt x="38" y="18"/>
                    </a:lnTo>
                    <a:lnTo>
                      <a:pt x="42" y="16"/>
                    </a:lnTo>
                    <a:lnTo>
                      <a:pt x="44" y="12"/>
                    </a:lnTo>
                    <a:lnTo>
                      <a:pt x="46" y="8"/>
                    </a:lnTo>
                    <a:lnTo>
                      <a:pt x="42" y="4"/>
                    </a:lnTo>
                    <a:lnTo>
                      <a:pt x="38" y="2"/>
                    </a:lnTo>
                    <a:lnTo>
                      <a:pt x="34" y="2"/>
                    </a:lnTo>
                    <a:lnTo>
                      <a:pt x="28" y="0"/>
                    </a:lnTo>
                    <a:lnTo>
                      <a:pt x="24" y="0"/>
                    </a:lnTo>
                    <a:lnTo>
                      <a:pt x="20" y="0"/>
                    </a:lnTo>
                    <a:lnTo>
                      <a:pt x="18" y="4"/>
                    </a:lnTo>
                    <a:lnTo>
                      <a:pt x="16" y="8"/>
                    </a:lnTo>
                    <a:lnTo>
                      <a:pt x="14" y="12"/>
                    </a:lnTo>
                    <a:lnTo>
                      <a:pt x="14" y="16"/>
                    </a:lnTo>
                    <a:lnTo>
                      <a:pt x="16" y="20"/>
                    </a:lnTo>
                    <a:lnTo>
                      <a:pt x="14" y="24"/>
                    </a:lnTo>
                    <a:lnTo>
                      <a:pt x="10" y="24"/>
                    </a:lnTo>
                    <a:lnTo>
                      <a:pt x="6" y="26"/>
                    </a:lnTo>
                    <a:lnTo>
                      <a:pt x="2" y="30"/>
                    </a:lnTo>
                    <a:lnTo>
                      <a:pt x="2" y="34"/>
                    </a:lnTo>
                    <a:lnTo>
                      <a:pt x="2" y="38"/>
                    </a:lnTo>
                    <a:lnTo>
                      <a:pt x="0" y="42"/>
                    </a:lnTo>
                    <a:lnTo>
                      <a:pt x="0" y="46"/>
                    </a:lnTo>
                    <a:lnTo>
                      <a:pt x="0" y="50"/>
                    </a:lnTo>
                    <a:lnTo>
                      <a:pt x="0" y="54"/>
                    </a:lnTo>
                    <a:lnTo>
                      <a:pt x="0" y="58"/>
                    </a:lnTo>
                    <a:lnTo>
                      <a:pt x="0" y="62"/>
                    </a:lnTo>
                    <a:lnTo>
                      <a:pt x="4" y="62"/>
                    </a:lnTo>
                    <a:lnTo>
                      <a:pt x="8" y="64"/>
                    </a:lnTo>
                    <a:lnTo>
                      <a:pt x="12" y="66"/>
                    </a:lnTo>
                    <a:lnTo>
                      <a:pt x="12" y="70"/>
                    </a:lnTo>
                    <a:lnTo>
                      <a:pt x="12" y="74"/>
                    </a:lnTo>
                    <a:lnTo>
                      <a:pt x="12" y="78"/>
                    </a:lnTo>
                    <a:lnTo>
                      <a:pt x="10" y="82"/>
                    </a:lnTo>
                    <a:lnTo>
                      <a:pt x="10" y="86"/>
                    </a:lnTo>
                    <a:lnTo>
                      <a:pt x="14" y="86"/>
                    </a:lnTo>
                    <a:lnTo>
                      <a:pt x="18" y="86"/>
                    </a:lnTo>
                    <a:lnTo>
                      <a:pt x="18" y="82"/>
                    </a:lnTo>
                  </a:path>
                </a:pathLst>
              </a:custGeom>
              <a:solidFill>
                <a:schemeClr val="hlink"/>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8" name="Google Shape;98;p2"/>
              <p:cNvSpPr/>
              <p:nvPr/>
            </p:nvSpPr>
            <p:spPr>
              <a:xfrm>
                <a:off x="8051800" y="4813300"/>
                <a:ext cx="52387" cy="49212"/>
              </a:xfrm>
              <a:custGeom>
                <a:rect b="b" l="l" r="r" t="t"/>
                <a:pathLst>
                  <a:path extrusionOk="0" h="30" w="32">
                    <a:moveTo>
                      <a:pt x="4" y="28"/>
                    </a:moveTo>
                    <a:lnTo>
                      <a:pt x="8" y="28"/>
                    </a:lnTo>
                    <a:lnTo>
                      <a:pt x="12" y="30"/>
                    </a:lnTo>
                    <a:lnTo>
                      <a:pt x="18" y="30"/>
                    </a:lnTo>
                    <a:lnTo>
                      <a:pt x="22" y="30"/>
                    </a:lnTo>
                    <a:lnTo>
                      <a:pt x="26" y="30"/>
                    </a:lnTo>
                    <a:lnTo>
                      <a:pt x="30" y="26"/>
                    </a:lnTo>
                    <a:lnTo>
                      <a:pt x="30" y="20"/>
                    </a:lnTo>
                    <a:lnTo>
                      <a:pt x="32" y="16"/>
                    </a:lnTo>
                    <a:lnTo>
                      <a:pt x="32" y="12"/>
                    </a:lnTo>
                    <a:lnTo>
                      <a:pt x="32" y="8"/>
                    </a:lnTo>
                    <a:lnTo>
                      <a:pt x="30" y="4"/>
                    </a:lnTo>
                    <a:lnTo>
                      <a:pt x="26" y="2"/>
                    </a:lnTo>
                    <a:lnTo>
                      <a:pt x="22" y="0"/>
                    </a:lnTo>
                    <a:lnTo>
                      <a:pt x="18" y="0"/>
                    </a:lnTo>
                    <a:lnTo>
                      <a:pt x="14" y="0"/>
                    </a:lnTo>
                    <a:lnTo>
                      <a:pt x="10" y="2"/>
                    </a:lnTo>
                    <a:lnTo>
                      <a:pt x="10" y="6"/>
                    </a:lnTo>
                    <a:lnTo>
                      <a:pt x="10" y="10"/>
                    </a:lnTo>
                    <a:lnTo>
                      <a:pt x="6" y="12"/>
                    </a:lnTo>
                    <a:lnTo>
                      <a:pt x="4" y="16"/>
                    </a:lnTo>
                    <a:lnTo>
                      <a:pt x="2" y="20"/>
                    </a:lnTo>
                    <a:lnTo>
                      <a:pt x="0" y="24"/>
                    </a:lnTo>
                    <a:lnTo>
                      <a:pt x="0" y="28"/>
                    </a:lnTo>
                    <a:lnTo>
                      <a:pt x="4" y="28"/>
                    </a:lnTo>
                  </a:path>
                </a:pathLst>
              </a:custGeom>
              <a:solidFill>
                <a:schemeClr val="hlink"/>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9" name="Google Shape;99;p2"/>
              <p:cNvSpPr/>
              <p:nvPr/>
            </p:nvSpPr>
            <p:spPr>
              <a:xfrm>
                <a:off x="8232775" y="4686300"/>
                <a:ext cx="55562" cy="61912"/>
              </a:xfrm>
              <a:custGeom>
                <a:rect b="b" l="l" r="r" t="t"/>
                <a:pathLst>
                  <a:path extrusionOk="0" h="38" w="34">
                    <a:moveTo>
                      <a:pt x="12" y="36"/>
                    </a:moveTo>
                    <a:lnTo>
                      <a:pt x="16" y="36"/>
                    </a:lnTo>
                    <a:lnTo>
                      <a:pt x="22" y="34"/>
                    </a:lnTo>
                    <a:lnTo>
                      <a:pt x="26" y="34"/>
                    </a:lnTo>
                    <a:lnTo>
                      <a:pt x="30" y="32"/>
                    </a:lnTo>
                    <a:lnTo>
                      <a:pt x="30" y="28"/>
                    </a:lnTo>
                    <a:lnTo>
                      <a:pt x="30" y="24"/>
                    </a:lnTo>
                    <a:lnTo>
                      <a:pt x="34" y="24"/>
                    </a:lnTo>
                    <a:lnTo>
                      <a:pt x="34" y="20"/>
                    </a:lnTo>
                    <a:lnTo>
                      <a:pt x="34" y="16"/>
                    </a:lnTo>
                    <a:lnTo>
                      <a:pt x="34" y="12"/>
                    </a:lnTo>
                    <a:lnTo>
                      <a:pt x="34" y="8"/>
                    </a:lnTo>
                    <a:lnTo>
                      <a:pt x="32" y="4"/>
                    </a:lnTo>
                    <a:lnTo>
                      <a:pt x="28" y="2"/>
                    </a:lnTo>
                    <a:lnTo>
                      <a:pt x="24" y="0"/>
                    </a:lnTo>
                    <a:lnTo>
                      <a:pt x="20" y="0"/>
                    </a:lnTo>
                    <a:lnTo>
                      <a:pt x="16" y="0"/>
                    </a:lnTo>
                    <a:lnTo>
                      <a:pt x="12" y="0"/>
                    </a:lnTo>
                    <a:lnTo>
                      <a:pt x="8" y="2"/>
                    </a:lnTo>
                    <a:lnTo>
                      <a:pt x="8" y="6"/>
                    </a:lnTo>
                    <a:lnTo>
                      <a:pt x="6" y="10"/>
                    </a:lnTo>
                    <a:lnTo>
                      <a:pt x="6" y="14"/>
                    </a:lnTo>
                    <a:lnTo>
                      <a:pt x="6" y="18"/>
                    </a:lnTo>
                    <a:lnTo>
                      <a:pt x="2" y="20"/>
                    </a:lnTo>
                    <a:lnTo>
                      <a:pt x="0" y="24"/>
                    </a:lnTo>
                    <a:lnTo>
                      <a:pt x="2" y="28"/>
                    </a:lnTo>
                    <a:lnTo>
                      <a:pt x="6" y="32"/>
                    </a:lnTo>
                    <a:lnTo>
                      <a:pt x="10" y="34"/>
                    </a:lnTo>
                    <a:lnTo>
                      <a:pt x="12" y="38"/>
                    </a:lnTo>
                    <a:lnTo>
                      <a:pt x="12" y="36"/>
                    </a:lnTo>
                  </a:path>
                </a:pathLst>
              </a:custGeom>
              <a:solidFill>
                <a:schemeClr val="hlink"/>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0" name="Google Shape;100;p2"/>
              <p:cNvSpPr/>
              <p:nvPr/>
            </p:nvSpPr>
            <p:spPr>
              <a:xfrm>
                <a:off x="8239125" y="4791075"/>
                <a:ext cx="71437" cy="74612"/>
              </a:xfrm>
              <a:custGeom>
                <a:rect b="b" l="l" r="r" t="t"/>
                <a:pathLst>
                  <a:path extrusionOk="0" h="46" w="44">
                    <a:moveTo>
                      <a:pt x="6" y="42"/>
                    </a:moveTo>
                    <a:lnTo>
                      <a:pt x="12" y="40"/>
                    </a:lnTo>
                    <a:lnTo>
                      <a:pt x="16" y="40"/>
                    </a:lnTo>
                    <a:lnTo>
                      <a:pt x="20" y="42"/>
                    </a:lnTo>
                    <a:lnTo>
                      <a:pt x="24" y="42"/>
                    </a:lnTo>
                    <a:lnTo>
                      <a:pt x="28" y="42"/>
                    </a:lnTo>
                    <a:lnTo>
                      <a:pt x="32" y="40"/>
                    </a:lnTo>
                    <a:lnTo>
                      <a:pt x="34" y="36"/>
                    </a:lnTo>
                    <a:lnTo>
                      <a:pt x="38" y="36"/>
                    </a:lnTo>
                    <a:lnTo>
                      <a:pt x="42" y="34"/>
                    </a:lnTo>
                    <a:lnTo>
                      <a:pt x="44" y="30"/>
                    </a:lnTo>
                    <a:lnTo>
                      <a:pt x="44" y="26"/>
                    </a:lnTo>
                    <a:lnTo>
                      <a:pt x="44" y="20"/>
                    </a:lnTo>
                    <a:lnTo>
                      <a:pt x="44" y="16"/>
                    </a:lnTo>
                    <a:lnTo>
                      <a:pt x="44" y="12"/>
                    </a:lnTo>
                    <a:lnTo>
                      <a:pt x="44" y="8"/>
                    </a:lnTo>
                    <a:lnTo>
                      <a:pt x="42" y="4"/>
                    </a:lnTo>
                    <a:lnTo>
                      <a:pt x="38" y="2"/>
                    </a:lnTo>
                    <a:lnTo>
                      <a:pt x="34" y="0"/>
                    </a:lnTo>
                    <a:lnTo>
                      <a:pt x="30" y="0"/>
                    </a:lnTo>
                    <a:lnTo>
                      <a:pt x="26" y="0"/>
                    </a:lnTo>
                    <a:lnTo>
                      <a:pt x="22" y="0"/>
                    </a:lnTo>
                    <a:lnTo>
                      <a:pt x="20" y="4"/>
                    </a:lnTo>
                    <a:lnTo>
                      <a:pt x="20" y="8"/>
                    </a:lnTo>
                    <a:lnTo>
                      <a:pt x="16" y="10"/>
                    </a:lnTo>
                    <a:lnTo>
                      <a:pt x="12" y="12"/>
                    </a:lnTo>
                    <a:lnTo>
                      <a:pt x="12" y="16"/>
                    </a:lnTo>
                    <a:lnTo>
                      <a:pt x="8" y="18"/>
                    </a:lnTo>
                    <a:lnTo>
                      <a:pt x="4" y="20"/>
                    </a:lnTo>
                    <a:lnTo>
                      <a:pt x="0" y="22"/>
                    </a:lnTo>
                    <a:lnTo>
                      <a:pt x="0" y="26"/>
                    </a:lnTo>
                    <a:lnTo>
                      <a:pt x="0" y="30"/>
                    </a:lnTo>
                    <a:lnTo>
                      <a:pt x="0" y="34"/>
                    </a:lnTo>
                    <a:lnTo>
                      <a:pt x="2" y="38"/>
                    </a:lnTo>
                    <a:lnTo>
                      <a:pt x="2" y="42"/>
                    </a:lnTo>
                    <a:lnTo>
                      <a:pt x="2" y="46"/>
                    </a:lnTo>
                    <a:lnTo>
                      <a:pt x="6" y="42"/>
                    </a:lnTo>
                  </a:path>
                </a:pathLst>
              </a:custGeom>
              <a:solidFill>
                <a:schemeClr val="hlink"/>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1" name="Google Shape;101;p2"/>
              <p:cNvSpPr/>
              <p:nvPr/>
            </p:nvSpPr>
            <p:spPr>
              <a:xfrm>
                <a:off x="7419975" y="4613275"/>
                <a:ext cx="881062" cy="1166812"/>
              </a:xfrm>
              <a:custGeom>
                <a:rect b="b" l="l" r="r" t="t"/>
                <a:pathLst>
                  <a:path extrusionOk="0" h="734" w="554">
                    <a:moveTo>
                      <a:pt x="64" y="470"/>
                    </a:moveTo>
                    <a:lnTo>
                      <a:pt x="62" y="474"/>
                    </a:lnTo>
                    <a:lnTo>
                      <a:pt x="60" y="478"/>
                    </a:lnTo>
                    <a:lnTo>
                      <a:pt x="56" y="480"/>
                    </a:lnTo>
                    <a:lnTo>
                      <a:pt x="52" y="478"/>
                    </a:lnTo>
                    <a:lnTo>
                      <a:pt x="52" y="484"/>
                    </a:lnTo>
                    <a:lnTo>
                      <a:pt x="52" y="490"/>
                    </a:lnTo>
                    <a:lnTo>
                      <a:pt x="52" y="494"/>
                    </a:lnTo>
                    <a:lnTo>
                      <a:pt x="52" y="498"/>
                    </a:lnTo>
                    <a:lnTo>
                      <a:pt x="50" y="502"/>
                    </a:lnTo>
                    <a:lnTo>
                      <a:pt x="46" y="504"/>
                    </a:lnTo>
                    <a:lnTo>
                      <a:pt x="44" y="508"/>
                    </a:lnTo>
                    <a:lnTo>
                      <a:pt x="40" y="510"/>
                    </a:lnTo>
                    <a:lnTo>
                      <a:pt x="36" y="510"/>
                    </a:lnTo>
                    <a:lnTo>
                      <a:pt x="34" y="514"/>
                    </a:lnTo>
                    <a:lnTo>
                      <a:pt x="34" y="518"/>
                    </a:lnTo>
                    <a:lnTo>
                      <a:pt x="30" y="518"/>
                    </a:lnTo>
                    <a:lnTo>
                      <a:pt x="24" y="518"/>
                    </a:lnTo>
                    <a:lnTo>
                      <a:pt x="20" y="520"/>
                    </a:lnTo>
                    <a:lnTo>
                      <a:pt x="18" y="526"/>
                    </a:lnTo>
                    <a:lnTo>
                      <a:pt x="18" y="530"/>
                    </a:lnTo>
                    <a:lnTo>
                      <a:pt x="18" y="534"/>
                    </a:lnTo>
                    <a:lnTo>
                      <a:pt x="14" y="536"/>
                    </a:lnTo>
                    <a:lnTo>
                      <a:pt x="10" y="538"/>
                    </a:lnTo>
                    <a:lnTo>
                      <a:pt x="10" y="542"/>
                    </a:lnTo>
                    <a:lnTo>
                      <a:pt x="6" y="542"/>
                    </a:lnTo>
                    <a:lnTo>
                      <a:pt x="2" y="542"/>
                    </a:lnTo>
                    <a:lnTo>
                      <a:pt x="0" y="546"/>
                    </a:lnTo>
                    <a:lnTo>
                      <a:pt x="0" y="550"/>
                    </a:lnTo>
                    <a:lnTo>
                      <a:pt x="0" y="554"/>
                    </a:lnTo>
                    <a:lnTo>
                      <a:pt x="0" y="558"/>
                    </a:lnTo>
                    <a:lnTo>
                      <a:pt x="2" y="562"/>
                    </a:lnTo>
                    <a:lnTo>
                      <a:pt x="8" y="562"/>
                    </a:lnTo>
                    <a:lnTo>
                      <a:pt x="12" y="564"/>
                    </a:lnTo>
                    <a:lnTo>
                      <a:pt x="16" y="564"/>
                    </a:lnTo>
                    <a:lnTo>
                      <a:pt x="20" y="564"/>
                    </a:lnTo>
                    <a:lnTo>
                      <a:pt x="20" y="560"/>
                    </a:lnTo>
                    <a:lnTo>
                      <a:pt x="20" y="556"/>
                    </a:lnTo>
                    <a:lnTo>
                      <a:pt x="24" y="556"/>
                    </a:lnTo>
                    <a:lnTo>
                      <a:pt x="28" y="556"/>
                    </a:lnTo>
                    <a:lnTo>
                      <a:pt x="32" y="554"/>
                    </a:lnTo>
                    <a:lnTo>
                      <a:pt x="36" y="552"/>
                    </a:lnTo>
                    <a:lnTo>
                      <a:pt x="38" y="548"/>
                    </a:lnTo>
                    <a:lnTo>
                      <a:pt x="42" y="548"/>
                    </a:lnTo>
                    <a:lnTo>
                      <a:pt x="46" y="548"/>
                    </a:lnTo>
                    <a:lnTo>
                      <a:pt x="50" y="546"/>
                    </a:lnTo>
                    <a:lnTo>
                      <a:pt x="56" y="546"/>
                    </a:lnTo>
                    <a:lnTo>
                      <a:pt x="60" y="544"/>
                    </a:lnTo>
                    <a:lnTo>
                      <a:pt x="60" y="538"/>
                    </a:lnTo>
                    <a:lnTo>
                      <a:pt x="66" y="538"/>
                    </a:lnTo>
                    <a:lnTo>
                      <a:pt x="70" y="538"/>
                    </a:lnTo>
                    <a:lnTo>
                      <a:pt x="78" y="538"/>
                    </a:lnTo>
                    <a:lnTo>
                      <a:pt x="82" y="538"/>
                    </a:lnTo>
                    <a:lnTo>
                      <a:pt x="88" y="538"/>
                    </a:lnTo>
                    <a:lnTo>
                      <a:pt x="92" y="536"/>
                    </a:lnTo>
                    <a:lnTo>
                      <a:pt x="94" y="532"/>
                    </a:lnTo>
                    <a:lnTo>
                      <a:pt x="98" y="530"/>
                    </a:lnTo>
                    <a:lnTo>
                      <a:pt x="102" y="528"/>
                    </a:lnTo>
                    <a:lnTo>
                      <a:pt x="104" y="524"/>
                    </a:lnTo>
                    <a:lnTo>
                      <a:pt x="104" y="520"/>
                    </a:lnTo>
                    <a:lnTo>
                      <a:pt x="108" y="522"/>
                    </a:lnTo>
                    <a:lnTo>
                      <a:pt x="112" y="522"/>
                    </a:lnTo>
                    <a:lnTo>
                      <a:pt x="118" y="524"/>
                    </a:lnTo>
                    <a:lnTo>
                      <a:pt x="122" y="524"/>
                    </a:lnTo>
                    <a:lnTo>
                      <a:pt x="126" y="524"/>
                    </a:lnTo>
                    <a:lnTo>
                      <a:pt x="128" y="528"/>
                    </a:lnTo>
                    <a:lnTo>
                      <a:pt x="132" y="528"/>
                    </a:lnTo>
                    <a:lnTo>
                      <a:pt x="136" y="528"/>
                    </a:lnTo>
                    <a:lnTo>
                      <a:pt x="140" y="530"/>
                    </a:lnTo>
                    <a:lnTo>
                      <a:pt x="144" y="530"/>
                    </a:lnTo>
                    <a:lnTo>
                      <a:pt x="148" y="528"/>
                    </a:lnTo>
                    <a:lnTo>
                      <a:pt x="148" y="524"/>
                    </a:lnTo>
                    <a:lnTo>
                      <a:pt x="152" y="524"/>
                    </a:lnTo>
                    <a:lnTo>
                      <a:pt x="154" y="528"/>
                    </a:lnTo>
                    <a:lnTo>
                      <a:pt x="160" y="530"/>
                    </a:lnTo>
                    <a:lnTo>
                      <a:pt x="166" y="532"/>
                    </a:lnTo>
                    <a:lnTo>
                      <a:pt x="170" y="532"/>
                    </a:lnTo>
                    <a:lnTo>
                      <a:pt x="176" y="530"/>
                    </a:lnTo>
                    <a:lnTo>
                      <a:pt x="178" y="534"/>
                    </a:lnTo>
                    <a:lnTo>
                      <a:pt x="182" y="538"/>
                    </a:lnTo>
                    <a:lnTo>
                      <a:pt x="186" y="538"/>
                    </a:lnTo>
                    <a:lnTo>
                      <a:pt x="188" y="542"/>
                    </a:lnTo>
                    <a:lnTo>
                      <a:pt x="186" y="546"/>
                    </a:lnTo>
                    <a:lnTo>
                      <a:pt x="186" y="550"/>
                    </a:lnTo>
                    <a:lnTo>
                      <a:pt x="182" y="550"/>
                    </a:lnTo>
                    <a:lnTo>
                      <a:pt x="178" y="554"/>
                    </a:lnTo>
                    <a:lnTo>
                      <a:pt x="178" y="558"/>
                    </a:lnTo>
                    <a:lnTo>
                      <a:pt x="178" y="562"/>
                    </a:lnTo>
                    <a:lnTo>
                      <a:pt x="180" y="566"/>
                    </a:lnTo>
                    <a:lnTo>
                      <a:pt x="176" y="566"/>
                    </a:lnTo>
                    <a:lnTo>
                      <a:pt x="172" y="566"/>
                    </a:lnTo>
                    <a:lnTo>
                      <a:pt x="168" y="566"/>
                    </a:lnTo>
                    <a:lnTo>
                      <a:pt x="164" y="568"/>
                    </a:lnTo>
                    <a:lnTo>
                      <a:pt x="162" y="572"/>
                    </a:lnTo>
                    <a:lnTo>
                      <a:pt x="158" y="572"/>
                    </a:lnTo>
                    <a:lnTo>
                      <a:pt x="154" y="572"/>
                    </a:lnTo>
                    <a:lnTo>
                      <a:pt x="154" y="568"/>
                    </a:lnTo>
                    <a:lnTo>
                      <a:pt x="150" y="566"/>
                    </a:lnTo>
                    <a:lnTo>
                      <a:pt x="148" y="570"/>
                    </a:lnTo>
                    <a:lnTo>
                      <a:pt x="146" y="574"/>
                    </a:lnTo>
                    <a:lnTo>
                      <a:pt x="142" y="574"/>
                    </a:lnTo>
                    <a:lnTo>
                      <a:pt x="136" y="574"/>
                    </a:lnTo>
                    <a:lnTo>
                      <a:pt x="132" y="576"/>
                    </a:lnTo>
                    <a:lnTo>
                      <a:pt x="130" y="580"/>
                    </a:lnTo>
                    <a:lnTo>
                      <a:pt x="128" y="584"/>
                    </a:lnTo>
                    <a:lnTo>
                      <a:pt x="128" y="588"/>
                    </a:lnTo>
                    <a:lnTo>
                      <a:pt x="128" y="592"/>
                    </a:lnTo>
                    <a:lnTo>
                      <a:pt x="128" y="596"/>
                    </a:lnTo>
                    <a:lnTo>
                      <a:pt x="128" y="600"/>
                    </a:lnTo>
                    <a:lnTo>
                      <a:pt x="132" y="602"/>
                    </a:lnTo>
                    <a:lnTo>
                      <a:pt x="136" y="602"/>
                    </a:lnTo>
                    <a:lnTo>
                      <a:pt x="138" y="606"/>
                    </a:lnTo>
                    <a:lnTo>
                      <a:pt x="140" y="610"/>
                    </a:lnTo>
                    <a:lnTo>
                      <a:pt x="144" y="610"/>
                    </a:lnTo>
                    <a:lnTo>
                      <a:pt x="150" y="612"/>
                    </a:lnTo>
                    <a:lnTo>
                      <a:pt x="154" y="612"/>
                    </a:lnTo>
                    <a:lnTo>
                      <a:pt x="160" y="612"/>
                    </a:lnTo>
                    <a:lnTo>
                      <a:pt x="162" y="608"/>
                    </a:lnTo>
                    <a:lnTo>
                      <a:pt x="166" y="608"/>
                    </a:lnTo>
                    <a:lnTo>
                      <a:pt x="168" y="604"/>
                    </a:lnTo>
                    <a:lnTo>
                      <a:pt x="170" y="600"/>
                    </a:lnTo>
                    <a:lnTo>
                      <a:pt x="172" y="596"/>
                    </a:lnTo>
                    <a:lnTo>
                      <a:pt x="176" y="596"/>
                    </a:lnTo>
                    <a:lnTo>
                      <a:pt x="180" y="596"/>
                    </a:lnTo>
                    <a:lnTo>
                      <a:pt x="184" y="596"/>
                    </a:lnTo>
                    <a:lnTo>
                      <a:pt x="188" y="592"/>
                    </a:lnTo>
                    <a:lnTo>
                      <a:pt x="188" y="588"/>
                    </a:lnTo>
                    <a:lnTo>
                      <a:pt x="188" y="584"/>
                    </a:lnTo>
                    <a:lnTo>
                      <a:pt x="192" y="580"/>
                    </a:lnTo>
                    <a:lnTo>
                      <a:pt x="192" y="576"/>
                    </a:lnTo>
                    <a:lnTo>
                      <a:pt x="196" y="574"/>
                    </a:lnTo>
                    <a:lnTo>
                      <a:pt x="198" y="570"/>
                    </a:lnTo>
                    <a:lnTo>
                      <a:pt x="202" y="568"/>
                    </a:lnTo>
                    <a:lnTo>
                      <a:pt x="206" y="568"/>
                    </a:lnTo>
                    <a:lnTo>
                      <a:pt x="210" y="568"/>
                    </a:lnTo>
                    <a:lnTo>
                      <a:pt x="214" y="568"/>
                    </a:lnTo>
                    <a:lnTo>
                      <a:pt x="218" y="568"/>
                    </a:lnTo>
                    <a:lnTo>
                      <a:pt x="222" y="568"/>
                    </a:lnTo>
                    <a:lnTo>
                      <a:pt x="226" y="568"/>
                    </a:lnTo>
                    <a:lnTo>
                      <a:pt x="230" y="568"/>
                    </a:lnTo>
                    <a:lnTo>
                      <a:pt x="234" y="568"/>
                    </a:lnTo>
                    <a:lnTo>
                      <a:pt x="240" y="568"/>
                    </a:lnTo>
                    <a:lnTo>
                      <a:pt x="244" y="568"/>
                    </a:lnTo>
                    <a:lnTo>
                      <a:pt x="248" y="568"/>
                    </a:lnTo>
                    <a:lnTo>
                      <a:pt x="252" y="568"/>
                    </a:lnTo>
                    <a:lnTo>
                      <a:pt x="256" y="568"/>
                    </a:lnTo>
                    <a:lnTo>
                      <a:pt x="260" y="568"/>
                    </a:lnTo>
                    <a:lnTo>
                      <a:pt x="264" y="568"/>
                    </a:lnTo>
                    <a:lnTo>
                      <a:pt x="268" y="568"/>
                    </a:lnTo>
                    <a:lnTo>
                      <a:pt x="270" y="572"/>
                    </a:lnTo>
                    <a:lnTo>
                      <a:pt x="274" y="574"/>
                    </a:lnTo>
                    <a:lnTo>
                      <a:pt x="278" y="578"/>
                    </a:lnTo>
                    <a:lnTo>
                      <a:pt x="282" y="578"/>
                    </a:lnTo>
                    <a:lnTo>
                      <a:pt x="286" y="580"/>
                    </a:lnTo>
                    <a:lnTo>
                      <a:pt x="290" y="582"/>
                    </a:lnTo>
                    <a:lnTo>
                      <a:pt x="294" y="586"/>
                    </a:lnTo>
                    <a:lnTo>
                      <a:pt x="298" y="588"/>
                    </a:lnTo>
                    <a:lnTo>
                      <a:pt x="298" y="592"/>
                    </a:lnTo>
                    <a:lnTo>
                      <a:pt x="298" y="596"/>
                    </a:lnTo>
                    <a:lnTo>
                      <a:pt x="298" y="600"/>
                    </a:lnTo>
                    <a:lnTo>
                      <a:pt x="302" y="602"/>
                    </a:lnTo>
                    <a:lnTo>
                      <a:pt x="306" y="604"/>
                    </a:lnTo>
                    <a:lnTo>
                      <a:pt x="302" y="606"/>
                    </a:lnTo>
                    <a:lnTo>
                      <a:pt x="298" y="610"/>
                    </a:lnTo>
                    <a:lnTo>
                      <a:pt x="298" y="616"/>
                    </a:lnTo>
                    <a:lnTo>
                      <a:pt x="298" y="620"/>
                    </a:lnTo>
                    <a:lnTo>
                      <a:pt x="298" y="624"/>
                    </a:lnTo>
                    <a:lnTo>
                      <a:pt x="294" y="624"/>
                    </a:lnTo>
                    <a:lnTo>
                      <a:pt x="290" y="624"/>
                    </a:lnTo>
                    <a:lnTo>
                      <a:pt x="290" y="628"/>
                    </a:lnTo>
                    <a:lnTo>
                      <a:pt x="288" y="632"/>
                    </a:lnTo>
                    <a:lnTo>
                      <a:pt x="288" y="638"/>
                    </a:lnTo>
                    <a:lnTo>
                      <a:pt x="288" y="644"/>
                    </a:lnTo>
                    <a:lnTo>
                      <a:pt x="288" y="648"/>
                    </a:lnTo>
                    <a:lnTo>
                      <a:pt x="288" y="652"/>
                    </a:lnTo>
                    <a:lnTo>
                      <a:pt x="288" y="656"/>
                    </a:lnTo>
                    <a:lnTo>
                      <a:pt x="292" y="658"/>
                    </a:lnTo>
                    <a:lnTo>
                      <a:pt x="298" y="658"/>
                    </a:lnTo>
                    <a:lnTo>
                      <a:pt x="298" y="662"/>
                    </a:lnTo>
                    <a:lnTo>
                      <a:pt x="302" y="664"/>
                    </a:lnTo>
                    <a:lnTo>
                      <a:pt x="308" y="664"/>
                    </a:lnTo>
                    <a:lnTo>
                      <a:pt x="312" y="664"/>
                    </a:lnTo>
                    <a:lnTo>
                      <a:pt x="316" y="666"/>
                    </a:lnTo>
                    <a:lnTo>
                      <a:pt x="320" y="666"/>
                    </a:lnTo>
                    <a:lnTo>
                      <a:pt x="324" y="666"/>
                    </a:lnTo>
                    <a:lnTo>
                      <a:pt x="328" y="664"/>
                    </a:lnTo>
                    <a:lnTo>
                      <a:pt x="330" y="660"/>
                    </a:lnTo>
                    <a:lnTo>
                      <a:pt x="330" y="656"/>
                    </a:lnTo>
                    <a:lnTo>
                      <a:pt x="328" y="652"/>
                    </a:lnTo>
                    <a:lnTo>
                      <a:pt x="328" y="648"/>
                    </a:lnTo>
                    <a:lnTo>
                      <a:pt x="330" y="642"/>
                    </a:lnTo>
                    <a:lnTo>
                      <a:pt x="330" y="638"/>
                    </a:lnTo>
                    <a:lnTo>
                      <a:pt x="330" y="634"/>
                    </a:lnTo>
                    <a:lnTo>
                      <a:pt x="330" y="628"/>
                    </a:lnTo>
                    <a:lnTo>
                      <a:pt x="330" y="624"/>
                    </a:lnTo>
                    <a:lnTo>
                      <a:pt x="326" y="622"/>
                    </a:lnTo>
                    <a:lnTo>
                      <a:pt x="326" y="618"/>
                    </a:lnTo>
                    <a:lnTo>
                      <a:pt x="326" y="614"/>
                    </a:lnTo>
                    <a:lnTo>
                      <a:pt x="324" y="610"/>
                    </a:lnTo>
                    <a:lnTo>
                      <a:pt x="324" y="606"/>
                    </a:lnTo>
                    <a:lnTo>
                      <a:pt x="324" y="602"/>
                    </a:lnTo>
                    <a:lnTo>
                      <a:pt x="324" y="598"/>
                    </a:lnTo>
                    <a:lnTo>
                      <a:pt x="324" y="594"/>
                    </a:lnTo>
                    <a:lnTo>
                      <a:pt x="324" y="588"/>
                    </a:lnTo>
                    <a:lnTo>
                      <a:pt x="326" y="584"/>
                    </a:lnTo>
                    <a:lnTo>
                      <a:pt x="330" y="582"/>
                    </a:lnTo>
                    <a:lnTo>
                      <a:pt x="334" y="578"/>
                    </a:lnTo>
                    <a:lnTo>
                      <a:pt x="340" y="576"/>
                    </a:lnTo>
                    <a:lnTo>
                      <a:pt x="344" y="574"/>
                    </a:lnTo>
                    <a:lnTo>
                      <a:pt x="348" y="572"/>
                    </a:lnTo>
                    <a:lnTo>
                      <a:pt x="352" y="570"/>
                    </a:lnTo>
                    <a:lnTo>
                      <a:pt x="356" y="566"/>
                    </a:lnTo>
                    <a:lnTo>
                      <a:pt x="360" y="564"/>
                    </a:lnTo>
                    <a:lnTo>
                      <a:pt x="366" y="562"/>
                    </a:lnTo>
                    <a:lnTo>
                      <a:pt x="370" y="560"/>
                    </a:lnTo>
                    <a:lnTo>
                      <a:pt x="374" y="558"/>
                    </a:lnTo>
                    <a:lnTo>
                      <a:pt x="378" y="558"/>
                    </a:lnTo>
                    <a:lnTo>
                      <a:pt x="376" y="562"/>
                    </a:lnTo>
                    <a:lnTo>
                      <a:pt x="376" y="566"/>
                    </a:lnTo>
                    <a:lnTo>
                      <a:pt x="378" y="570"/>
                    </a:lnTo>
                    <a:lnTo>
                      <a:pt x="378" y="574"/>
                    </a:lnTo>
                    <a:lnTo>
                      <a:pt x="378" y="578"/>
                    </a:lnTo>
                    <a:lnTo>
                      <a:pt x="378" y="582"/>
                    </a:lnTo>
                    <a:lnTo>
                      <a:pt x="378" y="586"/>
                    </a:lnTo>
                    <a:lnTo>
                      <a:pt x="380" y="590"/>
                    </a:lnTo>
                    <a:lnTo>
                      <a:pt x="380" y="594"/>
                    </a:lnTo>
                    <a:lnTo>
                      <a:pt x="374" y="598"/>
                    </a:lnTo>
                    <a:lnTo>
                      <a:pt x="374" y="602"/>
                    </a:lnTo>
                    <a:lnTo>
                      <a:pt x="376" y="606"/>
                    </a:lnTo>
                    <a:lnTo>
                      <a:pt x="376" y="610"/>
                    </a:lnTo>
                    <a:lnTo>
                      <a:pt x="376" y="614"/>
                    </a:lnTo>
                    <a:lnTo>
                      <a:pt x="376" y="618"/>
                    </a:lnTo>
                    <a:lnTo>
                      <a:pt x="384" y="620"/>
                    </a:lnTo>
                    <a:lnTo>
                      <a:pt x="388" y="620"/>
                    </a:lnTo>
                    <a:lnTo>
                      <a:pt x="392" y="620"/>
                    </a:lnTo>
                    <a:lnTo>
                      <a:pt x="392" y="624"/>
                    </a:lnTo>
                    <a:lnTo>
                      <a:pt x="392" y="628"/>
                    </a:lnTo>
                    <a:lnTo>
                      <a:pt x="388" y="628"/>
                    </a:lnTo>
                    <a:lnTo>
                      <a:pt x="384" y="630"/>
                    </a:lnTo>
                    <a:lnTo>
                      <a:pt x="382" y="636"/>
                    </a:lnTo>
                    <a:lnTo>
                      <a:pt x="382" y="642"/>
                    </a:lnTo>
                    <a:lnTo>
                      <a:pt x="382" y="646"/>
                    </a:lnTo>
                    <a:lnTo>
                      <a:pt x="382" y="650"/>
                    </a:lnTo>
                    <a:lnTo>
                      <a:pt x="376" y="650"/>
                    </a:lnTo>
                    <a:lnTo>
                      <a:pt x="374" y="654"/>
                    </a:lnTo>
                    <a:lnTo>
                      <a:pt x="374" y="658"/>
                    </a:lnTo>
                    <a:lnTo>
                      <a:pt x="374" y="662"/>
                    </a:lnTo>
                    <a:lnTo>
                      <a:pt x="374" y="666"/>
                    </a:lnTo>
                    <a:lnTo>
                      <a:pt x="374" y="670"/>
                    </a:lnTo>
                    <a:lnTo>
                      <a:pt x="374" y="674"/>
                    </a:lnTo>
                    <a:lnTo>
                      <a:pt x="370" y="674"/>
                    </a:lnTo>
                    <a:lnTo>
                      <a:pt x="366" y="676"/>
                    </a:lnTo>
                    <a:lnTo>
                      <a:pt x="364" y="682"/>
                    </a:lnTo>
                    <a:lnTo>
                      <a:pt x="366" y="688"/>
                    </a:lnTo>
                    <a:lnTo>
                      <a:pt x="366" y="692"/>
                    </a:lnTo>
                    <a:lnTo>
                      <a:pt x="366" y="696"/>
                    </a:lnTo>
                    <a:lnTo>
                      <a:pt x="366" y="700"/>
                    </a:lnTo>
                    <a:lnTo>
                      <a:pt x="368" y="706"/>
                    </a:lnTo>
                    <a:lnTo>
                      <a:pt x="370" y="712"/>
                    </a:lnTo>
                    <a:lnTo>
                      <a:pt x="374" y="714"/>
                    </a:lnTo>
                    <a:lnTo>
                      <a:pt x="378" y="716"/>
                    </a:lnTo>
                    <a:lnTo>
                      <a:pt x="382" y="718"/>
                    </a:lnTo>
                    <a:lnTo>
                      <a:pt x="386" y="720"/>
                    </a:lnTo>
                    <a:lnTo>
                      <a:pt x="390" y="720"/>
                    </a:lnTo>
                    <a:lnTo>
                      <a:pt x="394" y="722"/>
                    </a:lnTo>
                    <a:lnTo>
                      <a:pt x="398" y="724"/>
                    </a:lnTo>
                    <a:lnTo>
                      <a:pt x="402" y="726"/>
                    </a:lnTo>
                    <a:lnTo>
                      <a:pt x="406" y="728"/>
                    </a:lnTo>
                    <a:lnTo>
                      <a:pt x="410" y="730"/>
                    </a:lnTo>
                    <a:lnTo>
                      <a:pt x="414" y="730"/>
                    </a:lnTo>
                    <a:lnTo>
                      <a:pt x="418" y="732"/>
                    </a:lnTo>
                    <a:lnTo>
                      <a:pt x="422" y="734"/>
                    </a:lnTo>
                    <a:lnTo>
                      <a:pt x="426" y="734"/>
                    </a:lnTo>
                    <a:lnTo>
                      <a:pt x="430" y="734"/>
                    </a:lnTo>
                    <a:lnTo>
                      <a:pt x="436" y="734"/>
                    </a:lnTo>
                    <a:lnTo>
                      <a:pt x="440" y="730"/>
                    </a:lnTo>
                    <a:lnTo>
                      <a:pt x="442" y="726"/>
                    </a:lnTo>
                    <a:lnTo>
                      <a:pt x="446" y="726"/>
                    </a:lnTo>
                    <a:lnTo>
                      <a:pt x="450" y="726"/>
                    </a:lnTo>
                    <a:lnTo>
                      <a:pt x="454" y="726"/>
                    </a:lnTo>
                    <a:lnTo>
                      <a:pt x="458" y="724"/>
                    </a:lnTo>
                    <a:lnTo>
                      <a:pt x="462" y="722"/>
                    </a:lnTo>
                    <a:lnTo>
                      <a:pt x="464" y="718"/>
                    </a:lnTo>
                    <a:lnTo>
                      <a:pt x="468" y="718"/>
                    </a:lnTo>
                    <a:lnTo>
                      <a:pt x="472" y="716"/>
                    </a:lnTo>
                    <a:lnTo>
                      <a:pt x="474" y="712"/>
                    </a:lnTo>
                    <a:lnTo>
                      <a:pt x="476" y="708"/>
                    </a:lnTo>
                    <a:lnTo>
                      <a:pt x="476" y="702"/>
                    </a:lnTo>
                    <a:lnTo>
                      <a:pt x="478" y="698"/>
                    </a:lnTo>
                    <a:lnTo>
                      <a:pt x="478" y="694"/>
                    </a:lnTo>
                    <a:lnTo>
                      <a:pt x="480" y="690"/>
                    </a:lnTo>
                    <a:lnTo>
                      <a:pt x="482" y="686"/>
                    </a:lnTo>
                    <a:lnTo>
                      <a:pt x="480" y="682"/>
                    </a:lnTo>
                    <a:lnTo>
                      <a:pt x="478" y="678"/>
                    </a:lnTo>
                    <a:lnTo>
                      <a:pt x="480" y="674"/>
                    </a:lnTo>
                    <a:lnTo>
                      <a:pt x="478" y="670"/>
                    </a:lnTo>
                    <a:lnTo>
                      <a:pt x="476" y="666"/>
                    </a:lnTo>
                    <a:lnTo>
                      <a:pt x="472" y="660"/>
                    </a:lnTo>
                    <a:lnTo>
                      <a:pt x="468" y="658"/>
                    </a:lnTo>
                    <a:lnTo>
                      <a:pt x="466" y="654"/>
                    </a:lnTo>
                    <a:lnTo>
                      <a:pt x="462" y="652"/>
                    </a:lnTo>
                    <a:lnTo>
                      <a:pt x="458" y="646"/>
                    </a:lnTo>
                    <a:lnTo>
                      <a:pt x="456" y="642"/>
                    </a:lnTo>
                    <a:lnTo>
                      <a:pt x="454" y="638"/>
                    </a:lnTo>
                    <a:lnTo>
                      <a:pt x="454" y="634"/>
                    </a:lnTo>
                    <a:lnTo>
                      <a:pt x="450" y="632"/>
                    </a:lnTo>
                    <a:lnTo>
                      <a:pt x="448" y="628"/>
                    </a:lnTo>
                    <a:lnTo>
                      <a:pt x="444" y="626"/>
                    </a:lnTo>
                    <a:lnTo>
                      <a:pt x="448" y="624"/>
                    </a:lnTo>
                    <a:lnTo>
                      <a:pt x="450" y="618"/>
                    </a:lnTo>
                    <a:lnTo>
                      <a:pt x="446" y="616"/>
                    </a:lnTo>
                    <a:lnTo>
                      <a:pt x="442" y="614"/>
                    </a:lnTo>
                    <a:lnTo>
                      <a:pt x="440" y="618"/>
                    </a:lnTo>
                    <a:lnTo>
                      <a:pt x="438" y="622"/>
                    </a:lnTo>
                    <a:lnTo>
                      <a:pt x="434" y="620"/>
                    </a:lnTo>
                    <a:lnTo>
                      <a:pt x="434" y="616"/>
                    </a:lnTo>
                    <a:lnTo>
                      <a:pt x="434" y="612"/>
                    </a:lnTo>
                    <a:lnTo>
                      <a:pt x="432" y="608"/>
                    </a:lnTo>
                    <a:lnTo>
                      <a:pt x="428" y="606"/>
                    </a:lnTo>
                    <a:lnTo>
                      <a:pt x="424" y="604"/>
                    </a:lnTo>
                    <a:lnTo>
                      <a:pt x="420" y="604"/>
                    </a:lnTo>
                    <a:lnTo>
                      <a:pt x="414" y="604"/>
                    </a:lnTo>
                    <a:lnTo>
                      <a:pt x="410" y="604"/>
                    </a:lnTo>
                    <a:lnTo>
                      <a:pt x="406" y="604"/>
                    </a:lnTo>
                    <a:lnTo>
                      <a:pt x="402" y="604"/>
                    </a:lnTo>
                    <a:lnTo>
                      <a:pt x="402" y="600"/>
                    </a:lnTo>
                    <a:lnTo>
                      <a:pt x="398" y="600"/>
                    </a:lnTo>
                    <a:lnTo>
                      <a:pt x="396" y="594"/>
                    </a:lnTo>
                    <a:lnTo>
                      <a:pt x="396" y="590"/>
                    </a:lnTo>
                    <a:lnTo>
                      <a:pt x="394" y="586"/>
                    </a:lnTo>
                    <a:lnTo>
                      <a:pt x="398" y="590"/>
                    </a:lnTo>
                    <a:lnTo>
                      <a:pt x="402" y="592"/>
                    </a:lnTo>
                    <a:lnTo>
                      <a:pt x="406" y="594"/>
                    </a:lnTo>
                    <a:lnTo>
                      <a:pt x="408" y="590"/>
                    </a:lnTo>
                    <a:lnTo>
                      <a:pt x="410" y="586"/>
                    </a:lnTo>
                    <a:lnTo>
                      <a:pt x="408" y="582"/>
                    </a:lnTo>
                    <a:lnTo>
                      <a:pt x="404" y="580"/>
                    </a:lnTo>
                    <a:lnTo>
                      <a:pt x="400" y="578"/>
                    </a:lnTo>
                    <a:lnTo>
                      <a:pt x="398" y="574"/>
                    </a:lnTo>
                    <a:lnTo>
                      <a:pt x="394" y="574"/>
                    </a:lnTo>
                    <a:lnTo>
                      <a:pt x="390" y="576"/>
                    </a:lnTo>
                    <a:lnTo>
                      <a:pt x="390" y="580"/>
                    </a:lnTo>
                    <a:lnTo>
                      <a:pt x="386" y="582"/>
                    </a:lnTo>
                    <a:lnTo>
                      <a:pt x="382" y="578"/>
                    </a:lnTo>
                    <a:lnTo>
                      <a:pt x="384" y="574"/>
                    </a:lnTo>
                    <a:lnTo>
                      <a:pt x="386" y="570"/>
                    </a:lnTo>
                    <a:lnTo>
                      <a:pt x="388" y="566"/>
                    </a:lnTo>
                    <a:lnTo>
                      <a:pt x="386" y="562"/>
                    </a:lnTo>
                    <a:lnTo>
                      <a:pt x="384" y="558"/>
                    </a:lnTo>
                    <a:lnTo>
                      <a:pt x="384" y="554"/>
                    </a:lnTo>
                    <a:lnTo>
                      <a:pt x="386" y="550"/>
                    </a:lnTo>
                    <a:lnTo>
                      <a:pt x="386" y="546"/>
                    </a:lnTo>
                    <a:lnTo>
                      <a:pt x="386" y="542"/>
                    </a:lnTo>
                    <a:lnTo>
                      <a:pt x="388" y="538"/>
                    </a:lnTo>
                    <a:lnTo>
                      <a:pt x="392" y="536"/>
                    </a:lnTo>
                    <a:lnTo>
                      <a:pt x="396" y="534"/>
                    </a:lnTo>
                    <a:lnTo>
                      <a:pt x="400" y="534"/>
                    </a:lnTo>
                    <a:lnTo>
                      <a:pt x="404" y="530"/>
                    </a:lnTo>
                    <a:lnTo>
                      <a:pt x="408" y="528"/>
                    </a:lnTo>
                    <a:lnTo>
                      <a:pt x="410" y="524"/>
                    </a:lnTo>
                    <a:lnTo>
                      <a:pt x="412" y="520"/>
                    </a:lnTo>
                    <a:lnTo>
                      <a:pt x="416" y="518"/>
                    </a:lnTo>
                    <a:lnTo>
                      <a:pt x="416" y="514"/>
                    </a:lnTo>
                    <a:lnTo>
                      <a:pt x="414" y="510"/>
                    </a:lnTo>
                    <a:lnTo>
                      <a:pt x="414" y="506"/>
                    </a:lnTo>
                    <a:lnTo>
                      <a:pt x="424" y="504"/>
                    </a:lnTo>
                    <a:lnTo>
                      <a:pt x="428" y="504"/>
                    </a:lnTo>
                    <a:lnTo>
                      <a:pt x="432" y="500"/>
                    </a:lnTo>
                    <a:lnTo>
                      <a:pt x="436" y="496"/>
                    </a:lnTo>
                    <a:lnTo>
                      <a:pt x="438" y="492"/>
                    </a:lnTo>
                    <a:lnTo>
                      <a:pt x="442" y="490"/>
                    </a:lnTo>
                    <a:lnTo>
                      <a:pt x="446" y="486"/>
                    </a:lnTo>
                    <a:lnTo>
                      <a:pt x="448" y="482"/>
                    </a:lnTo>
                    <a:lnTo>
                      <a:pt x="450" y="478"/>
                    </a:lnTo>
                    <a:lnTo>
                      <a:pt x="460" y="466"/>
                    </a:lnTo>
                    <a:lnTo>
                      <a:pt x="458" y="470"/>
                    </a:lnTo>
                    <a:lnTo>
                      <a:pt x="462" y="470"/>
                    </a:lnTo>
                    <a:lnTo>
                      <a:pt x="466" y="470"/>
                    </a:lnTo>
                    <a:lnTo>
                      <a:pt x="470" y="468"/>
                    </a:lnTo>
                    <a:lnTo>
                      <a:pt x="474" y="466"/>
                    </a:lnTo>
                    <a:lnTo>
                      <a:pt x="480" y="466"/>
                    </a:lnTo>
                    <a:lnTo>
                      <a:pt x="484" y="466"/>
                    </a:lnTo>
                    <a:lnTo>
                      <a:pt x="488" y="466"/>
                    </a:lnTo>
                    <a:lnTo>
                      <a:pt x="492" y="466"/>
                    </a:lnTo>
                    <a:lnTo>
                      <a:pt x="496" y="466"/>
                    </a:lnTo>
                    <a:lnTo>
                      <a:pt x="500" y="468"/>
                    </a:lnTo>
                    <a:lnTo>
                      <a:pt x="504" y="472"/>
                    </a:lnTo>
                    <a:lnTo>
                      <a:pt x="504" y="476"/>
                    </a:lnTo>
                    <a:lnTo>
                      <a:pt x="508" y="478"/>
                    </a:lnTo>
                    <a:lnTo>
                      <a:pt x="512" y="480"/>
                    </a:lnTo>
                    <a:lnTo>
                      <a:pt x="514" y="476"/>
                    </a:lnTo>
                    <a:lnTo>
                      <a:pt x="512" y="472"/>
                    </a:lnTo>
                    <a:lnTo>
                      <a:pt x="510" y="468"/>
                    </a:lnTo>
                    <a:lnTo>
                      <a:pt x="506" y="466"/>
                    </a:lnTo>
                    <a:lnTo>
                      <a:pt x="504" y="462"/>
                    </a:lnTo>
                    <a:lnTo>
                      <a:pt x="506" y="458"/>
                    </a:lnTo>
                    <a:lnTo>
                      <a:pt x="506" y="452"/>
                    </a:lnTo>
                    <a:lnTo>
                      <a:pt x="506" y="448"/>
                    </a:lnTo>
                    <a:lnTo>
                      <a:pt x="504" y="444"/>
                    </a:lnTo>
                    <a:lnTo>
                      <a:pt x="500" y="442"/>
                    </a:lnTo>
                    <a:lnTo>
                      <a:pt x="496" y="438"/>
                    </a:lnTo>
                    <a:lnTo>
                      <a:pt x="492" y="436"/>
                    </a:lnTo>
                    <a:lnTo>
                      <a:pt x="492" y="432"/>
                    </a:lnTo>
                    <a:lnTo>
                      <a:pt x="490" y="428"/>
                    </a:lnTo>
                    <a:lnTo>
                      <a:pt x="490" y="424"/>
                    </a:lnTo>
                    <a:lnTo>
                      <a:pt x="490" y="420"/>
                    </a:lnTo>
                    <a:lnTo>
                      <a:pt x="492" y="416"/>
                    </a:lnTo>
                    <a:lnTo>
                      <a:pt x="492" y="412"/>
                    </a:lnTo>
                    <a:lnTo>
                      <a:pt x="492" y="408"/>
                    </a:lnTo>
                    <a:lnTo>
                      <a:pt x="492" y="404"/>
                    </a:lnTo>
                    <a:lnTo>
                      <a:pt x="492" y="400"/>
                    </a:lnTo>
                    <a:lnTo>
                      <a:pt x="492" y="396"/>
                    </a:lnTo>
                    <a:lnTo>
                      <a:pt x="492" y="392"/>
                    </a:lnTo>
                    <a:lnTo>
                      <a:pt x="496" y="388"/>
                    </a:lnTo>
                    <a:lnTo>
                      <a:pt x="500" y="388"/>
                    </a:lnTo>
                    <a:lnTo>
                      <a:pt x="504" y="386"/>
                    </a:lnTo>
                    <a:lnTo>
                      <a:pt x="510" y="386"/>
                    </a:lnTo>
                    <a:lnTo>
                      <a:pt x="512" y="390"/>
                    </a:lnTo>
                    <a:lnTo>
                      <a:pt x="514" y="394"/>
                    </a:lnTo>
                    <a:lnTo>
                      <a:pt x="514" y="398"/>
                    </a:lnTo>
                    <a:lnTo>
                      <a:pt x="514" y="404"/>
                    </a:lnTo>
                    <a:lnTo>
                      <a:pt x="516" y="408"/>
                    </a:lnTo>
                    <a:lnTo>
                      <a:pt x="520" y="410"/>
                    </a:lnTo>
                    <a:lnTo>
                      <a:pt x="524" y="410"/>
                    </a:lnTo>
                    <a:lnTo>
                      <a:pt x="528" y="410"/>
                    </a:lnTo>
                    <a:lnTo>
                      <a:pt x="532" y="410"/>
                    </a:lnTo>
                    <a:lnTo>
                      <a:pt x="536" y="408"/>
                    </a:lnTo>
                    <a:lnTo>
                      <a:pt x="542" y="408"/>
                    </a:lnTo>
                    <a:lnTo>
                      <a:pt x="550" y="406"/>
                    </a:lnTo>
                    <a:lnTo>
                      <a:pt x="550" y="400"/>
                    </a:lnTo>
                    <a:lnTo>
                      <a:pt x="550" y="396"/>
                    </a:lnTo>
                    <a:lnTo>
                      <a:pt x="554" y="394"/>
                    </a:lnTo>
                    <a:lnTo>
                      <a:pt x="554" y="390"/>
                    </a:lnTo>
                    <a:lnTo>
                      <a:pt x="554" y="386"/>
                    </a:lnTo>
                    <a:lnTo>
                      <a:pt x="554" y="382"/>
                    </a:lnTo>
                    <a:lnTo>
                      <a:pt x="554" y="378"/>
                    </a:lnTo>
                    <a:lnTo>
                      <a:pt x="554" y="374"/>
                    </a:lnTo>
                    <a:lnTo>
                      <a:pt x="554" y="370"/>
                    </a:lnTo>
                    <a:lnTo>
                      <a:pt x="552" y="366"/>
                    </a:lnTo>
                    <a:lnTo>
                      <a:pt x="548" y="366"/>
                    </a:lnTo>
                    <a:lnTo>
                      <a:pt x="546" y="362"/>
                    </a:lnTo>
                    <a:lnTo>
                      <a:pt x="540" y="360"/>
                    </a:lnTo>
                    <a:lnTo>
                      <a:pt x="536" y="358"/>
                    </a:lnTo>
                    <a:lnTo>
                      <a:pt x="532" y="358"/>
                    </a:lnTo>
                    <a:lnTo>
                      <a:pt x="526" y="358"/>
                    </a:lnTo>
                    <a:lnTo>
                      <a:pt x="522" y="358"/>
                    </a:lnTo>
                    <a:lnTo>
                      <a:pt x="522" y="362"/>
                    </a:lnTo>
                    <a:lnTo>
                      <a:pt x="520" y="366"/>
                    </a:lnTo>
                    <a:lnTo>
                      <a:pt x="516" y="368"/>
                    </a:lnTo>
                    <a:lnTo>
                      <a:pt x="512" y="368"/>
                    </a:lnTo>
                    <a:lnTo>
                      <a:pt x="508" y="366"/>
                    </a:lnTo>
                    <a:lnTo>
                      <a:pt x="504" y="362"/>
                    </a:lnTo>
                    <a:lnTo>
                      <a:pt x="504" y="358"/>
                    </a:lnTo>
                    <a:lnTo>
                      <a:pt x="502" y="354"/>
                    </a:lnTo>
                    <a:lnTo>
                      <a:pt x="500" y="348"/>
                    </a:lnTo>
                    <a:lnTo>
                      <a:pt x="498" y="344"/>
                    </a:lnTo>
                    <a:lnTo>
                      <a:pt x="496" y="340"/>
                    </a:lnTo>
                    <a:lnTo>
                      <a:pt x="494" y="336"/>
                    </a:lnTo>
                    <a:lnTo>
                      <a:pt x="494" y="332"/>
                    </a:lnTo>
                    <a:lnTo>
                      <a:pt x="498" y="328"/>
                    </a:lnTo>
                    <a:lnTo>
                      <a:pt x="498" y="324"/>
                    </a:lnTo>
                    <a:lnTo>
                      <a:pt x="498" y="320"/>
                    </a:lnTo>
                    <a:lnTo>
                      <a:pt x="498" y="316"/>
                    </a:lnTo>
                    <a:lnTo>
                      <a:pt x="498" y="310"/>
                    </a:lnTo>
                    <a:lnTo>
                      <a:pt x="498" y="306"/>
                    </a:lnTo>
                    <a:lnTo>
                      <a:pt x="498" y="302"/>
                    </a:lnTo>
                    <a:lnTo>
                      <a:pt x="498" y="298"/>
                    </a:lnTo>
                    <a:lnTo>
                      <a:pt x="498" y="294"/>
                    </a:lnTo>
                    <a:lnTo>
                      <a:pt x="496" y="290"/>
                    </a:lnTo>
                    <a:lnTo>
                      <a:pt x="494" y="286"/>
                    </a:lnTo>
                    <a:lnTo>
                      <a:pt x="492" y="282"/>
                    </a:lnTo>
                    <a:lnTo>
                      <a:pt x="492" y="278"/>
                    </a:lnTo>
                    <a:lnTo>
                      <a:pt x="492" y="274"/>
                    </a:lnTo>
                    <a:lnTo>
                      <a:pt x="488" y="272"/>
                    </a:lnTo>
                    <a:lnTo>
                      <a:pt x="484" y="270"/>
                    </a:lnTo>
                    <a:lnTo>
                      <a:pt x="482" y="266"/>
                    </a:lnTo>
                    <a:lnTo>
                      <a:pt x="482" y="262"/>
                    </a:lnTo>
                    <a:lnTo>
                      <a:pt x="482" y="258"/>
                    </a:lnTo>
                    <a:lnTo>
                      <a:pt x="482" y="250"/>
                    </a:lnTo>
                    <a:lnTo>
                      <a:pt x="480" y="246"/>
                    </a:lnTo>
                    <a:lnTo>
                      <a:pt x="482" y="242"/>
                    </a:lnTo>
                    <a:lnTo>
                      <a:pt x="482" y="238"/>
                    </a:lnTo>
                    <a:lnTo>
                      <a:pt x="482" y="234"/>
                    </a:lnTo>
                    <a:lnTo>
                      <a:pt x="482" y="230"/>
                    </a:lnTo>
                    <a:lnTo>
                      <a:pt x="482" y="226"/>
                    </a:lnTo>
                    <a:lnTo>
                      <a:pt x="482" y="222"/>
                    </a:lnTo>
                    <a:lnTo>
                      <a:pt x="484" y="218"/>
                    </a:lnTo>
                    <a:lnTo>
                      <a:pt x="484" y="212"/>
                    </a:lnTo>
                    <a:lnTo>
                      <a:pt x="484" y="208"/>
                    </a:lnTo>
                    <a:lnTo>
                      <a:pt x="482" y="204"/>
                    </a:lnTo>
                    <a:lnTo>
                      <a:pt x="482" y="200"/>
                    </a:lnTo>
                    <a:lnTo>
                      <a:pt x="486" y="196"/>
                    </a:lnTo>
                    <a:lnTo>
                      <a:pt x="490" y="194"/>
                    </a:lnTo>
                    <a:lnTo>
                      <a:pt x="494" y="194"/>
                    </a:lnTo>
                    <a:lnTo>
                      <a:pt x="498" y="192"/>
                    </a:lnTo>
                    <a:lnTo>
                      <a:pt x="504" y="188"/>
                    </a:lnTo>
                    <a:lnTo>
                      <a:pt x="506" y="184"/>
                    </a:lnTo>
                    <a:lnTo>
                      <a:pt x="510" y="184"/>
                    </a:lnTo>
                    <a:lnTo>
                      <a:pt x="514" y="182"/>
                    </a:lnTo>
                    <a:lnTo>
                      <a:pt x="518" y="180"/>
                    </a:lnTo>
                    <a:lnTo>
                      <a:pt x="518" y="176"/>
                    </a:lnTo>
                    <a:lnTo>
                      <a:pt x="518" y="172"/>
                    </a:lnTo>
                    <a:lnTo>
                      <a:pt x="516" y="168"/>
                    </a:lnTo>
                    <a:lnTo>
                      <a:pt x="512" y="166"/>
                    </a:lnTo>
                    <a:lnTo>
                      <a:pt x="506" y="162"/>
                    </a:lnTo>
                    <a:lnTo>
                      <a:pt x="502" y="160"/>
                    </a:lnTo>
                    <a:lnTo>
                      <a:pt x="498" y="160"/>
                    </a:lnTo>
                    <a:lnTo>
                      <a:pt x="494" y="160"/>
                    </a:lnTo>
                    <a:lnTo>
                      <a:pt x="490" y="162"/>
                    </a:lnTo>
                    <a:lnTo>
                      <a:pt x="486" y="164"/>
                    </a:lnTo>
                    <a:lnTo>
                      <a:pt x="482" y="168"/>
                    </a:lnTo>
                    <a:lnTo>
                      <a:pt x="478" y="170"/>
                    </a:lnTo>
                    <a:lnTo>
                      <a:pt x="478" y="174"/>
                    </a:lnTo>
                    <a:lnTo>
                      <a:pt x="478" y="178"/>
                    </a:lnTo>
                    <a:lnTo>
                      <a:pt x="478" y="182"/>
                    </a:lnTo>
                    <a:lnTo>
                      <a:pt x="474" y="184"/>
                    </a:lnTo>
                    <a:lnTo>
                      <a:pt x="470" y="184"/>
                    </a:lnTo>
                    <a:lnTo>
                      <a:pt x="470" y="188"/>
                    </a:lnTo>
                    <a:lnTo>
                      <a:pt x="470" y="192"/>
                    </a:lnTo>
                    <a:lnTo>
                      <a:pt x="468" y="196"/>
                    </a:lnTo>
                    <a:lnTo>
                      <a:pt x="464" y="198"/>
                    </a:lnTo>
                    <a:lnTo>
                      <a:pt x="460" y="204"/>
                    </a:lnTo>
                    <a:lnTo>
                      <a:pt x="458" y="200"/>
                    </a:lnTo>
                    <a:lnTo>
                      <a:pt x="454" y="198"/>
                    </a:lnTo>
                    <a:lnTo>
                      <a:pt x="450" y="196"/>
                    </a:lnTo>
                    <a:lnTo>
                      <a:pt x="446" y="194"/>
                    </a:lnTo>
                    <a:lnTo>
                      <a:pt x="442" y="194"/>
                    </a:lnTo>
                    <a:lnTo>
                      <a:pt x="438" y="192"/>
                    </a:lnTo>
                    <a:lnTo>
                      <a:pt x="434" y="188"/>
                    </a:lnTo>
                    <a:lnTo>
                      <a:pt x="430" y="186"/>
                    </a:lnTo>
                    <a:lnTo>
                      <a:pt x="428" y="182"/>
                    </a:lnTo>
                    <a:lnTo>
                      <a:pt x="424" y="178"/>
                    </a:lnTo>
                    <a:lnTo>
                      <a:pt x="420" y="176"/>
                    </a:lnTo>
                    <a:lnTo>
                      <a:pt x="416" y="174"/>
                    </a:lnTo>
                    <a:lnTo>
                      <a:pt x="414" y="170"/>
                    </a:lnTo>
                    <a:lnTo>
                      <a:pt x="410" y="170"/>
                    </a:lnTo>
                    <a:lnTo>
                      <a:pt x="408" y="166"/>
                    </a:lnTo>
                    <a:lnTo>
                      <a:pt x="404" y="166"/>
                    </a:lnTo>
                    <a:lnTo>
                      <a:pt x="402" y="162"/>
                    </a:lnTo>
                    <a:lnTo>
                      <a:pt x="400" y="158"/>
                    </a:lnTo>
                    <a:lnTo>
                      <a:pt x="398" y="154"/>
                    </a:lnTo>
                    <a:lnTo>
                      <a:pt x="394" y="152"/>
                    </a:lnTo>
                    <a:lnTo>
                      <a:pt x="392" y="148"/>
                    </a:lnTo>
                    <a:lnTo>
                      <a:pt x="388" y="146"/>
                    </a:lnTo>
                    <a:lnTo>
                      <a:pt x="386" y="142"/>
                    </a:lnTo>
                    <a:lnTo>
                      <a:pt x="388" y="138"/>
                    </a:lnTo>
                    <a:lnTo>
                      <a:pt x="392" y="134"/>
                    </a:lnTo>
                    <a:lnTo>
                      <a:pt x="394" y="130"/>
                    </a:lnTo>
                    <a:lnTo>
                      <a:pt x="394" y="126"/>
                    </a:lnTo>
                    <a:lnTo>
                      <a:pt x="396" y="122"/>
                    </a:lnTo>
                    <a:lnTo>
                      <a:pt x="400" y="120"/>
                    </a:lnTo>
                    <a:lnTo>
                      <a:pt x="404" y="116"/>
                    </a:lnTo>
                    <a:lnTo>
                      <a:pt x="406" y="112"/>
                    </a:lnTo>
                    <a:lnTo>
                      <a:pt x="408" y="108"/>
                    </a:lnTo>
                    <a:lnTo>
                      <a:pt x="408" y="104"/>
                    </a:lnTo>
                    <a:lnTo>
                      <a:pt x="406" y="98"/>
                    </a:lnTo>
                    <a:lnTo>
                      <a:pt x="402" y="94"/>
                    </a:lnTo>
                    <a:lnTo>
                      <a:pt x="402" y="90"/>
                    </a:lnTo>
                    <a:lnTo>
                      <a:pt x="404" y="86"/>
                    </a:lnTo>
                    <a:lnTo>
                      <a:pt x="402" y="82"/>
                    </a:lnTo>
                    <a:lnTo>
                      <a:pt x="402" y="78"/>
                    </a:lnTo>
                    <a:lnTo>
                      <a:pt x="402" y="74"/>
                    </a:lnTo>
                    <a:lnTo>
                      <a:pt x="398" y="72"/>
                    </a:lnTo>
                    <a:lnTo>
                      <a:pt x="394" y="72"/>
                    </a:lnTo>
                    <a:lnTo>
                      <a:pt x="388" y="72"/>
                    </a:lnTo>
                    <a:lnTo>
                      <a:pt x="384" y="72"/>
                    </a:lnTo>
                    <a:lnTo>
                      <a:pt x="380" y="72"/>
                    </a:lnTo>
                    <a:lnTo>
                      <a:pt x="376" y="74"/>
                    </a:lnTo>
                    <a:lnTo>
                      <a:pt x="374" y="78"/>
                    </a:lnTo>
                    <a:lnTo>
                      <a:pt x="374" y="82"/>
                    </a:lnTo>
                    <a:lnTo>
                      <a:pt x="374" y="86"/>
                    </a:lnTo>
                    <a:lnTo>
                      <a:pt x="372" y="90"/>
                    </a:lnTo>
                    <a:lnTo>
                      <a:pt x="368" y="92"/>
                    </a:lnTo>
                    <a:lnTo>
                      <a:pt x="368" y="96"/>
                    </a:lnTo>
                    <a:lnTo>
                      <a:pt x="366" y="100"/>
                    </a:lnTo>
                    <a:lnTo>
                      <a:pt x="366" y="104"/>
                    </a:lnTo>
                    <a:lnTo>
                      <a:pt x="366" y="108"/>
                    </a:lnTo>
                    <a:lnTo>
                      <a:pt x="364" y="112"/>
                    </a:lnTo>
                    <a:lnTo>
                      <a:pt x="360" y="112"/>
                    </a:lnTo>
                    <a:lnTo>
                      <a:pt x="356" y="112"/>
                    </a:lnTo>
                    <a:lnTo>
                      <a:pt x="352" y="114"/>
                    </a:lnTo>
                    <a:lnTo>
                      <a:pt x="348" y="114"/>
                    </a:lnTo>
                    <a:lnTo>
                      <a:pt x="344" y="118"/>
                    </a:lnTo>
                    <a:lnTo>
                      <a:pt x="340" y="120"/>
                    </a:lnTo>
                    <a:lnTo>
                      <a:pt x="336" y="120"/>
                    </a:lnTo>
                    <a:lnTo>
                      <a:pt x="336" y="116"/>
                    </a:lnTo>
                    <a:lnTo>
                      <a:pt x="334" y="112"/>
                    </a:lnTo>
                    <a:lnTo>
                      <a:pt x="332" y="108"/>
                    </a:lnTo>
                    <a:lnTo>
                      <a:pt x="328" y="104"/>
                    </a:lnTo>
                    <a:lnTo>
                      <a:pt x="322" y="102"/>
                    </a:lnTo>
                    <a:lnTo>
                      <a:pt x="318" y="100"/>
                    </a:lnTo>
                    <a:lnTo>
                      <a:pt x="314" y="94"/>
                    </a:lnTo>
                    <a:lnTo>
                      <a:pt x="314" y="90"/>
                    </a:lnTo>
                    <a:lnTo>
                      <a:pt x="314" y="86"/>
                    </a:lnTo>
                    <a:lnTo>
                      <a:pt x="312" y="82"/>
                    </a:lnTo>
                    <a:lnTo>
                      <a:pt x="310" y="76"/>
                    </a:lnTo>
                    <a:lnTo>
                      <a:pt x="310" y="68"/>
                    </a:lnTo>
                    <a:lnTo>
                      <a:pt x="310" y="64"/>
                    </a:lnTo>
                    <a:lnTo>
                      <a:pt x="310" y="58"/>
                    </a:lnTo>
                    <a:lnTo>
                      <a:pt x="308" y="54"/>
                    </a:lnTo>
                    <a:lnTo>
                      <a:pt x="304" y="52"/>
                    </a:lnTo>
                    <a:lnTo>
                      <a:pt x="298" y="50"/>
                    </a:lnTo>
                    <a:lnTo>
                      <a:pt x="292" y="50"/>
                    </a:lnTo>
                    <a:lnTo>
                      <a:pt x="288" y="50"/>
                    </a:lnTo>
                    <a:lnTo>
                      <a:pt x="284" y="50"/>
                    </a:lnTo>
                    <a:lnTo>
                      <a:pt x="280" y="50"/>
                    </a:lnTo>
                    <a:lnTo>
                      <a:pt x="278" y="54"/>
                    </a:lnTo>
                    <a:lnTo>
                      <a:pt x="278" y="58"/>
                    </a:lnTo>
                    <a:lnTo>
                      <a:pt x="280" y="64"/>
                    </a:lnTo>
                    <a:lnTo>
                      <a:pt x="282" y="68"/>
                    </a:lnTo>
                    <a:lnTo>
                      <a:pt x="286" y="70"/>
                    </a:lnTo>
                    <a:lnTo>
                      <a:pt x="288" y="76"/>
                    </a:lnTo>
                    <a:lnTo>
                      <a:pt x="288" y="80"/>
                    </a:lnTo>
                    <a:lnTo>
                      <a:pt x="288" y="84"/>
                    </a:lnTo>
                    <a:lnTo>
                      <a:pt x="288" y="88"/>
                    </a:lnTo>
                    <a:lnTo>
                      <a:pt x="288" y="92"/>
                    </a:lnTo>
                    <a:lnTo>
                      <a:pt x="280" y="90"/>
                    </a:lnTo>
                    <a:lnTo>
                      <a:pt x="278" y="94"/>
                    </a:lnTo>
                    <a:lnTo>
                      <a:pt x="280" y="98"/>
                    </a:lnTo>
                    <a:lnTo>
                      <a:pt x="282" y="102"/>
                    </a:lnTo>
                    <a:lnTo>
                      <a:pt x="284" y="110"/>
                    </a:lnTo>
                    <a:lnTo>
                      <a:pt x="284" y="114"/>
                    </a:lnTo>
                    <a:lnTo>
                      <a:pt x="284" y="118"/>
                    </a:lnTo>
                    <a:lnTo>
                      <a:pt x="284" y="122"/>
                    </a:lnTo>
                    <a:lnTo>
                      <a:pt x="282" y="126"/>
                    </a:lnTo>
                    <a:lnTo>
                      <a:pt x="278" y="128"/>
                    </a:lnTo>
                    <a:lnTo>
                      <a:pt x="276" y="132"/>
                    </a:lnTo>
                    <a:lnTo>
                      <a:pt x="274" y="136"/>
                    </a:lnTo>
                    <a:lnTo>
                      <a:pt x="270" y="136"/>
                    </a:lnTo>
                    <a:lnTo>
                      <a:pt x="266" y="136"/>
                    </a:lnTo>
                    <a:lnTo>
                      <a:pt x="262" y="136"/>
                    </a:lnTo>
                    <a:lnTo>
                      <a:pt x="260" y="132"/>
                    </a:lnTo>
                    <a:lnTo>
                      <a:pt x="260" y="128"/>
                    </a:lnTo>
                    <a:lnTo>
                      <a:pt x="256" y="126"/>
                    </a:lnTo>
                    <a:lnTo>
                      <a:pt x="252" y="126"/>
                    </a:lnTo>
                    <a:lnTo>
                      <a:pt x="248" y="124"/>
                    </a:lnTo>
                    <a:lnTo>
                      <a:pt x="244" y="124"/>
                    </a:lnTo>
                    <a:lnTo>
                      <a:pt x="240" y="122"/>
                    </a:lnTo>
                    <a:lnTo>
                      <a:pt x="238" y="118"/>
                    </a:lnTo>
                    <a:lnTo>
                      <a:pt x="236" y="114"/>
                    </a:lnTo>
                    <a:lnTo>
                      <a:pt x="234" y="110"/>
                    </a:lnTo>
                    <a:lnTo>
                      <a:pt x="230" y="110"/>
                    </a:lnTo>
                    <a:lnTo>
                      <a:pt x="230" y="106"/>
                    </a:lnTo>
                    <a:lnTo>
                      <a:pt x="236" y="104"/>
                    </a:lnTo>
                    <a:lnTo>
                      <a:pt x="236" y="100"/>
                    </a:lnTo>
                    <a:lnTo>
                      <a:pt x="236" y="96"/>
                    </a:lnTo>
                    <a:lnTo>
                      <a:pt x="236" y="92"/>
                    </a:lnTo>
                    <a:lnTo>
                      <a:pt x="236" y="88"/>
                    </a:lnTo>
                    <a:lnTo>
                      <a:pt x="234" y="84"/>
                    </a:lnTo>
                    <a:lnTo>
                      <a:pt x="230" y="84"/>
                    </a:lnTo>
                    <a:lnTo>
                      <a:pt x="230" y="80"/>
                    </a:lnTo>
                    <a:lnTo>
                      <a:pt x="228" y="76"/>
                    </a:lnTo>
                    <a:lnTo>
                      <a:pt x="226" y="72"/>
                    </a:lnTo>
                    <a:lnTo>
                      <a:pt x="230" y="68"/>
                    </a:lnTo>
                    <a:lnTo>
                      <a:pt x="230" y="64"/>
                    </a:lnTo>
                    <a:lnTo>
                      <a:pt x="230" y="60"/>
                    </a:lnTo>
                    <a:lnTo>
                      <a:pt x="234" y="58"/>
                    </a:lnTo>
                    <a:lnTo>
                      <a:pt x="238" y="58"/>
                    </a:lnTo>
                    <a:lnTo>
                      <a:pt x="242" y="56"/>
                    </a:lnTo>
                    <a:lnTo>
                      <a:pt x="246" y="54"/>
                    </a:lnTo>
                    <a:lnTo>
                      <a:pt x="250" y="52"/>
                    </a:lnTo>
                    <a:lnTo>
                      <a:pt x="254" y="48"/>
                    </a:lnTo>
                    <a:lnTo>
                      <a:pt x="252" y="44"/>
                    </a:lnTo>
                    <a:lnTo>
                      <a:pt x="248" y="42"/>
                    </a:lnTo>
                    <a:lnTo>
                      <a:pt x="246" y="38"/>
                    </a:lnTo>
                    <a:lnTo>
                      <a:pt x="246" y="34"/>
                    </a:lnTo>
                    <a:lnTo>
                      <a:pt x="246" y="30"/>
                    </a:lnTo>
                    <a:lnTo>
                      <a:pt x="248" y="26"/>
                    </a:lnTo>
                    <a:lnTo>
                      <a:pt x="252" y="24"/>
                    </a:lnTo>
                    <a:lnTo>
                      <a:pt x="252" y="20"/>
                    </a:lnTo>
                    <a:lnTo>
                      <a:pt x="248" y="16"/>
                    </a:lnTo>
                    <a:lnTo>
                      <a:pt x="246" y="12"/>
                    </a:lnTo>
                    <a:lnTo>
                      <a:pt x="246" y="8"/>
                    </a:lnTo>
                    <a:lnTo>
                      <a:pt x="244" y="4"/>
                    </a:lnTo>
                    <a:lnTo>
                      <a:pt x="240" y="0"/>
                    </a:lnTo>
                    <a:lnTo>
                      <a:pt x="236" y="0"/>
                    </a:lnTo>
                    <a:lnTo>
                      <a:pt x="234" y="4"/>
                    </a:lnTo>
                    <a:lnTo>
                      <a:pt x="230" y="8"/>
                    </a:lnTo>
                    <a:lnTo>
                      <a:pt x="224" y="10"/>
                    </a:lnTo>
                    <a:lnTo>
                      <a:pt x="220" y="8"/>
                    </a:lnTo>
                    <a:lnTo>
                      <a:pt x="216" y="6"/>
                    </a:lnTo>
                    <a:lnTo>
                      <a:pt x="212" y="6"/>
                    </a:lnTo>
                    <a:lnTo>
                      <a:pt x="206" y="4"/>
                    </a:lnTo>
                    <a:lnTo>
                      <a:pt x="202" y="6"/>
                    </a:lnTo>
                    <a:lnTo>
                      <a:pt x="202" y="10"/>
                    </a:lnTo>
                    <a:lnTo>
                      <a:pt x="200" y="14"/>
                    </a:lnTo>
                    <a:lnTo>
                      <a:pt x="202" y="18"/>
                    </a:lnTo>
                    <a:lnTo>
                      <a:pt x="206" y="20"/>
                    </a:lnTo>
                    <a:lnTo>
                      <a:pt x="208" y="26"/>
                    </a:lnTo>
                    <a:lnTo>
                      <a:pt x="208" y="30"/>
                    </a:lnTo>
                    <a:lnTo>
                      <a:pt x="208" y="34"/>
                    </a:lnTo>
                    <a:lnTo>
                      <a:pt x="206" y="38"/>
                    </a:lnTo>
                    <a:lnTo>
                      <a:pt x="202" y="40"/>
                    </a:lnTo>
                    <a:lnTo>
                      <a:pt x="200" y="44"/>
                    </a:lnTo>
                    <a:lnTo>
                      <a:pt x="200" y="48"/>
                    </a:lnTo>
                    <a:lnTo>
                      <a:pt x="202" y="52"/>
                    </a:lnTo>
                    <a:lnTo>
                      <a:pt x="204" y="56"/>
                    </a:lnTo>
                    <a:lnTo>
                      <a:pt x="208" y="60"/>
                    </a:lnTo>
                    <a:lnTo>
                      <a:pt x="208" y="68"/>
                    </a:lnTo>
                    <a:lnTo>
                      <a:pt x="208" y="72"/>
                    </a:lnTo>
                    <a:lnTo>
                      <a:pt x="208" y="76"/>
                    </a:lnTo>
                    <a:lnTo>
                      <a:pt x="208" y="82"/>
                    </a:lnTo>
                    <a:lnTo>
                      <a:pt x="208" y="86"/>
                    </a:lnTo>
                    <a:lnTo>
                      <a:pt x="212" y="88"/>
                    </a:lnTo>
                    <a:lnTo>
                      <a:pt x="214" y="92"/>
                    </a:lnTo>
                    <a:lnTo>
                      <a:pt x="216" y="96"/>
                    </a:lnTo>
                    <a:lnTo>
                      <a:pt x="216" y="100"/>
                    </a:lnTo>
                    <a:lnTo>
                      <a:pt x="216" y="104"/>
                    </a:lnTo>
                    <a:lnTo>
                      <a:pt x="214" y="108"/>
                    </a:lnTo>
                    <a:lnTo>
                      <a:pt x="210" y="114"/>
                    </a:lnTo>
                    <a:lnTo>
                      <a:pt x="208" y="118"/>
                    </a:lnTo>
                    <a:lnTo>
                      <a:pt x="208" y="122"/>
                    </a:lnTo>
                    <a:lnTo>
                      <a:pt x="206" y="126"/>
                    </a:lnTo>
                    <a:lnTo>
                      <a:pt x="202" y="128"/>
                    </a:lnTo>
                    <a:lnTo>
                      <a:pt x="202" y="132"/>
                    </a:lnTo>
                    <a:lnTo>
                      <a:pt x="202" y="138"/>
                    </a:lnTo>
                    <a:lnTo>
                      <a:pt x="202" y="142"/>
                    </a:lnTo>
                    <a:lnTo>
                      <a:pt x="200" y="146"/>
                    </a:lnTo>
                    <a:lnTo>
                      <a:pt x="196" y="148"/>
                    </a:lnTo>
                    <a:lnTo>
                      <a:pt x="192" y="148"/>
                    </a:lnTo>
                    <a:lnTo>
                      <a:pt x="188" y="148"/>
                    </a:lnTo>
                    <a:lnTo>
                      <a:pt x="184" y="148"/>
                    </a:lnTo>
                    <a:lnTo>
                      <a:pt x="180" y="146"/>
                    </a:lnTo>
                    <a:lnTo>
                      <a:pt x="176" y="146"/>
                    </a:lnTo>
                    <a:lnTo>
                      <a:pt x="172" y="144"/>
                    </a:lnTo>
                    <a:lnTo>
                      <a:pt x="168" y="142"/>
                    </a:lnTo>
                    <a:lnTo>
                      <a:pt x="166" y="138"/>
                    </a:lnTo>
                    <a:lnTo>
                      <a:pt x="162" y="134"/>
                    </a:lnTo>
                    <a:lnTo>
                      <a:pt x="158" y="132"/>
                    </a:lnTo>
                    <a:lnTo>
                      <a:pt x="154" y="128"/>
                    </a:lnTo>
                    <a:lnTo>
                      <a:pt x="152" y="124"/>
                    </a:lnTo>
                    <a:lnTo>
                      <a:pt x="148" y="122"/>
                    </a:lnTo>
                    <a:lnTo>
                      <a:pt x="150" y="118"/>
                    </a:lnTo>
                    <a:lnTo>
                      <a:pt x="154" y="118"/>
                    </a:lnTo>
                    <a:lnTo>
                      <a:pt x="156" y="112"/>
                    </a:lnTo>
                    <a:lnTo>
                      <a:pt x="158" y="108"/>
                    </a:lnTo>
                    <a:lnTo>
                      <a:pt x="160" y="104"/>
                    </a:lnTo>
                    <a:lnTo>
                      <a:pt x="160" y="100"/>
                    </a:lnTo>
                    <a:lnTo>
                      <a:pt x="158" y="96"/>
                    </a:lnTo>
                    <a:lnTo>
                      <a:pt x="154" y="90"/>
                    </a:lnTo>
                    <a:lnTo>
                      <a:pt x="154" y="86"/>
                    </a:lnTo>
                    <a:lnTo>
                      <a:pt x="150" y="82"/>
                    </a:lnTo>
                    <a:lnTo>
                      <a:pt x="146" y="82"/>
                    </a:lnTo>
                    <a:lnTo>
                      <a:pt x="142" y="80"/>
                    </a:lnTo>
                    <a:lnTo>
                      <a:pt x="138" y="80"/>
                    </a:lnTo>
                    <a:lnTo>
                      <a:pt x="134" y="80"/>
                    </a:lnTo>
                    <a:lnTo>
                      <a:pt x="130" y="80"/>
                    </a:lnTo>
                    <a:lnTo>
                      <a:pt x="128" y="84"/>
                    </a:lnTo>
                    <a:lnTo>
                      <a:pt x="124" y="86"/>
                    </a:lnTo>
                    <a:lnTo>
                      <a:pt x="124" y="92"/>
                    </a:lnTo>
                    <a:lnTo>
                      <a:pt x="122" y="98"/>
                    </a:lnTo>
                    <a:lnTo>
                      <a:pt x="120" y="102"/>
                    </a:lnTo>
                    <a:lnTo>
                      <a:pt x="122" y="106"/>
                    </a:lnTo>
                    <a:lnTo>
                      <a:pt x="124" y="110"/>
                    </a:lnTo>
                    <a:lnTo>
                      <a:pt x="128" y="110"/>
                    </a:lnTo>
                    <a:lnTo>
                      <a:pt x="132" y="112"/>
                    </a:lnTo>
                    <a:lnTo>
                      <a:pt x="136" y="116"/>
                    </a:lnTo>
                    <a:lnTo>
                      <a:pt x="138" y="120"/>
                    </a:lnTo>
                    <a:lnTo>
                      <a:pt x="138" y="124"/>
                    </a:lnTo>
                    <a:lnTo>
                      <a:pt x="138" y="128"/>
                    </a:lnTo>
                    <a:lnTo>
                      <a:pt x="136" y="132"/>
                    </a:lnTo>
                    <a:lnTo>
                      <a:pt x="136" y="136"/>
                    </a:lnTo>
                    <a:lnTo>
                      <a:pt x="136" y="140"/>
                    </a:lnTo>
                    <a:lnTo>
                      <a:pt x="140" y="144"/>
                    </a:lnTo>
                    <a:lnTo>
                      <a:pt x="144" y="148"/>
                    </a:lnTo>
                    <a:lnTo>
                      <a:pt x="148" y="152"/>
                    </a:lnTo>
                    <a:lnTo>
                      <a:pt x="148" y="156"/>
                    </a:lnTo>
                    <a:lnTo>
                      <a:pt x="142" y="160"/>
                    </a:lnTo>
                    <a:lnTo>
                      <a:pt x="142" y="164"/>
                    </a:lnTo>
                    <a:lnTo>
                      <a:pt x="142" y="168"/>
                    </a:lnTo>
                    <a:lnTo>
                      <a:pt x="144" y="172"/>
                    </a:lnTo>
                    <a:lnTo>
                      <a:pt x="144" y="176"/>
                    </a:lnTo>
                    <a:lnTo>
                      <a:pt x="140" y="178"/>
                    </a:lnTo>
                    <a:lnTo>
                      <a:pt x="136" y="180"/>
                    </a:lnTo>
                    <a:lnTo>
                      <a:pt x="132" y="182"/>
                    </a:lnTo>
                    <a:lnTo>
                      <a:pt x="130" y="186"/>
                    </a:lnTo>
                    <a:lnTo>
                      <a:pt x="130" y="190"/>
                    </a:lnTo>
                    <a:lnTo>
                      <a:pt x="130" y="194"/>
                    </a:lnTo>
                    <a:lnTo>
                      <a:pt x="128" y="198"/>
                    </a:lnTo>
                    <a:lnTo>
                      <a:pt x="124" y="200"/>
                    </a:lnTo>
                    <a:lnTo>
                      <a:pt x="124" y="204"/>
                    </a:lnTo>
                    <a:lnTo>
                      <a:pt x="122" y="210"/>
                    </a:lnTo>
                    <a:lnTo>
                      <a:pt x="122" y="214"/>
                    </a:lnTo>
                    <a:lnTo>
                      <a:pt x="114" y="214"/>
                    </a:lnTo>
                    <a:lnTo>
                      <a:pt x="110" y="214"/>
                    </a:lnTo>
                    <a:lnTo>
                      <a:pt x="106" y="214"/>
                    </a:lnTo>
                    <a:lnTo>
                      <a:pt x="102" y="214"/>
                    </a:lnTo>
                    <a:lnTo>
                      <a:pt x="100" y="210"/>
                    </a:lnTo>
                    <a:lnTo>
                      <a:pt x="96" y="206"/>
                    </a:lnTo>
                    <a:lnTo>
                      <a:pt x="92" y="202"/>
                    </a:lnTo>
                    <a:lnTo>
                      <a:pt x="92" y="198"/>
                    </a:lnTo>
                    <a:lnTo>
                      <a:pt x="94" y="194"/>
                    </a:lnTo>
                    <a:lnTo>
                      <a:pt x="94" y="190"/>
                    </a:lnTo>
                    <a:lnTo>
                      <a:pt x="94" y="186"/>
                    </a:lnTo>
                    <a:lnTo>
                      <a:pt x="94" y="182"/>
                    </a:lnTo>
                    <a:lnTo>
                      <a:pt x="92" y="178"/>
                    </a:lnTo>
                    <a:lnTo>
                      <a:pt x="88" y="172"/>
                    </a:lnTo>
                    <a:lnTo>
                      <a:pt x="86" y="168"/>
                    </a:lnTo>
                    <a:lnTo>
                      <a:pt x="80" y="164"/>
                    </a:lnTo>
                    <a:lnTo>
                      <a:pt x="78" y="160"/>
                    </a:lnTo>
                    <a:lnTo>
                      <a:pt x="70" y="152"/>
                    </a:lnTo>
                    <a:lnTo>
                      <a:pt x="66" y="150"/>
                    </a:lnTo>
                    <a:lnTo>
                      <a:pt x="62" y="148"/>
                    </a:lnTo>
                    <a:lnTo>
                      <a:pt x="58" y="148"/>
                    </a:lnTo>
                    <a:lnTo>
                      <a:pt x="54" y="148"/>
                    </a:lnTo>
                    <a:lnTo>
                      <a:pt x="50" y="150"/>
                    </a:lnTo>
                    <a:lnTo>
                      <a:pt x="46" y="152"/>
                    </a:lnTo>
                    <a:lnTo>
                      <a:pt x="42" y="152"/>
                    </a:lnTo>
                    <a:lnTo>
                      <a:pt x="40" y="158"/>
                    </a:lnTo>
                    <a:lnTo>
                      <a:pt x="40" y="162"/>
                    </a:lnTo>
                    <a:lnTo>
                      <a:pt x="38" y="166"/>
                    </a:lnTo>
                    <a:lnTo>
                      <a:pt x="38" y="170"/>
                    </a:lnTo>
                    <a:lnTo>
                      <a:pt x="38" y="174"/>
                    </a:lnTo>
                    <a:lnTo>
                      <a:pt x="38" y="178"/>
                    </a:lnTo>
                    <a:lnTo>
                      <a:pt x="38" y="182"/>
                    </a:lnTo>
                    <a:lnTo>
                      <a:pt x="40" y="186"/>
                    </a:lnTo>
                    <a:lnTo>
                      <a:pt x="40" y="190"/>
                    </a:lnTo>
                    <a:lnTo>
                      <a:pt x="40" y="194"/>
                    </a:lnTo>
                    <a:lnTo>
                      <a:pt x="40" y="202"/>
                    </a:lnTo>
                    <a:lnTo>
                      <a:pt x="40" y="206"/>
                    </a:lnTo>
                    <a:lnTo>
                      <a:pt x="40" y="210"/>
                    </a:lnTo>
                    <a:lnTo>
                      <a:pt x="40" y="214"/>
                    </a:lnTo>
                    <a:lnTo>
                      <a:pt x="44" y="216"/>
                    </a:lnTo>
                    <a:lnTo>
                      <a:pt x="48" y="218"/>
                    </a:lnTo>
                    <a:lnTo>
                      <a:pt x="54" y="222"/>
                    </a:lnTo>
                    <a:lnTo>
                      <a:pt x="58" y="222"/>
                    </a:lnTo>
                    <a:lnTo>
                      <a:pt x="62" y="224"/>
                    </a:lnTo>
                    <a:lnTo>
                      <a:pt x="66" y="226"/>
                    </a:lnTo>
                    <a:lnTo>
                      <a:pt x="70" y="226"/>
                    </a:lnTo>
                    <a:lnTo>
                      <a:pt x="74" y="226"/>
                    </a:lnTo>
                    <a:lnTo>
                      <a:pt x="80" y="228"/>
                    </a:lnTo>
                    <a:lnTo>
                      <a:pt x="84" y="230"/>
                    </a:lnTo>
                    <a:lnTo>
                      <a:pt x="90" y="232"/>
                    </a:lnTo>
                    <a:lnTo>
                      <a:pt x="94" y="238"/>
                    </a:lnTo>
                    <a:lnTo>
                      <a:pt x="96" y="242"/>
                    </a:lnTo>
                    <a:lnTo>
                      <a:pt x="96" y="246"/>
                    </a:lnTo>
                    <a:lnTo>
                      <a:pt x="98" y="250"/>
                    </a:lnTo>
                    <a:lnTo>
                      <a:pt x="100" y="254"/>
                    </a:lnTo>
                    <a:lnTo>
                      <a:pt x="102" y="258"/>
                    </a:lnTo>
                    <a:lnTo>
                      <a:pt x="106" y="260"/>
                    </a:lnTo>
                    <a:lnTo>
                      <a:pt x="106" y="264"/>
                    </a:lnTo>
                    <a:lnTo>
                      <a:pt x="106" y="268"/>
                    </a:lnTo>
                    <a:lnTo>
                      <a:pt x="106" y="272"/>
                    </a:lnTo>
                    <a:lnTo>
                      <a:pt x="106" y="276"/>
                    </a:lnTo>
                    <a:lnTo>
                      <a:pt x="104" y="280"/>
                    </a:lnTo>
                    <a:lnTo>
                      <a:pt x="100" y="284"/>
                    </a:lnTo>
                    <a:lnTo>
                      <a:pt x="100" y="290"/>
                    </a:lnTo>
                    <a:lnTo>
                      <a:pt x="98" y="294"/>
                    </a:lnTo>
                    <a:lnTo>
                      <a:pt x="98" y="298"/>
                    </a:lnTo>
                    <a:lnTo>
                      <a:pt x="96" y="302"/>
                    </a:lnTo>
                    <a:lnTo>
                      <a:pt x="92" y="304"/>
                    </a:lnTo>
                    <a:lnTo>
                      <a:pt x="84" y="312"/>
                    </a:lnTo>
                    <a:lnTo>
                      <a:pt x="82" y="316"/>
                    </a:lnTo>
                    <a:lnTo>
                      <a:pt x="82" y="322"/>
                    </a:lnTo>
                    <a:lnTo>
                      <a:pt x="82" y="326"/>
                    </a:lnTo>
                    <a:lnTo>
                      <a:pt x="80" y="330"/>
                    </a:lnTo>
                    <a:lnTo>
                      <a:pt x="78" y="334"/>
                    </a:lnTo>
                    <a:lnTo>
                      <a:pt x="78" y="338"/>
                    </a:lnTo>
                    <a:lnTo>
                      <a:pt x="82" y="342"/>
                    </a:lnTo>
                    <a:lnTo>
                      <a:pt x="82" y="346"/>
                    </a:lnTo>
                    <a:lnTo>
                      <a:pt x="80" y="350"/>
                    </a:lnTo>
                    <a:lnTo>
                      <a:pt x="76" y="354"/>
                    </a:lnTo>
                    <a:lnTo>
                      <a:pt x="74" y="358"/>
                    </a:lnTo>
                    <a:lnTo>
                      <a:pt x="74" y="362"/>
                    </a:lnTo>
                    <a:lnTo>
                      <a:pt x="74" y="366"/>
                    </a:lnTo>
                    <a:lnTo>
                      <a:pt x="74" y="370"/>
                    </a:lnTo>
                    <a:lnTo>
                      <a:pt x="72" y="374"/>
                    </a:lnTo>
                    <a:lnTo>
                      <a:pt x="72" y="378"/>
                    </a:lnTo>
                    <a:lnTo>
                      <a:pt x="72" y="384"/>
                    </a:lnTo>
                    <a:lnTo>
                      <a:pt x="72" y="390"/>
                    </a:lnTo>
                    <a:lnTo>
                      <a:pt x="72" y="394"/>
                    </a:lnTo>
                    <a:lnTo>
                      <a:pt x="76" y="396"/>
                    </a:lnTo>
                    <a:lnTo>
                      <a:pt x="80" y="398"/>
                    </a:lnTo>
                    <a:lnTo>
                      <a:pt x="80" y="402"/>
                    </a:lnTo>
                    <a:lnTo>
                      <a:pt x="78" y="406"/>
                    </a:lnTo>
                    <a:lnTo>
                      <a:pt x="78" y="410"/>
                    </a:lnTo>
                    <a:lnTo>
                      <a:pt x="70" y="410"/>
                    </a:lnTo>
                    <a:lnTo>
                      <a:pt x="66" y="412"/>
                    </a:lnTo>
                    <a:lnTo>
                      <a:pt x="62" y="418"/>
                    </a:lnTo>
                    <a:lnTo>
                      <a:pt x="60" y="422"/>
                    </a:lnTo>
                    <a:lnTo>
                      <a:pt x="58" y="426"/>
                    </a:lnTo>
                    <a:lnTo>
                      <a:pt x="54" y="430"/>
                    </a:lnTo>
                    <a:lnTo>
                      <a:pt x="50" y="432"/>
                    </a:lnTo>
                    <a:lnTo>
                      <a:pt x="48" y="436"/>
                    </a:lnTo>
                    <a:lnTo>
                      <a:pt x="48" y="440"/>
                    </a:lnTo>
                    <a:lnTo>
                      <a:pt x="50" y="444"/>
                    </a:lnTo>
                    <a:lnTo>
                      <a:pt x="50" y="448"/>
                    </a:lnTo>
                    <a:lnTo>
                      <a:pt x="50" y="452"/>
                    </a:lnTo>
                    <a:lnTo>
                      <a:pt x="52" y="456"/>
                    </a:lnTo>
                    <a:lnTo>
                      <a:pt x="56" y="458"/>
                    </a:lnTo>
                    <a:lnTo>
                      <a:pt x="60" y="458"/>
                    </a:lnTo>
                    <a:lnTo>
                      <a:pt x="68" y="460"/>
                    </a:lnTo>
                    <a:lnTo>
                      <a:pt x="72" y="456"/>
                    </a:lnTo>
                    <a:lnTo>
                      <a:pt x="74" y="464"/>
                    </a:lnTo>
                    <a:lnTo>
                      <a:pt x="74" y="468"/>
                    </a:lnTo>
                    <a:lnTo>
                      <a:pt x="74" y="472"/>
                    </a:lnTo>
                    <a:lnTo>
                      <a:pt x="70" y="472"/>
                    </a:lnTo>
                    <a:lnTo>
                      <a:pt x="68" y="468"/>
                    </a:lnTo>
                    <a:lnTo>
                      <a:pt x="64" y="468"/>
                    </a:lnTo>
                    <a:lnTo>
                      <a:pt x="60" y="468"/>
                    </a:lnTo>
                    <a:lnTo>
                      <a:pt x="58" y="472"/>
                    </a:lnTo>
                    <a:lnTo>
                      <a:pt x="56" y="476"/>
                    </a:lnTo>
                    <a:lnTo>
                      <a:pt x="56" y="480"/>
                    </a:lnTo>
                    <a:lnTo>
                      <a:pt x="52" y="480"/>
                    </a:lnTo>
                  </a:path>
                </a:pathLst>
              </a:custGeom>
              <a:solidFill>
                <a:schemeClr val="hlink"/>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2" name="Google Shape;102;p2"/>
              <p:cNvSpPr/>
              <p:nvPr/>
            </p:nvSpPr>
            <p:spPr>
              <a:xfrm>
                <a:off x="7381875" y="5254625"/>
                <a:ext cx="109537" cy="125412"/>
              </a:xfrm>
              <a:custGeom>
                <a:rect b="b" l="l" r="r" t="t"/>
                <a:pathLst>
                  <a:path extrusionOk="0" h="78" w="68">
                    <a:moveTo>
                      <a:pt x="32" y="74"/>
                    </a:moveTo>
                    <a:lnTo>
                      <a:pt x="34" y="70"/>
                    </a:lnTo>
                    <a:lnTo>
                      <a:pt x="36" y="66"/>
                    </a:lnTo>
                    <a:lnTo>
                      <a:pt x="40" y="66"/>
                    </a:lnTo>
                    <a:lnTo>
                      <a:pt x="44" y="64"/>
                    </a:lnTo>
                    <a:lnTo>
                      <a:pt x="44" y="60"/>
                    </a:lnTo>
                    <a:lnTo>
                      <a:pt x="48" y="60"/>
                    </a:lnTo>
                    <a:lnTo>
                      <a:pt x="52" y="58"/>
                    </a:lnTo>
                    <a:lnTo>
                      <a:pt x="52" y="54"/>
                    </a:lnTo>
                    <a:lnTo>
                      <a:pt x="56" y="52"/>
                    </a:lnTo>
                    <a:lnTo>
                      <a:pt x="58" y="48"/>
                    </a:lnTo>
                    <a:lnTo>
                      <a:pt x="60" y="44"/>
                    </a:lnTo>
                    <a:lnTo>
                      <a:pt x="60" y="40"/>
                    </a:lnTo>
                    <a:lnTo>
                      <a:pt x="60" y="36"/>
                    </a:lnTo>
                    <a:lnTo>
                      <a:pt x="64" y="36"/>
                    </a:lnTo>
                    <a:lnTo>
                      <a:pt x="68" y="34"/>
                    </a:lnTo>
                    <a:lnTo>
                      <a:pt x="68" y="30"/>
                    </a:lnTo>
                    <a:lnTo>
                      <a:pt x="64" y="28"/>
                    </a:lnTo>
                    <a:lnTo>
                      <a:pt x="62" y="24"/>
                    </a:lnTo>
                    <a:lnTo>
                      <a:pt x="60" y="20"/>
                    </a:lnTo>
                    <a:lnTo>
                      <a:pt x="58" y="16"/>
                    </a:lnTo>
                    <a:lnTo>
                      <a:pt x="58" y="12"/>
                    </a:lnTo>
                    <a:lnTo>
                      <a:pt x="56" y="8"/>
                    </a:lnTo>
                    <a:lnTo>
                      <a:pt x="52" y="6"/>
                    </a:lnTo>
                    <a:lnTo>
                      <a:pt x="50" y="2"/>
                    </a:lnTo>
                    <a:lnTo>
                      <a:pt x="46" y="0"/>
                    </a:lnTo>
                    <a:lnTo>
                      <a:pt x="42" y="0"/>
                    </a:lnTo>
                    <a:lnTo>
                      <a:pt x="36" y="0"/>
                    </a:lnTo>
                    <a:lnTo>
                      <a:pt x="32" y="0"/>
                    </a:lnTo>
                    <a:lnTo>
                      <a:pt x="28" y="0"/>
                    </a:lnTo>
                    <a:lnTo>
                      <a:pt x="24" y="0"/>
                    </a:lnTo>
                    <a:lnTo>
                      <a:pt x="20" y="0"/>
                    </a:lnTo>
                    <a:lnTo>
                      <a:pt x="18" y="4"/>
                    </a:lnTo>
                    <a:lnTo>
                      <a:pt x="16" y="8"/>
                    </a:lnTo>
                    <a:lnTo>
                      <a:pt x="14" y="12"/>
                    </a:lnTo>
                    <a:lnTo>
                      <a:pt x="10" y="12"/>
                    </a:lnTo>
                    <a:lnTo>
                      <a:pt x="10" y="16"/>
                    </a:lnTo>
                    <a:lnTo>
                      <a:pt x="10" y="20"/>
                    </a:lnTo>
                    <a:lnTo>
                      <a:pt x="8" y="26"/>
                    </a:lnTo>
                    <a:lnTo>
                      <a:pt x="4" y="26"/>
                    </a:lnTo>
                    <a:lnTo>
                      <a:pt x="0" y="30"/>
                    </a:lnTo>
                    <a:lnTo>
                      <a:pt x="2" y="36"/>
                    </a:lnTo>
                    <a:lnTo>
                      <a:pt x="2" y="40"/>
                    </a:lnTo>
                    <a:lnTo>
                      <a:pt x="4" y="44"/>
                    </a:lnTo>
                    <a:lnTo>
                      <a:pt x="8" y="46"/>
                    </a:lnTo>
                    <a:lnTo>
                      <a:pt x="12" y="46"/>
                    </a:lnTo>
                    <a:lnTo>
                      <a:pt x="12" y="50"/>
                    </a:lnTo>
                    <a:lnTo>
                      <a:pt x="12" y="54"/>
                    </a:lnTo>
                    <a:lnTo>
                      <a:pt x="12" y="58"/>
                    </a:lnTo>
                    <a:lnTo>
                      <a:pt x="16" y="60"/>
                    </a:lnTo>
                    <a:lnTo>
                      <a:pt x="16" y="64"/>
                    </a:lnTo>
                    <a:lnTo>
                      <a:pt x="16" y="68"/>
                    </a:lnTo>
                    <a:lnTo>
                      <a:pt x="20" y="70"/>
                    </a:lnTo>
                    <a:lnTo>
                      <a:pt x="24" y="72"/>
                    </a:lnTo>
                    <a:lnTo>
                      <a:pt x="28" y="76"/>
                    </a:lnTo>
                    <a:lnTo>
                      <a:pt x="32" y="78"/>
                    </a:lnTo>
                    <a:lnTo>
                      <a:pt x="36" y="78"/>
                    </a:lnTo>
                    <a:lnTo>
                      <a:pt x="38" y="74"/>
                    </a:lnTo>
                    <a:lnTo>
                      <a:pt x="40" y="70"/>
                    </a:lnTo>
                    <a:lnTo>
                      <a:pt x="42" y="66"/>
                    </a:lnTo>
                    <a:lnTo>
                      <a:pt x="46" y="66"/>
                    </a:lnTo>
                    <a:lnTo>
                      <a:pt x="48" y="62"/>
                    </a:lnTo>
                  </a:path>
                </a:pathLst>
              </a:custGeom>
              <a:solidFill>
                <a:schemeClr val="hlink"/>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3" name="Google Shape;103;p2"/>
              <p:cNvSpPr/>
              <p:nvPr/>
            </p:nvSpPr>
            <p:spPr>
              <a:xfrm>
                <a:off x="7305675" y="5203825"/>
                <a:ext cx="61912" cy="71437"/>
              </a:xfrm>
              <a:custGeom>
                <a:rect b="b" l="l" r="r" t="t"/>
                <a:pathLst>
                  <a:path extrusionOk="0" h="44" w="38">
                    <a:moveTo>
                      <a:pt x="18" y="44"/>
                    </a:moveTo>
                    <a:lnTo>
                      <a:pt x="18" y="40"/>
                    </a:lnTo>
                    <a:lnTo>
                      <a:pt x="20" y="36"/>
                    </a:lnTo>
                    <a:lnTo>
                      <a:pt x="24" y="36"/>
                    </a:lnTo>
                    <a:lnTo>
                      <a:pt x="26" y="32"/>
                    </a:lnTo>
                    <a:lnTo>
                      <a:pt x="30" y="30"/>
                    </a:lnTo>
                    <a:lnTo>
                      <a:pt x="34" y="28"/>
                    </a:lnTo>
                    <a:lnTo>
                      <a:pt x="38" y="24"/>
                    </a:lnTo>
                    <a:lnTo>
                      <a:pt x="38" y="20"/>
                    </a:lnTo>
                    <a:lnTo>
                      <a:pt x="38" y="16"/>
                    </a:lnTo>
                    <a:lnTo>
                      <a:pt x="36" y="12"/>
                    </a:lnTo>
                    <a:lnTo>
                      <a:pt x="34" y="8"/>
                    </a:lnTo>
                    <a:lnTo>
                      <a:pt x="30" y="6"/>
                    </a:lnTo>
                    <a:lnTo>
                      <a:pt x="26" y="4"/>
                    </a:lnTo>
                    <a:lnTo>
                      <a:pt x="24" y="0"/>
                    </a:lnTo>
                    <a:lnTo>
                      <a:pt x="20" y="0"/>
                    </a:lnTo>
                    <a:lnTo>
                      <a:pt x="16" y="0"/>
                    </a:lnTo>
                    <a:lnTo>
                      <a:pt x="12" y="0"/>
                    </a:lnTo>
                    <a:lnTo>
                      <a:pt x="8" y="0"/>
                    </a:lnTo>
                    <a:lnTo>
                      <a:pt x="4" y="0"/>
                    </a:lnTo>
                    <a:lnTo>
                      <a:pt x="4" y="4"/>
                    </a:lnTo>
                    <a:lnTo>
                      <a:pt x="2" y="8"/>
                    </a:lnTo>
                    <a:lnTo>
                      <a:pt x="2" y="12"/>
                    </a:lnTo>
                    <a:lnTo>
                      <a:pt x="2" y="18"/>
                    </a:lnTo>
                    <a:lnTo>
                      <a:pt x="0" y="22"/>
                    </a:lnTo>
                    <a:lnTo>
                      <a:pt x="0" y="26"/>
                    </a:lnTo>
                    <a:lnTo>
                      <a:pt x="0" y="30"/>
                    </a:lnTo>
                    <a:lnTo>
                      <a:pt x="0" y="34"/>
                    </a:lnTo>
                    <a:lnTo>
                      <a:pt x="6" y="38"/>
                    </a:lnTo>
                    <a:lnTo>
                      <a:pt x="10" y="36"/>
                    </a:lnTo>
                    <a:lnTo>
                      <a:pt x="10" y="40"/>
                    </a:lnTo>
                    <a:lnTo>
                      <a:pt x="14" y="42"/>
                    </a:lnTo>
                    <a:lnTo>
                      <a:pt x="18" y="44"/>
                    </a:lnTo>
                    <a:lnTo>
                      <a:pt x="18" y="44"/>
                    </a:lnTo>
                  </a:path>
                </a:pathLst>
              </a:custGeom>
              <a:solidFill>
                <a:schemeClr val="hlink"/>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4" name="Google Shape;104;p2"/>
              <p:cNvSpPr/>
              <p:nvPr/>
            </p:nvSpPr>
            <p:spPr>
              <a:xfrm>
                <a:off x="7318375" y="5467350"/>
                <a:ext cx="96837" cy="87312"/>
              </a:xfrm>
              <a:custGeom>
                <a:rect b="b" l="l" r="r" t="t"/>
                <a:pathLst>
                  <a:path extrusionOk="0" h="54" w="60">
                    <a:moveTo>
                      <a:pt x="60" y="4"/>
                    </a:moveTo>
                    <a:lnTo>
                      <a:pt x="60" y="8"/>
                    </a:lnTo>
                    <a:lnTo>
                      <a:pt x="60" y="12"/>
                    </a:lnTo>
                    <a:lnTo>
                      <a:pt x="58" y="16"/>
                    </a:lnTo>
                    <a:lnTo>
                      <a:pt x="56" y="20"/>
                    </a:lnTo>
                    <a:lnTo>
                      <a:pt x="52" y="22"/>
                    </a:lnTo>
                    <a:lnTo>
                      <a:pt x="52" y="26"/>
                    </a:lnTo>
                    <a:lnTo>
                      <a:pt x="52" y="30"/>
                    </a:lnTo>
                    <a:lnTo>
                      <a:pt x="52" y="34"/>
                    </a:lnTo>
                    <a:lnTo>
                      <a:pt x="52" y="38"/>
                    </a:lnTo>
                    <a:lnTo>
                      <a:pt x="48" y="38"/>
                    </a:lnTo>
                    <a:lnTo>
                      <a:pt x="44" y="38"/>
                    </a:lnTo>
                    <a:lnTo>
                      <a:pt x="42" y="42"/>
                    </a:lnTo>
                    <a:lnTo>
                      <a:pt x="42" y="46"/>
                    </a:lnTo>
                    <a:lnTo>
                      <a:pt x="36" y="46"/>
                    </a:lnTo>
                    <a:lnTo>
                      <a:pt x="32" y="46"/>
                    </a:lnTo>
                    <a:lnTo>
                      <a:pt x="30" y="50"/>
                    </a:lnTo>
                    <a:lnTo>
                      <a:pt x="28" y="54"/>
                    </a:lnTo>
                    <a:lnTo>
                      <a:pt x="24" y="54"/>
                    </a:lnTo>
                    <a:lnTo>
                      <a:pt x="20" y="54"/>
                    </a:lnTo>
                    <a:lnTo>
                      <a:pt x="14" y="52"/>
                    </a:lnTo>
                    <a:lnTo>
                      <a:pt x="10" y="50"/>
                    </a:lnTo>
                    <a:lnTo>
                      <a:pt x="8" y="46"/>
                    </a:lnTo>
                    <a:lnTo>
                      <a:pt x="4" y="44"/>
                    </a:lnTo>
                    <a:lnTo>
                      <a:pt x="2" y="40"/>
                    </a:lnTo>
                    <a:lnTo>
                      <a:pt x="2" y="36"/>
                    </a:lnTo>
                    <a:lnTo>
                      <a:pt x="0" y="32"/>
                    </a:lnTo>
                    <a:lnTo>
                      <a:pt x="0" y="28"/>
                    </a:lnTo>
                    <a:lnTo>
                      <a:pt x="0" y="24"/>
                    </a:lnTo>
                    <a:lnTo>
                      <a:pt x="0" y="20"/>
                    </a:lnTo>
                    <a:lnTo>
                      <a:pt x="0" y="16"/>
                    </a:lnTo>
                    <a:lnTo>
                      <a:pt x="4" y="16"/>
                    </a:lnTo>
                    <a:lnTo>
                      <a:pt x="4" y="12"/>
                    </a:lnTo>
                    <a:lnTo>
                      <a:pt x="8" y="12"/>
                    </a:lnTo>
                    <a:lnTo>
                      <a:pt x="10" y="8"/>
                    </a:lnTo>
                    <a:lnTo>
                      <a:pt x="14" y="6"/>
                    </a:lnTo>
                    <a:lnTo>
                      <a:pt x="18" y="4"/>
                    </a:lnTo>
                    <a:lnTo>
                      <a:pt x="22" y="4"/>
                    </a:lnTo>
                    <a:lnTo>
                      <a:pt x="26" y="2"/>
                    </a:lnTo>
                    <a:lnTo>
                      <a:pt x="30" y="2"/>
                    </a:lnTo>
                    <a:lnTo>
                      <a:pt x="34" y="2"/>
                    </a:lnTo>
                    <a:lnTo>
                      <a:pt x="38" y="2"/>
                    </a:lnTo>
                    <a:lnTo>
                      <a:pt x="42" y="2"/>
                    </a:lnTo>
                    <a:lnTo>
                      <a:pt x="48" y="0"/>
                    </a:lnTo>
                    <a:lnTo>
                      <a:pt x="52" y="0"/>
                    </a:lnTo>
                    <a:lnTo>
                      <a:pt x="56" y="0"/>
                    </a:lnTo>
                    <a:lnTo>
                      <a:pt x="60" y="2"/>
                    </a:lnTo>
                    <a:lnTo>
                      <a:pt x="60" y="4"/>
                    </a:lnTo>
                  </a:path>
                </a:pathLst>
              </a:custGeom>
              <a:solidFill>
                <a:schemeClr val="hlink"/>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5" name="Google Shape;105;p2"/>
              <p:cNvSpPr/>
              <p:nvPr/>
            </p:nvSpPr>
            <p:spPr>
              <a:xfrm>
                <a:off x="8166100" y="4457700"/>
                <a:ext cx="26987" cy="26987"/>
              </a:xfrm>
              <a:custGeom>
                <a:rect b="b" l="l" r="r" t="t"/>
                <a:pathLst>
                  <a:path extrusionOk="0" h="16" w="16">
                    <a:moveTo>
                      <a:pt x="5" y="13"/>
                    </a:moveTo>
                    <a:lnTo>
                      <a:pt x="10" y="13"/>
                    </a:lnTo>
                    <a:lnTo>
                      <a:pt x="16" y="13"/>
                    </a:lnTo>
                    <a:lnTo>
                      <a:pt x="16" y="9"/>
                    </a:lnTo>
                    <a:lnTo>
                      <a:pt x="16" y="4"/>
                    </a:lnTo>
                    <a:lnTo>
                      <a:pt x="8" y="0"/>
                    </a:lnTo>
                    <a:lnTo>
                      <a:pt x="5" y="4"/>
                    </a:lnTo>
                    <a:lnTo>
                      <a:pt x="0" y="6"/>
                    </a:lnTo>
                    <a:lnTo>
                      <a:pt x="0" y="11"/>
                    </a:lnTo>
                    <a:lnTo>
                      <a:pt x="2" y="16"/>
                    </a:lnTo>
                    <a:lnTo>
                      <a:pt x="8" y="16"/>
                    </a:lnTo>
                    <a:lnTo>
                      <a:pt x="5" y="13"/>
                    </a:lnTo>
                  </a:path>
                </a:pathLst>
              </a:custGeom>
              <a:solidFill>
                <a:schemeClr val="hlink"/>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6" name="Google Shape;106;p2"/>
              <p:cNvSpPr/>
              <p:nvPr/>
            </p:nvSpPr>
            <p:spPr>
              <a:xfrm>
                <a:off x="8562975" y="5121275"/>
                <a:ext cx="42862" cy="26987"/>
              </a:xfrm>
              <a:custGeom>
                <a:rect b="b" l="l" r="r" t="t"/>
                <a:pathLst>
                  <a:path extrusionOk="0" h="16" w="26">
                    <a:moveTo>
                      <a:pt x="18" y="10"/>
                    </a:moveTo>
                    <a:lnTo>
                      <a:pt x="16" y="14"/>
                    </a:lnTo>
                    <a:lnTo>
                      <a:pt x="12" y="16"/>
                    </a:lnTo>
                    <a:lnTo>
                      <a:pt x="8" y="16"/>
                    </a:lnTo>
                    <a:lnTo>
                      <a:pt x="4" y="16"/>
                    </a:lnTo>
                    <a:lnTo>
                      <a:pt x="0" y="16"/>
                    </a:lnTo>
                    <a:lnTo>
                      <a:pt x="0" y="12"/>
                    </a:lnTo>
                    <a:lnTo>
                      <a:pt x="0" y="8"/>
                    </a:lnTo>
                    <a:lnTo>
                      <a:pt x="0" y="4"/>
                    </a:lnTo>
                    <a:lnTo>
                      <a:pt x="2" y="0"/>
                    </a:lnTo>
                    <a:lnTo>
                      <a:pt x="6" y="0"/>
                    </a:lnTo>
                    <a:lnTo>
                      <a:pt x="10" y="0"/>
                    </a:lnTo>
                    <a:lnTo>
                      <a:pt x="14" y="0"/>
                    </a:lnTo>
                    <a:lnTo>
                      <a:pt x="18" y="2"/>
                    </a:lnTo>
                    <a:lnTo>
                      <a:pt x="22" y="2"/>
                    </a:lnTo>
                    <a:lnTo>
                      <a:pt x="26" y="2"/>
                    </a:lnTo>
                    <a:lnTo>
                      <a:pt x="26" y="6"/>
                    </a:lnTo>
                    <a:lnTo>
                      <a:pt x="22" y="8"/>
                    </a:lnTo>
                    <a:lnTo>
                      <a:pt x="18" y="10"/>
                    </a:lnTo>
                    <a:lnTo>
                      <a:pt x="16" y="14"/>
                    </a:lnTo>
                    <a:lnTo>
                      <a:pt x="18" y="10"/>
                    </a:lnTo>
                  </a:path>
                </a:pathLst>
              </a:custGeom>
              <a:solidFill>
                <a:schemeClr val="hlink"/>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7" name="Google Shape;107;p2"/>
              <p:cNvSpPr/>
              <p:nvPr/>
            </p:nvSpPr>
            <p:spPr>
              <a:xfrm>
                <a:off x="8572500" y="5168900"/>
                <a:ext cx="49212" cy="33337"/>
              </a:xfrm>
              <a:custGeom>
                <a:rect b="b" l="l" r="r" t="t"/>
                <a:pathLst>
                  <a:path extrusionOk="0" h="20" w="30">
                    <a:moveTo>
                      <a:pt x="2" y="18"/>
                    </a:moveTo>
                    <a:lnTo>
                      <a:pt x="6" y="18"/>
                    </a:lnTo>
                    <a:lnTo>
                      <a:pt x="10" y="20"/>
                    </a:lnTo>
                    <a:lnTo>
                      <a:pt x="14" y="20"/>
                    </a:lnTo>
                    <a:lnTo>
                      <a:pt x="18" y="20"/>
                    </a:lnTo>
                    <a:lnTo>
                      <a:pt x="22" y="18"/>
                    </a:lnTo>
                    <a:lnTo>
                      <a:pt x="26" y="18"/>
                    </a:lnTo>
                    <a:lnTo>
                      <a:pt x="30" y="14"/>
                    </a:lnTo>
                    <a:lnTo>
                      <a:pt x="30" y="10"/>
                    </a:lnTo>
                    <a:lnTo>
                      <a:pt x="28" y="6"/>
                    </a:lnTo>
                    <a:lnTo>
                      <a:pt x="28" y="2"/>
                    </a:lnTo>
                    <a:lnTo>
                      <a:pt x="24" y="0"/>
                    </a:lnTo>
                    <a:lnTo>
                      <a:pt x="20" y="0"/>
                    </a:lnTo>
                    <a:lnTo>
                      <a:pt x="16" y="0"/>
                    </a:lnTo>
                    <a:lnTo>
                      <a:pt x="12" y="0"/>
                    </a:lnTo>
                    <a:lnTo>
                      <a:pt x="10" y="4"/>
                    </a:lnTo>
                    <a:lnTo>
                      <a:pt x="10" y="8"/>
                    </a:lnTo>
                    <a:lnTo>
                      <a:pt x="6" y="8"/>
                    </a:lnTo>
                    <a:lnTo>
                      <a:pt x="2" y="8"/>
                    </a:lnTo>
                    <a:lnTo>
                      <a:pt x="2" y="12"/>
                    </a:lnTo>
                    <a:lnTo>
                      <a:pt x="0" y="16"/>
                    </a:lnTo>
                    <a:lnTo>
                      <a:pt x="2" y="18"/>
                    </a:lnTo>
                  </a:path>
                </a:pathLst>
              </a:custGeom>
              <a:solidFill>
                <a:schemeClr val="hlink"/>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8" name="Google Shape;108;p2"/>
              <p:cNvSpPr/>
              <p:nvPr/>
            </p:nvSpPr>
            <p:spPr>
              <a:xfrm>
                <a:off x="7121525" y="5435600"/>
                <a:ext cx="128587" cy="93662"/>
              </a:xfrm>
              <a:custGeom>
                <a:rect b="b" l="l" r="r" t="t"/>
                <a:pathLst>
                  <a:path extrusionOk="0" h="58" w="80">
                    <a:moveTo>
                      <a:pt x="80" y="0"/>
                    </a:moveTo>
                    <a:lnTo>
                      <a:pt x="80" y="4"/>
                    </a:lnTo>
                    <a:lnTo>
                      <a:pt x="80" y="8"/>
                    </a:lnTo>
                    <a:lnTo>
                      <a:pt x="80" y="12"/>
                    </a:lnTo>
                    <a:lnTo>
                      <a:pt x="78" y="16"/>
                    </a:lnTo>
                    <a:lnTo>
                      <a:pt x="74" y="18"/>
                    </a:lnTo>
                    <a:lnTo>
                      <a:pt x="70" y="20"/>
                    </a:lnTo>
                    <a:lnTo>
                      <a:pt x="68" y="24"/>
                    </a:lnTo>
                    <a:lnTo>
                      <a:pt x="64" y="26"/>
                    </a:lnTo>
                    <a:lnTo>
                      <a:pt x="62" y="30"/>
                    </a:lnTo>
                    <a:lnTo>
                      <a:pt x="58" y="32"/>
                    </a:lnTo>
                    <a:lnTo>
                      <a:pt x="56" y="36"/>
                    </a:lnTo>
                    <a:lnTo>
                      <a:pt x="52" y="38"/>
                    </a:lnTo>
                    <a:lnTo>
                      <a:pt x="50" y="42"/>
                    </a:lnTo>
                    <a:lnTo>
                      <a:pt x="46" y="44"/>
                    </a:lnTo>
                    <a:lnTo>
                      <a:pt x="42" y="50"/>
                    </a:lnTo>
                    <a:lnTo>
                      <a:pt x="42" y="54"/>
                    </a:lnTo>
                    <a:lnTo>
                      <a:pt x="38" y="56"/>
                    </a:lnTo>
                    <a:lnTo>
                      <a:pt x="34" y="58"/>
                    </a:lnTo>
                    <a:lnTo>
                      <a:pt x="30" y="58"/>
                    </a:lnTo>
                    <a:lnTo>
                      <a:pt x="24" y="58"/>
                    </a:lnTo>
                    <a:lnTo>
                      <a:pt x="20" y="58"/>
                    </a:lnTo>
                    <a:lnTo>
                      <a:pt x="16" y="58"/>
                    </a:lnTo>
                    <a:lnTo>
                      <a:pt x="12" y="58"/>
                    </a:lnTo>
                    <a:lnTo>
                      <a:pt x="8" y="58"/>
                    </a:lnTo>
                    <a:lnTo>
                      <a:pt x="6" y="54"/>
                    </a:lnTo>
                    <a:lnTo>
                      <a:pt x="2" y="52"/>
                    </a:lnTo>
                    <a:lnTo>
                      <a:pt x="0" y="48"/>
                    </a:lnTo>
                    <a:lnTo>
                      <a:pt x="0" y="44"/>
                    </a:lnTo>
                    <a:lnTo>
                      <a:pt x="0" y="40"/>
                    </a:lnTo>
                    <a:lnTo>
                      <a:pt x="0" y="36"/>
                    </a:lnTo>
                    <a:lnTo>
                      <a:pt x="0" y="32"/>
                    </a:lnTo>
                    <a:lnTo>
                      <a:pt x="2" y="28"/>
                    </a:lnTo>
                    <a:lnTo>
                      <a:pt x="2" y="24"/>
                    </a:lnTo>
                    <a:lnTo>
                      <a:pt x="2" y="20"/>
                    </a:lnTo>
                    <a:lnTo>
                      <a:pt x="2" y="16"/>
                    </a:lnTo>
                    <a:lnTo>
                      <a:pt x="4" y="12"/>
                    </a:lnTo>
                    <a:lnTo>
                      <a:pt x="8" y="12"/>
                    </a:lnTo>
                    <a:lnTo>
                      <a:pt x="12" y="12"/>
                    </a:lnTo>
                    <a:lnTo>
                      <a:pt x="14" y="8"/>
                    </a:lnTo>
                    <a:lnTo>
                      <a:pt x="18" y="8"/>
                    </a:lnTo>
                    <a:lnTo>
                      <a:pt x="22" y="6"/>
                    </a:lnTo>
                    <a:lnTo>
                      <a:pt x="26" y="4"/>
                    </a:lnTo>
                    <a:lnTo>
                      <a:pt x="30" y="0"/>
                    </a:lnTo>
                    <a:lnTo>
                      <a:pt x="34" y="0"/>
                    </a:lnTo>
                    <a:lnTo>
                      <a:pt x="38" y="0"/>
                    </a:lnTo>
                    <a:lnTo>
                      <a:pt x="42" y="0"/>
                    </a:lnTo>
                    <a:lnTo>
                      <a:pt x="46" y="0"/>
                    </a:lnTo>
                    <a:lnTo>
                      <a:pt x="50" y="0"/>
                    </a:lnTo>
                    <a:lnTo>
                      <a:pt x="54" y="0"/>
                    </a:lnTo>
                    <a:lnTo>
                      <a:pt x="58" y="0"/>
                    </a:lnTo>
                    <a:lnTo>
                      <a:pt x="62" y="0"/>
                    </a:lnTo>
                    <a:lnTo>
                      <a:pt x="66" y="0"/>
                    </a:lnTo>
                    <a:lnTo>
                      <a:pt x="70" y="0"/>
                    </a:lnTo>
                    <a:lnTo>
                      <a:pt x="74" y="0"/>
                    </a:lnTo>
                    <a:lnTo>
                      <a:pt x="78" y="0"/>
                    </a:lnTo>
                    <a:lnTo>
                      <a:pt x="80" y="0"/>
                    </a:lnTo>
                  </a:path>
                </a:pathLst>
              </a:custGeom>
              <a:solidFill>
                <a:schemeClr val="hlink"/>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9" name="Google Shape;109;p2"/>
              <p:cNvSpPr/>
              <p:nvPr/>
            </p:nvSpPr>
            <p:spPr>
              <a:xfrm>
                <a:off x="7131050" y="5559425"/>
                <a:ext cx="169862" cy="157162"/>
              </a:xfrm>
              <a:custGeom>
                <a:rect b="b" l="l" r="r" t="t"/>
                <a:pathLst>
                  <a:path extrusionOk="0" h="98" w="106">
                    <a:moveTo>
                      <a:pt x="102" y="2"/>
                    </a:moveTo>
                    <a:lnTo>
                      <a:pt x="106" y="8"/>
                    </a:lnTo>
                    <a:lnTo>
                      <a:pt x="106" y="12"/>
                    </a:lnTo>
                    <a:lnTo>
                      <a:pt x="106" y="16"/>
                    </a:lnTo>
                    <a:lnTo>
                      <a:pt x="106" y="20"/>
                    </a:lnTo>
                    <a:lnTo>
                      <a:pt x="106" y="24"/>
                    </a:lnTo>
                    <a:lnTo>
                      <a:pt x="104" y="28"/>
                    </a:lnTo>
                    <a:lnTo>
                      <a:pt x="104" y="32"/>
                    </a:lnTo>
                    <a:lnTo>
                      <a:pt x="102" y="36"/>
                    </a:lnTo>
                    <a:lnTo>
                      <a:pt x="100" y="40"/>
                    </a:lnTo>
                    <a:lnTo>
                      <a:pt x="96" y="40"/>
                    </a:lnTo>
                    <a:lnTo>
                      <a:pt x="92" y="42"/>
                    </a:lnTo>
                    <a:lnTo>
                      <a:pt x="90" y="46"/>
                    </a:lnTo>
                    <a:lnTo>
                      <a:pt x="90" y="50"/>
                    </a:lnTo>
                    <a:lnTo>
                      <a:pt x="88" y="54"/>
                    </a:lnTo>
                    <a:lnTo>
                      <a:pt x="88" y="58"/>
                    </a:lnTo>
                    <a:lnTo>
                      <a:pt x="86" y="62"/>
                    </a:lnTo>
                    <a:lnTo>
                      <a:pt x="84" y="66"/>
                    </a:lnTo>
                    <a:lnTo>
                      <a:pt x="82" y="70"/>
                    </a:lnTo>
                    <a:lnTo>
                      <a:pt x="80" y="74"/>
                    </a:lnTo>
                    <a:lnTo>
                      <a:pt x="78" y="78"/>
                    </a:lnTo>
                    <a:lnTo>
                      <a:pt x="74" y="82"/>
                    </a:lnTo>
                    <a:lnTo>
                      <a:pt x="68" y="86"/>
                    </a:lnTo>
                    <a:lnTo>
                      <a:pt x="64" y="90"/>
                    </a:lnTo>
                    <a:lnTo>
                      <a:pt x="62" y="94"/>
                    </a:lnTo>
                    <a:lnTo>
                      <a:pt x="58" y="96"/>
                    </a:lnTo>
                    <a:lnTo>
                      <a:pt x="54" y="98"/>
                    </a:lnTo>
                    <a:lnTo>
                      <a:pt x="50" y="98"/>
                    </a:lnTo>
                    <a:lnTo>
                      <a:pt x="46" y="98"/>
                    </a:lnTo>
                    <a:lnTo>
                      <a:pt x="42" y="98"/>
                    </a:lnTo>
                    <a:lnTo>
                      <a:pt x="38" y="98"/>
                    </a:lnTo>
                    <a:lnTo>
                      <a:pt x="34" y="98"/>
                    </a:lnTo>
                    <a:lnTo>
                      <a:pt x="30" y="98"/>
                    </a:lnTo>
                    <a:lnTo>
                      <a:pt x="26" y="96"/>
                    </a:lnTo>
                    <a:lnTo>
                      <a:pt x="22" y="94"/>
                    </a:lnTo>
                    <a:lnTo>
                      <a:pt x="18" y="92"/>
                    </a:lnTo>
                    <a:lnTo>
                      <a:pt x="14" y="88"/>
                    </a:lnTo>
                    <a:lnTo>
                      <a:pt x="12" y="84"/>
                    </a:lnTo>
                    <a:lnTo>
                      <a:pt x="8" y="80"/>
                    </a:lnTo>
                    <a:lnTo>
                      <a:pt x="6" y="76"/>
                    </a:lnTo>
                    <a:lnTo>
                      <a:pt x="2" y="72"/>
                    </a:lnTo>
                    <a:lnTo>
                      <a:pt x="2" y="68"/>
                    </a:lnTo>
                    <a:lnTo>
                      <a:pt x="2" y="64"/>
                    </a:lnTo>
                    <a:lnTo>
                      <a:pt x="2" y="60"/>
                    </a:lnTo>
                    <a:lnTo>
                      <a:pt x="0" y="56"/>
                    </a:lnTo>
                    <a:lnTo>
                      <a:pt x="0" y="52"/>
                    </a:lnTo>
                    <a:lnTo>
                      <a:pt x="2" y="48"/>
                    </a:lnTo>
                    <a:lnTo>
                      <a:pt x="2" y="44"/>
                    </a:lnTo>
                    <a:lnTo>
                      <a:pt x="4" y="40"/>
                    </a:lnTo>
                    <a:lnTo>
                      <a:pt x="8" y="38"/>
                    </a:lnTo>
                    <a:lnTo>
                      <a:pt x="12" y="36"/>
                    </a:lnTo>
                    <a:lnTo>
                      <a:pt x="16" y="34"/>
                    </a:lnTo>
                    <a:lnTo>
                      <a:pt x="20" y="30"/>
                    </a:lnTo>
                    <a:lnTo>
                      <a:pt x="24" y="28"/>
                    </a:lnTo>
                    <a:lnTo>
                      <a:pt x="28" y="24"/>
                    </a:lnTo>
                    <a:lnTo>
                      <a:pt x="32" y="24"/>
                    </a:lnTo>
                    <a:lnTo>
                      <a:pt x="36" y="22"/>
                    </a:lnTo>
                    <a:lnTo>
                      <a:pt x="38" y="18"/>
                    </a:lnTo>
                    <a:lnTo>
                      <a:pt x="42" y="18"/>
                    </a:lnTo>
                    <a:lnTo>
                      <a:pt x="46" y="18"/>
                    </a:lnTo>
                    <a:lnTo>
                      <a:pt x="48" y="14"/>
                    </a:lnTo>
                    <a:lnTo>
                      <a:pt x="50" y="10"/>
                    </a:lnTo>
                    <a:lnTo>
                      <a:pt x="54" y="10"/>
                    </a:lnTo>
                    <a:lnTo>
                      <a:pt x="58" y="10"/>
                    </a:lnTo>
                    <a:lnTo>
                      <a:pt x="62" y="10"/>
                    </a:lnTo>
                    <a:lnTo>
                      <a:pt x="66" y="10"/>
                    </a:lnTo>
                    <a:lnTo>
                      <a:pt x="70" y="10"/>
                    </a:lnTo>
                    <a:lnTo>
                      <a:pt x="72" y="6"/>
                    </a:lnTo>
                    <a:lnTo>
                      <a:pt x="76" y="2"/>
                    </a:lnTo>
                    <a:lnTo>
                      <a:pt x="80" y="2"/>
                    </a:lnTo>
                    <a:lnTo>
                      <a:pt x="84" y="2"/>
                    </a:lnTo>
                    <a:lnTo>
                      <a:pt x="88" y="2"/>
                    </a:lnTo>
                    <a:lnTo>
                      <a:pt x="92" y="0"/>
                    </a:lnTo>
                    <a:lnTo>
                      <a:pt x="96" y="0"/>
                    </a:lnTo>
                    <a:lnTo>
                      <a:pt x="100" y="0"/>
                    </a:lnTo>
                    <a:lnTo>
                      <a:pt x="102" y="2"/>
                    </a:lnTo>
                  </a:path>
                </a:pathLst>
              </a:custGeom>
              <a:solidFill>
                <a:schemeClr val="hlink"/>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0" name="Google Shape;110;p2"/>
              <p:cNvSpPr/>
              <p:nvPr/>
            </p:nvSpPr>
            <p:spPr>
              <a:xfrm>
                <a:off x="8251825" y="5372100"/>
                <a:ext cx="49212" cy="42862"/>
              </a:xfrm>
              <a:custGeom>
                <a:rect b="b" l="l" r="r" t="t"/>
                <a:pathLst>
                  <a:path extrusionOk="0" h="26" w="30">
                    <a:moveTo>
                      <a:pt x="4" y="0"/>
                    </a:moveTo>
                    <a:lnTo>
                      <a:pt x="8" y="0"/>
                    </a:lnTo>
                    <a:lnTo>
                      <a:pt x="12" y="0"/>
                    </a:lnTo>
                    <a:lnTo>
                      <a:pt x="16" y="0"/>
                    </a:lnTo>
                    <a:lnTo>
                      <a:pt x="20" y="0"/>
                    </a:lnTo>
                    <a:lnTo>
                      <a:pt x="24" y="0"/>
                    </a:lnTo>
                    <a:lnTo>
                      <a:pt x="28" y="2"/>
                    </a:lnTo>
                    <a:lnTo>
                      <a:pt x="30" y="6"/>
                    </a:lnTo>
                    <a:lnTo>
                      <a:pt x="30" y="10"/>
                    </a:lnTo>
                    <a:lnTo>
                      <a:pt x="30" y="14"/>
                    </a:lnTo>
                    <a:lnTo>
                      <a:pt x="30" y="18"/>
                    </a:lnTo>
                    <a:lnTo>
                      <a:pt x="28" y="22"/>
                    </a:lnTo>
                    <a:lnTo>
                      <a:pt x="24" y="26"/>
                    </a:lnTo>
                    <a:lnTo>
                      <a:pt x="20" y="26"/>
                    </a:lnTo>
                    <a:lnTo>
                      <a:pt x="16" y="26"/>
                    </a:lnTo>
                    <a:lnTo>
                      <a:pt x="12" y="24"/>
                    </a:lnTo>
                    <a:lnTo>
                      <a:pt x="12" y="20"/>
                    </a:lnTo>
                    <a:lnTo>
                      <a:pt x="10" y="16"/>
                    </a:lnTo>
                    <a:lnTo>
                      <a:pt x="6" y="14"/>
                    </a:lnTo>
                    <a:lnTo>
                      <a:pt x="4" y="10"/>
                    </a:lnTo>
                    <a:lnTo>
                      <a:pt x="0" y="8"/>
                    </a:lnTo>
                    <a:lnTo>
                      <a:pt x="0" y="4"/>
                    </a:lnTo>
                    <a:lnTo>
                      <a:pt x="2" y="0"/>
                    </a:lnTo>
                    <a:lnTo>
                      <a:pt x="4" y="0"/>
                    </a:lnTo>
                  </a:path>
                </a:pathLst>
              </a:custGeom>
              <a:solidFill>
                <a:schemeClr val="hlink"/>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1" name="Google Shape;111;p2"/>
              <p:cNvSpPr/>
              <p:nvPr/>
            </p:nvSpPr>
            <p:spPr>
              <a:xfrm>
                <a:off x="8385175" y="5422900"/>
                <a:ext cx="39687" cy="30162"/>
              </a:xfrm>
              <a:custGeom>
                <a:rect b="b" l="l" r="r" t="t"/>
                <a:pathLst>
                  <a:path extrusionOk="0" h="18" w="24">
                    <a:moveTo>
                      <a:pt x="2" y="0"/>
                    </a:moveTo>
                    <a:lnTo>
                      <a:pt x="6" y="0"/>
                    </a:lnTo>
                    <a:lnTo>
                      <a:pt x="10" y="0"/>
                    </a:lnTo>
                    <a:lnTo>
                      <a:pt x="16" y="2"/>
                    </a:lnTo>
                    <a:lnTo>
                      <a:pt x="18" y="6"/>
                    </a:lnTo>
                    <a:lnTo>
                      <a:pt x="22" y="8"/>
                    </a:lnTo>
                    <a:lnTo>
                      <a:pt x="24" y="12"/>
                    </a:lnTo>
                    <a:lnTo>
                      <a:pt x="24" y="16"/>
                    </a:lnTo>
                    <a:lnTo>
                      <a:pt x="18" y="18"/>
                    </a:lnTo>
                    <a:lnTo>
                      <a:pt x="14" y="18"/>
                    </a:lnTo>
                    <a:lnTo>
                      <a:pt x="10" y="18"/>
                    </a:lnTo>
                    <a:lnTo>
                      <a:pt x="6" y="18"/>
                    </a:lnTo>
                    <a:lnTo>
                      <a:pt x="2" y="18"/>
                    </a:lnTo>
                    <a:lnTo>
                      <a:pt x="0" y="14"/>
                    </a:lnTo>
                    <a:lnTo>
                      <a:pt x="0" y="10"/>
                    </a:lnTo>
                    <a:lnTo>
                      <a:pt x="0" y="6"/>
                    </a:lnTo>
                    <a:lnTo>
                      <a:pt x="0" y="2"/>
                    </a:lnTo>
                    <a:lnTo>
                      <a:pt x="2" y="0"/>
                    </a:lnTo>
                  </a:path>
                </a:pathLst>
              </a:custGeom>
              <a:solidFill>
                <a:schemeClr val="hlink"/>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2" name="Google Shape;112;p2"/>
              <p:cNvSpPr/>
              <p:nvPr/>
            </p:nvSpPr>
            <p:spPr>
              <a:xfrm>
                <a:off x="8699500" y="5578475"/>
                <a:ext cx="42862" cy="39687"/>
              </a:xfrm>
              <a:custGeom>
                <a:rect b="b" l="l" r="r" t="t"/>
                <a:pathLst>
                  <a:path extrusionOk="0" h="24" w="26">
                    <a:moveTo>
                      <a:pt x="10" y="24"/>
                    </a:moveTo>
                    <a:lnTo>
                      <a:pt x="14" y="24"/>
                    </a:lnTo>
                    <a:lnTo>
                      <a:pt x="18" y="24"/>
                    </a:lnTo>
                    <a:lnTo>
                      <a:pt x="22" y="24"/>
                    </a:lnTo>
                    <a:lnTo>
                      <a:pt x="26" y="22"/>
                    </a:lnTo>
                    <a:lnTo>
                      <a:pt x="26" y="18"/>
                    </a:lnTo>
                    <a:lnTo>
                      <a:pt x="26" y="14"/>
                    </a:lnTo>
                    <a:lnTo>
                      <a:pt x="26" y="10"/>
                    </a:lnTo>
                    <a:lnTo>
                      <a:pt x="26" y="6"/>
                    </a:lnTo>
                    <a:lnTo>
                      <a:pt x="24" y="2"/>
                    </a:lnTo>
                    <a:lnTo>
                      <a:pt x="20" y="0"/>
                    </a:lnTo>
                    <a:lnTo>
                      <a:pt x="16" y="0"/>
                    </a:lnTo>
                    <a:lnTo>
                      <a:pt x="12" y="0"/>
                    </a:lnTo>
                    <a:lnTo>
                      <a:pt x="12" y="4"/>
                    </a:lnTo>
                    <a:lnTo>
                      <a:pt x="8" y="6"/>
                    </a:lnTo>
                    <a:lnTo>
                      <a:pt x="4" y="8"/>
                    </a:lnTo>
                    <a:lnTo>
                      <a:pt x="0" y="8"/>
                    </a:lnTo>
                    <a:lnTo>
                      <a:pt x="0" y="12"/>
                    </a:lnTo>
                    <a:lnTo>
                      <a:pt x="0" y="16"/>
                    </a:lnTo>
                    <a:lnTo>
                      <a:pt x="4" y="16"/>
                    </a:lnTo>
                    <a:lnTo>
                      <a:pt x="8" y="16"/>
                    </a:lnTo>
                    <a:lnTo>
                      <a:pt x="8" y="20"/>
                    </a:lnTo>
                    <a:lnTo>
                      <a:pt x="8" y="24"/>
                    </a:lnTo>
                    <a:lnTo>
                      <a:pt x="10" y="24"/>
                    </a:lnTo>
                  </a:path>
                </a:pathLst>
              </a:custGeom>
              <a:solidFill>
                <a:schemeClr val="hlink"/>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3" name="Google Shape;113;p2"/>
              <p:cNvSpPr/>
              <p:nvPr/>
            </p:nvSpPr>
            <p:spPr>
              <a:xfrm>
                <a:off x="8512175" y="5511800"/>
                <a:ext cx="131762" cy="80962"/>
              </a:xfrm>
              <a:custGeom>
                <a:rect b="b" l="l" r="r" t="t"/>
                <a:pathLst>
                  <a:path extrusionOk="0" h="50" w="82">
                    <a:moveTo>
                      <a:pt x="0" y="0"/>
                    </a:moveTo>
                    <a:lnTo>
                      <a:pt x="4" y="0"/>
                    </a:lnTo>
                    <a:lnTo>
                      <a:pt x="12" y="0"/>
                    </a:lnTo>
                    <a:lnTo>
                      <a:pt x="16" y="0"/>
                    </a:lnTo>
                    <a:lnTo>
                      <a:pt x="20" y="0"/>
                    </a:lnTo>
                    <a:lnTo>
                      <a:pt x="24" y="0"/>
                    </a:lnTo>
                    <a:lnTo>
                      <a:pt x="28" y="0"/>
                    </a:lnTo>
                    <a:lnTo>
                      <a:pt x="32" y="0"/>
                    </a:lnTo>
                    <a:lnTo>
                      <a:pt x="36" y="0"/>
                    </a:lnTo>
                    <a:lnTo>
                      <a:pt x="40" y="0"/>
                    </a:lnTo>
                    <a:lnTo>
                      <a:pt x="44" y="0"/>
                    </a:lnTo>
                    <a:lnTo>
                      <a:pt x="48" y="0"/>
                    </a:lnTo>
                    <a:lnTo>
                      <a:pt x="50" y="4"/>
                    </a:lnTo>
                    <a:lnTo>
                      <a:pt x="54" y="6"/>
                    </a:lnTo>
                    <a:lnTo>
                      <a:pt x="58" y="8"/>
                    </a:lnTo>
                    <a:lnTo>
                      <a:pt x="62" y="10"/>
                    </a:lnTo>
                    <a:lnTo>
                      <a:pt x="66" y="14"/>
                    </a:lnTo>
                    <a:lnTo>
                      <a:pt x="72" y="16"/>
                    </a:lnTo>
                    <a:lnTo>
                      <a:pt x="76" y="16"/>
                    </a:lnTo>
                    <a:lnTo>
                      <a:pt x="80" y="16"/>
                    </a:lnTo>
                    <a:lnTo>
                      <a:pt x="82" y="22"/>
                    </a:lnTo>
                    <a:lnTo>
                      <a:pt x="82" y="26"/>
                    </a:lnTo>
                    <a:lnTo>
                      <a:pt x="80" y="30"/>
                    </a:lnTo>
                    <a:lnTo>
                      <a:pt x="80" y="34"/>
                    </a:lnTo>
                    <a:lnTo>
                      <a:pt x="80" y="38"/>
                    </a:lnTo>
                    <a:lnTo>
                      <a:pt x="80" y="42"/>
                    </a:lnTo>
                    <a:lnTo>
                      <a:pt x="80" y="48"/>
                    </a:lnTo>
                    <a:lnTo>
                      <a:pt x="68" y="50"/>
                    </a:lnTo>
                    <a:lnTo>
                      <a:pt x="64" y="50"/>
                    </a:lnTo>
                    <a:lnTo>
                      <a:pt x="60" y="48"/>
                    </a:lnTo>
                    <a:lnTo>
                      <a:pt x="56" y="46"/>
                    </a:lnTo>
                    <a:lnTo>
                      <a:pt x="52" y="44"/>
                    </a:lnTo>
                    <a:lnTo>
                      <a:pt x="48" y="42"/>
                    </a:lnTo>
                    <a:lnTo>
                      <a:pt x="44" y="42"/>
                    </a:lnTo>
                    <a:lnTo>
                      <a:pt x="40" y="40"/>
                    </a:lnTo>
                    <a:lnTo>
                      <a:pt x="36" y="36"/>
                    </a:lnTo>
                    <a:lnTo>
                      <a:pt x="32" y="32"/>
                    </a:lnTo>
                    <a:lnTo>
                      <a:pt x="30" y="28"/>
                    </a:lnTo>
                    <a:lnTo>
                      <a:pt x="26" y="26"/>
                    </a:lnTo>
                    <a:lnTo>
                      <a:pt x="20" y="24"/>
                    </a:lnTo>
                    <a:lnTo>
                      <a:pt x="16" y="22"/>
                    </a:lnTo>
                    <a:lnTo>
                      <a:pt x="12" y="20"/>
                    </a:lnTo>
                    <a:lnTo>
                      <a:pt x="10" y="16"/>
                    </a:lnTo>
                    <a:lnTo>
                      <a:pt x="6" y="14"/>
                    </a:lnTo>
                    <a:lnTo>
                      <a:pt x="2" y="12"/>
                    </a:lnTo>
                    <a:lnTo>
                      <a:pt x="2" y="8"/>
                    </a:lnTo>
                    <a:lnTo>
                      <a:pt x="0" y="4"/>
                    </a:lnTo>
                    <a:lnTo>
                      <a:pt x="0" y="0"/>
                    </a:lnTo>
                  </a:path>
                </a:pathLst>
              </a:custGeom>
              <a:solidFill>
                <a:schemeClr val="hlink"/>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grpSp>
      </p:grpSp>
      <p:sp>
        <p:nvSpPr>
          <p:cNvPr id="114" name="Google Shape;114;p2"/>
          <p:cNvSpPr txBox="1"/>
          <p:nvPr>
            <p:ph type="ctrTitle"/>
          </p:nvPr>
        </p:nvSpPr>
        <p:spPr>
          <a:xfrm>
            <a:off x="685800" y="2286000"/>
            <a:ext cx="7772400" cy="1143000"/>
          </a:xfrm>
          <a:prstGeom prst="rect">
            <a:avLst/>
          </a:prstGeom>
          <a:noFill/>
          <a:ln>
            <a:noFill/>
          </a:ln>
        </p:spPr>
        <p:txBody>
          <a:bodyPr anchorCtr="0" anchor="ctr" bIns="91425" lIns="91425" spcFirstLastPara="1" rIns="91425" wrap="square" tIns="91425"/>
          <a:lstStyle>
            <a:lvl1pPr indent="-88900" lvl="0" marL="0" marR="0" rtl="0" algn="l">
              <a:spcBef>
                <a:spcPts val="0"/>
              </a:spcBef>
              <a:spcAft>
                <a:spcPts val="0"/>
              </a:spcAft>
              <a:buSzPts val="1400"/>
              <a:buChar char="●"/>
              <a:defRPr b="0" i="0" sz="1800" u="none" cap="none" strike="noStrike"/>
            </a:lvl1pPr>
            <a:lvl2pPr indent="-88900" lvl="1" marL="0" marR="0" rtl="0" algn="l">
              <a:lnSpc>
                <a:spcPct val="100000"/>
              </a:lnSpc>
              <a:spcBef>
                <a:spcPts val="0"/>
              </a:spcBef>
              <a:spcAft>
                <a:spcPts val="0"/>
              </a:spcAft>
              <a:buSzPts val="1400"/>
              <a:buChar char="○"/>
              <a:defRPr b="0" i="0" sz="4400" u="none" cap="none" strike="noStrike">
                <a:solidFill>
                  <a:schemeClr val="dk2"/>
                </a:solidFill>
                <a:latin typeface="Times New Roman"/>
                <a:ea typeface="Times New Roman"/>
                <a:cs typeface="Times New Roman"/>
                <a:sym typeface="Times New Roman"/>
              </a:defRPr>
            </a:lvl2pPr>
            <a:lvl3pPr indent="-88900" lvl="2" marL="0" marR="0" rtl="0" algn="l">
              <a:lnSpc>
                <a:spcPct val="100000"/>
              </a:lnSpc>
              <a:spcBef>
                <a:spcPts val="0"/>
              </a:spcBef>
              <a:spcAft>
                <a:spcPts val="0"/>
              </a:spcAft>
              <a:buSzPts val="1400"/>
              <a:buChar char="■"/>
              <a:defRPr b="0" i="0" sz="4400" u="none" cap="none" strike="noStrike">
                <a:solidFill>
                  <a:schemeClr val="dk2"/>
                </a:solidFill>
                <a:latin typeface="Times New Roman"/>
                <a:ea typeface="Times New Roman"/>
                <a:cs typeface="Times New Roman"/>
                <a:sym typeface="Times New Roman"/>
              </a:defRPr>
            </a:lvl3pPr>
            <a:lvl4pPr indent="-88900" lvl="3" marL="0" marR="0" rtl="0" algn="l">
              <a:lnSpc>
                <a:spcPct val="100000"/>
              </a:lnSpc>
              <a:spcBef>
                <a:spcPts val="0"/>
              </a:spcBef>
              <a:spcAft>
                <a:spcPts val="0"/>
              </a:spcAft>
              <a:buSzPts val="1400"/>
              <a:buChar char="●"/>
              <a:defRPr b="0" i="0" sz="4400" u="none" cap="none" strike="noStrike">
                <a:solidFill>
                  <a:schemeClr val="dk2"/>
                </a:solidFill>
                <a:latin typeface="Times New Roman"/>
                <a:ea typeface="Times New Roman"/>
                <a:cs typeface="Times New Roman"/>
                <a:sym typeface="Times New Roman"/>
              </a:defRPr>
            </a:lvl4pPr>
            <a:lvl5pPr indent="-88900" lvl="4" marL="0" marR="0" rtl="0" algn="l">
              <a:lnSpc>
                <a:spcPct val="100000"/>
              </a:lnSpc>
              <a:spcBef>
                <a:spcPts val="0"/>
              </a:spcBef>
              <a:spcAft>
                <a:spcPts val="0"/>
              </a:spcAft>
              <a:buSzPts val="1400"/>
              <a:buChar char="○"/>
              <a:defRPr b="0" i="0" sz="4400" u="none" cap="none" strike="noStrike">
                <a:solidFill>
                  <a:schemeClr val="dk2"/>
                </a:solidFill>
                <a:latin typeface="Times New Roman"/>
                <a:ea typeface="Times New Roman"/>
                <a:cs typeface="Times New Roman"/>
                <a:sym typeface="Times New Roman"/>
              </a:defRPr>
            </a:lvl5pPr>
            <a:lvl6pPr indent="-88900" lvl="5" marL="0" marR="0" rtl="0" algn="l">
              <a:lnSpc>
                <a:spcPct val="100000"/>
              </a:lnSpc>
              <a:spcBef>
                <a:spcPts val="0"/>
              </a:spcBef>
              <a:spcAft>
                <a:spcPts val="0"/>
              </a:spcAft>
              <a:buSzPts val="1400"/>
              <a:buChar char="■"/>
              <a:defRPr b="0" i="0" sz="4400" u="none" cap="none" strike="noStrike">
                <a:solidFill>
                  <a:schemeClr val="dk2"/>
                </a:solidFill>
                <a:latin typeface="Times New Roman"/>
                <a:ea typeface="Times New Roman"/>
                <a:cs typeface="Times New Roman"/>
                <a:sym typeface="Times New Roman"/>
              </a:defRPr>
            </a:lvl6pPr>
            <a:lvl7pPr indent="-88900" lvl="6" marL="0" marR="0" rtl="0" algn="l">
              <a:lnSpc>
                <a:spcPct val="100000"/>
              </a:lnSpc>
              <a:spcBef>
                <a:spcPts val="0"/>
              </a:spcBef>
              <a:spcAft>
                <a:spcPts val="0"/>
              </a:spcAft>
              <a:buSzPts val="1400"/>
              <a:buChar char="●"/>
              <a:defRPr b="0" i="0" sz="4400" u="none" cap="none" strike="noStrike">
                <a:solidFill>
                  <a:schemeClr val="dk2"/>
                </a:solidFill>
                <a:latin typeface="Times New Roman"/>
                <a:ea typeface="Times New Roman"/>
                <a:cs typeface="Times New Roman"/>
                <a:sym typeface="Times New Roman"/>
              </a:defRPr>
            </a:lvl7pPr>
            <a:lvl8pPr indent="-88900" lvl="7" marL="0" marR="0" rtl="0" algn="l">
              <a:lnSpc>
                <a:spcPct val="100000"/>
              </a:lnSpc>
              <a:spcBef>
                <a:spcPts val="0"/>
              </a:spcBef>
              <a:spcAft>
                <a:spcPts val="0"/>
              </a:spcAft>
              <a:buSzPts val="1400"/>
              <a:buChar char="○"/>
              <a:defRPr b="0" i="0" sz="4400" u="none" cap="none" strike="noStrike">
                <a:solidFill>
                  <a:schemeClr val="dk2"/>
                </a:solidFill>
                <a:latin typeface="Times New Roman"/>
                <a:ea typeface="Times New Roman"/>
                <a:cs typeface="Times New Roman"/>
                <a:sym typeface="Times New Roman"/>
              </a:defRPr>
            </a:lvl8pPr>
            <a:lvl9pPr indent="-88900" lvl="8" marL="0" marR="0" rtl="0" algn="l">
              <a:lnSpc>
                <a:spcPct val="100000"/>
              </a:lnSpc>
              <a:spcBef>
                <a:spcPts val="0"/>
              </a:spcBef>
              <a:spcAft>
                <a:spcPts val="0"/>
              </a:spcAft>
              <a:buSzPts val="1400"/>
              <a:buChar char="■"/>
              <a:defRPr b="0" i="0" sz="4400" u="none" cap="none" strike="noStrike">
                <a:solidFill>
                  <a:schemeClr val="dk2"/>
                </a:solidFill>
                <a:latin typeface="Times New Roman"/>
                <a:ea typeface="Times New Roman"/>
                <a:cs typeface="Times New Roman"/>
                <a:sym typeface="Times New Roman"/>
              </a:defRPr>
            </a:lvl9pPr>
          </a:lstStyle>
          <a:p/>
        </p:txBody>
      </p:sp>
      <p:sp>
        <p:nvSpPr>
          <p:cNvPr id="115" name="Google Shape;115;p2"/>
          <p:cNvSpPr txBox="1"/>
          <p:nvPr>
            <p:ph idx="1" type="subTitle"/>
          </p:nvPr>
        </p:nvSpPr>
        <p:spPr>
          <a:xfrm>
            <a:off x="1371600" y="3886200"/>
            <a:ext cx="6400800" cy="1752600"/>
          </a:xfrm>
          <a:prstGeom prst="rect">
            <a:avLst/>
          </a:prstGeom>
          <a:noFill/>
          <a:ln>
            <a:noFill/>
          </a:ln>
        </p:spPr>
        <p:txBody>
          <a:bodyPr anchorCtr="0" anchor="t" bIns="91425" lIns="91425" spcFirstLastPara="1" rIns="91425" wrap="square" tIns="91425"/>
          <a:lstStyle>
            <a:lvl1pPr indent="-88900" lvl="0" marL="0" marR="0" rtl="0" algn="l">
              <a:spcBef>
                <a:spcPts val="0"/>
              </a:spcBef>
              <a:spcAft>
                <a:spcPts val="0"/>
              </a:spcAft>
              <a:buSzPts val="1400"/>
              <a:buChar char="●"/>
              <a:defRPr b="0" i="0" sz="1800" u="none" cap="none" strike="noStrike"/>
            </a:lvl1pPr>
            <a:lvl2pPr indent="-88900" lvl="1" marL="0" marR="0" rtl="0" algn="l">
              <a:spcBef>
                <a:spcPts val="0"/>
              </a:spcBef>
              <a:spcAft>
                <a:spcPts val="0"/>
              </a:spcAft>
              <a:buSzPts val="1400"/>
              <a:buChar char="○"/>
              <a:defRPr b="0" i="0" sz="1800" u="none" cap="none" strike="noStrike"/>
            </a:lvl2pPr>
            <a:lvl3pPr indent="-88900" lvl="2" marL="0" marR="0" rtl="0" algn="l">
              <a:spcBef>
                <a:spcPts val="0"/>
              </a:spcBef>
              <a:spcAft>
                <a:spcPts val="0"/>
              </a:spcAft>
              <a:buSzPts val="1400"/>
              <a:buChar char="■"/>
              <a:defRPr b="0" i="0" sz="1800" u="none" cap="none" strike="noStrike"/>
            </a:lvl3pPr>
            <a:lvl4pPr indent="-88900" lvl="3" marL="0" marR="0" rtl="0" algn="l">
              <a:spcBef>
                <a:spcPts val="0"/>
              </a:spcBef>
              <a:spcAft>
                <a:spcPts val="0"/>
              </a:spcAft>
              <a:buSzPts val="1400"/>
              <a:buChar char="●"/>
              <a:defRPr b="0" i="0" sz="1800" u="none" cap="none" strike="noStrike"/>
            </a:lvl4pPr>
            <a:lvl5pPr indent="-88900" lvl="4" marL="0" marR="0" rtl="0" algn="l">
              <a:spcBef>
                <a:spcPts val="0"/>
              </a:spcBef>
              <a:spcAft>
                <a:spcPts val="0"/>
              </a:spcAft>
              <a:buSzPts val="1400"/>
              <a:buChar char="○"/>
              <a:defRPr b="0" i="0" sz="1800" u="none" cap="none" strike="noStrike"/>
            </a:lvl5pPr>
            <a:lvl6pPr indent="-190500" lvl="5" marL="2514600" marR="0" rtl="0" algn="l">
              <a:lnSpc>
                <a:spcPct val="100000"/>
              </a:lnSpc>
              <a:spcBef>
                <a:spcPts val="400"/>
              </a:spcBef>
              <a:spcAft>
                <a:spcPts val="0"/>
              </a:spcAft>
              <a:buClr>
                <a:schemeClr val="dk1"/>
              </a:buClr>
              <a:buSzPts val="1400"/>
              <a:buFont typeface="Times New Roman"/>
              <a:buChar char="•"/>
              <a:defRPr b="0" i="0" sz="2000" u="none" cap="none" strike="noStrike">
                <a:solidFill>
                  <a:schemeClr val="dk1"/>
                </a:solidFill>
                <a:latin typeface="Times New Roman"/>
                <a:ea typeface="Times New Roman"/>
                <a:cs typeface="Times New Roman"/>
                <a:sym typeface="Times New Roman"/>
              </a:defRPr>
            </a:lvl6pPr>
            <a:lvl7pPr indent="-190500" lvl="6" marL="3429000" marR="0" rtl="0" algn="l">
              <a:lnSpc>
                <a:spcPct val="100000"/>
              </a:lnSpc>
              <a:spcBef>
                <a:spcPts val="400"/>
              </a:spcBef>
              <a:spcAft>
                <a:spcPts val="0"/>
              </a:spcAft>
              <a:buClr>
                <a:schemeClr val="dk1"/>
              </a:buClr>
              <a:buSzPts val="1400"/>
              <a:buFont typeface="Times New Roman"/>
              <a:buChar char="•"/>
              <a:defRPr b="0" i="0" sz="2000" u="none" cap="none" strike="noStrike">
                <a:solidFill>
                  <a:schemeClr val="dk1"/>
                </a:solidFill>
                <a:latin typeface="Times New Roman"/>
                <a:ea typeface="Times New Roman"/>
                <a:cs typeface="Times New Roman"/>
                <a:sym typeface="Times New Roman"/>
              </a:defRPr>
            </a:lvl7pPr>
            <a:lvl8pPr indent="-190500" lvl="7" marL="4800600" marR="0" rtl="0" algn="l">
              <a:lnSpc>
                <a:spcPct val="100000"/>
              </a:lnSpc>
              <a:spcBef>
                <a:spcPts val="400"/>
              </a:spcBef>
              <a:spcAft>
                <a:spcPts val="0"/>
              </a:spcAft>
              <a:buClr>
                <a:schemeClr val="dk1"/>
              </a:buClr>
              <a:buSzPts val="1400"/>
              <a:buFont typeface="Times New Roman"/>
              <a:buChar char="•"/>
              <a:defRPr b="0" i="0" sz="2000" u="none" cap="none" strike="noStrike">
                <a:solidFill>
                  <a:schemeClr val="dk1"/>
                </a:solidFill>
                <a:latin typeface="Times New Roman"/>
                <a:ea typeface="Times New Roman"/>
                <a:cs typeface="Times New Roman"/>
                <a:sym typeface="Times New Roman"/>
              </a:defRPr>
            </a:lvl8pPr>
            <a:lvl9pPr indent="-190500" lvl="8" marL="6629400" marR="0" rtl="0" algn="l">
              <a:lnSpc>
                <a:spcPct val="100000"/>
              </a:lnSpc>
              <a:spcBef>
                <a:spcPts val="400"/>
              </a:spcBef>
              <a:spcAft>
                <a:spcPts val="0"/>
              </a:spcAft>
              <a:buClr>
                <a:schemeClr val="dk1"/>
              </a:buClr>
              <a:buSzPts val="1400"/>
              <a:buFont typeface="Times New Roman"/>
              <a:buChar char="•"/>
              <a:defRPr b="0" i="0" sz="2000" u="none" cap="none" strike="noStrike">
                <a:solidFill>
                  <a:schemeClr val="dk1"/>
                </a:solidFill>
                <a:latin typeface="Times New Roman"/>
                <a:ea typeface="Times New Roman"/>
                <a:cs typeface="Times New Roman"/>
                <a:sym typeface="Times New Roman"/>
              </a:defRPr>
            </a:lvl9pPr>
          </a:lstStyle>
          <a:p/>
        </p:txBody>
      </p:sp>
      <p:sp>
        <p:nvSpPr>
          <p:cNvPr id="116" name="Google Shape;116;p2"/>
          <p:cNvSpPr txBox="1"/>
          <p:nvPr>
            <p:ph idx="10" type="dt"/>
          </p:nvPr>
        </p:nvSpPr>
        <p:spPr>
          <a:xfrm>
            <a:off x="685800" y="6248400"/>
            <a:ext cx="1905000" cy="457200"/>
          </a:xfrm>
          <a:prstGeom prst="rect">
            <a:avLst/>
          </a:prstGeom>
          <a:noFill/>
          <a:ln>
            <a:noFill/>
          </a:ln>
        </p:spPr>
        <p:txBody>
          <a:bodyPr anchorCtr="0" anchor="ctr" bIns="91425" lIns="91425" spcFirstLastPara="1" rIns="91425" wrap="square" tIns="91425"/>
          <a:lstStyle>
            <a:lvl1pPr indent="-88900" lvl="0" marL="0" marR="0" rtl="0" algn="l">
              <a:spcBef>
                <a:spcPts val="0"/>
              </a:spcBef>
              <a:spcAft>
                <a:spcPts val="0"/>
              </a:spcAft>
              <a:buSzPts val="1400"/>
              <a:buChar char="●"/>
              <a:defRPr b="0" i="0" sz="1400" u="none" cap="none" strike="noStrike">
                <a:latin typeface="Times New Roman"/>
                <a:ea typeface="Times New Roman"/>
                <a:cs typeface="Times New Roman"/>
                <a:sym typeface="Times New Roman"/>
              </a:defRPr>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117" name="Google Shape;117;p2"/>
          <p:cNvSpPr txBox="1"/>
          <p:nvPr>
            <p:ph idx="11" type="ftr"/>
          </p:nvPr>
        </p:nvSpPr>
        <p:spPr>
          <a:xfrm>
            <a:off x="3124200" y="6248400"/>
            <a:ext cx="2895600" cy="457200"/>
          </a:xfrm>
          <a:prstGeom prst="rect">
            <a:avLst/>
          </a:prstGeom>
          <a:noFill/>
          <a:ln>
            <a:noFill/>
          </a:ln>
        </p:spPr>
        <p:txBody>
          <a:bodyPr anchorCtr="0" anchor="ctr" bIns="91425" lIns="91425" spcFirstLastPara="1" rIns="91425" wrap="square" tIns="91425"/>
          <a:lstStyle>
            <a:lvl1pPr indent="-88900" lvl="0" marL="0" marR="0" rtl="0" algn="ctr">
              <a:spcBef>
                <a:spcPts val="0"/>
              </a:spcBef>
              <a:spcAft>
                <a:spcPts val="0"/>
              </a:spcAft>
              <a:buSzPts val="1400"/>
              <a:buChar char="●"/>
              <a:defRPr b="0" i="0" sz="1400" u="none" cap="none" strike="noStrike">
                <a:latin typeface="Times New Roman"/>
                <a:ea typeface="Times New Roman"/>
                <a:cs typeface="Times New Roman"/>
                <a:sym typeface="Times New Roman"/>
              </a:defRPr>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118" name="Google Shape;118;p2"/>
          <p:cNvSpPr txBox="1"/>
          <p:nvPr>
            <p:ph idx="12" type="sldNum"/>
          </p:nvPr>
        </p:nvSpPr>
        <p:spPr>
          <a:xfrm>
            <a:off x="6553200" y="6248400"/>
            <a:ext cx="1905000" cy="457200"/>
          </a:xfrm>
          <a:prstGeom prst="rect">
            <a:avLst/>
          </a:prstGeom>
          <a:noFill/>
          <a:ln>
            <a:noFill/>
          </a:ln>
        </p:spPr>
        <p:txBody>
          <a:bodyPr anchorCtr="0" anchor="ctr" bIns="91425" lIns="91425" spcFirstLastPara="1" rIns="91425" wrap="square" tIns="91425">
            <a:noAutofit/>
          </a:bodyPr>
          <a:lstStyle>
            <a:lvl1pPr indent="0" lvl="0" marL="0" marR="0" rtl="0" algn="r">
              <a:buNone/>
              <a:defRPr b="0" i="0" sz="1400" u="none" cap="none" strike="noStrike">
                <a:latin typeface="Times New Roman"/>
                <a:ea typeface="Times New Roman"/>
                <a:cs typeface="Times New Roman"/>
                <a:sym typeface="Times New Roman"/>
              </a:defRPr>
            </a:lvl1pPr>
            <a:lvl2pPr indent="0" lvl="1" marL="0" marR="0" rtl="0" algn="r">
              <a:buNone/>
              <a:defRPr b="0" i="0" sz="1400" u="none" cap="none" strike="noStrike">
                <a:latin typeface="Times New Roman"/>
                <a:ea typeface="Times New Roman"/>
                <a:cs typeface="Times New Roman"/>
                <a:sym typeface="Times New Roman"/>
              </a:defRPr>
            </a:lvl2pPr>
            <a:lvl3pPr indent="0" lvl="2" marL="0" marR="0" rtl="0" algn="r">
              <a:buNone/>
              <a:defRPr b="0" i="0" sz="1400" u="none" cap="none" strike="noStrike">
                <a:latin typeface="Times New Roman"/>
                <a:ea typeface="Times New Roman"/>
                <a:cs typeface="Times New Roman"/>
                <a:sym typeface="Times New Roman"/>
              </a:defRPr>
            </a:lvl3pPr>
            <a:lvl4pPr indent="0" lvl="3" marL="0" marR="0" rtl="0" algn="r">
              <a:buNone/>
              <a:defRPr b="0" i="0" sz="1400" u="none" cap="none" strike="noStrike">
                <a:latin typeface="Times New Roman"/>
                <a:ea typeface="Times New Roman"/>
                <a:cs typeface="Times New Roman"/>
                <a:sym typeface="Times New Roman"/>
              </a:defRPr>
            </a:lvl4pPr>
            <a:lvl5pPr indent="0" lvl="4" marL="0" marR="0" rtl="0" algn="r">
              <a:buNone/>
              <a:defRPr b="0" i="0" sz="1400" u="none" cap="none" strike="noStrike">
                <a:latin typeface="Times New Roman"/>
                <a:ea typeface="Times New Roman"/>
                <a:cs typeface="Times New Roman"/>
                <a:sym typeface="Times New Roman"/>
              </a:defRPr>
            </a:lvl5pPr>
            <a:lvl6pPr indent="0" lvl="5" marL="0" marR="0" rtl="0" algn="r">
              <a:buNone/>
              <a:defRPr b="0" i="0" sz="1400" u="none" cap="none" strike="noStrike">
                <a:latin typeface="Times New Roman"/>
                <a:ea typeface="Times New Roman"/>
                <a:cs typeface="Times New Roman"/>
                <a:sym typeface="Times New Roman"/>
              </a:defRPr>
            </a:lvl6pPr>
            <a:lvl7pPr indent="0" lvl="6" marL="0" marR="0" rtl="0" algn="r">
              <a:buNone/>
              <a:defRPr b="0" i="0" sz="1400" u="none" cap="none" strike="noStrike">
                <a:latin typeface="Times New Roman"/>
                <a:ea typeface="Times New Roman"/>
                <a:cs typeface="Times New Roman"/>
                <a:sym typeface="Times New Roman"/>
              </a:defRPr>
            </a:lvl7pPr>
            <a:lvl8pPr indent="0" lvl="7" marL="0" marR="0" rtl="0" algn="r">
              <a:buNone/>
              <a:defRPr b="0" i="0" sz="1400" u="none" cap="none" strike="noStrike">
                <a:latin typeface="Times New Roman"/>
                <a:ea typeface="Times New Roman"/>
                <a:cs typeface="Times New Roman"/>
                <a:sym typeface="Times New Roman"/>
              </a:defRPr>
            </a:lvl8pPr>
            <a:lvl9pPr indent="0" lvl="8" marL="0" marR="0" rtl="0" algn="r">
              <a:buNone/>
              <a:defRPr b="0" i="0" sz="1400" u="none" cap="none" strike="noStrike">
                <a:latin typeface="Times New Roman"/>
                <a:ea typeface="Times New Roman"/>
                <a:cs typeface="Times New Roman"/>
                <a:sym typeface="Times New Roman"/>
              </a:defRPr>
            </a:lvl9pPr>
          </a:lstStyle>
          <a:p>
            <a:pPr indent="-88900" lvl="0" marL="0" rtl="0" algn="r">
              <a:spcBef>
                <a:spcPts val="0"/>
              </a:spcBef>
              <a:spcAft>
                <a:spcPts val="0"/>
              </a:spcAft>
              <a:buSzPts val="1400"/>
              <a:buChar char="●"/>
            </a:pPr>
            <a:r>
              <a:t/>
            </a:r>
            <a:endParaRPr/>
          </a:p>
          <a:p>
            <a:pPr indent="-88900" lvl="1" marL="0" rtl="0" algn="l">
              <a:spcBef>
                <a:spcPts val="0"/>
              </a:spcBef>
              <a:spcAft>
                <a:spcPts val="0"/>
              </a:spcAft>
              <a:buSzPts val="1400"/>
              <a:buChar char="○"/>
            </a:pPr>
            <a:r>
              <a:t/>
            </a:r>
            <a:endParaRPr>
              <a:latin typeface="Arial"/>
              <a:ea typeface="Arial"/>
              <a:cs typeface="Arial"/>
              <a:sym typeface="Arial"/>
            </a:endParaRPr>
          </a:p>
          <a:p>
            <a:pPr indent="-88900" lvl="2" marL="0" rtl="0" algn="l">
              <a:spcBef>
                <a:spcPts val="0"/>
              </a:spcBef>
              <a:spcAft>
                <a:spcPts val="0"/>
              </a:spcAft>
              <a:buSzPts val="1400"/>
              <a:buChar char="■"/>
            </a:pPr>
            <a:r>
              <a:t/>
            </a:r>
            <a:endParaRPr>
              <a:latin typeface="Arial"/>
              <a:ea typeface="Arial"/>
              <a:cs typeface="Arial"/>
              <a:sym typeface="Arial"/>
            </a:endParaRPr>
          </a:p>
          <a:p>
            <a:pPr indent="-88900" lvl="3" marL="0" rtl="0" algn="l">
              <a:spcBef>
                <a:spcPts val="0"/>
              </a:spcBef>
              <a:spcAft>
                <a:spcPts val="0"/>
              </a:spcAft>
              <a:buSzPts val="1400"/>
              <a:buChar char="●"/>
            </a:pPr>
            <a:r>
              <a:t/>
            </a:r>
            <a:endParaRPr>
              <a:latin typeface="Arial"/>
              <a:ea typeface="Arial"/>
              <a:cs typeface="Arial"/>
              <a:sym typeface="Arial"/>
            </a:endParaRPr>
          </a:p>
          <a:p>
            <a:pPr indent="-88900" lvl="4" marL="0" rtl="0" algn="l">
              <a:spcBef>
                <a:spcPts val="0"/>
              </a:spcBef>
              <a:spcAft>
                <a:spcPts val="0"/>
              </a:spcAft>
              <a:buSzPts val="1400"/>
              <a:buChar char="○"/>
            </a:pPr>
            <a:r>
              <a:t/>
            </a:r>
            <a:endParaRPr>
              <a:latin typeface="Arial"/>
              <a:ea typeface="Arial"/>
              <a:cs typeface="Arial"/>
              <a:sym typeface="Arial"/>
            </a:endParaRPr>
          </a:p>
          <a:p>
            <a:pPr indent="-88900" lvl="5" marL="0" rtl="0" algn="l">
              <a:spcBef>
                <a:spcPts val="0"/>
              </a:spcBef>
              <a:spcAft>
                <a:spcPts val="0"/>
              </a:spcAft>
              <a:buSzPts val="1400"/>
              <a:buChar char="■"/>
            </a:pPr>
            <a:r>
              <a:t/>
            </a:r>
            <a:endParaRPr>
              <a:latin typeface="Arial"/>
              <a:ea typeface="Arial"/>
              <a:cs typeface="Arial"/>
              <a:sym typeface="Arial"/>
            </a:endParaRPr>
          </a:p>
          <a:p>
            <a:pPr indent="-88900" lvl="6" marL="0" rtl="0" algn="l">
              <a:spcBef>
                <a:spcPts val="0"/>
              </a:spcBef>
              <a:spcAft>
                <a:spcPts val="0"/>
              </a:spcAft>
              <a:buSzPts val="1400"/>
              <a:buChar char="●"/>
            </a:pPr>
            <a:r>
              <a:t/>
            </a:r>
            <a:endParaRPr>
              <a:latin typeface="Arial"/>
              <a:ea typeface="Arial"/>
              <a:cs typeface="Arial"/>
              <a:sym typeface="Arial"/>
            </a:endParaRPr>
          </a:p>
          <a:p>
            <a:pPr indent="-88900" lvl="7" marL="0" rtl="0" algn="l">
              <a:spcBef>
                <a:spcPts val="0"/>
              </a:spcBef>
              <a:spcAft>
                <a:spcPts val="0"/>
              </a:spcAft>
              <a:buSzPts val="1400"/>
              <a:buChar char="○"/>
            </a:pPr>
            <a:r>
              <a:t/>
            </a:r>
            <a:endParaRPr>
              <a:latin typeface="Arial"/>
              <a:ea typeface="Arial"/>
              <a:cs typeface="Arial"/>
              <a:sym typeface="Arial"/>
            </a:endParaRPr>
          </a:p>
          <a:p>
            <a:pPr indent="-88900" lvl="8" marL="0" rtl="0" algn="l">
              <a:spcBef>
                <a:spcPts val="0"/>
              </a:spcBef>
              <a:spcAft>
                <a:spcPts val="0"/>
              </a:spcAft>
              <a:buSzPts val="1400"/>
              <a:buChar char="■"/>
            </a:pPr>
            <a:r>
              <a:t/>
            </a:r>
            <a:endParaRPr>
              <a:latin typeface="Arial"/>
              <a:ea typeface="Arial"/>
              <a:cs typeface="Arial"/>
              <a:sym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bg>
      <p:bgPr>
        <a:solidFill>
          <a:schemeClr val="lt1"/>
        </a:solidFill>
      </p:bgPr>
    </p:bg>
    <p:spTree>
      <p:nvGrpSpPr>
        <p:cNvPr id="119" name="Shape 119"/>
        <p:cNvGrpSpPr/>
        <p:nvPr/>
      </p:nvGrpSpPr>
      <p:grpSpPr>
        <a:xfrm>
          <a:off x="0" y="0"/>
          <a:ext cx="0" cy="0"/>
          <a:chOff x="0" y="0"/>
          <a:chExt cx="0" cy="0"/>
        </a:xfrm>
      </p:grpSpPr>
      <p:sp>
        <p:nvSpPr>
          <p:cNvPr id="120" name="Google Shape;120;p3"/>
          <p:cNvSpPr txBox="1"/>
          <p:nvPr>
            <p:ph idx="1" type="body"/>
          </p:nvPr>
        </p:nvSpPr>
        <p:spPr>
          <a:xfrm>
            <a:off x="533400" y="1143000"/>
            <a:ext cx="8229600" cy="4525962"/>
          </a:xfrm>
          <a:prstGeom prst="rect">
            <a:avLst/>
          </a:prstGeom>
          <a:noFill/>
          <a:ln>
            <a:noFill/>
          </a:ln>
        </p:spPr>
        <p:txBody>
          <a:bodyPr anchorCtr="0" anchor="t" bIns="91425" lIns="91425" spcFirstLastPara="1" rIns="91425" wrap="square" tIns="91425"/>
          <a:lstStyle>
            <a:lvl1pPr indent="-317500" lvl="0" marL="457200" rtl="0">
              <a:spcBef>
                <a:spcPts val="0"/>
              </a:spcBef>
              <a:spcAft>
                <a:spcPts val="0"/>
              </a:spcAft>
              <a:buSzPts val="1400"/>
              <a:buChar char="●"/>
              <a:defRPr/>
            </a:lvl1pPr>
            <a:lvl2pPr indent="-317500" lvl="1" marL="914400" rtl="0">
              <a:spcBef>
                <a:spcPts val="0"/>
              </a:spcBef>
              <a:spcAft>
                <a:spcPts val="0"/>
              </a:spcAft>
              <a:buSzPts val="1400"/>
              <a:buChar char="○"/>
              <a:defRPr/>
            </a:lvl2pPr>
            <a:lvl3pPr indent="-317500" lvl="2" marL="1371600" rtl="0">
              <a:spcBef>
                <a:spcPts val="0"/>
              </a:spcBef>
              <a:spcAft>
                <a:spcPts val="0"/>
              </a:spcAft>
              <a:buSzPts val="1400"/>
              <a:buChar char="■"/>
              <a:defRPr/>
            </a:lvl3pPr>
            <a:lvl4pPr indent="-317500" lvl="3" marL="1828800" rtl="0">
              <a:spcBef>
                <a:spcPts val="0"/>
              </a:spcBef>
              <a:spcAft>
                <a:spcPts val="0"/>
              </a:spcAft>
              <a:buSzPts val="1400"/>
              <a:buChar char="●"/>
              <a:defRPr/>
            </a:lvl4pPr>
            <a:lvl5pPr indent="-317500" lvl="4" marL="2286000" rtl="0">
              <a:spcBef>
                <a:spcPts val="0"/>
              </a:spcBef>
              <a:spcAft>
                <a:spcPts val="0"/>
              </a:spcAft>
              <a:buSzPts val="1400"/>
              <a:buChar char="○"/>
              <a:defRPr/>
            </a:lvl5pPr>
            <a:lvl6pPr indent="-317500" lvl="5" marL="2743200" rtl="0" algn="l">
              <a:lnSpc>
                <a:spcPct val="100000"/>
              </a:lnSpc>
              <a:spcBef>
                <a:spcPts val="400"/>
              </a:spcBef>
              <a:spcAft>
                <a:spcPts val="0"/>
              </a:spcAft>
              <a:buClr>
                <a:schemeClr val="dk1"/>
              </a:buClr>
              <a:buSzPts val="1400"/>
              <a:buFont typeface="Times New Roman"/>
              <a:buChar char="•"/>
              <a:defRPr sz="2000">
                <a:solidFill>
                  <a:schemeClr val="dk1"/>
                </a:solidFill>
                <a:latin typeface="Times New Roman"/>
                <a:ea typeface="Times New Roman"/>
                <a:cs typeface="Times New Roman"/>
                <a:sym typeface="Times New Roman"/>
              </a:defRPr>
            </a:lvl6pPr>
            <a:lvl7pPr indent="-317500" lvl="6" marL="3200400" rtl="0" algn="l">
              <a:lnSpc>
                <a:spcPct val="100000"/>
              </a:lnSpc>
              <a:spcBef>
                <a:spcPts val="400"/>
              </a:spcBef>
              <a:spcAft>
                <a:spcPts val="0"/>
              </a:spcAft>
              <a:buClr>
                <a:schemeClr val="dk1"/>
              </a:buClr>
              <a:buSzPts val="1400"/>
              <a:buFont typeface="Times New Roman"/>
              <a:buChar char="•"/>
              <a:defRPr sz="2000">
                <a:solidFill>
                  <a:schemeClr val="dk1"/>
                </a:solidFill>
                <a:latin typeface="Times New Roman"/>
                <a:ea typeface="Times New Roman"/>
                <a:cs typeface="Times New Roman"/>
                <a:sym typeface="Times New Roman"/>
              </a:defRPr>
            </a:lvl7pPr>
            <a:lvl8pPr indent="-317500" lvl="7" marL="3657600" rtl="0" algn="l">
              <a:lnSpc>
                <a:spcPct val="100000"/>
              </a:lnSpc>
              <a:spcBef>
                <a:spcPts val="400"/>
              </a:spcBef>
              <a:spcAft>
                <a:spcPts val="0"/>
              </a:spcAft>
              <a:buClr>
                <a:schemeClr val="dk1"/>
              </a:buClr>
              <a:buSzPts val="1400"/>
              <a:buFont typeface="Times New Roman"/>
              <a:buChar char="•"/>
              <a:defRPr sz="2000">
                <a:solidFill>
                  <a:schemeClr val="dk1"/>
                </a:solidFill>
                <a:latin typeface="Times New Roman"/>
                <a:ea typeface="Times New Roman"/>
                <a:cs typeface="Times New Roman"/>
                <a:sym typeface="Times New Roman"/>
              </a:defRPr>
            </a:lvl8pPr>
            <a:lvl9pPr indent="-317500" lvl="8" marL="4114800" rtl="0" algn="l">
              <a:lnSpc>
                <a:spcPct val="100000"/>
              </a:lnSpc>
              <a:spcBef>
                <a:spcPts val="400"/>
              </a:spcBef>
              <a:spcAft>
                <a:spcPts val="0"/>
              </a:spcAft>
              <a:buClr>
                <a:schemeClr val="dk1"/>
              </a:buClr>
              <a:buSzPts val="1400"/>
              <a:buFont typeface="Times New Roman"/>
              <a:buChar char="•"/>
              <a:defRPr sz="2000">
                <a:solidFill>
                  <a:schemeClr val="dk1"/>
                </a:solidFill>
                <a:latin typeface="Times New Roman"/>
                <a:ea typeface="Times New Roman"/>
                <a:cs typeface="Times New Roman"/>
                <a:sym typeface="Times New Roman"/>
              </a:defRPr>
            </a:lvl9pPr>
          </a:lstStyle>
          <a:p/>
        </p:txBody>
      </p:sp>
      <p:sp>
        <p:nvSpPr>
          <p:cNvPr id="121" name="Google Shape;121;p3"/>
          <p:cNvSpPr txBox="1"/>
          <p:nvPr>
            <p:ph type="title"/>
          </p:nvPr>
        </p:nvSpPr>
        <p:spPr>
          <a:xfrm>
            <a:off x="838200" y="609600"/>
            <a:ext cx="7772400" cy="1143000"/>
          </a:xfrm>
          <a:prstGeom prst="rect">
            <a:avLst/>
          </a:prstGeom>
          <a:noFill/>
          <a:ln>
            <a:noFill/>
          </a:ln>
        </p:spPr>
        <p:txBody>
          <a:bodyPr anchorCtr="0" anchor="ctr" bIns="91425" lIns="91425" spcFirstLastPara="1" rIns="91425" wrap="square" tIns="91425"/>
          <a:lstStyle>
            <a:lvl1pPr lvl="0" rtl="0">
              <a:spcBef>
                <a:spcPts val="0"/>
              </a:spcBef>
              <a:spcAft>
                <a:spcPts val="0"/>
              </a:spcAft>
              <a:buSzPts val="1400"/>
              <a:buChar char="●"/>
              <a:defRPr/>
            </a:lvl1pPr>
            <a:lvl2pPr indent="-88900" lvl="1" marL="0" rtl="0" algn="l">
              <a:lnSpc>
                <a:spcPct val="100000"/>
              </a:lnSpc>
              <a:spcBef>
                <a:spcPts val="0"/>
              </a:spcBef>
              <a:spcAft>
                <a:spcPts val="0"/>
              </a:spcAft>
              <a:buSzPts val="1400"/>
              <a:buChar char="○"/>
              <a:defRPr sz="4400">
                <a:solidFill>
                  <a:schemeClr val="dk2"/>
                </a:solidFill>
                <a:latin typeface="Times New Roman"/>
                <a:ea typeface="Times New Roman"/>
                <a:cs typeface="Times New Roman"/>
                <a:sym typeface="Times New Roman"/>
              </a:defRPr>
            </a:lvl2pPr>
            <a:lvl3pPr indent="-88900" lvl="2" marL="0" rtl="0" algn="l">
              <a:lnSpc>
                <a:spcPct val="100000"/>
              </a:lnSpc>
              <a:spcBef>
                <a:spcPts val="0"/>
              </a:spcBef>
              <a:spcAft>
                <a:spcPts val="0"/>
              </a:spcAft>
              <a:buSzPts val="1400"/>
              <a:buChar char="■"/>
              <a:defRPr sz="4400">
                <a:solidFill>
                  <a:schemeClr val="dk2"/>
                </a:solidFill>
                <a:latin typeface="Times New Roman"/>
                <a:ea typeface="Times New Roman"/>
                <a:cs typeface="Times New Roman"/>
                <a:sym typeface="Times New Roman"/>
              </a:defRPr>
            </a:lvl3pPr>
            <a:lvl4pPr indent="-88900" lvl="3" marL="0" rtl="0" algn="l">
              <a:lnSpc>
                <a:spcPct val="100000"/>
              </a:lnSpc>
              <a:spcBef>
                <a:spcPts val="0"/>
              </a:spcBef>
              <a:spcAft>
                <a:spcPts val="0"/>
              </a:spcAft>
              <a:buSzPts val="1400"/>
              <a:buChar char="●"/>
              <a:defRPr sz="4400">
                <a:solidFill>
                  <a:schemeClr val="dk2"/>
                </a:solidFill>
                <a:latin typeface="Times New Roman"/>
                <a:ea typeface="Times New Roman"/>
                <a:cs typeface="Times New Roman"/>
                <a:sym typeface="Times New Roman"/>
              </a:defRPr>
            </a:lvl4pPr>
            <a:lvl5pPr indent="-88900" lvl="4" marL="0" rtl="0" algn="l">
              <a:lnSpc>
                <a:spcPct val="100000"/>
              </a:lnSpc>
              <a:spcBef>
                <a:spcPts val="0"/>
              </a:spcBef>
              <a:spcAft>
                <a:spcPts val="0"/>
              </a:spcAft>
              <a:buSzPts val="1400"/>
              <a:buChar char="○"/>
              <a:defRPr sz="4400">
                <a:solidFill>
                  <a:schemeClr val="dk2"/>
                </a:solidFill>
                <a:latin typeface="Times New Roman"/>
                <a:ea typeface="Times New Roman"/>
                <a:cs typeface="Times New Roman"/>
                <a:sym typeface="Times New Roman"/>
              </a:defRPr>
            </a:lvl5pPr>
            <a:lvl6pPr indent="-88900" lvl="5" marL="0" rtl="0" algn="l">
              <a:lnSpc>
                <a:spcPct val="100000"/>
              </a:lnSpc>
              <a:spcBef>
                <a:spcPts val="0"/>
              </a:spcBef>
              <a:spcAft>
                <a:spcPts val="0"/>
              </a:spcAft>
              <a:buSzPts val="1400"/>
              <a:buChar char="■"/>
              <a:defRPr sz="4400">
                <a:solidFill>
                  <a:schemeClr val="dk2"/>
                </a:solidFill>
                <a:latin typeface="Times New Roman"/>
                <a:ea typeface="Times New Roman"/>
                <a:cs typeface="Times New Roman"/>
                <a:sym typeface="Times New Roman"/>
              </a:defRPr>
            </a:lvl6pPr>
            <a:lvl7pPr indent="-88900" lvl="6" marL="0" rtl="0" algn="l">
              <a:lnSpc>
                <a:spcPct val="100000"/>
              </a:lnSpc>
              <a:spcBef>
                <a:spcPts val="0"/>
              </a:spcBef>
              <a:spcAft>
                <a:spcPts val="0"/>
              </a:spcAft>
              <a:buSzPts val="1400"/>
              <a:buChar char="●"/>
              <a:defRPr sz="4400">
                <a:solidFill>
                  <a:schemeClr val="dk2"/>
                </a:solidFill>
                <a:latin typeface="Times New Roman"/>
                <a:ea typeface="Times New Roman"/>
                <a:cs typeface="Times New Roman"/>
                <a:sym typeface="Times New Roman"/>
              </a:defRPr>
            </a:lvl7pPr>
            <a:lvl8pPr indent="-88900" lvl="7" marL="0" rtl="0" algn="l">
              <a:lnSpc>
                <a:spcPct val="100000"/>
              </a:lnSpc>
              <a:spcBef>
                <a:spcPts val="0"/>
              </a:spcBef>
              <a:spcAft>
                <a:spcPts val="0"/>
              </a:spcAft>
              <a:buSzPts val="1400"/>
              <a:buChar char="○"/>
              <a:defRPr sz="4400">
                <a:solidFill>
                  <a:schemeClr val="dk2"/>
                </a:solidFill>
                <a:latin typeface="Times New Roman"/>
                <a:ea typeface="Times New Roman"/>
                <a:cs typeface="Times New Roman"/>
                <a:sym typeface="Times New Roman"/>
              </a:defRPr>
            </a:lvl8pPr>
            <a:lvl9pPr indent="-88900" lvl="8" marL="0" rtl="0" algn="l">
              <a:lnSpc>
                <a:spcPct val="100000"/>
              </a:lnSpc>
              <a:spcBef>
                <a:spcPts val="0"/>
              </a:spcBef>
              <a:spcAft>
                <a:spcPts val="0"/>
              </a:spcAft>
              <a:buSzPts val="1400"/>
              <a:buChar char="■"/>
              <a:defRPr sz="4400">
                <a:solidFill>
                  <a:schemeClr val="dk2"/>
                </a:solidFill>
                <a:latin typeface="Times New Roman"/>
                <a:ea typeface="Times New Roman"/>
                <a:cs typeface="Times New Roman"/>
                <a:sym typeface="Times New Roman"/>
              </a:defRPr>
            </a:lvl9pPr>
          </a:lstStyle>
          <a:p/>
        </p:txBody>
      </p:sp>
      <p:sp>
        <p:nvSpPr>
          <p:cNvPr id="122" name="Google Shape;122;p3"/>
          <p:cNvSpPr txBox="1"/>
          <p:nvPr>
            <p:ph idx="10" type="dt"/>
          </p:nvPr>
        </p:nvSpPr>
        <p:spPr>
          <a:xfrm>
            <a:off x="838200" y="6324600"/>
            <a:ext cx="1905000" cy="457200"/>
          </a:xfrm>
          <a:prstGeom prst="rect">
            <a:avLst/>
          </a:prstGeom>
          <a:noFill/>
          <a:ln>
            <a:noFill/>
          </a:ln>
        </p:spPr>
        <p:txBody>
          <a:bodyPr anchorCtr="0" anchor="ctr" bIns="91425" lIns="91425" spcFirstLastPara="1" rIns="91425" wrap="square" tIns="91425"/>
          <a:lstStyle>
            <a:lvl1pPr indent="-88900" lvl="0" marL="0" marR="0" rtl="0" algn="l">
              <a:spcBef>
                <a:spcPts val="0"/>
              </a:spcBef>
              <a:spcAft>
                <a:spcPts val="0"/>
              </a:spcAft>
              <a:buSzPts val="1400"/>
              <a:buChar char="●"/>
              <a:defRPr b="0" i="0" sz="1400" u="none" cap="none" strike="noStrike">
                <a:latin typeface="Times New Roman"/>
                <a:ea typeface="Times New Roman"/>
                <a:cs typeface="Times New Roman"/>
                <a:sym typeface="Times New Roman"/>
              </a:defRPr>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123" name="Google Shape;123;p3"/>
          <p:cNvSpPr txBox="1"/>
          <p:nvPr>
            <p:ph idx="11" type="ftr"/>
          </p:nvPr>
        </p:nvSpPr>
        <p:spPr>
          <a:xfrm>
            <a:off x="3276600" y="6324600"/>
            <a:ext cx="2895600" cy="457200"/>
          </a:xfrm>
          <a:prstGeom prst="rect">
            <a:avLst/>
          </a:prstGeom>
          <a:noFill/>
          <a:ln>
            <a:noFill/>
          </a:ln>
        </p:spPr>
        <p:txBody>
          <a:bodyPr anchorCtr="0" anchor="ctr" bIns="91425" lIns="91425" spcFirstLastPara="1" rIns="91425" wrap="square" tIns="91425"/>
          <a:lstStyle>
            <a:lvl1pPr indent="-88900" lvl="0" marL="0" marR="0" rtl="0" algn="ctr">
              <a:spcBef>
                <a:spcPts val="0"/>
              </a:spcBef>
              <a:spcAft>
                <a:spcPts val="0"/>
              </a:spcAft>
              <a:buSzPts val="1400"/>
              <a:buChar char="●"/>
              <a:defRPr b="0" i="0" sz="1400" u="none" cap="none" strike="noStrike">
                <a:latin typeface="Times New Roman"/>
                <a:ea typeface="Times New Roman"/>
                <a:cs typeface="Times New Roman"/>
                <a:sym typeface="Times New Roman"/>
              </a:defRPr>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124" name="Google Shape;124;p3"/>
          <p:cNvSpPr txBox="1"/>
          <p:nvPr>
            <p:ph idx="12" type="sldNum"/>
          </p:nvPr>
        </p:nvSpPr>
        <p:spPr>
          <a:xfrm>
            <a:off x="6705600" y="6324600"/>
            <a:ext cx="1905000" cy="457200"/>
          </a:xfrm>
          <a:prstGeom prst="rect">
            <a:avLst/>
          </a:prstGeom>
          <a:noFill/>
          <a:ln>
            <a:noFill/>
          </a:ln>
        </p:spPr>
        <p:txBody>
          <a:bodyPr anchorCtr="0" anchor="ctr" bIns="91425" lIns="91425" spcFirstLastPara="1" rIns="91425" wrap="square" tIns="91425">
            <a:noAutofit/>
          </a:bodyPr>
          <a:lstStyle>
            <a:lvl1pPr indent="0" lvl="0" marL="0" marR="0" rtl="0" algn="r">
              <a:buNone/>
              <a:defRPr b="0" i="0" sz="1400" u="none" cap="none" strike="noStrike">
                <a:latin typeface="Times New Roman"/>
                <a:ea typeface="Times New Roman"/>
                <a:cs typeface="Times New Roman"/>
                <a:sym typeface="Times New Roman"/>
              </a:defRPr>
            </a:lvl1pPr>
            <a:lvl2pPr indent="0" lvl="1" marL="0" marR="0" rtl="0" algn="r">
              <a:buNone/>
              <a:defRPr b="0" i="0" sz="1400" u="none" cap="none" strike="noStrike">
                <a:latin typeface="Times New Roman"/>
                <a:ea typeface="Times New Roman"/>
                <a:cs typeface="Times New Roman"/>
                <a:sym typeface="Times New Roman"/>
              </a:defRPr>
            </a:lvl2pPr>
            <a:lvl3pPr indent="0" lvl="2" marL="0" marR="0" rtl="0" algn="r">
              <a:buNone/>
              <a:defRPr b="0" i="0" sz="1400" u="none" cap="none" strike="noStrike">
                <a:latin typeface="Times New Roman"/>
                <a:ea typeface="Times New Roman"/>
                <a:cs typeface="Times New Roman"/>
                <a:sym typeface="Times New Roman"/>
              </a:defRPr>
            </a:lvl3pPr>
            <a:lvl4pPr indent="0" lvl="3" marL="0" marR="0" rtl="0" algn="r">
              <a:buNone/>
              <a:defRPr b="0" i="0" sz="1400" u="none" cap="none" strike="noStrike">
                <a:latin typeface="Times New Roman"/>
                <a:ea typeface="Times New Roman"/>
                <a:cs typeface="Times New Roman"/>
                <a:sym typeface="Times New Roman"/>
              </a:defRPr>
            </a:lvl4pPr>
            <a:lvl5pPr indent="0" lvl="4" marL="0" marR="0" rtl="0" algn="r">
              <a:buNone/>
              <a:defRPr b="0" i="0" sz="1400" u="none" cap="none" strike="noStrike">
                <a:latin typeface="Times New Roman"/>
                <a:ea typeface="Times New Roman"/>
                <a:cs typeface="Times New Roman"/>
                <a:sym typeface="Times New Roman"/>
              </a:defRPr>
            </a:lvl5pPr>
            <a:lvl6pPr indent="0" lvl="5" marL="0" marR="0" rtl="0" algn="r">
              <a:buNone/>
              <a:defRPr b="0" i="0" sz="1400" u="none" cap="none" strike="noStrike">
                <a:latin typeface="Times New Roman"/>
                <a:ea typeface="Times New Roman"/>
                <a:cs typeface="Times New Roman"/>
                <a:sym typeface="Times New Roman"/>
              </a:defRPr>
            </a:lvl6pPr>
            <a:lvl7pPr indent="0" lvl="6" marL="0" marR="0" rtl="0" algn="r">
              <a:buNone/>
              <a:defRPr b="0" i="0" sz="1400" u="none" cap="none" strike="noStrike">
                <a:latin typeface="Times New Roman"/>
                <a:ea typeface="Times New Roman"/>
                <a:cs typeface="Times New Roman"/>
                <a:sym typeface="Times New Roman"/>
              </a:defRPr>
            </a:lvl7pPr>
            <a:lvl8pPr indent="0" lvl="7" marL="0" marR="0" rtl="0" algn="r">
              <a:buNone/>
              <a:defRPr b="0" i="0" sz="1400" u="none" cap="none" strike="noStrike">
                <a:latin typeface="Times New Roman"/>
                <a:ea typeface="Times New Roman"/>
                <a:cs typeface="Times New Roman"/>
                <a:sym typeface="Times New Roman"/>
              </a:defRPr>
            </a:lvl8pPr>
            <a:lvl9pPr indent="0" lvl="8" marL="0" marR="0" rtl="0" algn="r">
              <a:buNone/>
              <a:defRPr b="0" i="0" sz="1400" u="none" cap="none" strike="noStrike">
                <a:latin typeface="Times New Roman"/>
                <a:ea typeface="Times New Roman"/>
                <a:cs typeface="Times New Roman"/>
                <a:sym typeface="Times New Roman"/>
              </a:defRPr>
            </a:lvl9pPr>
          </a:lstStyle>
          <a:p>
            <a:pPr indent="-88900" lvl="0" marL="0" rtl="0" algn="r">
              <a:spcBef>
                <a:spcPts val="0"/>
              </a:spcBef>
              <a:spcAft>
                <a:spcPts val="0"/>
              </a:spcAft>
              <a:buSzPts val="1400"/>
              <a:buChar char="●"/>
            </a:pPr>
            <a:r>
              <a:t/>
            </a:r>
            <a:endParaRPr/>
          </a:p>
          <a:p>
            <a:pPr indent="-88900" lvl="1" marL="0" rtl="0" algn="l">
              <a:spcBef>
                <a:spcPts val="0"/>
              </a:spcBef>
              <a:spcAft>
                <a:spcPts val="0"/>
              </a:spcAft>
              <a:buSzPts val="1400"/>
              <a:buChar char="○"/>
            </a:pPr>
            <a:r>
              <a:t/>
            </a:r>
            <a:endParaRPr>
              <a:latin typeface="Arial"/>
              <a:ea typeface="Arial"/>
              <a:cs typeface="Arial"/>
              <a:sym typeface="Arial"/>
            </a:endParaRPr>
          </a:p>
          <a:p>
            <a:pPr indent="-88900" lvl="2" marL="0" rtl="0" algn="l">
              <a:spcBef>
                <a:spcPts val="0"/>
              </a:spcBef>
              <a:spcAft>
                <a:spcPts val="0"/>
              </a:spcAft>
              <a:buSzPts val="1400"/>
              <a:buChar char="■"/>
            </a:pPr>
            <a:r>
              <a:t/>
            </a:r>
            <a:endParaRPr>
              <a:latin typeface="Arial"/>
              <a:ea typeface="Arial"/>
              <a:cs typeface="Arial"/>
              <a:sym typeface="Arial"/>
            </a:endParaRPr>
          </a:p>
          <a:p>
            <a:pPr indent="-88900" lvl="3" marL="0" rtl="0" algn="l">
              <a:spcBef>
                <a:spcPts val="0"/>
              </a:spcBef>
              <a:spcAft>
                <a:spcPts val="0"/>
              </a:spcAft>
              <a:buSzPts val="1400"/>
              <a:buChar char="●"/>
            </a:pPr>
            <a:r>
              <a:t/>
            </a:r>
            <a:endParaRPr>
              <a:latin typeface="Arial"/>
              <a:ea typeface="Arial"/>
              <a:cs typeface="Arial"/>
              <a:sym typeface="Arial"/>
            </a:endParaRPr>
          </a:p>
          <a:p>
            <a:pPr indent="-88900" lvl="4" marL="0" rtl="0" algn="l">
              <a:spcBef>
                <a:spcPts val="0"/>
              </a:spcBef>
              <a:spcAft>
                <a:spcPts val="0"/>
              </a:spcAft>
              <a:buSzPts val="1400"/>
              <a:buChar char="○"/>
            </a:pPr>
            <a:r>
              <a:t/>
            </a:r>
            <a:endParaRPr>
              <a:latin typeface="Arial"/>
              <a:ea typeface="Arial"/>
              <a:cs typeface="Arial"/>
              <a:sym typeface="Arial"/>
            </a:endParaRPr>
          </a:p>
          <a:p>
            <a:pPr indent="-88900" lvl="5" marL="0" rtl="0" algn="l">
              <a:spcBef>
                <a:spcPts val="0"/>
              </a:spcBef>
              <a:spcAft>
                <a:spcPts val="0"/>
              </a:spcAft>
              <a:buSzPts val="1400"/>
              <a:buChar char="■"/>
            </a:pPr>
            <a:r>
              <a:t/>
            </a:r>
            <a:endParaRPr>
              <a:latin typeface="Arial"/>
              <a:ea typeface="Arial"/>
              <a:cs typeface="Arial"/>
              <a:sym typeface="Arial"/>
            </a:endParaRPr>
          </a:p>
          <a:p>
            <a:pPr indent="-88900" lvl="6" marL="0" rtl="0" algn="l">
              <a:spcBef>
                <a:spcPts val="0"/>
              </a:spcBef>
              <a:spcAft>
                <a:spcPts val="0"/>
              </a:spcAft>
              <a:buSzPts val="1400"/>
              <a:buChar char="●"/>
            </a:pPr>
            <a:r>
              <a:t/>
            </a:r>
            <a:endParaRPr>
              <a:latin typeface="Arial"/>
              <a:ea typeface="Arial"/>
              <a:cs typeface="Arial"/>
              <a:sym typeface="Arial"/>
            </a:endParaRPr>
          </a:p>
          <a:p>
            <a:pPr indent="-88900" lvl="7" marL="0" rtl="0" algn="l">
              <a:spcBef>
                <a:spcPts val="0"/>
              </a:spcBef>
              <a:spcAft>
                <a:spcPts val="0"/>
              </a:spcAft>
              <a:buSzPts val="1400"/>
              <a:buChar char="○"/>
            </a:pPr>
            <a:r>
              <a:t/>
            </a:r>
            <a:endParaRPr>
              <a:latin typeface="Arial"/>
              <a:ea typeface="Arial"/>
              <a:cs typeface="Arial"/>
              <a:sym typeface="Arial"/>
            </a:endParaRPr>
          </a:p>
          <a:p>
            <a:pPr indent="-88900" lvl="8" marL="0" rtl="0" algn="l">
              <a:spcBef>
                <a:spcPts val="0"/>
              </a:spcBef>
              <a:spcAft>
                <a:spcPts val="0"/>
              </a:spcAft>
              <a:buSzPts val="1400"/>
              <a:buChar char="■"/>
            </a:pPr>
            <a:r>
              <a:t/>
            </a:r>
            <a:endParaRPr>
              <a:latin typeface="Arial"/>
              <a:ea typeface="Arial"/>
              <a:cs typeface="Arial"/>
              <a:sym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5" name="Shape 5"/>
        <p:cNvGrpSpPr/>
        <p:nvPr/>
      </p:nvGrpSpPr>
      <p:grpSpPr>
        <a:xfrm>
          <a:off x="0" y="0"/>
          <a:ext cx="0" cy="0"/>
          <a:chOff x="0" y="0"/>
          <a:chExt cx="0" cy="0"/>
        </a:xfrm>
      </p:grpSpPr>
      <p:grpSp>
        <p:nvGrpSpPr>
          <p:cNvPr id="6" name="Google Shape;6;p1"/>
          <p:cNvGrpSpPr/>
          <p:nvPr/>
        </p:nvGrpSpPr>
        <p:grpSpPr>
          <a:xfrm>
            <a:off x="0" y="0"/>
            <a:ext cx="9123362" cy="6846887"/>
            <a:chOff x="0" y="0"/>
            <a:chExt cx="9123362" cy="6846887"/>
          </a:xfrm>
        </p:grpSpPr>
        <p:grpSp>
          <p:nvGrpSpPr>
            <p:cNvPr id="7" name="Google Shape;7;p1"/>
            <p:cNvGrpSpPr/>
            <p:nvPr/>
          </p:nvGrpSpPr>
          <p:grpSpPr>
            <a:xfrm>
              <a:off x="0" y="0"/>
              <a:ext cx="3246437" cy="2595562"/>
              <a:chOff x="0" y="0"/>
              <a:chExt cx="3246437" cy="2595562"/>
            </a:xfrm>
          </p:grpSpPr>
          <p:sp>
            <p:nvSpPr>
              <p:cNvPr id="8" name="Google Shape;8;p1"/>
              <p:cNvSpPr/>
              <p:nvPr/>
            </p:nvSpPr>
            <p:spPr>
              <a:xfrm>
                <a:off x="19050" y="101600"/>
                <a:ext cx="338137" cy="300037"/>
              </a:xfrm>
              <a:custGeom>
                <a:rect b="b" l="l" r="r" t="t"/>
                <a:pathLst>
                  <a:path extrusionOk="0" h="188" w="212">
                    <a:moveTo>
                      <a:pt x="192" y="178"/>
                    </a:moveTo>
                    <a:lnTo>
                      <a:pt x="192" y="174"/>
                    </a:lnTo>
                    <a:lnTo>
                      <a:pt x="196" y="172"/>
                    </a:lnTo>
                    <a:lnTo>
                      <a:pt x="200" y="170"/>
                    </a:lnTo>
                    <a:lnTo>
                      <a:pt x="204" y="168"/>
                    </a:lnTo>
                    <a:lnTo>
                      <a:pt x="208" y="166"/>
                    </a:lnTo>
                    <a:lnTo>
                      <a:pt x="210" y="162"/>
                    </a:lnTo>
                    <a:lnTo>
                      <a:pt x="212" y="156"/>
                    </a:lnTo>
                    <a:lnTo>
                      <a:pt x="212" y="152"/>
                    </a:lnTo>
                    <a:lnTo>
                      <a:pt x="210" y="144"/>
                    </a:lnTo>
                    <a:lnTo>
                      <a:pt x="210" y="140"/>
                    </a:lnTo>
                    <a:lnTo>
                      <a:pt x="208" y="136"/>
                    </a:lnTo>
                    <a:lnTo>
                      <a:pt x="206" y="132"/>
                    </a:lnTo>
                    <a:lnTo>
                      <a:pt x="202" y="128"/>
                    </a:lnTo>
                    <a:lnTo>
                      <a:pt x="198" y="126"/>
                    </a:lnTo>
                    <a:lnTo>
                      <a:pt x="196" y="122"/>
                    </a:lnTo>
                    <a:lnTo>
                      <a:pt x="190" y="118"/>
                    </a:lnTo>
                    <a:lnTo>
                      <a:pt x="188" y="114"/>
                    </a:lnTo>
                    <a:lnTo>
                      <a:pt x="184" y="110"/>
                    </a:lnTo>
                    <a:lnTo>
                      <a:pt x="182" y="106"/>
                    </a:lnTo>
                    <a:lnTo>
                      <a:pt x="180" y="102"/>
                    </a:lnTo>
                    <a:lnTo>
                      <a:pt x="176" y="96"/>
                    </a:lnTo>
                    <a:lnTo>
                      <a:pt x="174" y="92"/>
                    </a:lnTo>
                    <a:lnTo>
                      <a:pt x="170" y="86"/>
                    </a:lnTo>
                    <a:lnTo>
                      <a:pt x="168" y="82"/>
                    </a:lnTo>
                    <a:lnTo>
                      <a:pt x="168" y="72"/>
                    </a:lnTo>
                    <a:lnTo>
                      <a:pt x="166" y="68"/>
                    </a:lnTo>
                    <a:lnTo>
                      <a:pt x="164" y="64"/>
                    </a:lnTo>
                    <a:lnTo>
                      <a:pt x="160" y="60"/>
                    </a:lnTo>
                    <a:lnTo>
                      <a:pt x="158" y="56"/>
                    </a:lnTo>
                    <a:lnTo>
                      <a:pt x="154" y="54"/>
                    </a:lnTo>
                    <a:lnTo>
                      <a:pt x="152" y="50"/>
                    </a:lnTo>
                    <a:lnTo>
                      <a:pt x="148" y="48"/>
                    </a:lnTo>
                    <a:lnTo>
                      <a:pt x="142" y="42"/>
                    </a:lnTo>
                    <a:lnTo>
                      <a:pt x="138" y="38"/>
                    </a:lnTo>
                    <a:lnTo>
                      <a:pt x="136" y="34"/>
                    </a:lnTo>
                    <a:lnTo>
                      <a:pt x="126" y="24"/>
                    </a:lnTo>
                    <a:lnTo>
                      <a:pt x="124" y="20"/>
                    </a:lnTo>
                    <a:lnTo>
                      <a:pt x="118" y="16"/>
                    </a:lnTo>
                    <a:lnTo>
                      <a:pt x="114" y="14"/>
                    </a:lnTo>
                    <a:lnTo>
                      <a:pt x="108" y="8"/>
                    </a:lnTo>
                    <a:lnTo>
                      <a:pt x="104" y="6"/>
                    </a:lnTo>
                    <a:lnTo>
                      <a:pt x="102" y="2"/>
                    </a:lnTo>
                    <a:lnTo>
                      <a:pt x="94" y="0"/>
                    </a:lnTo>
                    <a:lnTo>
                      <a:pt x="90" y="0"/>
                    </a:lnTo>
                    <a:lnTo>
                      <a:pt x="82" y="0"/>
                    </a:lnTo>
                    <a:lnTo>
                      <a:pt x="78" y="0"/>
                    </a:lnTo>
                    <a:lnTo>
                      <a:pt x="74" y="0"/>
                    </a:lnTo>
                    <a:lnTo>
                      <a:pt x="70" y="0"/>
                    </a:lnTo>
                    <a:lnTo>
                      <a:pt x="66" y="0"/>
                    </a:lnTo>
                    <a:lnTo>
                      <a:pt x="64" y="4"/>
                    </a:lnTo>
                    <a:lnTo>
                      <a:pt x="60" y="6"/>
                    </a:lnTo>
                    <a:lnTo>
                      <a:pt x="56" y="8"/>
                    </a:lnTo>
                    <a:lnTo>
                      <a:pt x="52" y="10"/>
                    </a:lnTo>
                    <a:lnTo>
                      <a:pt x="50" y="14"/>
                    </a:lnTo>
                    <a:lnTo>
                      <a:pt x="46" y="16"/>
                    </a:lnTo>
                    <a:lnTo>
                      <a:pt x="42" y="18"/>
                    </a:lnTo>
                    <a:lnTo>
                      <a:pt x="40" y="22"/>
                    </a:lnTo>
                    <a:lnTo>
                      <a:pt x="36" y="24"/>
                    </a:lnTo>
                    <a:lnTo>
                      <a:pt x="32" y="28"/>
                    </a:lnTo>
                    <a:lnTo>
                      <a:pt x="26" y="34"/>
                    </a:lnTo>
                    <a:lnTo>
                      <a:pt x="22" y="36"/>
                    </a:lnTo>
                    <a:lnTo>
                      <a:pt x="20" y="40"/>
                    </a:lnTo>
                    <a:lnTo>
                      <a:pt x="16" y="44"/>
                    </a:lnTo>
                    <a:lnTo>
                      <a:pt x="14" y="48"/>
                    </a:lnTo>
                    <a:lnTo>
                      <a:pt x="12" y="52"/>
                    </a:lnTo>
                    <a:lnTo>
                      <a:pt x="8" y="54"/>
                    </a:lnTo>
                    <a:lnTo>
                      <a:pt x="6" y="58"/>
                    </a:lnTo>
                    <a:lnTo>
                      <a:pt x="4" y="62"/>
                    </a:lnTo>
                    <a:lnTo>
                      <a:pt x="4" y="66"/>
                    </a:lnTo>
                    <a:lnTo>
                      <a:pt x="2" y="70"/>
                    </a:lnTo>
                    <a:lnTo>
                      <a:pt x="2" y="74"/>
                    </a:lnTo>
                    <a:lnTo>
                      <a:pt x="0" y="80"/>
                    </a:lnTo>
                    <a:lnTo>
                      <a:pt x="0" y="84"/>
                    </a:lnTo>
                    <a:lnTo>
                      <a:pt x="0" y="90"/>
                    </a:lnTo>
                    <a:lnTo>
                      <a:pt x="2" y="94"/>
                    </a:lnTo>
                    <a:lnTo>
                      <a:pt x="4" y="98"/>
                    </a:lnTo>
                    <a:lnTo>
                      <a:pt x="6" y="102"/>
                    </a:lnTo>
                    <a:lnTo>
                      <a:pt x="10" y="104"/>
                    </a:lnTo>
                    <a:lnTo>
                      <a:pt x="14" y="110"/>
                    </a:lnTo>
                    <a:lnTo>
                      <a:pt x="14" y="114"/>
                    </a:lnTo>
                    <a:lnTo>
                      <a:pt x="16" y="118"/>
                    </a:lnTo>
                    <a:lnTo>
                      <a:pt x="20" y="120"/>
                    </a:lnTo>
                    <a:lnTo>
                      <a:pt x="22" y="124"/>
                    </a:lnTo>
                    <a:lnTo>
                      <a:pt x="26" y="128"/>
                    </a:lnTo>
                    <a:lnTo>
                      <a:pt x="34" y="134"/>
                    </a:lnTo>
                    <a:lnTo>
                      <a:pt x="38" y="136"/>
                    </a:lnTo>
                    <a:lnTo>
                      <a:pt x="42" y="138"/>
                    </a:lnTo>
                    <a:lnTo>
                      <a:pt x="46" y="140"/>
                    </a:lnTo>
                    <a:lnTo>
                      <a:pt x="50" y="142"/>
                    </a:lnTo>
                    <a:lnTo>
                      <a:pt x="56" y="146"/>
                    </a:lnTo>
                    <a:lnTo>
                      <a:pt x="60" y="148"/>
                    </a:lnTo>
                    <a:lnTo>
                      <a:pt x="68" y="150"/>
                    </a:lnTo>
                    <a:lnTo>
                      <a:pt x="72" y="150"/>
                    </a:lnTo>
                    <a:lnTo>
                      <a:pt x="76" y="152"/>
                    </a:lnTo>
                    <a:lnTo>
                      <a:pt x="80" y="154"/>
                    </a:lnTo>
                    <a:lnTo>
                      <a:pt x="84" y="158"/>
                    </a:lnTo>
                    <a:lnTo>
                      <a:pt x="88" y="160"/>
                    </a:lnTo>
                    <a:lnTo>
                      <a:pt x="96" y="164"/>
                    </a:lnTo>
                    <a:lnTo>
                      <a:pt x="100" y="166"/>
                    </a:lnTo>
                    <a:lnTo>
                      <a:pt x="104" y="166"/>
                    </a:lnTo>
                    <a:lnTo>
                      <a:pt x="108" y="168"/>
                    </a:lnTo>
                    <a:lnTo>
                      <a:pt x="114" y="170"/>
                    </a:lnTo>
                    <a:lnTo>
                      <a:pt x="118" y="170"/>
                    </a:lnTo>
                    <a:lnTo>
                      <a:pt x="122" y="172"/>
                    </a:lnTo>
                    <a:lnTo>
                      <a:pt x="130" y="172"/>
                    </a:lnTo>
                    <a:lnTo>
                      <a:pt x="134" y="172"/>
                    </a:lnTo>
                    <a:lnTo>
                      <a:pt x="138" y="172"/>
                    </a:lnTo>
                    <a:lnTo>
                      <a:pt x="146" y="174"/>
                    </a:lnTo>
                    <a:lnTo>
                      <a:pt x="150" y="176"/>
                    </a:lnTo>
                    <a:lnTo>
                      <a:pt x="152" y="180"/>
                    </a:lnTo>
                    <a:lnTo>
                      <a:pt x="154" y="184"/>
                    </a:lnTo>
                    <a:lnTo>
                      <a:pt x="158" y="184"/>
                    </a:lnTo>
                    <a:lnTo>
                      <a:pt x="162" y="186"/>
                    </a:lnTo>
                    <a:lnTo>
                      <a:pt x="168" y="186"/>
                    </a:lnTo>
                    <a:lnTo>
                      <a:pt x="172" y="188"/>
                    </a:lnTo>
                    <a:lnTo>
                      <a:pt x="176" y="188"/>
                    </a:lnTo>
                    <a:lnTo>
                      <a:pt x="182" y="188"/>
                    </a:lnTo>
                    <a:lnTo>
                      <a:pt x="186" y="186"/>
                    </a:lnTo>
                    <a:lnTo>
                      <a:pt x="192" y="182"/>
                    </a:lnTo>
                    <a:lnTo>
                      <a:pt x="192" y="178"/>
                    </a:lnTo>
                    <a:lnTo>
                      <a:pt x="192" y="178"/>
                    </a:lnTo>
                  </a:path>
                </a:pathLst>
              </a:custGeom>
              <a:solidFill>
                <a:schemeClr val="accent2"/>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 name="Google Shape;9;p1"/>
              <p:cNvSpPr/>
              <p:nvPr/>
            </p:nvSpPr>
            <p:spPr>
              <a:xfrm>
                <a:off x="406400" y="438150"/>
                <a:ext cx="169862" cy="150812"/>
              </a:xfrm>
              <a:custGeom>
                <a:rect b="b" l="l" r="r" t="t"/>
                <a:pathLst>
                  <a:path extrusionOk="0" h="94" w="106">
                    <a:moveTo>
                      <a:pt x="40" y="92"/>
                    </a:moveTo>
                    <a:lnTo>
                      <a:pt x="48" y="92"/>
                    </a:lnTo>
                    <a:lnTo>
                      <a:pt x="52" y="92"/>
                    </a:lnTo>
                    <a:lnTo>
                      <a:pt x="56" y="92"/>
                    </a:lnTo>
                    <a:lnTo>
                      <a:pt x="60" y="92"/>
                    </a:lnTo>
                    <a:lnTo>
                      <a:pt x="64" y="90"/>
                    </a:lnTo>
                    <a:lnTo>
                      <a:pt x="68" y="90"/>
                    </a:lnTo>
                    <a:lnTo>
                      <a:pt x="72" y="90"/>
                    </a:lnTo>
                    <a:lnTo>
                      <a:pt x="76" y="90"/>
                    </a:lnTo>
                    <a:lnTo>
                      <a:pt x="80" y="90"/>
                    </a:lnTo>
                    <a:lnTo>
                      <a:pt x="84" y="88"/>
                    </a:lnTo>
                    <a:lnTo>
                      <a:pt x="88" y="88"/>
                    </a:lnTo>
                    <a:lnTo>
                      <a:pt x="92" y="88"/>
                    </a:lnTo>
                    <a:lnTo>
                      <a:pt x="96" y="88"/>
                    </a:lnTo>
                    <a:lnTo>
                      <a:pt x="100" y="86"/>
                    </a:lnTo>
                    <a:lnTo>
                      <a:pt x="104" y="84"/>
                    </a:lnTo>
                    <a:lnTo>
                      <a:pt x="106" y="80"/>
                    </a:lnTo>
                    <a:lnTo>
                      <a:pt x="106" y="76"/>
                    </a:lnTo>
                    <a:lnTo>
                      <a:pt x="106" y="72"/>
                    </a:lnTo>
                    <a:lnTo>
                      <a:pt x="106" y="68"/>
                    </a:lnTo>
                    <a:lnTo>
                      <a:pt x="104" y="64"/>
                    </a:lnTo>
                    <a:lnTo>
                      <a:pt x="104" y="60"/>
                    </a:lnTo>
                    <a:lnTo>
                      <a:pt x="104" y="56"/>
                    </a:lnTo>
                    <a:lnTo>
                      <a:pt x="100" y="54"/>
                    </a:lnTo>
                    <a:lnTo>
                      <a:pt x="98" y="50"/>
                    </a:lnTo>
                    <a:lnTo>
                      <a:pt x="96" y="44"/>
                    </a:lnTo>
                    <a:lnTo>
                      <a:pt x="92" y="42"/>
                    </a:lnTo>
                    <a:lnTo>
                      <a:pt x="90" y="38"/>
                    </a:lnTo>
                    <a:lnTo>
                      <a:pt x="76" y="26"/>
                    </a:lnTo>
                    <a:lnTo>
                      <a:pt x="72" y="22"/>
                    </a:lnTo>
                    <a:lnTo>
                      <a:pt x="68" y="20"/>
                    </a:lnTo>
                    <a:lnTo>
                      <a:pt x="64" y="18"/>
                    </a:lnTo>
                    <a:lnTo>
                      <a:pt x="62" y="14"/>
                    </a:lnTo>
                    <a:lnTo>
                      <a:pt x="56" y="10"/>
                    </a:lnTo>
                    <a:lnTo>
                      <a:pt x="52" y="8"/>
                    </a:lnTo>
                    <a:lnTo>
                      <a:pt x="48" y="4"/>
                    </a:lnTo>
                    <a:lnTo>
                      <a:pt x="42" y="2"/>
                    </a:lnTo>
                    <a:lnTo>
                      <a:pt x="38" y="0"/>
                    </a:lnTo>
                    <a:lnTo>
                      <a:pt x="34" y="0"/>
                    </a:lnTo>
                    <a:lnTo>
                      <a:pt x="30" y="0"/>
                    </a:lnTo>
                    <a:lnTo>
                      <a:pt x="26" y="0"/>
                    </a:lnTo>
                    <a:lnTo>
                      <a:pt x="20" y="2"/>
                    </a:lnTo>
                    <a:lnTo>
                      <a:pt x="16" y="2"/>
                    </a:lnTo>
                    <a:lnTo>
                      <a:pt x="12" y="4"/>
                    </a:lnTo>
                    <a:lnTo>
                      <a:pt x="10" y="8"/>
                    </a:lnTo>
                    <a:lnTo>
                      <a:pt x="6" y="12"/>
                    </a:lnTo>
                    <a:lnTo>
                      <a:pt x="6" y="16"/>
                    </a:lnTo>
                    <a:lnTo>
                      <a:pt x="4" y="20"/>
                    </a:lnTo>
                    <a:lnTo>
                      <a:pt x="2" y="24"/>
                    </a:lnTo>
                    <a:lnTo>
                      <a:pt x="0" y="28"/>
                    </a:lnTo>
                    <a:lnTo>
                      <a:pt x="0" y="34"/>
                    </a:lnTo>
                    <a:lnTo>
                      <a:pt x="0" y="38"/>
                    </a:lnTo>
                    <a:lnTo>
                      <a:pt x="0" y="42"/>
                    </a:lnTo>
                    <a:lnTo>
                      <a:pt x="0" y="50"/>
                    </a:lnTo>
                    <a:lnTo>
                      <a:pt x="0" y="54"/>
                    </a:lnTo>
                    <a:lnTo>
                      <a:pt x="2" y="60"/>
                    </a:lnTo>
                    <a:lnTo>
                      <a:pt x="2" y="64"/>
                    </a:lnTo>
                    <a:lnTo>
                      <a:pt x="2" y="68"/>
                    </a:lnTo>
                    <a:lnTo>
                      <a:pt x="4" y="72"/>
                    </a:lnTo>
                    <a:lnTo>
                      <a:pt x="8" y="72"/>
                    </a:lnTo>
                    <a:lnTo>
                      <a:pt x="12" y="74"/>
                    </a:lnTo>
                    <a:lnTo>
                      <a:pt x="16" y="76"/>
                    </a:lnTo>
                    <a:lnTo>
                      <a:pt x="20" y="80"/>
                    </a:lnTo>
                    <a:lnTo>
                      <a:pt x="22" y="84"/>
                    </a:lnTo>
                    <a:lnTo>
                      <a:pt x="26" y="86"/>
                    </a:lnTo>
                    <a:lnTo>
                      <a:pt x="30" y="88"/>
                    </a:lnTo>
                    <a:lnTo>
                      <a:pt x="34" y="90"/>
                    </a:lnTo>
                    <a:lnTo>
                      <a:pt x="40" y="94"/>
                    </a:lnTo>
                    <a:lnTo>
                      <a:pt x="44" y="94"/>
                    </a:lnTo>
                    <a:lnTo>
                      <a:pt x="48" y="94"/>
                    </a:lnTo>
                    <a:lnTo>
                      <a:pt x="52" y="94"/>
                    </a:lnTo>
                    <a:lnTo>
                      <a:pt x="56" y="94"/>
                    </a:lnTo>
                    <a:lnTo>
                      <a:pt x="60" y="94"/>
                    </a:lnTo>
                    <a:lnTo>
                      <a:pt x="66" y="94"/>
                    </a:lnTo>
                    <a:lnTo>
                      <a:pt x="70" y="94"/>
                    </a:lnTo>
                    <a:lnTo>
                      <a:pt x="74" y="94"/>
                    </a:lnTo>
                    <a:lnTo>
                      <a:pt x="78" y="92"/>
                    </a:lnTo>
                    <a:lnTo>
                      <a:pt x="82" y="90"/>
                    </a:lnTo>
                    <a:lnTo>
                      <a:pt x="84" y="88"/>
                    </a:lnTo>
                  </a:path>
                </a:pathLst>
              </a:custGeom>
              <a:solidFill>
                <a:schemeClr val="accent2"/>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 name="Google Shape;10;p1"/>
              <p:cNvSpPr/>
              <p:nvPr/>
            </p:nvSpPr>
            <p:spPr>
              <a:xfrm>
                <a:off x="0" y="469900"/>
                <a:ext cx="252412" cy="179387"/>
              </a:xfrm>
              <a:custGeom>
                <a:rect b="b" l="l" r="r" t="t"/>
                <a:pathLst>
                  <a:path extrusionOk="0" h="112" w="158">
                    <a:moveTo>
                      <a:pt x="156" y="98"/>
                    </a:moveTo>
                    <a:lnTo>
                      <a:pt x="148" y="96"/>
                    </a:lnTo>
                    <a:lnTo>
                      <a:pt x="152" y="94"/>
                    </a:lnTo>
                    <a:lnTo>
                      <a:pt x="152" y="90"/>
                    </a:lnTo>
                    <a:lnTo>
                      <a:pt x="150" y="86"/>
                    </a:lnTo>
                    <a:lnTo>
                      <a:pt x="148" y="82"/>
                    </a:lnTo>
                    <a:lnTo>
                      <a:pt x="144" y="80"/>
                    </a:lnTo>
                    <a:lnTo>
                      <a:pt x="142" y="76"/>
                    </a:lnTo>
                    <a:lnTo>
                      <a:pt x="138" y="74"/>
                    </a:lnTo>
                    <a:lnTo>
                      <a:pt x="134" y="72"/>
                    </a:lnTo>
                    <a:lnTo>
                      <a:pt x="130" y="66"/>
                    </a:lnTo>
                    <a:lnTo>
                      <a:pt x="128" y="62"/>
                    </a:lnTo>
                    <a:lnTo>
                      <a:pt x="126" y="58"/>
                    </a:lnTo>
                    <a:lnTo>
                      <a:pt x="122" y="54"/>
                    </a:lnTo>
                    <a:lnTo>
                      <a:pt x="118" y="52"/>
                    </a:lnTo>
                    <a:lnTo>
                      <a:pt x="116" y="48"/>
                    </a:lnTo>
                    <a:lnTo>
                      <a:pt x="112" y="44"/>
                    </a:lnTo>
                    <a:lnTo>
                      <a:pt x="108" y="42"/>
                    </a:lnTo>
                    <a:lnTo>
                      <a:pt x="104" y="38"/>
                    </a:lnTo>
                    <a:lnTo>
                      <a:pt x="102" y="34"/>
                    </a:lnTo>
                    <a:lnTo>
                      <a:pt x="98" y="32"/>
                    </a:lnTo>
                    <a:lnTo>
                      <a:pt x="88" y="24"/>
                    </a:lnTo>
                    <a:lnTo>
                      <a:pt x="86" y="20"/>
                    </a:lnTo>
                    <a:lnTo>
                      <a:pt x="80" y="16"/>
                    </a:lnTo>
                    <a:lnTo>
                      <a:pt x="76" y="14"/>
                    </a:lnTo>
                    <a:lnTo>
                      <a:pt x="72" y="10"/>
                    </a:lnTo>
                    <a:lnTo>
                      <a:pt x="68" y="8"/>
                    </a:lnTo>
                    <a:lnTo>
                      <a:pt x="62" y="4"/>
                    </a:lnTo>
                    <a:lnTo>
                      <a:pt x="58" y="2"/>
                    </a:lnTo>
                    <a:lnTo>
                      <a:pt x="50" y="0"/>
                    </a:lnTo>
                    <a:lnTo>
                      <a:pt x="46" y="0"/>
                    </a:lnTo>
                    <a:lnTo>
                      <a:pt x="42" y="0"/>
                    </a:lnTo>
                    <a:lnTo>
                      <a:pt x="38" y="0"/>
                    </a:lnTo>
                    <a:lnTo>
                      <a:pt x="34" y="4"/>
                    </a:lnTo>
                    <a:lnTo>
                      <a:pt x="30" y="8"/>
                    </a:lnTo>
                    <a:lnTo>
                      <a:pt x="28" y="12"/>
                    </a:lnTo>
                    <a:lnTo>
                      <a:pt x="24" y="14"/>
                    </a:lnTo>
                    <a:lnTo>
                      <a:pt x="22" y="18"/>
                    </a:lnTo>
                    <a:lnTo>
                      <a:pt x="18" y="20"/>
                    </a:lnTo>
                    <a:lnTo>
                      <a:pt x="14" y="24"/>
                    </a:lnTo>
                    <a:lnTo>
                      <a:pt x="12" y="28"/>
                    </a:lnTo>
                    <a:lnTo>
                      <a:pt x="10" y="32"/>
                    </a:lnTo>
                    <a:lnTo>
                      <a:pt x="8" y="36"/>
                    </a:lnTo>
                    <a:lnTo>
                      <a:pt x="4" y="40"/>
                    </a:lnTo>
                    <a:lnTo>
                      <a:pt x="2" y="44"/>
                    </a:lnTo>
                    <a:lnTo>
                      <a:pt x="0" y="48"/>
                    </a:lnTo>
                    <a:lnTo>
                      <a:pt x="0" y="52"/>
                    </a:lnTo>
                    <a:lnTo>
                      <a:pt x="0" y="56"/>
                    </a:lnTo>
                    <a:lnTo>
                      <a:pt x="0" y="60"/>
                    </a:lnTo>
                    <a:lnTo>
                      <a:pt x="0" y="64"/>
                    </a:lnTo>
                    <a:lnTo>
                      <a:pt x="0" y="68"/>
                    </a:lnTo>
                    <a:lnTo>
                      <a:pt x="0" y="72"/>
                    </a:lnTo>
                    <a:lnTo>
                      <a:pt x="0" y="76"/>
                    </a:lnTo>
                    <a:lnTo>
                      <a:pt x="4" y="78"/>
                    </a:lnTo>
                    <a:lnTo>
                      <a:pt x="8" y="82"/>
                    </a:lnTo>
                    <a:lnTo>
                      <a:pt x="12" y="86"/>
                    </a:lnTo>
                    <a:lnTo>
                      <a:pt x="16" y="86"/>
                    </a:lnTo>
                    <a:lnTo>
                      <a:pt x="20" y="90"/>
                    </a:lnTo>
                    <a:lnTo>
                      <a:pt x="26" y="92"/>
                    </a:lnTo>
                    <a:lnTo>
                      <a:pt x="30" y="92"/>
                    </a:lnTo>
                    <a:lnTo>
                      <a:pt x="34" y="92"/>
                    </a:lnTo>
                    <a:lnTo>
                      <a:pt x="36" y="96"/>
                    </a:lnTo>
                    <a:lnTo>
                      <a:pt x="40" y="98"/>
                    </a:lnTo>
                    <a:lnTo>
                      <a:pt x="42" y="102"/>
                    </a:lnTo>
                    <a:lnTo>
                      <a:pt x="44" y="106"/>
                    </a:lnTo>
                    <a:lnTo>
                      <a:pt x="48" y="108"/>
                    </a:lnTo>
                    <a:lnTo>
                      <a:pt x="52" y="108"/>
                    </a:lnTo>
                    <a:lnTo>
                      <a:pt x="56" y="108"/>
                    </a:lnTo>
                    <a:lnTo>
                      <a:pt x="60" y="108"/>
                    </a:lnTo>
                    <a:lnTo>
                      <a:pt x="64" y="110"/>
                    </a:lnTo>
                    <a:lnTo>
                      <a:pt x="68" y="110"/>
                    </a:lnTo>
                    <a:lnTo>
                      <a:pt x="72" y="110"/>
                    </a:lnTo>
                    <a:lnTo>
                      <a:pt x="76" y="110"/>
                    </a:lnTo>
                    <a:lnTo>
                      <a:pt x="82" y="110"/>
                    </a:lnTo>
                    <a:lnTo>
                      <a:pt x="86" y="110"/>
                    </a:lnTo>
                    <a:lnTo>
                      <a:pt x="92" y="108"/>
                    </a:lnTo>
                    <a:lnTo>
                      <a:pt x="96" y="108"/>
                    </a:lnTo>
                    <a:lnTo>
                      <a:pt x="102" y="108"/>
                    </a:lnTo>
                    <a:lnTo>
                      <a:pt x="106" y="108"/>
                    </a:lnTo>
                    <a:lnTo>
                      <a:pt x="114" y="110"/>
                    </a:lnTo>
                    <a:lnTo>
                      <a:pt x="118" y="110"/>
                    </a:lnTo>
                    <a:lnTo>
                      <a:pt x="124" y="110"/>
                    </a:lnTo>
                    <a:lnTo>
                      <a:pt x="128" y="110"/>
                    </a:lnTo>
                    <a:lnTo>
                      <a:pt x="132" y="110"/>
                    </a:lnTo>
                    <a:lnTo>
                      <a:pt x="136" y="110"/>
                    </a:lnTo>
                    <a:lnTo>
                      <a:pt x="142" y="110"/>
                    </a:lnTo>
                    <a:lnTo>
                      <a:pt x="146" y="112"/>
                    </a:lnTo>
                    <a:lnTo>
                      <a:pt x="150" y="112"/>
                    </a:lnTo>
                    <a:lnTo>
                      <a:pt x="154" y="110"/>
                    </a:lnTo>
                    <a:lnTo>
                      <a:pt x="158" y="110"/>
                    </a:lnTo>
                    <a:lnTo>
                      <a:pt x="158" y="106"/>
                    </a:lnTo>
                    <a:lnTo>
                      <a:pt x="158" y="102"/>
                    </a:lnTo>
                    <a:lnTo>
                      <a:pt x="156" y="98"/>
                    </a:lnTo>
                  </a:path>
                </a:pathLst>
              </a:custGeom>
              <a:solidFill>
                <a:schemeClr val="accent2"/>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 name="Google Shape;11;p1"/>
              <p:cNvSpPr/>
              <p:nvPr/>
            </p:nvSpPr>
            <p:spPr>
              <a:xfrm>
                <a:off x="409575" y="441325"/>
                <a:ext cx="160337" cy="138112"/>
              </a:xfrm>
              <a:custGeom>
                <a:rect b="b" l="l" r="r" t="t"/>
                <a:pathLst>
                  <a:path extrusionOk="0" h="86" w="100">
                    <a:moveTo>
                      <a:pt x="46" y="86"/>
                    </a:moveTo>
                    <a:lnTo>
                      <a:pt x="50" y="86"/>
                    </a:lnTo>
                    <a:lnTo>
                      <a:pt x="54" y="86"/>
                    </a:lnTo>
                    <a:lnTo>
                      <a:pt x="58" y="84"/>
                    </a:lnTo>
                    <a:lnTo>
                      <a:pt x="64" y="82"/>
                    </a:lnTo>
                    <a:lnTo>
                      <a:pt x="68" y="82"/>
                    </a:lnTo>
                    <a:lnTo>
                      <a:pt x="74" y="82"/>
                    </a:lnTo>
                    <a:lnTo>
                      <a:pt x="78" y="82"/>
                    </a:lnTo>
                    <a:lnTo>
                      <a:pt x="84" y="80"/>
                    </a:lnTo>
                    <a:lnTo>
                      <a:pt x="88" y="80"/>
                    </a:lnTo>
                    <a:lnTo>
                      <a:pt x="92" y="80"/>
                    </a:lnTo>
                    <a:lnTo>
                      <a:pt x="96" y="78"/>
                    </a:lnTo>
                    <a:lnTo>
                      <a:pt x="98" y="74"/>
                    </a:lnTo>
                    <a:lnTo>
                      <a:pt x="100" y="70"/>
                    </a:lnTo>
                    <a:lnTo>
                      <a:pt x="100" y="66"/>
                    </a:lnTo>
                    <a:lnTo>
                      <a:pt x="100" y="62"/>
                    </a:lnTo>
                    <a:lnTo>
                      <a:pt x="100" y="58"/>
                    </a:lnTo>
                    <a:lnTo>
                      <a:pt x="96" y="52"/>
                    </a:lnTo>
                    <a:lnTo>
                      <a:pt x="92" y="48"/>
                    </a:lnTo>
                    <a:lnTo>
                      <a:pt x="90" y="44"/>
                    </a:lnTo>
                    <a:lnTo>
                      <a:pt x="86" y="42"/>
                    </a:lnTo>
                    <a:lnTo>
                      <a:pt x="82" y="40"/>
                    </a:lnTo>
                    <a:lnTo>
                      <a:pt x="80" y="36"/>
                    </a:lnTo>
                    <a:lnTo>
                      <a:pt x="74" y="34"/>
                    </a:lnTo>
                    <a:lnTo>
                      <a:pt x="70" y="28"/>
                    </a:lnTo>
                    <a:lnTo>
                      <a:pt x="66" y="26"/>
                    </a:lnTo>
                    <a:lnTo>
                      <a:pt x="64" y="22"/>
                    </a:lnTo>
                    <a:lnTo>
                      <a:pt x="58" y="18"/>
                    </a:lnTo>
                    <a:lnTo>
                      <a:pt x="54" y="16"/>
                    </a:lnTo>
                    <a:lnTo>
                      <a:pt x="52" y="12"/>
                    </a:lnTo>
                    <a:lnTo>
                      <a:pt x="48" y="10"/>
                    </a:lnTo>
                    <a:lnTo>
                      <a:pt x="44" y="8"/>
                    </a:lnTo>
                    <a:lnTo>
                      <a:pt x="40" y="6"/>
                    </a:lnTo>
                    <a:lnTo>
                      <a:pt x="34" y="2"/>
                    </a:lnTo>
                    <a:lnTo>
                      <a:pt x="30" y="0"/>
                    </a:lnTo>
                    <a:lnTo>
                      <a:pt x="26" y="0"/>
                    </a:lnTo>
                    <a:lnTo>
                      <a:pt x="22" y="0"/>
                    </a:lnTo>
                    <a:lnTo>
                      <a:pt x="18" y="0"/>
                    </a:lnTo>
                    <a:lnTo>
                      <a:pt x="16" y="4"/>
                    </a:lnTo>
                    <a:lnTo>
                      <a:pt x="12" y="6"/>
                    </a:lnTo>
                    <a:lnTo>
                      <a:pt x="10" y="10"/>
                    </a:lnTo>
                    <a:lnTo>
                      <a:pt x="6" y="12"/>
                    </a:lnTo>
                    <a:lnTo>
                      <a:pt x="4" y="16"/>
                    </a:lnTo>
                    <a:lnTo>
                      <a:pt x="4" y="20"/>
                    </a:lnTo>
                    <a:lnTo>
                      <a:pt x="2" y="24"/>
                    </a:lnTo>
                    <a:lnTo>
                      <a:pt x="2" y="28"/>
                    </a:lnTo>
                    <a:lnTo>
                      <a:pt x="0" y="34"/>
                    </a:lnTo>
                    <a:lnTo>
                      <a:pt x="0" y="38"/>
                    </a:lnTo>
                    <a:lnTo>
                      <a:pt x="0" y="46"/>
                    </a:lnTo>
                    <a:lnTo>
                      <a:pt x="0" y="50"/>
                    </a:lnTo>
                    <a:lnTo>
                      <a:pt x="0" y="54"/>
                    </a:lnTo>
                    <a:lnTo>
                      <a:pt x="2" y="58"/>
                    </a:lnTo>
                    <a:lnTo>
                      <a:pt x="2" y="62"/>
                    </a:lnTo>
                    <a:lnTo>
                      <a:pt x="6" y="62"/>
                    </a:lnTo>
                    <a:lnTo>
                      <a:pt x="10" y="62"/>
                    </a:lnTo>
                    <a:lnTo>
                      <a:pt x="12" y="66"/>
                    </a:lnTo>
                    <a:lnTo>
                      <a:pt x="14" y="70"/>
                    </a:lnTo>
                    <a:lnTo>
                      <a:pt x="18" y="74"/>
                    </a:lnTo>
                    <a:lnTo>
                      <a:pt x="22" y="76"/>
                    </a:lnTo>
                    <a:lnTo>
                      <a:pt x="26" y="78"/>
                    </a:lnTo>
                    <a:lnTo>
                      <a:pt x="30" y="82"/>
                    </a:lnTo>
                    <a:lnTo>
                      <a:pt x="34" y="84"/>
                    </a:lnTo>
                    <a:lnTo>
                      <a:pt x="38" y="86"/>
                    </a:lnTo>
                    <a:lnTo>
                      <a:pt x="46" y="86"/>
                    </a:lnTo>
                    <a:lnTo>
                      <a:pt x="50" y="86"/>
                    </a:lnTo>
                    <a:lnTo>
                      <a:pt x="54" y="86"/>
                    </a:lnTo>
                    <a:lnTo>
                      <a:pt x="58" y="84"/>
                    </a:lnTo>
                    <a:lnTo>
                      <a:pt x="62" y="84"/>
                    </a:lnTo>
                    <a:lnTo>
                      <a:pt x="68" y="80"/>
                    </a:lnTo>
                    <a:lnTo>
                      <a:pt x="72" y="80"/>
                    </a:lnTo>
                    <a:lnTo>
                      <a:pt x="76" y="82"/>
                    </a:lnTo>
                    <a:lnTo>
                      <a:pt x="78" y="82"/>
                    </a:lnTo>
                  </a:path>
                </a:pathLst>
              </a:custGeom>
              <a:solidFill>
                <a:schemeClr val="accent2"/>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 name="Google Shape;12;p1"/>
              <p:cNvSpPr/>
              <p:nvPr/>
            </p:nvSpPr>
            <p:spPr>
              <a:xfrm>
                <a:off x="381000" y="1000125"/>
                <a:ext cx="103187" cy="119062"/>
              </a:xfrm>
              <a:custGeom>
                <a:rect b="b" l="l" r="r" t="t"/>
                <a:pathLst>
                  <a:path extrusionOk="0" h="74" w="64">
                    <a:moveTo>
                      <a:pt x="18" y="0"/>
                    </a:moveTo>
                    <a:lnTo>
                      <a:pt x="22" y="0"/>
                    </a:lnTo>
                    <a:lnTo>
                      <a:pt x="26" y="2"/>
                    </a:lnTo>
                    <a:lnTo>
                      <a:pt x="30" y="2"/>
                    </a:lnTo>
                    <a:lnTo>
                      <a:pt x="34" y="4"/>
                    </a:lnTo>
                    <a:lnTo>
                      <a:pt x="36" y="8"/>
                    </a:lnTo>
                    <a:lnTo>
                      <a:pt x="38" y="12"/>
                    </a:lnTo>
                    <a:lnTo>
                      <a:pt x="42" y="14"/>
                    </a:lnTo>
                    <a:lnTo>
                      <a:pt x="46" y="18"/>
                    </a:lnTo>
                    <a:lnTo>
                      <a:pt x="48" y="22"/>
                    </a:lnTo>
                    <a:lnTo>
                      <a:pt x="52" y="24"/>
                    </a:lnTo>
                    <a:lnTo>
                      <a:pt x="54" y="28"/>
                    </a:lnTo>
                    <a:lnTo>
                      <a:pt x="56" y="32"/>
                    </a:lnTo>
                    <a:lnTo>
                      <a:pt x="60" y="34"/>
                    </a:lnTo>
                    <a:lnTo>
                      <a:pt x="62" y="38"/>
                    </a:lnTo>
                    <a:lnTo>
                      <a:pt x="64" y="42"/>
                    </a:lnTo>
                    <a:lnTo>
                      <a:pt x="64" y="46"/>
                    </a:lnTo>
                    <a:lnTo>
                      <a:pt x="64" y="50"/>
                    </a:lnTo>
                    <a:lnTo>
                      <a:pt x="58" y="50"/>
                    </a:lnTo>
                    <a:lnTo>
                      <a:pt x="54" y="52"/>
                    </a:lnTo>
                    <a:lnTo>
                      <a:pt x="50" y="54"/>
                    </a:lnTo>
                    <a:lnTo>
                      <a:pt x="50" y="58"/>
                    </a:lnTo>
                    <a:lnTo>
                      <a:pt x="46" y="62"/>
                    </a:lnTo>
                    <a:lnTo>
                      <a:pt x="44" y="66"/>
                    </a:lnTo>
                    <a:lnTo>
                      <a:pt x="42" y="70"/>
                    </a:lnTo>
                    <a:lnTo>
                      <a:pt x="38" y="72"/>
                    </a:lnTo>
                    <a:lnTo>
                      <a:pt x="34" y="74"/>
                    </a:lnTo>
                    <a:lnTo>
                      <a:pt x="30" y="74"/>
                    </a:lnTo>
                    <a:lnTo>
                      <a:pt x="26" y="74"/>
                    </a:lnTo>
                    <a:lnTo>
                      <a:pt x="22" y="74"/>
                    </a:lnTo>
                    <a:lnTo>
                      <a:pt x="18" y="74"/>
                    </a:lnTo>
                    <a:lnTo>
                      <a:pt x="14" y="72"/>
                    </a:lnTo>
                    <a:lnTo>
                      <a:pt x="10" y="68"/>
                    </a:lnTo>
                    <a:lnTo>
                      <a:pt x="6" y="66"/>
                    </a:lnTo>
                    <a:lnTo>
                      <a:pt x="2" y="64"/>
                    </a:lnTo>
                    <a:lnTo>
                      <a:pt x="0" y="60"/>
                    </a:lnTo>
                    <a:lnTo>
                      <a:pt x="0" y="54"/>
                    </a:lnTo>
                    <a:lnTo>
                      <a:pt x="0" y="50"/>
                    </a:lnTo>
                    <a:lnTo>
                      <a:pt x="0" y="46"/>
                    </a:lnTo>
                    <a:lnTo>
                      <a:pt x="0" y="42"/>
                    </a:lnTo>
                    <a:lnTo>
                      <a:pt x="0" y="36"/>
                    </a:lnTo>
                    <a:lnTo>
                      <a:pt x="0" y="32"/>
                    </a:lnTo>
                    <a:lnTo>
                      <a:pt x="0" y="28"/>
                    </a:lnTo>
                    <a:lnTo>
                      <a:pt x="0" y="24"/>
                    </a:lnTo>
                    <a:lnTo>
                      <a:pt x="4" y="22"/>
                    </a:lnTo>
                    <a:lnTo>
                      <a:pt x="10" y="20"/>
                    </a:lnTo>
                    <a:lnTo>
                      <a:pt x="12" y="16"/>
                    </a:lnTo>
                    <a:lnTo>
                      <a:pt x="14" y="12"/>
                    </a:lnTo>
                    <a:lnTo>
                      <a:pt x="16" y="8"/>
                    </a:lnTo>
                    <a:lnTo>
                      <a:pt x="18" y="4"/>
                    </a:lnTo>
                    <a:lnTo>
                      <a:pt x="20" y="0"/>
                    </a:lnTo>
                    <a:lnTo>
                      <a:pt x="18" y="0"/>
                    </a:lnTo>
                  </a:path>
                </a:pathLst>
              </a:custGeom>
              <a:solidFill>
                <a:schemeClr val="accent2"/>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 name="Google Shape;13;p1"/>
              <p:cNvSpPr/>
              <p:nvPr/>
            </p:nvSpPr>
            <p:spPr>
              <a:xfrm>
                <a:off x="536575" y="784225"/>
                <a:ext cx="214312" cy="249237"/>
              </a:xfrm>
              <a:custGeom>
                <a:rect b="b" l="l" r="r" t="t"/>
                <a:pathLst>
                  <a:path extrusionOk="0" h="156" w="134">
                    <a:moveTo>
                      <a:pt x="58" y="0"/>
                    </a:moveTo>
                    <a:lnTo>
                      <a:pt x="62" y="0"/>
                    </a:lnTo>
                    <a:lnTo>
                      <a:pt x="66" y="2"/>
                    </a:lnTo>
                    <a:lnTo>
                      <a:pt x="70" y="6"/>
                    </a:lnTo>
                    <a:lnTo>
                      <a:pt x="74" y="8"/>
                    </a:lnTo>
                    <a:lnTo>
                      <a:pt x="78" y="12"/>
                    </a:lnTo>
                    <a:lnTo>
                      <a:pt x="82" y="14"/>
                    </a:lnTo>
                    <a:lnTo>
                      <a:pt x="88" y="22"/>
                    </a:lnTo>
                    <a:lnTo>
                      <a:pt x="90" y="26"/>
                    </a:lnTo>
                    <a:lnTo>
                      <a:pt x="100" y="34"/>
                    </a:lnTo>
                    <a:lnTo>
                      <a:pt x="104" y="36"/>
                    </a:lnTo>
                    <a:lnTo>
                      <a:pt x="108" y="44"/>
                    </a:lnTo>
                    <a:lnTo>
                      <a:pt x="110" y="48"/>
                    </a:lnTo>
                    <a:lnTo>
                      <a:pt x="112" y="52"/>
                    </a:lnTo>
                    <a:lnTo>
                      <a:pt x="118" y="56"/>
                    </a:lnTo>
                    <a:lnTo>
                      <a:pt x="122" y="60"/>
                    </a:lnTo>
                    <a:lnTo>
                      <a:pt x="126" y="64"/>
                    </a:lnTo>
                    <a:lnTo>
                      <a:pt x="128" y="68"/>
                    </a:lnTo>
                    <a:lnTo>
                      <a:pt x="130" y="72"/>
                    </a:lnTo>
                    <a:lnTo>
                      <a:pt x="132" y="76"/>
                    </a:lnTo>
                    <a:lnTo>
                      <a:pt x="134" y="80"/>
                    </a:lnTo>
                    <a:lnTo>
                      <a:pt x="134" y="84"/>
                    </a:lnTo>
                    <a:lnTo>
                      <a:pt x="134" y="88"/>
                    </a:lnTo>
                    <a:lnTo>
                      <a:pt x="134" y="96"/>
                    </a:lnTo>
                    <a:lnTo>
                      <a:pt x="134" y="100"/>
                    </a:lnTo>
                    <a:lnTo>
                      <a:pt x="134" y="104"/>
                    </a:lnTo>
                    <a:lnTo>
                      <a:pt x="134" y="108"/>
                    </a:lnTo>
                    <a:lnTo>
                      <a:pt x="134" y="112"/>
                    </a:lnTo>
                    <a:lnTo>
                      <a:pt x="132" y="116"/>
                    </a:lnTo>
                    <a:lnTo>
                      <a:pt x="130" y="122"/>
                    </a:lnTo>
                    <a:lnTo>
                      <a:pt x="128" y="126"/>
                    </a:lnTo>
                    <a:lnTo>
                      <a:pt x="124" y="128"/>
                    </a:lnTo>
                    <a:lnTo>
                      <a:pt x="122" y="132"/>
                    </a:lnTo>
                    <a:lnTo>
                      <a:pt x="120" y="136"/>
                    </a:lnTo>
                    <a:lnTo>
                      <a:pt x="116" y="140"/>
                    </a:lnTo>
                    <a:lnTo>
                      <a:pt x="110" y="146"/>
                    </a:lnTo>
                    <a:lnTo>
                      <a:pt x="106" y="150"/>
                    </a:lnTo>
                    <a:lnTo>
                      <a:pt x="102" y="152"/>
                    </a:lnTo>
                    <a:lnTo>
                      <a:pt x="98" y="154"/>
                    </a:lnTo>
                    <a:lnTo>
                      <a:pt x="94" y="154"/>
                    </a:lnTo>
                    <a:lnTo>
                      <a:pt x="90" y="156"/>
                    </a:lnTo>
                    <a:lnTo>
                      <a:pt x="86" y="156"/>
                    </a:lnTo>
                    <a:lnTo>
                      <a:pt x="82" y="156"/>
                    </a:lnTo>
                    <a:lnTo>
                      <a:pt x="78" y="156"/>
                    </a:lnTo>
                    <a:lnTo>
                      <a:pt x="74" y="156"/>
                    </a:lnTo>
                    <a:lnTo>
                      <a:pt x="64" y="156"/>
                    </a:lnTo>
                    <a:lnTo>
                      <a:pt x="60" y="156"/>
                    </a:lnTo>
                    <a:lnTo>
                      <a:pt x="52" y="156"/>
                    </a:lnTo>
                    <a:lnTo>
                      <a:pt x="48" y="152"/>
                    </a:lnTo>
                    <a:lnTo>
                      <a:pt x="44" y="150"/>
                    </a:lnTo>
                    <a:lnTo>
                      <a:pt x="40" y="146"/>
                    </a:lnTo>
                    <a:lnTo>
                      <a:pt x="36" y="142"/>
                    </a:lnTo>
                    <a:lnTo>
                      <a:pt x="32" y="140"/>
                    </a:lnTo>
                    <a:lnTo>
                      <a:pt x="26" y="134"/>
                    </a:lnTo>
                    <a:lnTo>
                      <a:pt x="22" y="130"/>
                    </a:lnTo>
                    <a:lnTo>
                      <a:pt x="20" y="126"/>
                    </a:lnTo>
                    <a:lnTo>
                      <a:pt x="16" y="124"/>
                    </a:lnTo>
                    <a:lnTo>
                      <a:pt x="14" y="120"/>
                    </a:lnTo>
                    <a:lnTo>
                      <a:pt x="12" y="116"/>
                    </a:lnTo>
                    <a:lnTo>
                      <a:pt x="10" y="112"/>
                    </a:lnTo>
                    <a:lnTo>
                      <a:pt x="8" y="108"/>
                    </a:lnTo>
                    <a:lnTo>
                      <a:pt x="4" y="106"/>
                    </a:lnTo>
                    <a:lnTo>
                      <a:pt x="4" y="102"/>
                    </a:lnTo>
                    <a:lnTo>
                      <a:pt x="2" y="98"/>
                    </a:lnTo>
                    <a:lnTo>
                      <a:pt x="2" y="94"/>
                    </a:lnTo>
                    <a:lnTo>
                      <a:pt x="2" y="90"/>
                    </a:lnTo>
                    <a:lnTo>
                      <a:pt x="2" y="86"/>
                    </a:lnTo>
                    <a:lnTo>
                      <a:pt x="2" y="82"/>
                    </a:lnTo>
                    <a:lnTo>
                      <a:pt x="0" y="76"/>
                    </a:lnTo>
                    <a:lnTo>
                      <a:pt x="0" y="72"/>
                    </a:lnTo>
                    <a:lnTo>
                      <a:pt x="0" y="66"/>
                    </a:lnTo>
                    <a:lnTo>
                      <a:pt x="2" y="62"/>
                    </a:lnTo>
                    <a:lnTo>
                      <a:pt x="4" y="58"/>
                    </a:lnTo>
                    <a:lnTo>
                      <a:pt x="6" y="54"/>
                    </a:lnTo>
                    <a:lnTo>
                      <a:pt x="12" y="52"/>
                    </a:lnTo>
                    <a:lnTo>
                      <a:pt x="16" y="48"/>
                    </a:lnTo>
                    <a:lnTo>
                      <a:pt x="20" y="44"/>
                    </a:lnTo>
                    <a:lnTo>
                      <a:pt x="22" y="40"/>
                    </a:lnTo>
                    <a:lnTo>
                      <a:pt x="24" y="34"/>
                    </a:lnTo>
                    <a:lnTo>
                      <a:pt x="26" y="30"/>
                    </a:lnTo>
                    <a:lnTo>
                      <a:pt x="28" y="26"/>
                    </a:lnTo>
                    <a:lnTo>
                      <a:pt x="30" y="22"/>
                    </a:lnTo>
                    <a:lnTo>
                      <a:pt x="34" y="22"/>
                    </a:lnTo>
                    <a:lnTo>
                      <a:pt x="38" y="16"/>
                    </a:lnTo>
                    <a:lnTo>
                      <a:pt x="40" y="12"/>
                    </a:lnTo>
                    <a:lnTo>
                      <a:pt x="46" y="10"/>
                    </a:lnTo>
                    <a:lnTo>
                      <a:pt x="50" y="8"/>
                    </a:lnTo>
                    <a:lnTo>
                      <a:pt x="54" y="6"/>
                    </a:lnTo>
                    <a:lnTo>
                      <a:pt x="56" y="2"/>
                    </a:lnTo>
                    <a:lnTo>
                      <a:pt x="60" y="0"/>
                    </a:lnTo>
                    <a:lnTo>
                      <a:pt x="58" y="0"/>
                    </a:lnTo>
                  </a:path>
                </a:pathLst>
              </a:custGeom>
              <a:solidFill>
                <a:schemeClr val="accent2"/>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 name="Google Shape;14;p1"/>
              <p:cNvSpPr/>
              <p:nvPr/>
            </p:nvSpPr>
            <p:spPr>
              <a:xfrm>
                <a:off x="606425" y="539750"/>
                <a:ext cx="46037" cy="33337"/>
              </a:xfrm>
              <a:custGeom>
                <a:rect b="b" l="l" r="r" t="t"/>
                <a:pathLst>
                  <a:path extrusionOk="0" h="20" w="28">
                    <a:moveTo>
                      <a:pt x="8" y="0"/>
                    </a:moveTo>
                    <a:lnTo>
                      <a:pt x="12" y="0"/>
                    </a:lnTo>
                    <a:lnTo>
                      <a:pt x="18" y="0"/>
                    </a:lnTo>
                    <a:lnTo>
                      <a:pt x="22" y="2"/>
                    </a:lnTo>
                    <a:lnTo>
                      <a:pt x="24" y="6"/>
                    </a:lnTo>
                    <a:lnTo>
                      <a:pt x="26" y="10"/>
                    </a:lnTo>
                    <a:lnTo>
                      <a:pt x="28" y="14"/>
                    </a:lnTo>
                    <a:lnTo>
                      <a:pt x="24" y="16"/>
                    </a:lnTo>
                    <a:lnTo>
                      <a:pt x="20" y="18"/>
                    </a:lnTo>
                    <a:lnTo>
                      <a:pt x="16" y="20"/>
                    </a:lnTo>
                    <a:lnTo>
                      <a:pt x="10" y="20"/>
                    </a:lnTo>
                    <a:lnTo>
                      <a:pt x="6" y="18"/>
                    </a:lnTo>
                    <a:lnTo>
                      <a:pt x="4" y="14"/>
                    </a:lnTo>
                    <a:lnTo>
                      <a:pt x="0" y="10"/>
                    </a:lnTo>
                    <a:lnTo>
                      <a:pt x="0" y="6"/>
                    </a:lnTo>
                    <a:lnTo>
                      <a:pt x="4" y="4"/>
                    </a:lnTo>
                    <a:lnTo>
                      <a:pt x="6" y="0"/>
                    </a:lnTo>
                    <a:lnTo>
                      <a:pt x="8" y="0"/>
                    </a:lnTo>
                  </a:path>
                </a:pathLst>
              </a:custGeom>
              <a:solidFill>
                <a:schemeClr val="accent2"/>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 name="Google Shape;15;p1"/>
              <p:cNvSpPr/>
              <p:nvPr/>
            </p:nvSpPr>
            <p:spPr>
              <a:xfrm>
                <a:off x="1022350" y="390525"/>
                <a:ext cx="185737" cy="119062"/>
              </a:xfrm>
              <a:custGeom>
                <a:rect b="b" l="l" r="r" t="t"/>
                <a:pathLst>
                  <a:path extrusionOk="0" h="74" w="116">
                    <a:moveTo>
                      <a:pt x="2" y="20"/>
                    </a:moveTo>
                    <a:lnTo>
                      <a:pt x="4" y="16"/>
                    </a:lnTo>
                    <a:lnTo>
                      <a:pt x="4" y="12"/>
                    </a:lnTo>
                    <a:lnTo>
                      <a:pt x="6" y="8"/>
                    </a:lnTo>
                    <a:lnTo>
                      <a:pt x="8" y="4"/>
                    </a:lnTo>
                    <a:lnTo>
                      <a:pt x="12" y="0"/>
                    </a:lnTo>
                    <a:lnTo>
                      <a:pt x="16" y="0"/>
                    </a:lnTo>
                    <a:lnTo>
                      <a:pt x="20" y="0"/>
                    </a:lnTo>
                    <a:lnTo>
                      <a:pt x="24" y="0"/>
                    </a:lnTo>
                    <a:lnTo>
                      <a:pt x="28" y="0"/>
                    </a:lnTo>
                    <a:lnTo>
                      <a:pt x="34" y="0"/>
                    </a:lnTo>
                    <a:lnTo>
                      <a:pt x="38" y="0"/>
                    </a:lnTo>
                    <a:lnTo>
                      <a:pt x="42" y="0"/>
                    </a:lnTo>
                    <a:lnTo>
                      <a:pt x="46" y="0"/>
                    </a:lnTo>
                    <a:lnTo>
                      <a:pt x="50" y="0"/>
                    </a:lnTo>
                    <a:lnTo>
                      <a:pt x="54" y="0"/>
                    </a:lnTo>
                    <a:lnTo>
                      <a:pt x="56" y="4"/>
                    </a:lnTo>
                    <a:lnTo>
                      <a:pt x="58" y="8"/>
                    </a:lnTo>
                    <a:lnTo>
                      <a:pt x="62" y="12"/>
                    </a:lnTo>
                    <a:lnTo>
                      <a:pt x="64" y="16"/>
                    </a:lnTo>
                    <a:lnTo>
                      <a:pt x="68" y="20"/>
                    </a:lnTo>
                    <a:lnTo>
                      <a:pt x="72" y="24"/>
                    </a:lnTo>
                    <a:lnTo>
                      <a:pt x="76" y="26"/>
                    </a:lnTo>
                    <a:lnTo>
                      <a:pt x="78" y="30"/>
                    </a:lnTo>
                    <a:lnTo>
                      <a:pt x="82" y="30"/>
                    </a:lnTo>
                    <a:lnTo>
                      <a:pt x="86" y="32"/>
                    </a:lnTo>
                    <a:lnTo>
                      <a:pt x="90" y="32"/>
                    </a:lnTo>
                    <a:lnTo>
                      <a:pt x="94" y="32"/>
                    </a:lnTo>
                    <a:lnTo>
                      <a:pt x="98" y="32"/>
                    </a:lnTo>
                    <a:lnTo>
                      <a:pt x="102" y="36"/>
                    </a:lnTo>
                    <a:lnTo>
                      <a:pt x="104" y="40"/>
                    </a:lnTo>
                    <a:lnTo>
                      <a:pt x="104" y="44"/>
                    </a:lnTo>
                    <a:lnTo>
                      <a:pt x="108" y="46"/>
                    </a:lnTo>
                    <a:lnTo>
                      <a:pt x="110" y="50"/>
                    </a:lnTo>
                    <a:lnTo>
                      <a:pt x="112" y="54"/>
                    </a:lnTo>
                    <a:lnTo>
                      <a:pt x="112" y="58"/>
                    </a:lnTo>
                    <a:lnTo>
                      <a:pt x="116" y="62"/>
                    </a:lnTo>
                    <a:lnTo>
                      <a:pt x="112" y="62"/>
                    </a:lnTo>
                    <a:lnTo>
                      <a:pt x="106" y="66"/>
                    </a:lnTo>
                    <a:lnTo>
                      <a:pt x="104" y="70"/>
                    </a:lnTo>
                    <a:lnTo>
                      <a:pt x="100" y="72"/>
                    </a:lnTo>
                    <a:lnTo>
                      <a:pt x="96" y="72"/>
                    </a:lnTo>
                    <a:lnTo>
                      <a:pt x="92" y="74"/>
                    </a:lnTo>
                    <a:lnTo>
                      <a:pt x="88" y="74"/>
                    </a:lnTo>
                    <a:lnTo>
                      <a:pt x="84" y="74"/>
                    </a:lnTo>
                    <a:lnTo>
                      <a:pt x="78" y="74"/>
                    </a:lnTo>
                    <a:lnTo>
                      <a:pt x="74" y="74"/>
                    </a:lnTo>
                    <a:lnTo>
                      <a:pt x="70" y="74"/>
                    </a:lnTo>
                    <a:lnTo>
                      <a:pt x="64" y="74"/>
                    </a:lnTo>
                    <a:lnTo>
                      <a:pt x="58" y="72"/>
                    </a:lnTo>
                    <a:lnTo>
                      <a:pt x="54" y="70"/>
                    </a:lnTo>
                    <a:lnTo>
                      <a:pt x="50" y="66"/>
                    </a:lnTo>
                    <a:lnTo>
                      <a:pt x="46" y="66"/>
                    </a:lnTo>
                    <a:lnTo>
                      <a:pt x="42" y="64"/>
                    </a:lnTo>
                    <a:lnTo>
                      <a:pt x="38" y="64"/>
                    </a:lnTo>
                    <a:lnTo>
                      <a:pt x="34" y="64"/>
                    </a:lnTo>
                    <a:lnTo>
                      <a:pt x="30" y="62"/>
                    </a:lnTo>
                    <a:lnTo>
                      <a:pt x="24" y="60"/>
                    </a:lnTo>
                    <a:lnTo>
                      <a:pt x="20" y="60"/>
                    </a:lnTo>
                    <a:lnTo>
                      <a:pt x="16" y="60"/>
                    </a:lnTo>
                    <a:lnTo>
                      <a:pt x="12" y="58"/>
                    </a:lnTo>
                    <a:lnTo>
                      <a:pt x="8" y="54"/>
                    </a:lnTo>
                    <a:lnTo>
                      <a:pt x="4" y="50"/>
                    </a:lnTo>
                    <a:lnTo>
                      <a:pt x="4" y="46"/>
                    </a:lnTo>
                    <a:lnTo>
                      <a:pt x="0" y="42"/>
                    </a:lnTo>
                    <a:lnTo>
                      <a:pt x="0" y="38"/>
                    </a:lnTo>
                    <a:lnTo>
                      <a:pt x="0" y="34"/>
                    </a:lnTo>
                    <a:lnTo>
                      <a:pt x="0" y="30"/>
                    </a:lnTo>
                    <a:lnTo>
                      <a:pt x="0" y="26"/>
                    </a:lnTo>
                    <a:lnTo>
                      <a:pt x="0" y="22"/>
                    </a:lnTo>
                    <a:lnTo>
                      <a:pt x="4" y="20"/>
                    </a:lnTo>
                    <a:lnTo>
                      <a:pt x="4" y="16"/>
                    </a:lnTo>
                    <a:lnTo>
                      <a:pt x="2" y="20"/>
                    </a:lnTo>
                  </a:path>
                </a:pathLst>
              </a:custGeom>
              <a:solidFill>
                <a:schemeClr val="accent2"/>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 name="Google Shape;16;p1"/>
              <p:cNvSpPr/>
              <p:nvPr/>
            </p:nvSpPr>
            <p:spPr>
              <a:xfrm>
                <a:off x="1511300" y="203200"/>
                <a:ext cx="147637" cy="192087"/>
              </a:xfrm>
              <a:custGeom>
                <a:rect b="b" l="l" r="r" t="t"/>
                <a:pathLst>
                  <a:path extrusionOk="0" h="120" w="92">
                    <a:moveTo>
                      <a:pt x="56" y="120"/>
                    </a:moveTo>
                    <a:lnTo>
                      <a:pt x="58" y="116"/>
                    </a:lnTo>
                    <a:lnTo>
                      <a:pt x="60" y="112"/>
                    </a:lnTo>
                    <a:lnTo>
                      <a:pt x="62" y="108"/>
                    </a:lnTo>
                    <a:lnTo>
                      <a:pt x="64" y="104"/>
                    </a:lnTo>
                    <a:lnTo>
                      <a:pt x="66" y="100"/>
                    </a:lnTo>
                    <a:lnTo>
                      <a:pt x="68" y="96"/>
                    </a:lnTo>
                    <a:lnTo>
                      <a:pt x="72" y="90"/>
                    </a:lnTo>
                    <a:lnTo>
                      <a:pt x="74" y="86"/>
                    </a:lnTo>
                    <a:lnTo>
                      <a:pt x="80" y="80"/>
                    </a:lnTo>
                    <a:lnTo>
                      <a:pt x="82" y="76"/>
                    </a:lnTo>
                    <a:lnTo>
                      <a:pt x="84" y="72"/>
                    </a:lnTo>
                    <a:lnTo>
                      <a:pt x="84" y="68"/>
                    </a:lnTo>
                    <a:lnTo>
                      <a:pt x="86" y="64"/>
                    </a:lnTo>
                    <a:lnTo>
                      <a:pt x="86" y="60"/>
                    </a:lnTo>
                    <a:lnTo>
                      <a:pt x="88" y="56"/>
                    </a:lnTo>
                    <a:lnTo>
                      <a:pt x="90" y="52"/>
                    </a:lnTo>
                    <a:lnTo>
                      <a:pt x="90" y="48"/>
                    </a:lnTo>
                    <a:lnTo>
                      <a:pt x="90" y="44"/>
                    </a:lnTo>
                    <a:lnTo>
                      <a:pt x="92" y="30"/>
                    </a:lnTo>
                    <a:lnTo>
                      <a:pt x="90" y="26"/>
                    </a:lnTo>
                    <a:lnTo>
                      <a:pt x="88" y="22"/>
                    </a:lnTo>
                    <a:lnTo>
                      <a:pt x="86" y="18"/>
                    </a:lnTo>
                    <a:lnTo>
                      <a:pt x="82" y="12"/>
                    </a:lnTo>
                    <a:lnTo>
                      <a:pt x="78" y="10"/>
                    </a:lnTo>
                    <a:lnTo>
                      <a:pt x="74" y="8"/>
                    </a:lnTo>
                    <a:lnTo>
                      <a:pt x="70" y="4"/>
                    </a:lnTo>
                    <a:lnTo>
                      <a:pt x="66" y="2"/>
                    </a:lnTo>
                    <a:lnTo>
                      <a:pt x="62" y="0"/>
                    </a:lnTo>
                    <a:lnTo>
                      <a:pt x="56" y="0"/>
                    </a:lnTo>
                    <a:lnTo>
                      <a:pt x="52" y="0"/>
                    </a:lnTo>
                    <a:lnTo>
                      <a:pt x="44" y="0"/>
                    </a:lnTo>
                    <a:lnTo>
                      <a:pt x="40" y="2"/>
                    </a:lnTo>
                    <a:lnTo>
                      <a:pt x="36" y="6"/>
                    </a:lnTo>
                    <a:lnTo>
                      <a:pt x="32" y="8"/>
                    </a:lnTo>
                    <a:lnTo>
                      <a:pt x="28" y="10"/>
                    </a:lnTo>
                    <a:lnTo>
                      <a:pt x="24" y="12"/>
                    </a:lnTo>
                    <a:lnTo>
                      <a:pt x="20" y="12"/>
                    </a:lnTo>
                    <a:lnTo>
                      <a:pt x="16" y="14"/>
                    </a:lnTo>
                    <a:lnTo>
                      <a:pt x="12" y="16"/>
                    </a:lnTo>
                    <a:lnTo>
                      <a:pt x="8" y="18"/>
                    </a:lnTo>
                    <a:lnTo>
                      <a:pt x="6" y="22"/>
                    </a:lnTo>
                    <a:lnTo>
                      <a:pt x="2" y="24"/>
                    </a:lnTo>
                    <a:lnTo>
                      <a:pt x="0" y="28"/>
                    </a:lnTo>
                    <a:lnTo>
                      <a:pt x="0" y="32"/>
                    </a:lnTo>
                    <a:lnTo>
                      <a:pt x="0" y="36"/>
                    </a:lnTo>
                    <a:lnTo>
                      <a:pt x="0" y="40"/>
                    </a:lnTo>
                    <a:lnTo>
                      <a:pt x="0" y="44"/>
                    </a:lnTo>
                    <a:lnTo>
                      <a:pt x="0" y="48"/>
                    </a:lnTo>
                    <a:lnTo>
                      <a:pt x="2" y="52"/>
                    </a:lnTo>
                    <a:lnTo>
                      <a:pt x="2" y="56"/>
                    </a:lnTo>
                    <a:lnTo>
                      <a:pt x="4" y="60"/>
                    </a:lnTo>
                    <a:lnTo>
                      <a:pt x="6" y="64"/>
                    </a:lnTo>
                    <a:lnTo>
                      <a:pt x="8" y="68"/>
                    </a:lnTo>
                    <a:lnTo>
                      <a:pt x="14" y="74"/>
                    </a:lnTo>
                    <a:lnTo>
                      <a:pt x="18" y="76"/>
                    </a:lnTo>
                    <a:lnTo>
                      <a:pt x="20" y="80"/>
                    </a:lnTo>
                    <a:lnTo>
                      <a:pt x="24" y="82"/>
                    </a:lnTo>
                    <a:lnTo>
                      <a:pt x="28" y="84"/>
                    </a:lnTo>
                    <a:lnTo>
                      <a:pt x="28" y="88"/>
                    </a:lnTo>
                    <a:lnTo>
                      <a:pt x="30" y="94"/>
                    </a:lnTo>
                    <a:lnTo>
                      <a:pt x="30" y="98"/>
                    </a:lnTo>
                    <a:lnTo>
                      <a:pt x="34" y="104"/>
                    </a:lnTo>
                    <a:lnTo>
                      <a:pt x="36" y="108"/>
                    </a:lnTo>
                    <a:lnTo>
                      <a:pt x="40" y="110"/>
                    </a:lnTo>
                    <a:lnTo>
                      <a:pt x="42" y="114"/>
                    </a:lnTo>
                    <a:lnTo>
                      <a:pt x="44" y="118"/>
                    </a:lnTo>
                    <a:lnTo>
                      <a:pt x="48" y="120"/>
                    </a:lnTo>
                    <a:lnTo>
                      <a:pt x="52" y="120"/>
                    </a:lnTo>
                    <a:lnTo>
                      <a:pt x="56" y="120"/>
                    </a:lnTo>
                    <a:lnTo>
                      <a:pt x="56" y="120"/>
                    </a:lnTo>
                  </a:path>
                </a:pathLst>
              </a:custGeom>
              <a:solidFill>
                <a:schemeClr val="accent2"/>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 name="Google Shape;17;p1"/>
              <p:cNvSpPr/>
              <p:nvPr/>
            </p:nvSpPr>
            <p:spPr>
              <a:xfrm>
                <a:off x="1809750" y="479425"/>
                <a:ext cx="49212" cy="55562"/>
              </a:xfrm>
              <a:custGeom>
                <a:rect b="b" l="l" r="r" t="t"/>
                <a:pathLst>
                  <a:path extrusionOk="0" h="34" w="30">
                    <a:moveTo>
                      <a:pt x="6" y="0"/>
                    </a:moveTo>
                    <a:lnTo>
                      <a:pt x="10" y="2"/>
                    </a:lnTo>
                    <a:lnTo>
                      <a:pt x="14" y="2"/>
                    </a:lnTo>
                    <a:lnTo>
                      <a:pt x="18" y="2"/>
                    </a:lnTo>
                    <a:lnTo>
                      <a:pt x="24" y="6"/>
                    </a:lnTo>
                    <a:lnTo>
                      <a:pt x="26" y="10"/>
                    </a:lnTo>
                    <a:lnTo>
                      <a:pt x="28" y="14"/>
                    </a:lnTo>
                    <a:lnTo>
                      <a:pt x="30" y="18"/>
                    </a:lnTo>
                    <a:lnTo>
                      <a:pt x="30" y="22"/>
                    </a:lnTo>
                    <a:lnTo>
                      <a:pt x="30" y="26"/>
                    </a:lnTo>
                    <a:lnTo>
                      <a:pt x="28" y="30"/>
                    </a:lnTo>
                    <a:lnTo>
                      <a:pt x="24" y="32"/>
                    </a:lnTo>
                    <a:lnTo>
                      <a:pt x="18" y="34"/>
                    </a:lnTo>
                    <a:lnTo>
                      <a:pt x="14" y="32"/>
                    </a:lnTo>
                    <a:lnTo>
                      <a:pt x="10" y="30"/>
                    </a:lnTo>
                    <a:lnTo>
                      <a:pt x="8" y="26"/>
                    </a:lnTo>
                    <a:lnTo>
                      <a:pt x="4" y="24"/>
                    </a:lnTo>
                    <a:lnTo>
                      <a:pt x="0" y="22"/>
                    </a:lnTo>
                    <a:lnTo>
                      <a:pt x="0" y="18"/>
                    </a:lnTo>
                    <a:lnTo>
                      <a:pt x="0" y="14"/>
                    </a:lnTo>
                    <a:lnTo>
                      <a:pt x="0" y="10"/>
                    </a:lnTo>
                    <a:lnTo>
                      <a:pt x="0" y="6"/>
                    </a:lnTo>
                    <a:lnTo>
                      <a:pt x="4" y="2"/>
                    </a:lnTo>
                    <a:lnTo>
                      <a:pt x="6" y="0"/>
                    </a:lnTo>
                  </a:path>
                </a:pathLst>
              </a:custGeom>
              <a:solidFill>
                <a:schemeClr val="accent2"/>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 name="Google Shape;18;p1"/>
              <p:cNvSpPr/>
              <p:nvPr/>
            </p:nvSpPr>
            <p:spPr>
              <a:xfrm>
                <a:off x="1784350" y="0"/>
                <a:ext cx="347662" cy="373062"/>
              </a:xfrm>
              <a:custGeom>
                <a:rect b="b" l="l" r="r" t="t"/>
                <a:pathLst>
                  <a:path extrusionOk="0" h="234" w="218">
                    <a:moveTo>
                      <a:pt x="74" y="230"/>
                    </a:moveTo>
                    <a:lnTo>
                      <a:pt x="82" y="232"/>
                    </a:lnTo>
                    <a:lnTo>
                      <a:pt x="86" y="234"/>
                    </a:lnTo>
                    <a:lnTo>
                      <a:pt x="90" y="234"/>
                    </a:lnTo>
                    <a:lnTo>
                      <a:pt x="94" y="234"/>
                    </a:lnTo>
                    <a:lnTo>
                      <a:pt x="98" y="234"/>
                    </a:lnTo>
                    <a:lnTo>
                      <a:pt x="104" y="234"/>
                    </a:lnTo>
                    <a:lnTo>
                      <a:pt x="108" y="232"/>
                    </a:lnTo>
                    <a:lnTo>
                      <a:pt x="112" y="230"/>
                    </a:lnTo>
                    <a:lnTo>
                      <a:pt x="120" y="228"/>
                    </a:lnTo>
                    <a:lnTo>
                      <a:pt x="122" y="224"/>
                    </a:lnTo>
                    <a:lnTo>
                      <a:pt x="126" y="218"/>
                    </a:lnTo>
                    <a:lnTo>
                      <a:pt x="130" y="214"/>
                    </a:lnTo>
                    <a:lnTo>
                      <a:pt x="136" y="208"/>
                    </a:lnTo>
                    <a:lnTo>
                      <a:pt x="138" y="204"/>
                    </a:lnTo>
                    <a:lnTo>
                      <a:pt x="142" y="198"/>
                    </a:lnTo>
                    <a:lnTo>
                      <a:pt x="144" y="194"/>
                    </a:lnTo>
                    <a:lnTo>
                      <a:pt x="146" y="190"/>
                    </a:lnTo>
                    <a:lnTo>
                      <a:pt x="148" y="186"/>
                    </a:lnTo>
                    <a:lnTo>
                      <a:pt x="150" y="182"/>
                    </a:lnTo>
                    <a:lnTo>
                      <a:pt x="146" y="182"/>
                    </a:lnTo>
                    <a:lnTo>
                      <a:pt x="146" y="176"/>
                    </a:lnTo>
                    <a:lnTo>
                      <a:pt x="148" y="172"/>
                    </a:lnTo>
                    <a:lnTo>
                      <a:pt x="150" y="168"/>
                    </a:lnTo>
                    <a:lnTo>
                      <a:pt x="154" y="164"/>
                    </a:lnTo>
                    <a:lnTo>
                      <a:pt x="156" y="160"/>
                    </a:lnTo>
                    <a:lnTo>
                      <a:pt x="160" y="158"/>
                    </a:lnTo>
                    <a:lnTo>
                      <a:pt x="164" y="156"/>
                    </a:lnTo>
                    <a:lnTo>
                      <a:pt x="172" y="146"/>
                    </a:lnTo>
                    <a:lnTo>
                      <a:pt x="176" y="142"/>
                    </a:lnTo>
                    <a:lnTo>
                      <a:pt x="178" y="138"/>
                    </a:lnTo>
                    <a:lnTo>
                      <a:pt x="180" y="134"/>
                    </a:lnTo>
                    <a:lnTo>
                      <a:pt x="186" y="126"/>
                    </a:lnTo>
                    <a:lnTo>
                      <a:pt x="190" y="124"/>
                    </a:lnTo>
                    <a:lnTo>
                      <a:pt x="194" y="122"/>
                    </a:lnTo>
                    <a:lnTo>
                      <a:pt x="196" y="118"/>
                    </a:lnTo>
                    <a:lnTo>
                      <a:pt x="200" y="116"/>
                    </a:lnTo>
                    <a:lnTo>
                      <a:pt x="206" y="110"/>
                    </a:lnTo>
                    <a:lnTo>
                      <a:pt x="210" y="108"/>
                    </a:lnTo>
                    <a:lnTo>
                      <a:pt x="212" y="104"/>
                    </a:lnTo>
                    <a:lnTo>
                      <a:pt x="216" y="100"/>
                    </a:lnTo>
                    <a:lnTo>
                      <a:pt x="218" y="94"/>
                    </a:lnTo>
                    <a:lnTo>
                      <a:pt x="218" y="90"/>
                    </a:lnTo>
                    <a:lnTo>
                      <a:pt x="218" y="80"/>
                    </a:lnTo>
                    <a:lnTo>
                      <a:pt x="218" y="72"/>
                    </a:lnTo>
                    <a:lnTo>
                      <a:pt x="218" y="68"/>
                    </a:lnTo>
                    <a:lnTo>
                      <a:pt x="218" y="64"/>
                    </a:lnTo>
                    <a:lnTo>
                      <a:pt x="216" y="60"/>
                    </a:lnTo>
                    <a:lnTo>
                      <a:pt x="212" y="56"/>
                    </a:lnTo>
                    <a:lnTo>
                      <a:pt x="208" y="54"/>
                    </a:lnTo>
                    <a:lnTo>
                      <a:pt x="200" y="48"/>
                    </a:lnTo>
                    <a:lnTo>
                      <a:pt x="196" y="46"/>
                    </a:lnTo>
                    <a:lnTo>
                      <a:pt x="192" y="46"/>
                    </a:lnTo>
                    <a:lnTo>
                      <a:pt x="188" y="44"/>
                    </a:lnTo>
                    <a:lnTo>
                      <a:pt x="178" y="38"/>
                    </a:lnTo>
                    <a:lnTo>
                      <a:pt x="174" y="36"/>
                    </a:lnTo>
                    <a:lnTo>
                      <a:pt x="172" y="32"/>
                    </a:lnTo>
                    <a:lnTo>
                      <a:pt x="168" y="28"/>
                    </a:lnTo>
                    <a:lnTo>
                      <a:pt x="164" y="26"/>
                    </a:lnTo>
                    <a:lnTo>
                      <a:pt x="162" y="22"/>
                    </a:lnTo>
                    <a:lnTo>
                      <a:pt x="158" y="20"/>
                    </a:lnTo>
                    <a:lnTo>
                      <a:pt x="148" y="14"/>
                    </a:lnTo>
                    <a:lnTo>
                      <a:pt x="144" y="12"/>
                    </a:lnTo>
                    <a:lnTo>
                      <a:pt x="140" y="10"/>
                    </a:lnTo>
                    <a:lnTo>
                      <a:pt x="136" y="8"/>
                    </a:lnTo>
                    <a:lnTo>
                      <a:pt x="132" y="8"/>
                    </a:lnTo>
                    <a:lnTo>
                      <a:pt x="122" y="4"/>
                    </a:lnTo>
                    <a:lnTo>
                      <a:pt x="118" y="4"/>
                    </a:lnTo>
                    <a:lnTo>
                      <a:pt x="114" y="2"/>
                    </a:lnTo>
                    <a:lnTo>
                      <a:pt x="110" y="2"/>
                    </a:lnTo>
                    <a:lnTo>
                      <a:pt x="106" y="2"/>
                    </a:lnTo>
                    <a:lnTo>
                      <a:pt x="98" y="0"/>
                    </a:lnTo>
                    <a:lnTo>
                      <a:pt x="94" y="0"/>
                    </a:lnTo>
                    <a:lnTo>
                      <a:pt x="90" y="0"/>
                    </a:lnTo>
                    <a:lnTo>
                      <a:pt x="80" y="0"/>
                    </a:lnTo>
                    <a:lnTo>
                      <a:pt x="76" y="0"/>
                    </a:lnTo>
                    <a:lnTo>
                      <a:pt x="72" y="0"/>
                    </a:lnTo>
                    <a:lnTo>
                      <a:pt x="68" y="0"/>
                    </a:lnTo>
                    <a:lnTo>
                      <a:pt x="64" y="2"/>
                    </a:lnTo>
                    <a:lnTo>
                      <a:pt x="56" y="4"/>
                    </a:lnTo>
                    <a:lnTo>
                      <a:pt x="52" y="6"/>
                    </a:lnTo>
                    <a:lnTo>
                      <a:pt x="46" y="10"/>
                    </a:lnTo>
                    <a:lnTo>
                      <a:pt x="42" y="12"/>
                    </a:lnTo>
                    <a:lnTo>
                      <a:pt x="40" y="16"/>
                    </a:lnTo>
                    <a:lnTo>
                      <a:pt x="32" y="22"/>
                    </a:lnTo>
                    <a:lnTo>
                      <a:pt x="28" y="24"/>
                    </a:lnTo>
                    <a:lnTo>
                      <a:pt x="26" y="28"/>
                    </a:lnTo>
                    <a:lnTo>
                      <a:pt x="20" y="30"/>
                    </a:lnTo>
                    <a:lnTo>
                      <a:pt x="18" y="34"/>
                    </a:lnTo>
                    <a:lnTo>
                      <a:pt x="16" y="38"/>
                    </a:lnTo>
                    <a:lnTo>
                      <a:pt x="12" y="42"/>
                    </a:lnTo>
                    <a:lnTo>
                      <a:pt x="10" y="46"/>
                    </a:lnTo>
                    <a:lnTo>
                      <a:pt x="6" y="48"/>
                    </a:lnTo>
                    <a:lnTo>
                      <a:pt x="4" y="52"/>
                    </a:lnTo>
                    <a:lnTo>
                      <a:pt x="4" y="56"/>
                    </a:lnTo>
                    <a:lnTo>
                      <a:pt x="2" y="60"/>
                    </a:lnTo>
                    <a:lnTo>
                      <a:pt x="2" y="64"/>
                    </a:lnTo>
                    <a:lnTo>
                      <a:pt x="2" y="68"/>
                    </a:lnTo>
                    <a:lnTo>
                      <a:pt x="0" y="72"/>
                    </a:lnTo>
                    <a:lnTo>
                      <a:pt x="0" y="76"/>
                    </a:lnTo>
                    <a:lnTo>
                      <a:pt x="0" y="82"/>
                    </a:lnTo>
                    <a:lnTo>
                      <a:pt x="0" y="86"/>
                    </a:lnTo>
                    <a:lnTo>
                      <a:pt x="0" y="90"/>
                    </a:lnTo>
                    <a:lnTo>
                      <a:pt x="0" y="94"/>
                    </a:lnTo>
                    <a:lnTo>
                      <a:pt x="0" y="102"/>
                    </a:lnTo>
                    <a:lnTo>
                      <a:pt x="0" y="106"/>
                    </a:lnTo>
                    <a:lnTo>
                      <a:pt x="2" y="110"/>
                    </a:lnTo>
                    <a:lnTo>
                      <a:pt x="4" y="116"/>
                    </a:lnTo>
                    <a:lnTo>
                      <a:pt x="6" y="120"/>
                    </a:lnTo>
                    <a:lnTo>
                      <a:pt x="10" y="122"/>
                    </a:lnTo>
                    <a:lnTo>
                      <a:pt x="10" y="126"/>
                    </a:lnTo>
                    <a:lnTo>
                      <a:pt x="14" y="132"/>
                    </a:lnTo>
                    <a:lnTo>
                      <a:pt x="18" y="136"/>
                    </a:lnTo>
                    <a:lnTo>
                      <a:pt x="22" y="142"/>
                    </a:lnTo>
                    <a:lnTo>
                      <a:pt x="22" y="146"/>
                    </a:lnTo>
                    <a:lnTo>
                      <a:pt x="24" y="150"/>
                    </a:lnTo>
                    <a:lnTo>
                      <a:pt x="26" y="154"/>
                    </a:lnTo>
                    <a:lnTo>
                      <a:pt x="30" y="158"/>
                    </a:lnTo>
                    <a:lnTo>
                      <a:pt x="30" y="162"/>
                    </a:lnTo>
                    <a:lnTo>
                      <a:pt x="34" y="166"/>
                    </a:lnTo>
                    <a:lnTo>
                      <a:pt x="34" y="170"/>
                    </a:lnTo>
                    <a:lnTo>
                      <a:pt x="36" y="174"/>
                    </a:lnTo>
                    <a:lnTo>
                      <a:pt x="38" y="180"/>
                    </a:lnTo>
                    <a:lnTo>
                      <a:pt x="38" y="184"/>
                    </a:lnTo>
                    <a:lnTo>
                      <a:pt x="38" y="190"/>
                    </a:lnTo>
                    <a:lnTo>
                      <a:pt x="38" y="194"/>
                    </a:lnTo>
                    <a:lnTo>
                      <a:pt x="38" y="198"/>
                    </a:lnTo>
                    <a:lnTo>
                      <a:pt x="38" y="202"/>
                    </a:lnTo>
                    <a:lnTo>
                      <a:pt x="42" y="208"/>
                    </a:lnTo>
                    <a:lnTo>
                      <a:pt x="44" y="212"/>
                    </a:lnTo>
                    <a:lnTo>
                      <a:pt x="48" y="214"/>
                    </a:lnTo>
                    <a:lnTo>
                      <a:pt x="52" y="216"/>
                    </a:lnTo>
                    <a:lnTo>
                      <a:pt x="56" y="218"/>
                    </a:lnTo>
                    <a:lnTo>
                      <a:pt x="60" y="220"/>
                    </a:lnTo>
                    <a:lnTo>
                      <a:pt x="64" y="222"/>
                    </a:lnTo>
                    <a:lnTo>
                      <a:pt x="70" y="224"/>
                    </a:lnTo>
                    <a:lnTo>
                      <a:pt x="72" y="228"/>
                    </a:lnTo>
                    <a:lnTo>
                      <a:pt x="76" y="230"/>
                    </a:lnTo>
                    <a:lnTo>
                      <a:pt x="80" y="228"/>
                    </a:lnTo>
                    <a:lnTo>
                      <a:pt x="74" y="230"/>
                    </a:lnTo>
                  </a:path>
                </a:pathLst>
              </a:custGeom>
              <a:solidFill>
                <a:schemeClr val="accent2"/>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 name="Google Shape;19;p1"/>
              <p:cNvSpPr/>
              <p:nvPr/>
            </p:nvSpPr>
            <p:spPr>
              <a:xfrm>
                <a:off x="1797050" y="355600"/>
                <a:ext cx="106362" cy="112712"/>
              </a:xfrm>
              <a:custGeom>
                <a:rect b="b" l="l" r="r" t="t"/>
                <a:pathLst>
                  <a:path extrusionOk="0" h="70" w="66">
                    <a:moveTo>
                      <a:pt x="38" y="70"/>
                    </a:moveTo>
                    <a:lnTo>
                      <a:pt x="44" y="70"/>
                    </a:lnTo>
                    <a:lnTo>
                      <a:pt x="48" y="68"/>
                    </a:lnTo>
                    <a:lnTo>
                      <a:pt x="50" y="64"/>
                    </a:lnTo>
                    <a:lnTo>
                      <a:pt x="54" y="62"/>
                    </a:lnTo>
                    <a:lnTo>
                      <a:pt x="56" y="58"/>
                    </a:lnTo>
                    <a:lnTo>
                      <a:pt x="60" y="56"/>
                    </a:lnTo>
                    <a:lnTo>
                      <a:pt x="62" y="52"/>
                    </a:lnTo>
                    <a:lnTo>
                      <a:pt x="62" y="48"/>
                    </a:lnTo>
                    <a:lnTo>
                      <a:pt x="64" y="44"/>
                    </a:lnTo>
                    <a:lnTo>
                      <a:pt x="64" y="40"/>
                    </a:lnTo>
                    <a:lnTo>
                      <a:pt x="64" y="36"/>
                    </a:lnTo>
                    <a:lnTo>
                      <a:pt x="66" y="32"/>
                    </a:lnTo>
                    <a:lnTo>
                      <a:pt x="66" y="28"/>
                    </a:lnTo>
                    <a:lnTo>
                      <a:pt x="66" y="24"/>
                    </a:lnTo>
                    <a:lnTo>
                      <a:pt x="66" y="20"/>
                    </a:lnTo>
                    <a:lnTo>
                      <a:pt x="60" y="16"/>
                    </a:lnTo>
                    <a:lnTo>
                      <a:pt x="58" y="12"/>
                    </a:lnTo>
                    <a:lnTo>
                      <a:pt x="54" y="12"/>
                    </a:lnTo>
                    <a:lnTo>
                      <a:pt x="50" y="8"/>
                    </a:lnTo>
                    <a:lnTo>
                      <a:pt x="46" y="6"/>
                    </a:lnTo>
                    <a:lnTo>
                      <a:pt x="42" y="4"/>
                    </a:lnTo>
                    <a:lnTo>
                      <a:pt x="36" y="2"/>
                    </a:lnTo>
                    <a:lnTo>
                      <a:pt x="32" y="0"/>
                    </a:lnTo>
                    <a:lnTo>
                      <a:pt x="26" y="0"/>
                    </a:lnTo>
                    <a:lnTo>
                      <a:pt x="22" y="0"/>
                    </a:lnTo>
                    <a:lnTo>
                      <a:pt x="12" y="0"/>
                    </a:lnTo>
                    <a:lnTo>
                      <a:pt x="8" y="4"/>
                    </a:lnTo>
                    <a:lnTo>
                      <a:pt x="4" y="6"/>
                    </a:lnTo>
                    <a:lnTo>
                      <a:pt x="2" y="10"/>
                    </a:lnTo>
                    <a:lnTo>
                      <a:pt x="0" y="14"/>
                    </a:lnTo>
                    <a:lnTo>
                      <a:pt x="0" y="18"/>
                    </a:lnTo>
                    <a:lnTo>
                      <a:pt x="0" y="22"/>
                    </a:lnTo>
                    <a:lnTo>
                      <a:pt x="0" y="26"/>
                    </a:lnTo>
                    <a:lnTo>
                      <a:pt x="0" y="30"/>
                    </a:lnTo>
                    <a:lnTo>
                      <a:pt x="0" y="34"/>
                    </a:lnTo>
                    <a:lnTo>
                      <a:pt x="0" y="38"/>
                    </a:lnTo>
                    <a:lnTo>
                      <a:pt x="4" y="40"/>
                    </a:lnTo>
                    <a:lnTo>
                      <a:pt x="8" y="42"/>
                    </a:lnTo>
                    <a:lnTo>
                      <a:pt x="12" y="48"/>
                    </a:lnTo>
                    <a:lnTo>
                      <a:pt x="14" y="52"/>
                    </a:lnTo>
                    <a:lnTo>
                      <a:pt x="18" y="54"/>
                    </a:lnTo>
                    <a:lnTo>
                      <a:pt x="22" y="56"/>
                    </a:lnTo>
                    <a:lnTo>
                      <a:pt x="28" y="62"/>
                    </a:lnTo>
                    <a:lnTo>
                      <a:pt x="32" y="64"/>
                    </a:lnTo>
                    <a:lnTo>
                      <a:pt x="34" y="68"/>
                    </a:lnTo>
                    <a:lnTo>
                      <a:pt x="38" y="70"/>
                    </a:lnTo>
                    <a:lnTo>
                      <a:pt x="42" y="70"/>
                    </a:lnTo>
                    <a:lnTo>
                      <a:pt x="38" y="70"/>
                    </a:lnTo>
                  </a:path>
                </a:pathLst>
              </a:custGeom>
              <a:solidFill>
                <a:schemeClr val="accent2"/>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 name="Google Shape;20;p1"/>
              <p:cNvSpPr/>
              <p:nvPr/>
            </p:nvSpPr>
            <p:spPr>
              <a:xfrm>
                <a:off x="2543175" y="631825"/>
                <a:ext cx="61912" cy="46037"/>
              </a:xfrm>
              <a:custGeom>
                <a:rect b="b" l="l" r="r" t="t"/>
                <a:pathLst>
                  <a:path extrusionOk="0" h="28" w="38">
                    <a:moveTo>
                      <a:pt x="2" y="26"/>
                    </a:moveTo>
                    <a:lnTo>
                      <a:pt x="2" y="22"/>
                    </a:lnTo>
                    <a:lnTo>
                      <a:pt x="0" y="18"/>
                    </a:lnTo>
                    <a:lnTo>
                      <a:pt x="0" y="14"/>
                    </a:lnTo>
                    <a:lnTo>
                      <a:pt x="2" y="10"/>
                    </a:lnTo>
                    <a:lnTo>
                      <a:pt x="6" y="10"/>
                    </a:lnTo>
                    <a:lnTo>
                      <a:pt x="8" y="6"/>
                    </a:lnTo>
                    <a:lnTo>
                      <a:pt x="8" y="2"/>
                    </a:lnTo>
                    <a:lnTo>
                      <a:pt x="12" y="2"/>
                    </a:lnTo>
                    <a:lnTo>
                      <a:pt x="16" y="2"/>
                    </a:lnTo>
                    <a:lnTo>
                      <a:pt x="22" y="2"/>
                    </a:lnTo>
                    <a:lnTo>
                      <a:pt x="26" y="2"/>
                    </a:lnTo>
                    <a:lnTo>
                      <a:pt x="30" y="0"/>
                    </a:lnTo>
                    <a:lnTo>
                      <a:pt x="34" y="0"/>
                    </a:lnTo>
                    <a:lnTo>
                      <a:pt x="36" y="4"/>
                    </a:lnTo>
                    <a:lnTo>
                      <a:pt x="38" y="8"/>
                    </a:lnTo>
                    <a:lnTo>
                      <a:pt x="38" y="12"/>
                    </a:lnTo>
                    <a:lnTo>
                      <a:pt x="38" y="16"/>
                    </a:lnTo>
                    <a:lnTo>
                      <a:pt x="34" y="16"/>
                    </a:lnTo>
                    <a:lnTo>
                      <a:pt x="30" y="16"/>
                    </a:lnTo>
                    <a:lnTo>
                      <a:pt x="30" y="20"/>
                    </a:lnTo>
                    <a:lnTo>
                      <a:pt x="30" y="24"/>
                    </a:lnTo>
                    <a:lnTo>
                      <a:pt x="26" y="26"/>
                    </a:lnTo>
                    <a:lnTo>
                      <a:pt x="18" y="28"/>
                    </a:lnTo>
                    <a:lnTo>
                      <a:pt x="14" y="28"/>
                    </a:lnTo>
                    <a:lnTo>
                      <a:pt x="10" y="28"/>
                    </a:lnTo>
                    <a:lnTo>
                      <a:pt x="6" y="28"/>
                    </a:lnTo>
                    <a:lnTo>
                      <a:pt x="2" y="28"/>
                    </a:lnTo>
                    <a:lnTo>
                      <a:pt x="2" y="26"/>
                    </a:lnTo>
                  </a:path>
                </a:pathLst>
              </a:custGeom>
              <a:solidFill>
                <a:schemeClr val="accent2"/>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 name="Google Shape;21;p1"/>
              <p:cNvSpPr/>
              <p:nvPr/>
            </p:nvSpPr>
            <p:spPr>
              <a:xfrm>
                <a:off x="2276475" y="711200"/>
                <a:ext cx="74612" cy="84137"/>
              </a:xfrm>
              <a:custGeom>
                <a:rect b="b" l="l" r="r" t="t"/>
                <a:pathLst>
                  <a:path extrusionOk="0" h="52" w="46">
                    <a:moveTo>
                      <a:pt x="2" y="50"/>
                    </a:moveTo>
                    <a:lnTo>
                      <a:pt x="6" y="50"/>
                    </a:lnTo>
                    <a:lnTo>
                      <a:pt x="10" y="50"/>
                    </a:lnTo>
                    <a:lnTo>
                      <a:pt x="14" y="50"/>
                    </a:lnTo>
                    <a:lnTo>
                      <a:pt x="20" y="48"/>
                    </a:lnTo>
                    <a:lnTo>
                      <a:pt x="24" y="48"/>
                    </a:lnTo>
                    <a:lnTo>
                      <a:pt x="30" y="48"/>
                    </a:lnTo>
                    <a:lnTo>
                      <a:pt x="34" y="48"/>
                    </a:lnTo>
                    <a:lnTo>
                      <a:pt x="36" y="44"/>
                    </a:lnTo>
                    <a:lnTo>
                      <a:pt x="38" y="40"/>
                    </a:lnTo>
                    <a:lnTo>
                      <a:pt x="42" y="36"/>
                    </a:lnTo>
                    <a:lnTo>
                      <a:pt x="46" y="32"/>
                    </a:lnTo>
                    <a:lnTo>
                      <a:pt x="46" y="28"/>
                    </a:lnTo>
                    <a:lnTo>
                      <a:pt x="46" y="24"/>
                    </a:lnTo>
                    <a:lnTo>
                      <a:pt x="44" y="20"/>
                    </a:lnTo>
                    <a:lnTo>
                      <a:pt x="40" y="12"/>
                    </a:lnTo>
                    <a:lnTo>
                      <a:pt x="40" y="8"/>
                    </a:lnTo>
                    <a:lnTo>
                      <a:pt x="40" y="4"/>
                    </a:lnTo>
                    <a:lnTo>
                      <a:pt x="40" y="0"/>
                    </a:lnTo>
                    <a:lnTo>
                      <a:pt x="34" y="0"/>
                    </a:lnTo>
                    <a:lnTo>
                      <a:pt x="28" y="2"/>
                    </a:lnTo>
                    <a:lnTo>
                      <a:pt x="28" y="6"/>
                    </a:lnTo>
                    <a:lnTo>
                      <a:pt x="24" y="8"/>
                    </a:lnTo>
                    <a:lnTo>
                      <a:pt x="20" y="8"/>
                    </a:lnTo>
                    <a:lnTo>
                      <a:pt x="18" y="12"/>
                    </a:lnTo>
                    <a:lnTo>
                      <a:pt x="18" y="16"/>
                    </a:lnTo>
                    <a:lnTo>
                      <a:pt x="18" y="20"/>
                    </a:lnTo>
                    <a:lnTo>
                      <a:pt x="18" y="24"/>
                    </a:lnTo>
                    <a:lnTo>
                      <a:pt x="18" y="30"/>
                    </a:lnTo>
                    <a:lnTo>
                      <a:pt x="16" y="34"/>
                    </a:lnTo>
                    <a:lnTo>
                      <a:pt x="10" y="36"/>
                    </a:lnTo>
                    <a:lnTo>
                      <a:pt x="6" y="38"/>
                    </a:lnTo>
                    <a:lnTo>
                      <a:pt x="2" y="40"/>
                    </a:lnTo>
                    <a:lnTo>
                      <a:pt x="0" y="44"/>
                    </a:lnTo>
                    <a:lnTo>
                      <a:pt x="0" y="48"/>
                    </a:lnTo>
                    <a:lnTo>
                      <a:pt x="0" y="52"/>
                    </a:lnTo>
                    <a:lnTo>
                      <a:pt x="2" y="50"/>
                    </a:lnTo>
                  </a:path>
                </a:pathLst>
              </a:custGeom>
              <a:solidFill>
                <a:schemeClr val="accent2"/>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2" name="Google Shape;22;p1"/>
              <p:cNvSpPr/>
              <p:nvPr/>
            </p:nvSpPr>
            <p:spPr>
              <a:xfrm>
                <a:off x="2778125" y="365125"/>
                <a:ext cx="271462" cy="150812"/>
              </a:xfrm>
              <a:custGeom>
                <a:rect b="b" l="l" r="r" t="t"/>
                <a:pathLst>
                  <a:path extrusionOk="0" h="94" w="170">
                    <a:moveTo>
                      <a:pt x="6" y="92"/>
                    </a:moveTo>
                    <a:lnTo>
                      <a:pt x="10" y="92"/>
                    </a:lnTo>
                    <a:lnTo>
                      <a:pt x="14" y="92"/>
                    </a:lnTo>
                    <a:lnTo>
                      <a:pt x="18" y="92"/>
                    </a:lnTo>
                    <a:lnTo>
                      <a:pt x="22" y="92"/>
                    </a:lnTo>
                    <a:lnTo>
                      <a:pt x="26" y="90"/>
                    </a:lnTo>
                    <a:lnTo>
                      <a:pt x="30" y="90"/>
                    </a:lnTo>
                    <a:lnTo>
                      <a:pt x="34" y="90"/>
                    </a:lnTo>
                    <a:lnTo>
                      <a:pt x="38" y="90"/>
                    </a:lnTo>
                    <a:lnTo>
                      <a:pt x="42" y="90"/>
                    </a:lnTo>
                    <a:lnTo>
                      <a:pt x="46" y="90"/>
                    </a:lnTo>
                    <a:lnTo>
                      <a:pt x="48" y="86"/>
                    </a:lnTo>
                    <a:lnTo>
                      <a:pt x="52" y="82"/>
                    </a:lnTo>
                    <a:lnTo>
                      <a:pt x="56" y="82"/>
                    </a:lnTo>
                    <a:lnTo>
                      <a:pt x="60" y="82"/>
                    </a:lnTo>
                    <a:lnTo>
                      <a:pt x="66" y="84"/>
                    </a:lnTo>
                    <a:lnTo>
                      <a:pt x="70" y="84"/>
                    </a:lnTo>
                    <a:lnTo>
                      <a:pt x="76" y="84"/>
                    </a:lnTo>
                    <a:lnTo>
                      <a:pt x="80" y="84"/>
                    </a:lnTo>
                    <a:lnTo>
                      <a:pt x="86" y="84"/>
                    </a:lnTo>
                    <a:lnTo>
                      <a:pt x="90" y="84"/>
                    </a:lnTo>
                    <a:lnTo>
                      <a:pt x="94" y="84"/>
                    </a:lnTo>
                    <a:lnTo>
                      <a:pt x="98" y="82"/>
                    </a:lnTo>
                    <a:lnTo>
                      <a:pt x="102" y="82"/>
                    </a:lnTo>
                    <a:lnTo>
                      <a:pt x="106" y="80"/>
                    </a:lnTo>
                    <a:lnTo>
                      <a:pt x="110" y="78"/>
                    </a:lnTo>
                    <a:lnTo>
                      <a:pt x="116" y="76"/>
                    </a:lnTo>
                    <a:lnTo>
                      <a:pt x="120" y="76"/>
                    </a:lnTo>
                    <a:lnTo>
                      <a:pt x="124" y="74"/>
                    </a:lnTo>
                    <a:lnTo>
                      <a:pt x="130" y="72"/>
                    </a:lnTo>
                    <a:lnTo>
                      <a:pt x="134" y="72"/>
                    </a:lnTo>
                    <a:lnTo>
                      <a:pt x="138" y="68"/>
                    </a:lnTo>
                    <a:lnTo>
                      <a:pt x="144" y="64"/>
                    </a:lnTo>
                    <a:lnTo>
                      <a:pt x="148" y="62"/>
                    </a:lnTo>
                    <a:lnTo>
                      <a:pt x="152" y="58"/>
                    </a:lnTo>
                    <a:lnTo>
                      <a:pt x="156" y="56"/>
                    </a:lnTo>
                    <a:lnTo>
                      <a:pt x="158" y="52"/>
                    </a:lnTo>
                    <a:lnTo>
                      <a:pt x="162" y="46"/>
                    </a:lnTo>
                    <a:lnTo>
                      <a:pt x="164" y="42"/>
                    </a:lnTo>
                    <a:lnTo>
                      <a:pt x="166" y="38"/>
                    </a:lnTo>
                    <a:lnTo>
                      <a:pt x="168" y="34"/>
                    </a:lnTo>
                    <a:lnTo>
                      <a:pt x="170" y="30"/>
                    </a:lnTo>
                    <a:lnTo>
                      <a:pt x="170" y="26"/>
                    </a:lnTo>
                    <a:lnTo>
                      <a:pt x="170" y="20"/>
                    </a:lnTo>
                    <a:lnTo>
                      <a:pt x="168" y="16"/>
                    </a:lnTo>
                    <a:lnTo>
                      <a:pt x="164" y="14"/>
                    </a:lnTo>
                    <a:lnTo>
                      <a:pt x="162" y="10"/>
                    </a:lnTo>
                    <a:lnTo>
                      <a:pt x="158" y="8"/>
                    </a:lnTo>
                    <a:lnTo>
                      <a:pt x="156" y="4"/>
                    </a:lnTo>
                    <a:lnTo>
                      <a:pt x="148" y="0"/>
                    </a:lnTo>
                    <a:lnTo>
                      <a:pt x="144" y="0"/>
                    </a:lnTo>
                    <a:lnTo>
                      <a:pt x="138" y="0"/>
                    </a:lnTo>
                    <a:lnTo>
                      <a:pt x="134" y="0"/>
                    </a:lnTo>
                    <a:lnTo>
                      <a:pt x="130" y="0"/>
                    </a:lnTo>
                    <a:lnTo>
                      <a:pt x="124" y="2"/>
                    </a:lnTo>
                    <a:lnTo>
                      <a:pt x="120" y="2"/>
                    </a:lnTo>
                    <a:lnTo>
                      <a:pt x="116" y="4"/>
                    </a:lnTo>
                    <a:lnTo>
                      <a:pt x="112" y="6"/>
                    </a:lnTo>
                    <a:lnTo>
                      <a:pt x="108" y="10"/>
                    </a:lnTo>
                    <a:lnTo>
                      <a:pt x="104" y="10"/>
                    </a:lnTo>
                    <a:lnTo>
                      <a:pt x="100" y="14"/>
                    </a:lnTo>
                    <a:lnTo>
                      <a:pt x="96" y="16"/>
                    </a:lnTo>
                    <a:lnTo>
                      <a:pt x="92" y="18"/>
                    </a:lnTo>
                    <a:lnTo>
                      <a:pt x="86" y="24"/>
                    </a:lnTo>
                    <a:lnTo>
                      <a:pt x="82" y="26"/>
                    </a:lnTo>
                    <a:lnTo>
                      <a:pt x="78" y="28"/>
                    </a:lnTo>
                    <a:lnTo>
                      <a:pt x="76" y="32"/>
                    </a:lnTo>
                    <a:lnTo>
                      <a:pt x="74" y="36"/>
                    </a:lnTo>
                    <a:lnTo>
                      <a:pt x="70" y="40"/>
                    </a:lnTo>
                    <a:lnTo>
                      <a:pt x="64" y="44"/>
                    </a:lnTo>
                    <a:lnTo>
                      <a:pt x="60" y="48"/>
                    </a:lnTo>
                    <a:lnTo>
                      <a:pt x="56" y="52"/>
                    </a:lnTo>
                    <a:lnTo>
                      <a:pt x="52" y="58"/>
                    </a:lnTo>
                    <a:lnTo>
                      <a:pt x="48" y="60"/>
                    </a:lnTo>
                    <a:lnTo>
                      <a:pt x="44" y="64"/>
                    </a:lnTo>
                    <a:lnTo>
                      <a:pt x="40" y="66"/>
                    </a:lnTo>
                    <a:lnTo>
                      <a:pt x="36" y="68"/>
                    </a:lnTo>
                    <a:lnTo>
                      <a:pt x="30" y="68"/>
                    </a:lnTo>
                    <a:lnTo>
                      <a:pt x="26" y="68"/>
                    </a:lnTo>
                    <a:lnTo>
                      <a:pt x="24" y="72"/>
                    </a:lnTo>
                    <a:lnTo>
                      <a:pt x="20" y="74"/>
                    </a:lnTo>
                    <a:lnTo>
                      <a:pt x="16" y="74"/>
                    </a:lnTo>
                    <a:lnTo>
                      <a:pt x="12" y="76"/>
                    </a:lnTo>
                    <a:lnTo>
                      <a:pt x="8" y="78"/>
                    </a:lnTo>
                    <a:lnTo>
                      <a:pt x="4" y="82"/>
                    </a:lnTo>
                    <a:lnTo>
                      <a:pt x="2" y="86"/>
                    </a:lnTo>
                    <a:lnTo>
                      <a:pt x="0" y="90"/>
                    </a:lnTo>
                    <a:lnTo>
                      <a:pt x="2" y="94"/>
                    </a:lnTo>
                    <a:lnTo>
                      <a:pt x="6" y="92"/>
                    </a:lnTo>
                  </a:path>
                </a:pathLst>
              </a:custGeom>
              <a:solidFill>
                <a:schemeClr val="accent2"/>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3" name="Google Shape;23;p1"/>
              <p:cNvSpPr/>
              <p:nvPr/>
            </p:nvSpPr>
            <p:spPr>
              <a:xfrm>
                <a:off x="2924175" y="1136650"/>
                <a:ext cx="71437" cy="46037"/>
              </a:xfrm>
              <a:custGeom>
                <a:rect b="b" l="l" r="r" t="t"/>
                <a:pathLst>
                  <a:path extrusionOk="0" h="28" w="44">
                    <a:moveTo>
                      <a:pt x="4" y="18"/>
                    </a:moveTo>
                    <a:lnTo>
                      <a:pt x="8" y="20"/>
                    </a:lnTo>
                    <a:lnTo>
                      <a:pt x="12" y="22"/>
                    </a:lnTo>
                    <a:lnTo>
                      <a:pt x="16" y="22"/>
                    </a:lnTo>
                    <a:lnTo>
                      <a:pt x="20" y="24"/>
                    </a:lnTo>
                    <a:lnTo>
                      <a:pt x="24" y="26"/>
                    </a:lnTo>
                    <a:lnTo>
                      <a:pt x="30" y="26"/>
                    </a:lnTo>
                    <a:lnTo>
                      <a:pt x="34" y="26"/>
                    </a:lnTo>
                    <a:lnTo>
                      <a:pt x="38" y="28"/>
                    </a:lnTo>
                    <a:lnTo>
                      <a:pt x="42" y="26"/>
                    </a:lnTo>
                    <a:lnTo>
                      <a:pt x="44" y="22"/>
                    </a:lnTo>
                    <a:lnTo>
                      <a:pt x="44" y="18"/>
                    </a:lnTo>
                    <a:lnTo>
                      <a:pt x="44" y="14"/>
                    </a:lnTo>
                    <a:lnTo>
                      <a:pt x="42" y="10"/>
                    </a:lnTo>
                    <a:lnTo>
                      <a:pt x="40" y="6"/>
                    </a:lnTo>
                    <a:lnTo>
                      <a:pt x="36" y="4"/>
                    </a:lnTo>
                    <a:lnTo>
                      <a:pt x="28" y="4"/>
                    </a:lnTo>
                    <a:lnTo>
                      <a:pt x="24" y="2"/>
                    </a:lnTo>
                    <a:lnTo>
                      <a:pt x="20" y="2"/>
                    </a:lnTo>
                    <a:lnTo>
                      <a:pt x="16" y="2"/>
                    </a:lnTo>
                    <a:lnTo>
                      <a:pt x="12" y="0"/>
                    </a:lnTo>
                    <a:lnTo>
                      <a:pt x="8" y="2"/>
                    </a:lnTo>
                    <a:lnTo>
                      <a:pt x="6" y="6"/>
                    </a:lnTo>
                    <a:lnTo>
                      <a:pt x="4" y="10"/>
                    </a:lnTo>
                    <a:lnTo>
                      <a:pt x="0" y="12"/>
                    </a:lnTo>
                    <a:lnTo>
                      <a:pt x="0" y="16"/>
                    </a:lnTo>
                    <a:lnTo>
                      <a:pt x="0" y="20"/>
                    </a:lnTo>
                    <a:lnTo>
                      <a:pt x="2" y="24"/>
                    </a:lnTo>
                    <a:lnTo>
                      <a:pt x="6" y="24"/>
                    </a:lnTo>
                    <a:lnTo>
                      <a:pt x="4" y="18"/>
                    </a:lnTo>
                  </a:path>
                </a:pathLst>
              </a:custGeom>
              <a:solidFill>
                <a:schemeClr val="accent2"/>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4" name="Google Shape;24;p1"/>
              <p:cNvSpPr/>
              <p:nvPr/>
            </p:nvSpPr>
            <p:spPr>
              <a:xfrm>
                <a:off x="2892425" y="1241425"/>
                <a:ext cx="93662" cy="71437"/>
              </a:xfrm>
              <a:custGeom>
                <a:rect b="b" l="l" r="r" t="t"/>
                <a:pathLst>
                  <a:path extrusionOk="0" h="44" w="58">
                    <a:moveTo>
                      <a:pt x="6" y="24"/>
                    </a:moveTo>
                    <a:lnTo>
                      <a:pt x="10" y="28"/>
                    </a:lnTo>
                    <a:lnTo>
                      <a:pt x="14" y="30"/>
                    </a:lnTo>
                    <a:lnTo>
                      <a:pt x="16" y="34"/>
                    </a:lnTo>
                    <a:lnTo>
                      <a:pt x="20" y="34"/>
                    </a:lnTo>
                    <a:lnTo>
                      <a:pt x="24" y="38"/>
                    </a:lnTo>
                    <a:lnTo>
                      <a:pt x="28" y="40"/>
                    </a:lnTo>
                    <a:lnTo>
                      <a:pt x="32" y="42"/>
                    </a:lnTo>
                    <a:lnTo>
                      <a:pt x="36" y="42"/>
                    </a:lnTo>
                    <a:lnTo>
                      <a:pt x="40" y="42"/>
                    </a:lnTo>
                    <a:lnTo>
                      <a:pt x="44" y="44"/>
                    </a:lnTo>
                    <a:lnTo>
                      <a:pt x="48" y="44"/>
                    </a:lnTo>
                    <a:lnTo>
                      <a:pt x="52" y="42"/>
                    </a:lnTo>
                    <a:lnTo>
                      <a:pt x="54" y="38"/>
                    </a:lnTo>
                    <a:lnTo>
                      <a:pt x="56" y="34"/>
                    </a:lnTo>
                    <a:lnTo>
                      <a:pt x="58" y="30"/>
                    </a:lnTo>
                    <a:lnTo>
                      <a:pt x="58" y="26"/>
                    </a:lnTo>
                    <a:lnTo>
                      <a:pt x="56" y="22"/>
                    </a:lnTo>
                    <a:lnTo>
                      <a:pt x="52" y="18"/>
                    </a:lnTo>
                    <a:lnTo>
                      <a:pt x="48" y="16"/>
                    </a:lnTo>
                    <a:lnTo>
                      <a:pt x="46" y="12"/>
                    </a:lnTo>
                    <a:lnTo>
                      <a:pt x="42" y="10"/>
                    </a:lnTo>
                    <a:lnTo>
                      <a:pt x="38" y="8"/>
                    </a:lnTo>
                    <a:lnTo>
                      <a:pt x="34" y="4"/>
                    </a:lnTo>
                    <a:lnTo>
                      <a:pt x="30" y="2"/>
                    </a:lnTo>
                    <a:lnTo>
                      <a:pt x="26" y="2"/>
                    </a:lnTo>
                    <a:lnTo>
                      <a:pt x="22" y="0"/>
                    </a:lnTo>
                    <a:lnTo>
                      <a:pt x="18" y="2"/>
                    </a:lnTo>
                    <a:lnTo>
                      <a:pt x="14" y="4"/>
                    </a:lnTo>
                    <a:lnTo>
                      <a:pt x="10" y="6"/>
                    </a:lnTo>
                    <a:lnTo>
                      <a:pt x="6" y="8"/>
                    </a:lnTo>
                    <a:lnTo>
                      <a:pt x="4" y="12"/>
                    </a:lnTo>
                    <a:lnTo>
                      <a:pt x="2" y="16"/>
                    </a:lnTo>
                    <a:lnTo>
                      <a:pt x="0" y="20"/>
                    </a:lnTo>
                    <a:lnTo>
                      <a:pt x="2" y="24"/>
                    </a:lnTo>
                    <a:lnTo>
                      <a:pt x="6" y="24"/>
                    </a:lnTo>
                  </a:path>
                </a:pathLst>
              </a:custGeom>
              <a:solidFill>
                <a:schemeClr val="accent2"/>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5" name="Google Shape;25;p1"/>
              <p:cNvSpPr/>
              <p:nvPr/>
            </p:nvSpPr>
            <p:spPr>
              <a:xfrm>
                <a:off x="644525" y="403225"/>
                <a:ext cx="1706562" cy="1693862"/>
              </a:xfrm>
              <a:custGeom>
                <a:rect b="b" l="l" r="r" t="t"/>
                <a:pathLst>
                  <a:path extrusionOk="0" h="1066" w="1074">
                    <a:moveTo>
                      <a:pt x="8" y="138"/>
                    </a:moveTo>
                    <a:lnTo>
                      <a:pt x="6" y="134"/>
                    </a:lnTo>
                    <a:lnTo>
                      <a:pt x="2" y="134"/>
                    </a:lnTo>
                    <a:lnTo>
                      <a:pt x="2" y="130"/>
                    </a:lnTo>
                    <a:lnTo>
                      <a:pt x="0" y="126"/>
                    </a:lnTo>
                    <a:lnTo>
                      <a:pt x="0" y="122"/>
                    </a:lnTo>
                    <a:lnTo>
                      <a:pt x="4" y="122"/>
                    </a:lnTo>
                    <a:lnTo>
                      <a:pt x="8" y="122"/>
                    </a:lnTo>
                    <a:lnTo>
                      <a:pt x="12" y="122"/>
                    </a:lnTo>
                    <a:lnTo>
                      <a:pt x="16" y="118"/>
                    </a:lnTo>
                    <a:lnTo>
                      <a:pt x="20" y="116"/>
                    </a:lnTo>
                    <a:lnTo>
                      <a:pt x="22" y="112"/>
                    </a:lnTo>
                    <a:lnTo>
                      <a:pt x="24" y="108"/>
                    </a:lnTo>
                    <a:lnTo>
                      <a:pt x="32" y="106"/>
                    </a:lnTo>
                    <a:lnTo>
                      <a:pt x="36" y="106"/>
                    </a:lnTo>
                    <a:lnTo>
                      <a:pt x="42" y="106"/>
                    </a:lnTo>
                    <a:lnTo>
                      <a:pt x="42" y="110"/>
                    </a:lnTo>
                    <a:lnTo>
                      <a:pt x="46" y="112"/>
                    </a:lnTo>
                    <a:lnTo>
                      <a:pt x="50" y="114"/>
                    </a:lnTo>
                    <a:lnTo>
                      <a:pt x="54" y="114"/>
                    </a:lnTo>
                    <a:lnTo>
                      <a:pt x="58" y="114"/>
                    </a:lnTo>
                    <a:lnTo>
                      <a:pt x="62" y="116"/>
                    </a:lnTo>
                    <a:lnTo>
                      <a:pt x="66" y="118"/>
                    </a:lnTo>
                    <a:lnTo>
                      <a:pt x="72" y="120"/>
                    </a:lnTo>
                    <a:lnTo>
                      <a:pt x="76" y="122"/>
                    </a:lnTo>
                    <a:lnTo>
                      <a:pt x="82" y="126"/>
                    </a:lnTo>
                    <a:lnTo>
                      <a:pt x="86" y="128"/>
                    </a:lnTo>
                    <a:lnTo>
                      <a:pt x="90" y="128"/>
                    </a:lnTo>
                    <a:lnTo>
                      <a:pt x="94" y="130"/>
                    </a:lnTo>
                    <a:lnTo>
                      <a:pt x="98" y="130"/>
                    </a:lnTo>
                    <a:lnTo>
                      <a:pt x="102" y="130"/>
                    </a:lnTo>
                    <a:lnTo>
                      <a:pt x="106" y="132"/>
                    </a:lnTo>
                    <a:lnTo>
                      <a:pt x="110" y="132"/>
                    </a:lnTo>
                    <a:lnTo>
                      <a:pt x="114" y="132"/>
                    </a:lnTo>
                    <a:lnTo>
                      <a:pt x="122" y="132"/>
                    </a:lnTo>
                    <a:lnTo>
                      <a:pt x="126" y="132"/>
                    </a:lnTo>
                    <a:lnTo>
                      <a:pt x="130" y="134"/>
                    </a:lnTo>
                    <a:lnTo>
                      <a:pt x="132" y="138"/>
                    </a:lnTo>
                    <a:lnTo>
                      <a:pt x="136" y="138"/>
                    </a:lnTo>
                    <a:lnTo>
                      <a:pt x="140" y="140"/>
                    </a:lnTo>
                    <a:lnTo>
                      <a:pt x="148" y="142"/>
                    </a:lnTo>
                    <a:lnTo>
                      <a:pt x="152" y="144"/>
                    </a:lnTo>
                    <a:lnTo>
                      <a:pt x="156" y="144"/>
                    </a:lnTo>
                    <a:lnTo>
                      <a:pt x="160" y="144"/>
                    </a:lnTo>
                    <a:lnTo>
                      <a:pt x="164" y="144"/>
                    </a:lnTo>
                    <a:lnTo>
                      <a:pt x="168" y="144"/>
                    </a:lnTo>
                    <a:lnTo>
                      <a:pt x="172" y="144"/>
                    </a:lnTo>
                    <a:lnTo>
                      <a:pt x="176" y="144"/>
                    </a:lnTo>
                    <a:lnTo>
                      <a:pt x="180" y="144"/>
                    </a:lnTo>
                    <a:lnTo>
                      <a:pt x="184" y="144"/>
                    </a:lnTo>
                    <a:lnTo>
                      <a:pt x="188" y="144"/>
                    </a:lnTo>
                    <a:lnTo>
                      <a:pt x="192" y="144"/>
                    </a:lnTo>
                    <a:lnTo>
                      <a:pt x="196" y="144"/>
                    </a:lnTo>
                    <a:lnTo>
                      <a:pt x="200" y="144"/>
                    </a:lnTo>
                    <a:lnTo>
                      <a:pt x="204" y="144"/>
                    </a:lnTo>
                    <a:lnTo>
                      <a:pt x="208" y="144"/>
                    </a:lnTo>
                    <a:lnTo>
                      <a:pt x="212" y="146"/>
                    </a:lnTo>
                    <a:lnTo>
                      <a:pt x="216" y="148"/>
                    </a:lnTo>
                    <a:lnTo>
                      <a:pt x="220" y="150"/>
                    </a:lnTo>
                    <a:lnTo>
                      <a:pt x="224" y="152"/>
                    </a:lnTo>
                    <a:lnTo>
                      <a:pt x="230" y="152"/>
                    </a:lnTo>
                    <a:lnTo>
                      <a:pt x="234" y="152"/>
                    </a:lnTo>
                    <a:lnTo>
                      <a:pt x="238" y="152"/>
                    </a:lnTo>
                    <a:lnTo>
                      <a:pt x="244" y="154"/>
                    </a:lnTo>
                    <a:lnTo>
                      <a:pt x="248" y="154"/>
                    </a:lnTo>
                    <a:lnTo>
                      <a:pt x="254" y="154"/>
                    </a:lnTo>
                    <a:lnTo>
                      <a:pt x="258" y="154"/>
                    </a:lnTo>
                    <a:lnTo>
                      <a:pt x="262" y="154"/>
                    </a:lnTo>
                    <a:lnTo>
                      <a:pt x="268" y="154"/>
                    </a:lnTo>
                    <a:lnTo>
                      <a:pt x="272" y="154"/>
                    </a:lnTo>
                    <a:lnTo>
                      <a:pt x="276" y="152"/>
                    </a:lnTo>
                    <a:lnTo>
                      <a:pt x="278" y="148"/>
                    </a:lnTo>
                    <a:lnTo>
                      <a:pt x="280" y="144"/>
                    </a:lnTo>
                    <a:lnTo>
                      <a:pt x="286" y="144"/>
                    </a:lnTo>
                    <a:lnTo>
                      <a:pt x="290" y="144"/>
                    </a:lnTo>
                    <a:lnTo>
                      <a:pt x="294" y="144"/>
                    </a:lnTo>
                    <a:lnTo>
                      <a:pt x="298" y="144"/>
                    </a:lnTo>
                    <a:lnTo>
                      <a:pt x="302" y="144"/>
                    </a:lnTo>
                    <a:lnTo>
                      <a:pt x="306" y="144"/>
                    </a:lnTo>
                    <a:lnTo>
                      <a:pt x="306" y="140"/>
                    </a:lnTo>
                    <a:lnTo>
                      <a:pt x="310" y="138"/>
                    </a:lnTo>
                    <a:lnTo>
                      <a:pt x="314" y="138"/>
                    </a:lnTo>
                    <a:lnTo>
                      <a:pt x="318" y="136"/>
                    </a:lnTo>
                    <a:lnTo>
                      <a:pt x="322" y="136"/>
                    </a:lnTo>
                    <a:lnTo>
                      <a:pt x="324" y="132"/>
                    </a:lnTo>
                    <a:lnTo>
                      <a:pt x="326" y="128"/>
                    </a:lnTo>
                    <a:lnTo>
                      <a:pt x="330" y="128"/>
                    </a:lnTo>
                    <a:lnTo>
                      <a:pt x="334" y="126"/>
                    </a:lnTo>
                    <a:lnTo>
                      <a:pt x="334" y="122"/>
                    </a:lnTo>
                    <a:lnTo>
                      <a:pt x="336" y="118"/>
                    </a:lnTo>
                    <a:lnTo>
                      <a:pt x="336" y="114"/>
                    </a:lnTo>
                    <a:lnTo>
                      <a:pt x="338" y="110"/>
                    </a:lnTo>
                    <a:lnTo>
                      <a:pt x="338" y="106"/>
                    </a:lnTo>
                    <a:lnTo>
                      <a:pt x="338" y="98"/>
                    </a:lnTo>
                    <a:lnTo>
                      <a:pt x="338" y="94"/>
                    </a:lnTo>
                    <a:lnTo>
                      <a:pt x="338" y="88"/>
                    </a:lnTo>
                    <a:lnTo>
                      <a:pt x="338" y="84"/>
                    </a:lnTo>
                    <a:lnTo>
                      <a:pt x="340" y="80"/>
                    </a:lnTo>
                    <a:lnTo>
                      <a:pt x="340" y="76"/>
                    </a:lnTo>
                    <a:lnTo>
                      <a:pt x="344" y="72"/>
                    </a:lnTo>
                    <a:lnTo>
                      <a:pt x="348" y="72"/>
                    </a:lnTo>
                    <a:lnTo>
                      <a:pt x="352" y="70"/>
                    </a:lnTo>
                    <a:lnTo>
                      <a:pt x="356" y="68"/>
                    </a:lnTo>
                    <a:lnTo>
                      <a:pt x="360" y="68"/>
                    </a:lnTo>
                    <a:lnTo>
                      <a:pt x="366" y="64"/>
                    </a:lnTo>
                    <a:lnTo>
                      <a:pt x="370" y="64"/>
                    </a:lnTo>
                    <a:lnTo>
                      <a:pt x="374" y="62"/>
                    </a:lnTo>
                    <a:lnTo>
                      <a:pt x="378" y="62"/>
                    </a:lnTo>
                    <a:lnTo>
                      <a:pt x="382" y="60"/>
                    </a:lnTo>
                    <a:lnTo>
                      <a:pt x="386" y="60"/>
                    </a:lnTo>
                    <a:lnTo>
                      <a:pt x="390" y="60"/>
                    </a:lnTo>
                    <a:lnTo>
                      <a:pt x="394" y="60"/>
                    </a:lnTo>
                    <a:lnTo>
                      <a:pt x="392" y="52"/>
                    </a:lnTo>
                    <a:lnTo>
                      <a:pt x="398" y="54"/>
                    </a:lnTo>
                    <a:lnTo>
                      <a:pt x="402" y="56"/>
                    </a:lnTo>
                    <a:lnTo>
                      <a:pt x="404" y="60"/>
                    </a:lnTo>
                    <a:lnTo>
                      <a:pt x="410" y="66"/>
                    </a:lnTo>
                    <a:lnTo>
                      <a:pt x="416" y="70"/>
                    </a:lnTo>
                    <a:lnTo>
                      <a:pt x="420" y="70"/>
                    </a:lnTo>
                    <a:lnTo>
                      <a:pt x="424" y="70"/>
                    </a:lnTo>
                    <a:lnTo>
                      <a:pt x="428" y="70"/>
                    </a:lnTo>
                    <a:lnTo>
                      <a:pt x="432" y="70"/>
                    </a:lnTo>
                    <a:lnTo>
                      <a:pt x="438" y="72"/>
                    </a:lnTo>
                    <a:lnTo>
                      <a:pt x="442" y="72"/>
                    </a:lnTo>
                    <a:lnTo>
                      <a:pt x="446" y="72"/>
                    </a:lnTo>
                    <a:lnTo>
                      <a:pt x="452" y="72"/>
                    </a:lnTo>
                    <a:lnTo>
                      <a:pt x="456" y="72"/>
                    </a:lnTo>
                    <a:lnTo>
                      <a:pt x="462" y="72"/>
                    </a:lnTo>
                    <a:lnTo>
                      <a:pt x="466" y="72"/>
                    </a:lnTo>
                    <a:lnTo>
                      <a:pt x="470" y="72"/>
                    </a:lnTo>
                    <a:lnTo>
                      <a:pt x="474" y="70"/>
                    </a:lnTo>
                    <a:lnTo>
                      <a:pt x="478" y="70"/>
                    </a:lnTo>
                    <a:lnTo>
                      <a:pt x="482" y="70"/>
                    </a:lnTo>
                    <a:lnTo>
                      <a:pt x="486" y="70"/>
                    </a:lnTo>
                    <a:lnTo>
                      <a:pt x="490" y="70"/>
                    </a:lnTo>
                    <a:lnTo>
                      <a:pt x="492" y="66"/>
                    </a:lnTo>
                    <a:lnTo>
                      <a:pt x="492" y="62"/>
                    </a:lnTo>
                    <a:lnTo>
                      <a:pt x="496" y="62"/>
                    </a:lnTo>
                    <a:lnTo>
                      <a:pt x="502" y="62"/>
                    </a:lnTo>
                    <a:lnTo>
                      <a:pt x="506" y="64"/>
                    </a:lnTo>
                    <a:lnTo>
                      <a:pt x="510" y="64"/>
                    </a:lnTo>
                    <a:lnTo>
                      <a:pt x="514" y="64"/>
                    </a:lnTo>
                    <a:lnTo>
                      <a:pt x="518" y="62"/>
                    </a:lnTo>
                    <a:lnTo>
                      <a:pt x="522" y="62"/>
                    </a:lnTo>
                    <a:lnTo>
                      <a:pt x="528" y="60"/>
                    </a:lnTo>
                    <a:lnTo>
                      <a:pt x="532" y="58"/>
                    </a:lnTo>
                    <a:lnTo>
                      <a:pt x="536" y="54"/>
                    </a:lnTo>
                    <a:lnTo>
                      <a:pt x="540" y="50"/>
                    </a:lnTo>
                    <a:lnTo>
                      <a:pt x="542" y="46"/>
                    </a:lnTo>
                    <a:lnTo>
                      <a:pt x="546" y="46"/>
                    </a:lnTo>
                    <a:lnTo>
                      <a:pt x="554" y="44"/>
                    </a:lnTo>
                    <a:lnTo>
                      <a:pt x="558" y="42"/>
                    </a:lnTo>
                    <a:lnTo>
                      <a:pt x="562" y="40"/>
                    </a:lnTo>
                    <a:lnTo>
                      <a:pt x="564" y="36"/>
                    </a:lnTo>
                    <a:lnTo>
                      <a:pt x="566" y="32"/>
                    </a:lnTo>
                    <a:lnTo>
                      <a:pt x="570" y="30"/>
                    </a:lnTo>
                    <a:lnTo>
                      <a:pt x="574" y="28"/>
                    </a:lnTo>
                    <a:lnTo>
                      <a:pt x="576" y="24"/>
                    </a:lnTo>
                    <a:lnTo>
                      <a:pt x="576" y="20"/>
                    </a:lnTo>
                    <a:lnTo>
                      <a:pt x="576" y="12"/>
                    </a:lnTo>
                    <a:lnTo>
                      <a:pt x="578" y="6"/>
                    </a:lnTo>
                    <a:lnTo>
                      <a:pt x="580" y="2"/>
                    </a:lnTo>
                    <a:lnTo>
                      <a:pt x="584" y="0"/>
                    </a:lnTo>
                    <a:lnTo>
                      <a:pt x="588" y="0"/>
                    </a:lnTo>
                    <a:lnTo>
                      <a:pt x="592" y="0"/>
                    </a:lnTo>
                    <a:lnTo>
                      <a:pt x="598" y="0"/>
                    </a:lnTo>
                    <a:lnTo>
                      <a:pt x="602" y="0"/>
                    </a:lnTo>
                    <a:lnTo>
                      <a:pt x="604" y="4"/>
                    </a:lnTo>
                    <a:lnTo>
                      <a:pt x="604" y="8"/>
                    </a:lnTo>
                    <a:lnTo>
                      <a:pt x="606" y="12"/>
                    </a:lnTo>
                    <a:lnTo>
                      <a:pt x="610" y="14"/>
                    </a:lnTo>
                    <a:lnTo>
                      <a:pt x="612" y="18"/>
                    </a:lnTo>
                    <a:lnTo>
                      <a:pt x="614" y="22"/>
                    </a:lnTo>
                    <a:lnTo>
                      <a:pt x="616" y="26"/>
                    </a:lnTo>
                    <a:lnTo>
                      <a:pt x="620" y="30"/>
                    </a:lnTo>
                    <a:lnTo>
                      <a:pt x="622" y="34"/>
                    </a:lnTo>
                    <a:lnTo>
                      <a:pt x="624" y="38"/>
                    </a:lnTo>
                    <a:lnTo>
                      <a:pt x="626" y="42"/>
                    </a:lnTo>
                    <a:lnTo>
                      <a:pt x="630" y="46"/>
                    </a:lnTo>
                    <a:lnTo>
                      <a:pt x="634" y="50"/>
                    </a:lnTo>
                    <a:lnTo>
                      <a:pt x="636" y="54"/>
                    </a:lnTo>
                    <a:lnTo>
                      <a:pt x="638" y="58"/>
                    </a:lnTo>
                    <a:lnTo>
                      <a:pt x="642" y="60"/>
                    </a:lnTo>
                    <a:lnTo>
                      <a:pt x="644" y="64"/>
                    </a:lnTo>
                    <a:lnTo>
                      <a:pt x="648" y="66"/>
                    </a:lnTo>
                    <a:lnTo>
                      <a:pt x="652" y="68"/>
                    </a:lnTo>
                    <a:lnTo>
                      <a:pt x="656" y="72"/>
                    </a:lnTo>
                    <a:lnTo>
                      <a:pt x="660" y="72"/>
                    </a:lnTo>
                    <a:lnTo>
                      <a:pt x="670" y="74"/>
                    </a:lnTo>
                    <a:lnTo>
                      <a:pt x="674" y="74"/>
                    </a:lnTo>
                    <a:lnTo>
                      <a:pt x="678" y="74"/>
                    </a:lnTo>
                    <a:lnTo>
                      <a:pt x="684" y="74"/>
                    </a:lnTo>
                    <a:lnTo>
                      <a:pt x="686" y="78"/>
                    </a:lnTo>
                    <a:lnTo>
                      <a:pt x="690" y="82"/>
                    </a:lnTo>
                    <a:lnTo>
                      <a:pt x="694" y="84"/>
                    </a:lnTo>
                    <a:lnTo>
                      <a:pt x="698" y="84"/>
                    </a:lnTo>
                    <a:lnTo>
                      <a:pt x="702" y="88"/>
                    </a:lnTo>
                    <a:lnTo>
                      <a:pt x="706" y="90"/>
                    </a:lnTo>
                    <a:lnTo>
                      <a:pt x="712" y="94"/>
                    </a:lnTo>
                    <a:lnTo>
                      <a:pt x="714" y="98"/>
                    </a:lnTo>
                    <a:lnTo>
                      <a:pt x="718" y="100"/>
                    </a:lnTo>
                    <a:lnTo>
                      <a:pt x="722" y="100"/>
                    </a:lnTo>
                    <a:lnTo>
                      <a:pt x="726" y="100"/>
                    </a:lnTo>
                    <a:lnTo>
                      <a:pt x="730" y="102"/>
                    </a:lnTo>
                    <a:lnTo>
                      <a:pt x="734" y="104"/>
                    </a:lnTo>
                    <a:lnTo>
                      <a:pt x="736" y="108"/>
                    </a:lnTo>
                    <a:lnTo>
                      <a:pt x="740" y="112"/>
                    </a:lnTo>
                    <a:lnTo>
                      <a:pt x="744" y="114"/>
                    </a:lnTo>
                    <a:lnTo>
                      <a:pt x="748" y="118"/>
                    </a:lnTo>
                    <a:lnTo>
                      <a:pt x="752" y="120"/>
                    </a:lnTo>
                    <a:lnTo>
                      <a:pt x="756" y="122"/>
                    </a:lnTo>
                    <a:lnTo>
                      <a:pt x="760" y="124"/>
                    </a:lnTo>
                    <a:lnTo>
                      <a:pt x="764" y="128"/>
                    </a:lnTo>
                    <a:lnTo>
                      <a:pt x="768" y="130"/>
                    </a:lnTo>
                    <a:lnTo>
                      <a:pt x="770" y="134"/>
                    </a:lnTo>
                    <a:lnTo>
                      <a:pt x="774" y="138"/>
                    </a:lnTo>
                    <a:lnTo>
                      <a:pt x="776" y="142"/>
                    </a:lnTo>
                    <a:lnTo>
                      <a:pt x="782" y="146"/>
                    </a:lnTo>
                    <a:lnTo>
                      <a:pt x="786" y="148"/>
                    </a:lnTo>
                    <a:lnTo>
                      <a:pt x="786" y="168"/>
                    </a:lnTo>
                    <a:lnTo>
                      <a:pt x="790" y="170"/>
                    </a:lnTo>
                    <a:lnTo>
                      <a:pt x="794" y="172"/>
                    </a:lnTo>
                    <a:lnTo>
                      <a:pt x="796" y="176"/>
                    </a:lnTo>
                    <a:lnTo>
                      <a:pt x="798" y="180"/>
                    </a:lnTo>
                    <a:lnTo>
                      <a:pt x="802" y="182"/>
                    </a:lnTo>
                    <a:lnTo>
                      <a:pt x="804" y="186"/>
                    </a:lnTo>
                    <a:lnTo>
                      <a:pt x="806" y="190"/>
                    </a:lnTo>
                    <a:lnTo>
                      <a:pt x="808" y="194"/>
                    </a:lnTo>
                    <a:lnTo>
                      <a:pt x="814" y="198"/>
                    </a:lnTo>
                    <a:lnTo>
                      <a:pt x="816" y="202"/>
                    </a:lnTo>
                    <a:lnTo>
                      <a:pt x="820" y="208"/>
                    </a:lnTo>
                    <a:lnTo>
                      <a:pt x="824" y="214"/>
                    </a:lnTo>
                    <a:lnTo>
                      <a:pt x="828" y="218"/>
                    </a:lnTo>
                    <a:lnTo>
                      <a:pt x="832" y="222"/>
                    </a:lnTo>
                    <a:lnTo>
                      <a:pt x="834" y="226"/>
                    </a:lnTo>
                    <a:lnTo>
                      <a:pt x="834" y="232"/>
                    </a:lnTo>
                    <a:lnTo>
                      <a:pt x="838" y="234"/>
                    </a:lnTo>
                    <a:lnTo>
                      <a:pt x="842" y="234"/>
                    </a:lnTo>
                    <a:lnTo>
                      <a:pt x="846" y="236"/>
                    </a:lnTo>
                    <a:lnTo>
                      <a:pt x="846" y="240"/>
                    </a:lnTo>
                    <a:lnTo>
                      <a:pt x="850" y="242"/>
                    </a:lnTo>
                    <a:lnTo>
                      <a:pt x="852" y="246"/>
                    </a:lnTo>
                    <a:lnTo>
                      <a:pt x="856" y="248"/>
                    </a:lnTo>
                    <a:lnTo>
                      <a:pt x="860" y="250"/>
                    </a:lnTo>
                    <a:lnTo>
                      <a:pt x="862" y="254"/>
                    </a:lnTo>
                    <a:lnTo>
                      <a:pt x="868" y="258"/>
                    </a:lnTo>
                    <a:lnTo>
                      <a:pt x="870" y="262"/>
                    </a:lnTo>
                    <a:lnTo>
                      <a:pt x="874" y="264"/>
                    </a:lnTo>
                    <a:lnTo>
                      <a:pt x="874" y="268"/>
                    </a:lnTo>
                    <a:lnTo>
                      <a:pt x="878" y="272"/>
                    </a:lnTo>
                    <a:lnTo>
                      <a:pt x="880" y="276"/>
                    </a:lnTo>
                    <a:lnTo>
                      <a:pt x="884" y="278"/>
                    </a:lnTo>
                    <a:lnTo>
                      <a:pt x="888" y="280"/>
                    </a:lnTo>
                    <a:lnTo>
                      <a:pt x="894" y="280"/>
                    </a:lnTo>
                    <a:lnTo>
                      <a:pt x="898" y="280"/>
                    </a:lnTo>
                    <a:lnTo>
                      <a:pt x="902" y="280"/>
                    </a:lnTo>
                    <a:lnTo>
                      <a:pt x="906" y="280"/>
                    </a:lnTo>
                    <a:lnTo>
                      <a:pt x="910" y="280"/>
                    </a:lnTo>
                    <a:lnTo>
                      <a:pt x="914" y="280"/>
                    </a:lnTo>
                    <a:lnTo>
                      <a:pt x="918" y="280"/>
                    </a:lnTo>
                    <a:lnTo>
                      <a:pt x="922" y="282"/>
                    </a:lnTo>
                    <a:lnTo>
                      <a:pt x="926" y="282"/>
                    </a:lnTo>
                    <a:lnTo>
                      <a:pt x="932" y="282"/>
                    </a:lnTo>
                    <a:lnTo>
                      <a:pt x="936" y="280"/>
                    </a:lnTo>
                    <a:lnTo>
                      <a:pt x="940" y="280"/>
                    </a:lnTo>
                    <a:lnTo>
                      <a:pt x="942" y="276"/>
                    </a:lnTo>
                    <a:lnTo>
                      <a:pt x="948" y="274"/>
                    </a:lnTo>
                    <a:lnTo>
                      <a:pt x="952" y="272"/>
                    </a:lnTo>
                    <a:lnTo>
                      <a:pt x="956" y="270"/>
                    </a:lnTo>
                    <a:lnTo>
                      <a:pt x="960" y="268"/>
                    </a:lnTo>
                    <a:lnTo>
                      <a:pt x="964" y="266"/>
                    </a:lnTo>
                    <a:lnTo>
                      <a:pt x="968" y="264"/>
                    </a:lnTo>
                    <a:lnTo>
                      <a:pt x="972" y="262"/>
                    </a:lnTo>
                    <a:lnTo>
                      <a:pt x="974" y="258"/>
                    </a:lnTo>
                    <a:lnTo>
                      <a:pt x="978" y="258"/>
                    </a:lnTo>
                    <a:lnTo>
                      <a:pt x="980" y="254"/>
                    </a:lnTo>
                    <a:lnTo>
                      <a:pt x="986" y="252"/>
                    </a:lnTo>
                    <a:lnTo>
                      <a:pt x="990" y="252"/>
                    </a:lnTo>
                    <a:lnTo>
                      <a:pt x="994" y="252"/>
                    </a:lnTo>
                    <a:lnTo>
                      <a:pt x="998" y="250"/>
                    </a:lnTo>
                    <a:lnTo>
                      <a:pt x="1000" y="246"/>
                    </a:lnTo>
                    <a:lnTo>
                      <a:pt x="1004" y="242"/>
                    </a:lnTo>
                    <a:lnTo>
                      <a:pt x="1008" y="242"/>
                    </a:lnTo>
                    <a:lnTo>
                      <a:pt x="1012" y="242"/>
                    </a:lnTo>
                    <a:lnTo>
                      <a:pt x="1016" y="242"/>
                    </a:lnTo>
                    <a:lnTo>
                      <a:pt x="1018" y="246"/>
                    </a:lnTo>
                    <a:lnTo>
                      <a:pt x="1014" y="250"/>
                    </a:lnTo>
                    <a:lnTo>
                      <a:pt x="1010" y="252"/>
                    </a:lnTo>
                    <a:lnTo>
                      <a:pt x="1008" y="256"/>
                    </a:lnTo>
                    <a:lnTo>
                      <a:pt x="1006" y="260"/>
                    </a:lnTo>
                    <a:lnTo>
                      <a:pt x="1002" y="264"/>
                    </a:lnTo>
                    <a:lnTo>
                      <a:pt x="1000" y="268"/>
                    </a:lnTo>
                    <a:lnTo>
                      <a:pt x="998" y="274"/>
                    </a:lnTo>
                    <a:lnTo>
                      <a:pt x="996" y="278"/>
                    </a:lnTo>
                    <a:lnTo>
                      <a:pt x="990" y="284"/>
                    </a:lnTo>
                    <a:lnTo>
                      <a:pt x="988" y="288"/>
                    </a:lnTo>
                    <a:lnTo>
                      <a:pt x="984" y="294"/>
                    </a:lnTo>
                    <a:lnTo>
                      <a:pt x="980" y="296"/>
                    </a:lnTo>
                    <a:lnTo>
                      <a:pt x="972" y="302"/>
                    </a:lnTo>
                    <a:lnTo>
                      <a:pt x="970" y="306"/>
                    </a:lnTo>
                    <a:lnTo>
                      <a:pt x="966" y="308"/>
                    </a:lnTo>
                    <a:lnTo>
                      <a:pt x="964" y="312"/>
                    </a:lnTo>
                    <a:lnTo>
                      <a:pt x="960" y="316"/>
                    </a:lnTo>
                    <a:lnTo>
                      <a:pt x="956" y="322"/>
                    </a:lnTo>
                    <a:lnTo>
                      <a:pt x="954" y="326"/>
                    </a:lnTo>
                    <a:lnTo>
                      <a:pt x="952" y="330"/>
                    </a:lnTo>
                    <a:lnTo>
                      <a:pt x="952" y="334"/>
                    </a:lnTo>
                    <a:lnTo>
                      <a:pt x="950" y="338"/>
                    </a:lnTo>
                    <a:lnTo>
                      <a:pt x="950" y="342"/>
                    </a:lnTo>
                    <a:lnTo>
                      <a:pt x="950" y="346"/>
                    </a:lnTo>
                    <a:lnTo>
                      <a:pt x="950" y="350"/>
                    </a:lnTo>
                    <a:lnTo>
                      <a:pt x="950" y="354"/>
                    </a:lnTo>
                    <a:lnTo>
                      <a:pt x="942" y="356"/>
                    </a:lnTo>
                    <a:lnTo>
                      <a:pt x="942" y="360"/>
                    </a:lnTo>
                    <a:lnTo>
                      <a:pt x="942" y="368"/>
                    </a:lnTo>
                    <a:lnTo>
                      <a:pt x="942" y="372"/>
                    </a:lnTo>
                    <a:lnTo>
                      <a:pt x="940" y="376"/>
                    </a:lnTo>
                    <a:lnTo>
                      <a:pt x="940" y="380"/>
                    </a:lnTo>
                    <a:lnTo>
                      <a:pt x="940" y="388"/>
                    </a:lnTo>
                    <a:lnTo>
                      <a:pt x="940" y="392"/>
                    </a:lnTo>
                    <a:lnTo>
                      <a:pt x="940" y="396"/>
                    </a:lnTo>
                    <a:lnTo>
                      <a:pt x="940" y="400"/>
                    </a:lnTo>
                    <a:lnTo>
                      <a:pt x="940" y="406"/>
                    </a:lnTo>
                    <a:lnTo>
                      <a:pt x="940" y="410"/>
                    </a:lnTo>
                    <a:lnTo>
                      <a:pt x="940" y="414"/>
                    </a:lnTo>
                    <a:lnTo>
                      <a:pt x="944" y="414"/>
                    </a:lnTo>
                    <a:lnTo>
                      <a:pt x="950" y="414"/>
                    </a:lnTo>
                    <a:lnTo>
                      <a:pt x="954" y="416"/>
                    </a:lnTo>
                    <a:lnTo>
                      <a:pt x="958" y="416"/>
                    </a:lnTo>
                    <a:lnTo>
                      <a:pt x="962" y="418"/>
                    </a:lnTo>
                    <a:lnTo>
                      <a:pt x="966" y="420"/>
                    </a:lnTo>
                    <a:lnTo>
                      <a:pt x="968" y="424"/>
                    </a:lnTo>
                    <a:lnTo>
                      <a:pt x="974" y="426"/>
                    </a:lnTo>
                    <a:lnTo>
                      <a:pt x="978" y="426"/>
                    </a:lnTo>
                    <a:lnTo>
                      <a:pt x="982" y="422"/>
                    </a:lnTo>
                    <a:lnTo>
                      <a:pt x="984" y="418"/>
                    </a:lnTo>
                    <a:lnTo>
                      <a:pt x="986" y="414"/>
                    </a:lnTo>
                    <a:lnTo>
                      <a:pt x="986" y="410"/>
                    </a:lnTo>
                    <a:lnTo>
                      <a:pt x="986" y="406"/>
                    </a:lnTo>
                    <a:lnTo>
                      <a:pt x="988" y="402"/>
                    </a:lnTo>
                    <a:lnTo>
                      <a:pt x="992" y="402"/>
                    </a:lnTo>
                    <a:lnTo>
                      <a:pt x="994" y="398"/>
                    </a:lnTo>
                    <a:lnTo>
                      <a:pt x="998" y="398"/>
                    </a:lnTo>
                    <a:lnTo>
                      <a:pt x="1002" y="394"/>
                    </a:lnTo>
                    <a:lnTo>
                      <a:pt x="1006" y="392"/>
                    </a:lnTo>
                    <a:lnTo>
                      <a:pt x="1008" y="388"/>
                    </a:lnTo>
                    <a:lnTo>
                      <a:pt x="1012" y="386"/>
                    </a:lnTo>
                    <a:lnTo>
                      <a:pt x="1016" y="386"/>
                    </a:lnTo>
                    <a:lnTo>
                      <a:pt x="1020" y="384"/>
                    </a:lnTo>
                    <a:lnTo>
                      <a:pt x="1024" y="384"/>
                    </a:lnTo>
                    <a:lnTo>
                      <a:pt x="1028" y="384"/>
                    </a:lnTo>
                    <a:lnTo>
                      <a:pt x="1032" y="384"/>
                    </a:lnTo>
                    <a:lnTo>
                      <a:pt x="1036" y="384"/>
                    </a:lnTo>
                    <a:lnTo>
                      <a:pt x="1040" y="386"/>
                    </a:lnTo>
                    <a:lnTo>
                      <a:pt x="1046" y="390"/>
                    </a:lnTo>
                    <a:lnTo>
                      <a:pt x="1050" y="392"/>
                    </a:lnTo>
                    <a:lnTo>
                      <a:pt x="1056" y="394"/>
                    </a:lnTo>
                    <a:lnTo>
                      <a:pt x="1060" y="394"/>
                    </a:lnTo>
                    <a:lnTo>
                      <a:pt x="1062" y="398"/>
                    </a:lnTo>
                    <a:lnTo>
                      <a:pt x="1064" y="402"/>
                    </a:lnTo>
                    <a:lnTo>
                      <a:pt x="1066" y="406"/>
                    </a:lnTo>
                    <a:lnTo>
                      <a:pt x="1068" y="410"/>
                    </a:lnTo>
                    <a:lnTo>
                      <a:pt x="1070" y="414"/>
                    </a:lnTo>
                    <a:lnTo>
                      <a:pt x="1070" y="418"/>
                    </a:lnTo>
                    <a:lnTo>
                      <a:pt x="1072" y="426"/>
                    </a:lnTo>
                    <a:lnTo>
                      <a:pt x="1074" y="430"/>
                    </a:lnTo>
                    <a:lnTo>
                      <a:pt x="1074" y="438"/>
                    </a:lnTo>
                    <a:lnTo>
                      <a:pt x="1074" y="442"/>
                    </a:lnTo>
                    <a:lnTo>
                      <a:pt x="1072" y="450"/>
                    </a:lnTo>
                    <a:lnTo>
                      <a:pt x="1072" y="454"/>
                    </a:lnTo>
                    <a:lnTo>
                      <a:pt x="1070" y="458"/>
                    </a:lnTo>
                    <a:lnTo>
                      <a:pt x="1070" y="462"/>
                    </a:lnTo>
                    <a:lnTo>
                      <a:pt x="1070" y="466"/>
                    </a:lnTo>
                    <a:lnTo>
                      <a:pt x="1066" y="468"/>
                    </a:lnTo>
                    <a:lnTo>
                      <a:pt x="1062" y="472"/>
                    </a:lnTo>
                    <a:lnTo>
                      <a:pt x="1058" y="474"/>
                    </a:lnTo>
                    <a:lnTo>
                      <a:pt x="1054" y="476"/>
                    </a:lnTo>
                    <a:lnTo>
                      <a:pt x="1050" y="478"/>
                    </a:lnTo>
                    <a:lnTo>
                      <a:pt x="1044" y="480"/>
                    </a:lnTo>
                    <a:lnTo>
                      <a:pt x="1040" y="480"/>
                    </a:lnTo>
                    <a:lnTo>
                      <a:pt x="1036" y="480"/>
                    </a:lnTo>
                    <a:lnTo>
                      <a:pt x="1032" y="482"/>
                    </a:lnTo>
                    <a:lnTo>
                      <a:pt x="1028" y="482"/>
                    </a:lnTo>
                    <a:lnTo>
                      <a:pt x="1022" y="482"/>
                    </a:lnTo>
                    <a:lnTo>
                      <a:pt x="1018" y="482"/>
                    </a:lnTo>
                    <a:lnTo>
                      <a:pt x="1014" y="482"/>
                    </a:lnTo>
                    <a:lnTo>
                      <a:pt x="1010" y="482"/>
                    </a:lnTo>
                    <a:lnTo>
                      <a:pt x="1006" y="482"/>
                    </a:lnTo>
                    <a:lnTo>
                      <a:pt x="1004" y="478"/>
                    </a:lnTo>
                    <a:lnTo>
                      <a:pt x="1002" y="474"/>
                    </a:lnTo>
                    <a:lnTo>
                      <a:pt x="998" y="470"/>
                    </a:lnTo>
                    <a:lnTo>
                      <a:pt x="994" y="466"/>
                    </a:lnTo>
                    <a:lnTo>
                      <a:pt x="990" y="464"/>
                    </a:lnTo>
                    <a:lnTo>
                      <a:pt x="986" y="462"/>
                    </a:lnTo>
                    <a:lnTo>
                      <a:pt x="984" y="458"/>
                    </a:lnTo>
                    <a:lnTo>
                      <a:pt x="960" y="482"/>
                    </a:lnTo>
                    <a:lnTo>
                      <a:pt x="960" y="486"/>
                    </a:lnTo>
                    <a:lnTo>
                      <a:pt x="960" y="490"/>
                    </a:lnTo>
                    <a:lnTo>
                      <a:pt x="962" y="496"/>
                    </a:lnTo>
                    <a:lnTo>
                      <a:pt x="962" y="500"/>
                    </a:lnTo>
                    <a:lnTo>
                      <a:pt x="960" y="506"/>
                    </a:lnTo>
                    <a:lnTo>
                      <a:pt x="958" y="510"/>
                    </a:lnTo>
                    <a:lnTo>
                      <a:pt x="956" y="514"/>
                    </a:lnTo>
                    <a:lnTo>
                      <a:pt x="952" y="516"/>
                    </a:lnTo>
                    <a:lnTo>
                      <a:pt x="950" y="520"/>
                    </a:lnTo>
                    <a:lnTo>
                      <a:pt x="950" y="524"/>
                    </a:lnTo>
                    <a:lnTo>
                      <a:pt x="950" y="528"/>
                    </a:lnTo>
                    <a:lnTo>
                      <a:pt x="950" y="534"/>
                    </a:lnTo>
                    <a:lnTo>
                      <a:pt x="950" y="538"/>
                    </a:lnTo>
                    <a:lnTo>
                      <a:pt x="950" y="542"/>
                    </a:lnTo>
                    <a:lnTo>
                      <a:pt x="950" y="546"/>
                    </a:lnTo>
                    <a:lnTo>
                      <a:pt x="950" y="550"/>
                    </a:lnTo>
                    <a:lnTo>
                      <a:pt x="950" y="554"/>
                    </a:lnTo>
                    <a:lnTo>
                      <a:pt x="954" y="556"/>
                    </a:lnTo>
                    <a:lnTo>
                      <a:pt x="958" y="556"/>
                    </a:lnTo>
                    <a:lnTo>
                      <a:pt x="960" y="560"/>
                    </a:lnTo>
                    <a:lnTo>
                      <a:pt x="960" y="564"/>
                    </a:lnTo>
                    <a:lnTo>
                      <a:pt x="960" y="568"/>
                    </a:lnTo>
                    <a:lnTo>
                      <a:pt x="960" y="572"/>
                    </a:lnTo>
                    <a:lnTo>
                      <a:pt x="960" y="576"/>
                    </a:lnTo>
                    <a:lnTo>
                      <a:pt x="960" y="580"/>
                    </a:lnTo>
                    <a:lnTo>
                      <a:pt x="960" y="584"/>
                    </a:lnTo>
                    <a:lnTo>
                      <a:pt x="960" y="588"/>
                    </a:lnTo>
                    <a:lnTo>
                      <a:pt x="958" y="594"/>
                    </a:lnTo>
                    <a:lnTo>
                      <a:pt x="958" y="598"/>
                    </a:lnTo>
                    <a:lnTo>
                      <a:pt x="958" y="602"/>
                    </a:lnTo>
                    <a:lnTo>
                      <a:pt x="960" y="606"/>
                    </a:lnTo>
                    <a:lnTo>
                      <a:pt x="960" y="614"/>
                    </a:lnTo>
                    <a:lnTo>
                      <a:pt x="952" y="626"/>
                    </a:lnTo>
                    <a:lnTo>
                      <a:pt x="952" y="630"/>
                    </a:lnTo>
                    <a:lnTo>
                      <a:pt x="950" y="634"/>
                    </a:lnTo>
                    <a:lnTo>
                      <a:pt x="950" y="638"/>
                    </a:lnTo>
                    <a:lnTo>
                      <a:pt x="948" y="642"/>
                    </a:lnTo>
                    <a:lnTo>
                      <a:pt x="946" y="646"/>
                    </a:lnTo>
                    <a:lnTo>
                      <a:pt x="942" y="648"/>
                    </a:lnTo>
                    <a:lnTo>
                      <a:pt x="936" y="656"/>
                    </a:lnTo>
                    <a:lnTo>
                      <a:pt x="934" y="660"/>
                    </a:lnTo>
                    <a:lnTo>
                      <a:pt x="930" y="668"/>
                    </a:lnTo>
                    <a:lnTo>
                      <a:pt x="930" y="672"/>
                    </a:lnTo>
                    <a:lnTo>
                      <a:pt x="930" y="676"/>
                    </a:lnTo>
                    <a:lnTo>
                      <a:pt x="930" y="680"/>
                    </a:lnTo>
                    <a:lnTo>
                      <a:pt x="928" y="684"/>
                    </a:lnTo>
                    <a:lnTo>
                      <a:pt x="928" y="688"/>
                    </a:lnTo>
                    <a:lnTo>
                      <a:pt x="926" y="692"/>
                    </a:lnTo>
                    <a:lnTo>
                      <a:pt x="924" y="702"/>
                    </a:lnTo>
                    <a:lnTo>
                      <a:pt x="924" y="706"/>
                    </a:lnTo>
                    <a:lnTo>
                      <a:pt x="924" y="714"/>
                    </a:lnTo>
                    <a:lnTo>
                      <a:pt x="924" y="718"/>
                    </a:lnTo>
                    <a:lnTo>
                      <a:pt x="926" y="722"/>
                    </a:lnTo>
                    <a:lnTo>
                      <a:pt x="928" y="726"/>
                    </a:lnTo>
                    <a:lnTo>
                      <a:pt x="932" y="728"/>
                    </a:lnTo>
                    <a:lnTo>
                      <a:pt x="936" y="732"/>
                    </a:lnTo>
                    <a:lnTo>
                      <a:pt x="936" y="736"/>
                    </a:lnTo>
                    <a:lnTo>
                      <a:pt x="938" y="740"/>
                    </a:lnTo>
                    <a:lnTo>
                      <a:pt x="938" y="748"/>
                    </a:lnTo>
                    <a:lnTo>
                      <a:pt x="936" y="752"/>
                    </a:lnTo>
                    <a:lnTo>
                      <a:pt x="934" y="756"/>
                    </a:lnTo>
                    <a:lnTo>
                      <a:pt x="932" y="760"/>
                    </a:lnTo>
                    <a:lnTo>
                      <a:pt x="932" y="764"/>
                    </a:lnTo>
                    <a:lnTo>
                      <a:pt x="930" y="770"/>
                    </a:lnTo>
                    <a:lnTo>
                      <a:pt x="930" y="774"/>
                    </a:lnTo>
                    <a:lnTo>
                      <a:pt x="930" y="778"/>
                    </a:lnTo>
                    <a:lnTo>
                      <a:pt x="928" y="800"/>
                    </a:lnTo>
                    <a:lnTo>
                      <a:pt x="932" y="800"/>
                    </a:lnTo>
                    <a:lnTo>
                      <a:pt x="936" y="800"/>
                    </a:lnTo>
                    <a:lnTo>
                      <a:pt x="940" y="798"/>
                    </a:lnTo>
                    <a:lnTo>
                      <a:pt x="940" y="804"/>
                    </a:lnTo>
                    <a:lnTo>
                      <a:pt x="942" y="808"/>
                    </a:lnTo>
                    <a:lnTo>
                      <a:pt x="944" y="812"/>
                    </a:lnTo>
                    <a:lnTo>
                      <a:pt x="944" y="816"/>
                    </a:lnTo>
                    <a:lnTo>
                      <a:pt x="944" y="820"/>
                    </a:lnTo>
                    <a:lnTo>
                      <a:pt x="948" y="822"/>
                    </a:lnTo>
                    <a:lnTo>
                      <a:pt x="952" y="822"/>
                    </a:lnTo>
                    <a:lnTo>
                      <a:pt x="956" y="822"/>
                    </a:lnTo>
                    <a:lnTo>
                      <a:pt x="960" y="824"/>
                    </a:lnTo>
                    <a:lnTo>
                      <a:pt x="962" y="828"/>
                    </a:lnTo>
                    <a:lnTo>
                      <a:pt x="966" y="832"/>
                    </a:lnTo>
                    <a:lnTo>
                      <a:pt x="970" y="836"/>
                    </a:lnTo>
                    <a:lnTo>
                      <a:pt x="972" y="840"/>
                    </a:lnTo>
                    <a:lnTo>
                      <a:pt x="976" y="842"/>
                    </a:lnTo>
                    <a:lnTo>
                      <a:pt x="978" y="846"/>
                    </a:lnTo>
                    <a:lnTo>
                      <a:pt x="982" y="848"/>
                    </a:lnTo>
                    <a:lnTo>
                      <a:pt x="984" y="852"/>
                    </a:lnTo>
                    <a:lnTo>
                      <a:pt x="986" y="856"/>
                    </a:lnTo>
                    <a:lnTo>
                      <a:pt x="988" y="860"/>
                    </a:lnTo>
                    <a:lnTo>
                      <a:pt x="990" y="864"/>
                    </a:lnTo>
                    <a:lnTo>
                      <a:pt x="990" y="868"/>
                    </a:lnTo>
                    <a:lnTo>
                      <a:pt x="988" y="872"/>
                    </a:lnTo>
                    <a:lnTo>
                      <a:pt x="984" y="876"/>
                    </a:lnTo>
                    <a:lnTo>
                      <a:pt x="978" y="878"/>
                    </a:lnTo>
                    <a:lnTo>
                      <a:pt x="974" y="878"/>
                    </a:lnTo>
                    <a:lnTo>
                      <a:pt x="970" y="878"/>
                    </a:lnTo>
                    <a:lnTo>
                      <a:pt x="966" y="876"/>
                    </a:lnTo>
                    <a:lnTo>
                      <a:pt x="962" y="874"/>
                    </a:lnTo>
                    <a:lnTo>
                      <a:pt x="958" y="870"/>
                    </a:lnTo>
                    <a:lnTo>
                      <a:pt x="956" y="866"/>
                    </a:lnTo>
                    <a:lnTo>
                      <a:pt x="952" y="862"/>
                    </a:lnTo>
                    <a:lnTo>
                      <a:pt x="948" y="860"/>
                    </a:lnTo>
                    <a:lnTo>
                      <a:pt x="946" y="856"/>
                    </a:lnTo>
                    <a:lnTo>
                      <a:pt x="942" y="854"/>
                    </a:lnTo>
                    <a:lnTo>
                      <a:pt x="938" y="848"/>
                    </a:lnTo>
                    <a:lnTo>
                      <a:pt x="938" y="844"/>
                    </a:lnTo>
                    <a:lnTo>
                      <a:pt x="936" y="840"/>
                    </a:lnTo>
                    <a:lnTo>
                      <a:pt x="934" y="836"/>
                    </a:lnTo>
                    <a:lnTo>
                      <a:pt x="932" y="832"/>
                    </a:lnTo>
                    <a:lnTo>
                      <a:pt x="930" y="828"/>
                    </a:lnTo>
                    <a:lnTo>
                      <a:pt x="926" y="826"/>
                    </a:lnTo>
                    <a:lnTo>
                      <a:pt x="922" y="824"/>
                    </a:lnTo>
                    <a:lnTo>
                      <a:pt x="918" y="822"/>
                    </a:lnTo>
                    <a:lnTo>
                      <a:pt x="914" y="820"/>
                    </a:lnTo>
                    <a:lnTo>
                      <a:pt x="912" y="816"/>
                    </a:lnTo>
                    <a:lnTo>
                      <a:pt x="906" y="812"/>
                    </a:lnTo>
                    <a:lnTo>
                      <a:pt x="902" y="810"/>
                    </a:lnTo>
                    <a:lnTo>
                      <a:pt x="898" y="808"/>
                    </a:lnTo>
                    <a:lnTo>
                      <a:pt x="888" y="804"/>
                    </a:lnTo>
                    <a:lnTo>
                      <a:pt x="884" y="802"/>
                    </a:lnTo>
                    <a:lnTo>
                      <a:pt x="880" y="802"/>
                    </a:lnTo>
                    <a:lnTo>
                      <a:pt x="874" y="802"/>
                    </a:lnTo>
                    <a:lnTo>
                      <a:pt x="870" y="804"/>
                    </a:lnTo>
                    <a:lnTo>
                      <a:pt x="866" y="804"/>
                    </a:lnTo>
                    <a:lnTo>
                      <a:pt x="862" y="806"/>
                    </a:lnTo>
                    <a:lnTo>
                      <a:pt x="858" y="808"/>
                    </a:lnTo>
                    <a:lnTo>
                      <a:pt x="854" y="810"/>
                    </a:lnTo>
                    <a:lnTo>
                      <a:pt x="850" y="810"/>
                    </a:lnTo>
                    <a:lnTo>
                      <a:pt x="846" y="814"/>
                    </a:lnTo>
                    <a:lnTo>
                      <a:pt x="842" y="816"/>
                    </a:lnTo>
                    <a:lnTo>
                      <a:pt x="838" y="818"/>
                    </a:lnTo>
                    <a:lnTo>
                      <a:pt x="834" y="822"/>
                    </a:lnTo>
                    <a:lnTo>
                      <a:pt x="830" y="824"/>
                    </a:lnTo>
                    <a:lnTo>
                      <a:pt x="826" y="826"/>
                    </a:lnTo>
                    <a:lnTo>
                      <a:pt x="822" y="830"/>
                    </a:lnTo>
                    <a:lnTo>
                      <a:pt x="818" y="832"/>
                    </a:lnTo>
                    <a:lnTo>
                      <a:pt x="814" y="834"/>
                    </a:lnTo>
                    <a:lnTo>
                      <a:pt x="814" y="838"/>
                    </a:lnTo>
                    <a:lnTo>
                      <a:pt x="806" y="844"/>
                    </a:lnTo>
                    <a:lnTo>
                      <a:pt x="804" y="848"/>
                    </a:lnTo>
                    <a:lnTo>
                      <a:pt x="800" y="850"/>
                    </a:lnTo>
                    <a:lnTo>
                      <a:pt x="794" y="854"/>
                    </a:lnTo>
                    <a:lnTo>
                      <a:pt x="790" y="854"/>
                    </a:lnTo>
                    <a:lnTo>
                      <a:pt x="784" y="858"/>
                    </a:lnTo>
                    <a:lnTo>
                      <a:pt x="782" y="862"/>
                    </a:lnTo>
                    <a:lnTo>
                      <a:pt x="778" y="864"/>
                    </a:lnTo>
                    <a:lnTo>
                      <a:pt x="774" y="866"/>
                    </a:lnTo>
                    <a:lnTo>
                      <a:pt x="770" y="870"/>
                    </a:lnTo>
                    <a:lnTo>
                      <a:pt x="768" y="874"/>
                    </a:lnTo>
                    <a:lnTo>
                      <a:pt x="762" y="878"/>
                    </a:lnTo>
                    <a:lnTo>
                      <a:pt x="758" y="880"/>
                    </a:lnTo>
                    <a:lnTo>
                      <a:pt x="756" y="884"/>
                    </a:lnTo>
                    <a:lnTo>
                      <a:pt x="756" y="888"/>
                    </a:lnTo>
                    <a:lnTo>
                      <a:pt x="754" y="892"/>
                    </a:lnTo>
                    <a:lnTo>
                      <a:pt x="754" y="896"/>
                    </a:lnTo>
                    <a:lnTo>
                      <a:pt x="752" y="900"/>
                    </a:lnTo>
                    <a:lnTo>
                      <a:pt x="746" y="906"/>
                    </a:lnTo>
                    <a:lnTo>
                      <a:pt x="746" y="910"/>
                    </a:lnTo>
                    <a:lnTo>
                      <a:pt x="746" y="916"/>
                    </a:lnTo>
                    <a:lnTo>
                      <a:pt x="746" y="920"/>
                    </a:lnTo>
                    <a:lnTo>
                      <a:pt x="746" y="924"/>
                    </a:lnTo>
                    <a:lnTo>
                      <a:pt x="746" y="928"/>
                    </a:lnTo>
                    <a:lnTo>
                      <a:pt x="746" y="932"/>
                    </a:lnTo>
                    <a:lnTo>
                      <a:pt x="746" y="938"/>
                    </a:lnTo>
                    <a:lnTo>
                      <a:pt x="748" y="942"/>
                    </a:lnTo>
                    <a:lnTo>
                      <a:pt x="752" y="942"/>
                    </a:lnTo>
                    <a:lnTo>
                      <a:pt x="756" y="948"/>
                    </a:lnTo>
                    <a:lnTo>
                      <a:pt x="758" y="952"/>
                    </a:lnTo>
                    <a:lnTo>
                      <a:pt x="760" y="956"/>
                    </a:lnTo>
                    <a:lnTo>
                      <a:pt x="762" y="960"/>
                    </a:lnTo>
                    <a:lnTo>
                      <a:pt x="766" y="962"/>
                    </a:lnTo>
                    <a:lnTo>
                      <a:pt x="766" y="966"/>
                    </a:lnTo>
                    <a:lnTo>
                      <a:pt x="770" y="970"/>
                    </a:lnTo>
                    <a:lnTo>
                      <a:pt x="772" y="974"/>
                    </a:lnTo>
                    <a:lnTo>
                      <a:pt x="774" y="978"/>
                    </a:lnTo>
                    <a:lnTo>
                      <a:pt x="778" y="984"/>
                    </a:lnTo>
                    <a:lnTo>
                      <a:pt x="780" y="988"/>
                    </a:lnTo>
                    <a:lnTo>
                      <a:pt x="784" y="990"/>
                    </a:lnTo>
                    <a:lnTo>
                      <a:pt x="788" y="994"/>
                    </a:lnTo>
                    <a:lnTo>
                      <a:pt x="790" y="998"/>
                    </a:lnTo>
                    <a:lnTo>
                      <a:pt x="794" y="1002"/>
                    </a:lnTo>
                    <a:lnTo>
                      <a:pt x="794" y="1008"/>
                    </a:lnTo>
                    <a:lnTo>
                      <a:pt x="794" y="1012"/>
                    </a:lnTo>
                    <a:lnTo>
                      <a:pt x="794" y="1016"/>
                    </a:lnTo>
                    <a:lnTo>
                      <a:pt x="794" y="1022"/>
                    </a:lnTo>
                    <a:lnTo>
                      <a:pt x="794" y="1026"/>
                    </a:lnTo>
                    <a:lnTo>
                      <a:pt x="794" y="1030"/>
                    </a:lnTo>
                    <a:lnTo>
                      <a:pt x="794" y="1034"/>
                    </a:lnTo>
                    <a:lnTo>
                      <a:pt x="792" y="1038"/>
                    </a:lnTo>
                    <a:lnTo>
                      <a:pt x="792" y="1042"/>
                    </a:lnTo>
                    <a:lnTo>
                      <a:pt x="792" y="1046"/>
                    </a:lnTo>
                    <a:lnTo>
                      <a:pt x="792" y="1050"/>
                    </a:lnTo>
                    <a:lnTo>
                      <a:pt x="792" y="1054"/>
                    </a:lnTo>
                    <a:lnTo>
                      <a:pt x="792" y="1058"/>
                    </a:lnTo>
                    <a:lnTo>
                      <a:pt x="788" y="1060"/>
                    </a:lnTo>
                    <a:lnTo>
                      <a:pt x="784" y="1064"/>
                    </a:lnTo>
                    <a:lnTo>
                      <a:pt x="780" y="1064"/>
                    </a:lnTo>
                    <a:lnTo>
                      <a:pt x="776" y="1066"/>
                    </a:lnTo>
                    <a:lnTo>
                      <a:pt x="772" y="1066"/>
                    </a:lnTo>
                    <a:lnTo>
                      <a:pt x="766" y="1062"/>
                    </a:lnTo>
                    <a:lnTo>
                      <a:pt x="762" y="1060"/>
                    </a:lnTo>
                    <a:lnTo>
                      <a:pt x="760" y="1056"/>
                    </a:lnTo>
                    <a:lnTo>
                      <a:pt x="756" y="1056"/>
                    </a:lnTo>
                    <a:lnTo>
                      <a:pt x="752" y="1054"/>
                    </a:lnTo>
                    <a:lnTo>
                      <a:pt x="750" y="1050"/>
                    </a:lnTo>
                    <a:lnTo>
                      <a:pt x="746" y="1048"/>
                    </a:lnTo>
                    <a:lnTo>
                      <a:pt x="742" y="1046"/>
                    </a:lnTo>
                    <a:lnTo>
                      <a:pt x="738" y="1042"/>
                    </a:lnTo>
                    <a:lnTo>
                      <a:pt x="734" y="1038"/>
                    </a:lnTo>
                    <a:lnTo>
                      <a:pt x="732" y="1034"/>
                    </a:lnTo>
                    <a:lnTo>
                      <a:pt x="730" y="1030"/>
                    </a:lnTo>
                    <a:lnTo>
                      <a:pt x="726" y="1022"/>
                    </a:lnTo>
                    <a:lnTo>
                      <a:pt x="726" y="1018"/>
                    </a:lnTo>
                    <a:lnTo>
                      <a:pt x="726" y="1014"/>
                    </a:lnTo>
                    <a:lnTo>
                      <a:pt x="724" y="1010"/>
                    </a:lnTo>
                    <a:lnTo>
                      <a:pt x="722" y="1006"/>
                    </a:lnTo>
                    <a:lnTo>
                      <a:pt x="720" y="1002"/>
                    </a:lnTo>
                    <a:lnTo>
                      <a:pt x="718" y="996"/>
                    </a:lnTo>
                    <a:lnTo>
                      <a:pt x="716" y="992"/>
                    </a:lnTo>
                    <a:lnTo>
                      <a:pt x="710" y="988"/>
                    </a:lnTo>
                    <a:lnTo>
                      <a:pt x="706" y="986"/>
                    </a:lnTo>
                    <a:lnTo>
                      <a:pt x="702" y="982"/>
                    </a:lnTo>
                    <a:lnTo>
                      <a:pt x="694" y="976"/>
                    </a:lnTo>
                    <a:lnTo>
                      <a:pt x="692" y="972"/>
                    </a:lnTo>
                    <a:lnTo>
                      <a:pt x="688" y="970"/>
                    </a:lnTo>
                    <a:lnTo>
                      <a:pt x="682" y="964"/>
                    </a:lnTo>
                    <a:lnTo>
                      <a:pt x="678" y="960"/>
                    </a:lnTo>
                    <a:lnTo>
                      <a:pt x="674" y="956"/>
                    </a:lnTo>
                    <a:lnTo>
                      <a:pt x="670" y="956"/>
                    </a:lnTo>
                    <a:lnTo>
                      <a:pt x="660" y="954"/>
                    </a:lnTo>
                    <a:lnTo>
                      <a:pt x="656" y="954"/>
                    </a:lnTo>
                    <a:lnTo>
                      <a:pt x="650" y="954"/>
                    </a:lnTo>
                    <a:lnTo>
                      <a:pt x="644" y="960"/>
                    </a:lnTo>
                    <a:lnTo>
                      <a:pt x="644" y="964"/>
                    </a:lnTo>
                    <a:lnTo>
                      <a:pt x="640" y="970"/>
                    </a:lnTo>
                    <a:lnTo>
                      <a:pt x="640" y="974"/>
                    </a:lnTo>
                    <a:lnTo>
                      <a:pt x="640" y="978"/>
                    </a:lnTo>
                    <a:lnTo>
                      <a:pt x="638" y="982"/>
                    </a:lnTo>
                    <a:lnTo>
                      <a:pt x="600" y="984"/>
                    </a:lnTo>
                    <a:lnTo>
                      <a:pt x="598" y="980"/>
                    </a:lnTo>
                    <a:lnTo>
                      <a:pt x="598" y="976"/>
                    </a:lnTo>
                    <a:lnTo>
                      <a:pt x="598" y="972"/>
                    </a:lnTo>
                    <a:lnTo>
                      <a:pt x="596" y="968"/>
                    </a:lnTo>
                    <a:lnTo>
                      <a:pt x="594" y="964"/>
                    </a:lnTo>
                    <a:lnTo>
                      <a:pt x="590" y="962"/>
                    </a:lnTo>
                    <a:lnTo>
                      <a:pt x="584" y="960"/>
                    </a:lnTo>
                    <a:lnTo>
                      <a:pt x="580" y="958"/>
                    </a:lnTo>
                    <a:lnTo>
                      <a:pt x="574" y="958"/>
                    </a:lnTo>
                    <a:lnTo>
                      <a:pt x="570" y="958"/>
                    </a:lnTo>
                    <a:lnTo>
                      <a:pt x="566" y="958"/>
                    </a:lnTo>
                    <a:lnTo>
                      <a:pt x="562" y="956"/>
                    </a:lnTo>
                    <a:lnTo>
                      <a:pt x="558" y="956"/>
                    </a:lnTo>
                    <a:lnTo>
                      <a:pt x="554" y="954"/>
                    </a:lnTo>
                    <a:lnTo>
                      <a:pt x="550" y="950"/>
                    </a:lnTo>
                    <a:lnTo>
                      <a:pt x="546" y="950"/>
                    </a:lnTo>
                    <a:lnTo>
                      <a:pt x="542" y="948"/>
                    </a:lnTo>
                    <a:lnTo>
                      <a:pt x="538" y="944"/>
                    </a:lnTo>
                    <a:lnTo>
                      <a:pt x="534" y="942"/>
                    </a:lnTo>
                    <a:lnTo>
                      <a:pt x="530" y="940"/>
                    </a:lnTo>
                    <a:lnTo>
                      <a:pt x="526" y="940"/>
                    </a:lnTo>
                    <a:lnTo>
                      <a:pt x="522" y="940"/>
                    </a:lnTo>
                    <a:lnTo>
                      <a:pt x="516" y="940"/>
                    </a:lnTo>
                    <a:lnTo>
                      <a:pt x="512" y="940"/>
                    </a:lnTo>
                    <a:lnTo>
                      <a:pt x="508" y="940"/>
                    </a:lnTo>
                    <a:lnTo>
                      <a:pt x="500" y="940"/>
                    </a:lnTo>
                    <a:lnTo>
                      <a:pt x="496" y="940"/>
                    </a:lnTo>
                    <a:lnTo>
                      <a:pt x="492" y="940"/>
                    </a:lnTo>
                    <a:lnTo>
                      <a:pt x="486" y="940"/>
                    </a:lnTo>
                    <a:lnTo>
                      <a:pt x="482" y="940"/>
                    </a:lnTo>
                    <a:lnTo>
                      <a:pt x="478" y="942"/>
                    </a:lnTo>
                    <a:lnTo>
                      <a:pt x="474" y="942"/>
                    </a:lnTo>
                    <a:lnTo>
                      <a:pt x="470" y="942"/>
                    </a:lnTo>
                    <a:lnTo>
                      <a:pt x="466" y="942"/>
                    </a:lnTo>
                    <a:lnTo>
                      <a:pt x="462" y="942"/>
                    </a:lnTo>
                    <a:lnTo>
                      <a:pt x="458" y="942"/>
                    </a:lnTo>
                    <a:lnTo>
                      <a:pt x="454" y="946"/>
                    </a:lnTo>
                    <a:lnTo>
                      <a:pt x="450" y="948"/>
                    </a:lnTo>
                    <a:lnTo>
                      <a:pt x="448" y="952"/>
                    </a:lnTo>
                    <a:lnTo>
                      <a:pt x="446" y="956"/>
                    </a:lnTo>
                    <a:lnTo>
                      <a:pt x="442" y="958"/>
                    </a:lnTo>
                    <a:lnTo>
                      <a:pt x="440" y="962"/>
                    </a:lnTo>
                    <a:lnTo>
                      <a:pt x="436" y="966"/>
                    </a:lnTo>
                    <a:lnTo>
                      <a:pt x="436" y="970"/>
                    </a:lnTo>
                    <a:lnTo>
                      <a:pt x="434" y="978"/>
                    </a:lnTo>
                    <a:lnTo>
                      <a:pt x="434" y="982"/>
                    </a:lnTo>
                    <a:lnTo>
                      <a:pt x="434" y="988"/>
                    </a:lnTo>
                    <a:lnTo>
                      <a:pt x="434" y="992"/>
                    </a:lnTo>
                    <a:lnTo>
                      <a:pt x="434" y="996"/>
                    </a:lnTo>
                    <a:lnTo>
                      <a:pt x="434" y="1002"/>
                    </a:lnTo>
                    <a:lnTo>
                      <a:pt x="434" y="1006"/>
                    </a:lnTo>
                    <a:lnTo>
                      <a:pt x="434" y="1010"/>
                    </a:lnTo>
                    <a:lnTo>
                      <a:pt x="432" y="1016"/>
                    </a:lnTo>
                    <a:lnTo>
                      <a:pt x="430" y="1020"/>
                    </a:lnTo>
                    <a:lnTo>
                      <a:pt x="426" y="1020"/>
                    </a:lnTo>
                    <a:lnTo>
                      <a:pt x="422" y="1022"/>
                    </a:lnTo>
                    <a:lnTo>
                      <a:pt x="418" y="1022"/>
                    </a:lnTo>
                    <a:lnTo>
                      <a:pt x="414" y="1018"/>
                    </a:lnTo>
                    <a:lnTo>
                      <a:pt x="412" y="1014"/>
                    </a:lnTo>
                    <a:lnTo>
                      <a:pt x="408" y="1012"/>
                    </a:lnTo>
                    <a:lnTo>
                      <a:pt x="408" y="1008"/>
                    </a:lnTo>
                    <a:lnTo>
                      <a:pt x="408" y="1004"/>
                    </a:lnTo>
                    <a:lnTo>
                      <a:pt x="408" y="1000"/>
                    </a:lnTo>
                    <a:lnTo>
                      <a:pt x="408" y="996"/>
                    </a:lnTo>
                    <a:lnTo>
                      <a:pt x="408" y="988"/>
                    </a:lnTo>
                    <a:lnTo>
                      <a:pt x="406" y="984"/>
                    </a:lnTo>
                    <a:lnTo>
                      <a:pt x="404" y="980"/>
                    </a:lnTo>
                    <a:lnTo>
                      <a:pt x="402" y="976"/>
                    </a:lnTo>
                    <a:lnTo>
                      <a:pt x="400" y="972"/>
                    </a:lnTo>
                    <a:lnTo>
                      <a:pt x="400" y="968"/>
                    </a:lnTo>
                    <a:lnTo>
                      <a:pt x="398" y="964"/>
                    </a:lnTo>
                    <a:lnTo>
                      <a:pt x="396" y="960"/>
                    </a:lnTo>
                    <a:lnTo>
                      <a:pt x="394" y="956"/>
                    </a:lnTo>
                    <a:lnTo>
                      <a:pt x="390" y="952"/>
                    </a:lnTo>
                    <a:lnTo>
                      <a:pt x="388" y="948"/>
                    </a:lnTo>
                    <a:lnTo>
                      <a:pt x="384" y="944"/>
                    </a:lnTo>
                    <a:lnTo>
                      <a:pt x="380" y="938"/>
                    </a:lnTo>
                    <a:lnTo>
                      <a:pt x="378" y="934"/>
                    </a:lnTo>
                    <a:lnTo>
                      <a:pt x="374" y="928"/>
                    </a:lnTo>
                    <a:lnTo>
                      <a:pt x="370" y="926"/>
                    </a:lnTo>
                    <a:lnTo>
                      <a:pt x="364" y="924"/>
                    </a:lnTo>
                    <a:lnTo>
                      <a:pt x="362" y="920"/>
                    </a:lnTo>
                    <a:lnTo>
                      <a:pt x="358" y="918"/>
                    </a:lnTo>
                    <a:lnTo>
                      <a:pt x="354" y="916"/>
                    </a:lnTo>
                    <a:lnTo>
                      <a:pt x="350" y="914"/>
                    </a:lnTo>
                    <a:lnTo>
                      <a:pt x="346" y="912"/>
                    </a:lnTo>
                    <a:lnTo>
                      <a:pt x="342" y="912"/>
                    </a:lnTo>
                    <a:lnTo>
                      <a:pt x="338" y="912"/>
                    </a:lnTo>
                    <a:lnTo>
                      <a:pt x="334" y="912"/>
                    </a:lnTo>
                    <a:lnTo>
                      <a:pt x="330" y="912"/>
                    </a:lnTo>
                    <a:lnTo>
                      <a:pt x="326" y="912"/>
                    </a:lnTo>
                    <a:lnTo>
                      <a:pt x="322" y="912"/>
                    </a:lnTo>
                    <a:lnTo>
                      <a:pt x="316" y="912"/>
                    </a:lnTo>
                    <a:lnTo>
                      <a:pt x="312" y="914"/>
                    </a:lnTo>
                    <a:lnTo>
                      <a:pt x="308" y="918"/>
                    </a:lnTo>
                    <a:lnTo>
                      <a:pt x="302" y="922"/>
                    </a:lnTo>
                    <a:lnTo>
                      <a:pt x="298" y="924"/>
                    </a:lnTo>
                    <a:lnTo>
                      <a:pt x="294" y="926"/>
                    </a:lnTo>
                    <a:lnTo>
                      <a:pt x="290" y="930"/>
                    </a:lnTo>
                    <a:lnTo>
                      <a:pt x="286" y="932"/>
                    </a:lnTo>
                    <a:lnTo>
                      <a:pt x="276" y="938"/>
                    </a:lnTo>
                    <a:lnTo>
                      <a:pt x="268" y="942"/>
                    </a:lnTo>
                    <a:lnTo>
                      <a:pt x="264" y="944"/>
                    </a:lnTo>
                    <a:lnTo>
                      <a:pt x="262" y="948"/>
                    </a:lnTo>
                    <a:lnTo>
                      <a:pt x="258" y="950"/>
                    </a:lnTo>
                    <a:lnTo>
                      <a:pt x="256" y="946"/>
                    </a:lnTo>
                    <a:lnTo>
                      <a:pt x="256" y="942"/>
                    </a:lnTo>
                    <a:lnTo>
                      <a:pt x="256" y="938"/>
                    </a:lnTo>
                    <a:lnTo>
                      <a:pt x="256" y="934"/>
                    </a:lnTo>
                    <a:lnTo>
                      <a:pt x="256" y="930"/>
                    </a:lnTo>
                    <a:lnTo>
                      <a:pt x="256" y="926"/>
                    </a:lnTo>
                    <a:lnTo>
                      <a:pt x="258" y="922"/>
                    </a:lnTo>
                    <a:lnTo>
                      <a:pt x="260" y="918"/>
                    </a:lnTo>
                    <a:lnTo>
                      <a:pt x="264" y="912"/>
                    </a:lnTo>
                    <a:lnTo>
                      <a:pt x="264" y="908"/>
                    </a:lnTo>
                    <a:lnTo>
                      <a:pt x="264" y="904"/>
                    </a:lnTo>
                    <a:lnTo>
                      <a:pt x="264" y="900"/>
                    </a:lnTo>
                    <a:lnTo>
                      <a:pt x="264" y="892"/>
                    </a:lnTo>
                    <a:lnTo>
                      <a:pt x="264" y="888"/>
                    </a:lnTo>
                    <a:lnTo>
                      <a:pt x="264" y="880"/>
                    </a:lnTo>
                    <a:lnTo>
                      <a:pt x="264" y="876"/>
                    </a:lnTo>
                    <a:lnTo>
                      <a:pt x="264" y="872"/>
                    </a:lnTo>
                    <a:lnTo>
                      <a:pt x="264" y="866"/>
                    </a:lnTo>
                    <a:lnTo>
                      <a:pt x="264" y="862"/>
                    </a:lnTo>
                    <a:lnTo>
                      <a:pt x="264" y="858"/>
                    </a:lnTo>
                    <a:lnTo>
                      <a:pt x="264" y="854"/>
                    </a:lnTo>
                    <a:lnTo>
                      <a:pt x="264" y="850"/>
                    </a:lnTo>
                    <a:lnTo>
                      <a:pt x="264" y="846"/>
                    </a:lnTo>
                    <a:lnTo>
                      <a:pt x="262" y="842"/>
                    </a:lnTo>
                    <a:lnTo>
                      <a:pt x="260" y="838"/>
                    </a:lnTo>
                    <a:lnTo>
                      <a:pt x="258" y="834"/>
                    </a:lnTo>
                    <a:lnTo>
                      <a:pt x="256" y="830"/>
                    </a:lnTo>
                    <a:lnTo>
                      <a:pt x="252" y="828"/>
                    </a:lnTo>
                    <a:lnTo>
                      <a:pt x="248" y="822"/>
                    </a:lnTo>
                    <a:lnTo>
                      <a:pt x="242" y="814"/>
                    </a:lnTo>
                    <a:lnTo>
                      <a:pt x="240" y="810"/>
                    </a:lnTo>
                    <a:lnTo>
                      <a:pt x="236" y="808"/>
                    </a:lnTo>
                    <a:lnTo>
                      <a:pt x="226" y="798"/>
                    </a:lnTo>
                    <a:lnTo>
                      <a:pt x="224" y="794"/>
                    </a:lnTo>
                    <a:lnTo>
                      <a:pt x="218" y="790"/>
                    </a:lnTo>
                    <a:lnTo>
                      <a:pt x="216" y="786"/>
                    </a:lnTo>
                    <a:lnTo>
                      <a:pt x="212" y="784"/>
                    </a:lnTo>
                    <a:lnTo>
                      <a:pt x="206" y="778"/>
                    </a:lnTo>
                    <a:lnTo>
                      <a:pt x="202" y="776"/>
                    </a:lnTo>
                    <a:lnTo>
                      <a:pt x="198" y="774"/>
                    </a:lnTo>
                    <a:lnTo>
                      <a:pt x="194" y="770"/>
                    </a:lnTo>
                    <a:lnTo>
                      <a:pt x="190" y="770"/>
                    </a:lnTo>
                    <a:lnTo>
                      <a:pt x="186" y="768"/>
                    </a:lnTo>
                    <a:lnTo>
                      <a:pt x="178" y="770"/>
                    </a:lnTo>
                    <a:lnTo>
                      <a:pt x="174" y="772"/>
                    </a:lnTo>
                    <a:lnTo>
                      <a:pt x="174" y="776"/>
                    </a:lnTo>
                    <a:lnTo>
                      <a:pt x="174" y="782"/>
                    </a:lnTo>
                    <a:lnTo>
                      <a:pt x="172" y="786"/>
                    </a:lnTo>
                    <a:lnTo>
                      <a:pt x="172" y="790"/>
                    </a:lnTo>
                    <a:lnTo>
                      <a:pt x="170" y="794"/>
                    </a:lnTo>
                    <a:lnTo>
                      <a:pt x="170" y="798"/>
                    </a:lnTo>
                    <a:lnTo>
                      <a:pt x="168" y="802"/>
                    </a:lnTo>
                    <a:lnTo>
                      <a:pt x="164" y="806"/>
                    </a:lnTo>
                    <a:lnTo>
                      <a:pt x="164" y="810"/>
                    </a:lnTo>
                    <a:lnTo>
                      <a:pt x="162" y="814"/>
                    </a:lnTo>
                    <a:lnTo>
                      <a:pt x="160" y="818"/>
                    </a:lnTo>
                    <a:lnTo>
                      <a:pt x="160" y="824"/>
                    </a:lnTo>
                    <a:lnTo>
                      <a:pt x="158" y="828"/>
                    </a:lnTo>
                    <a:lnTo>
                      <a:pt x="158" y="832"/>
                    </a:lnTo>
                    <a:lnTo>
                      <a:pt x="158" y="836"/>
                    </a:lnTo>
                    <a:lnTo>
                      <a:pt x="152" y="844"/>
                    </a:lnTo>
                    <a:lnTo>
                      <a:pt x="148" y="848"/>
                    </a:lnTo>
                    <a:lnTo>
                      <a:pt x="144" y="858"/>
                    </a:lnTo>
                    <a:lnTo>
                      <a:pt x="142" y="862"/>
                    </a:lnTo>
                    <a:lnTo>
                      <a:pt x="140" y="866"/>
                    </a:lnTo>
                    <a:lnTo>
                      <a:pt x="138" y="870"/>
                    </a:lnTo>
                    <a:lnTo>
                      <a:pt x="136" y="874"/>
                    </a:lnTo>
                    <a:lnTo>
                      <a:pt x="132" y="876"/>
                    </a:lnTo>
                    <a:lnTo>
                      <a:pt x="126" y="880"/>
                    </a:lnTo>
                    <a:lnTo>
                      <a:pt x="124" y="884"/>
                    </a:lnTo>
                    <a:lnTo>
                      <a:pt x="120" y="886"/>
                    </a:lnTo>
                    <a:lnTo>
                      <a:pt x="118" y="890"/>
                    </a:lnTo>
                    <a:lnTo>
                      <a:pt x="112" y="892"/>
                    </a:lnTo>
                    <a:lnTo>
                      <a:pt x="108" y="894"/>
                    </a:lnTo>
                    <a:lnTo>
                      <a:pt x="102" y="894"/>
                    </a:lnTo>
                    <a:lnTo>
                      <a:pt x="98" y="894"/>
                    </a:lnTo>
                    <a:lnTo>
                      <a:pt x="94" y="894"/>
                    </a:lnTo>
                    <a:lnTo>
                      <a:pt x="88" y="894"/>
                    </a:lnTo>
                    <a:lnTo>
                      <a:pt x="84" y="894"/>
                    </a:lnTo>
                    <a:lnTo>
                      <a:pt x="78" y="894"/>
                    </a:lnTo>
                    <a:lnTo>
                      <a:pt x="74" y="892"/>
                    </a:lnTo>
                    <a:lnTo>
                      <a:pt x="70" y="892"/>
                    </a:lnTo>
                    <a:lnTo>
                      <a:pt x="66" y="890"/>
                    </a:lnTo>
                    <a:lnTo>
                      <a:pt x="62" y="888"/>
                    </a:lnTo>
                    <a:lnTo>
                      <a:pt x="60" y="884"/>
                    </a:lnTo>
                    <a:lnTo>
                      <a:pt x="56" y="882"/>
                    </a:lnTo>
                    <a:lnTo>
                      <a:pt x="54" y="878"/>
                    </a:lnTo>
                    <a:lnTo>
                      <a:pt x="50" y="874"/>
                    </a:lnTo>
                    <a:lnTo>
                      <a:pt x="46" y="870"/>
                    </a:lnTo>
                    <a:lnTo>
                      <a:pt x="44" y="866"/>
                    </a:lnTo>
                    <a:lnTo>
                      <a:pt x="42" y="862"/>
                    </a:lnTo>
                    <a:lnTo>
                      <a:pt x="40" y="856"/>
                    </a:lnTo>
                    <a:lnTo>
                      <a:pt x="38" y="852"/>
                    </a:lnTo>
                    <a:lnTo>
                      <a:pt x="38" y="848"/>
                    </a:lnTo>
                    <a:lnTo>
                      <a:pt x="36" y="844"/>
                    </a:lnTo>
                    <a:lnTo>
                      <a:pt x="34" y="834"/>
                    </a:lnTo>
                    <a:lnTo>
                      <a:pt x="34" y="830"/>
                    </a:lnTo>
                    <a:lnTo>
                      <a:pt x="34" y="826"/>
                    </a:lnTo>
                    <a:lnTo>
                      <a:pt x="34" y="818"/>
                    </a:lnTo>
                    <a:lnTo>
                      <a:pt x="36" y="814"/>
                    </a:lnTo>
                    <a:lnTo>
                      <a:pt x="40" y="810"/>
                    </a:lnTo>
                    <a:lnTo>
                      <a:pt x="44" y="806"/>
                    </a:lnTo>
                    <a:lnTo>
                      <a:pt x="48" y="804"/>
                    </a:lnTo>
                    <a:lnTo>
                      <a:pt x="50" y="800"/>
                    </a:lnTo>
                    <a:lnTo>
                      <a:pt x="56" y="796"/>
                    </a:lnTo>
                    <a:lnTo>
                      <a:pt x="58" y="792"/>
                    </a:lnTo>
                    <a:lnTo>
                      <a:pt x="62" y="786"/>
                    </a:lnTo>
                    <a:lnTo>
                      <a:pt x="64" y="782"/>
                    </a:lnTo>
                    <a:lnTo>
                      <a:pt x="70" y="778"/>
                    </a:lnTo>
                    <a:lnTo>
                      <a:pt x="72" y="774"/>
                    </a:lnTo>
                    <a:lnTo>
                      <a:pt x="76" y="770"/>
                    </a:lnTo>
                    <a:lnTo>
                      <a:pt x="80" y="768"/>
                    </a:lnTo>
                    <a:lnTo>
                      <a:pt x="86" y="764"/>
                    </a:lnTo>
                    <a:lnTo>
                      <a:pt x="90" y="762"/>
                    </a:lnTo>
                    <a:lnTo>
                      <a:pt x="94" y="760"/>
                    </a:lnTo>
                    <a:lnTo>
                      <a:pt x="98" y="756"/>
                    </a:lnTo>
                    <a:lnTo>
                      <a:pt x="102" y="754"/>
                    </a:lnTo>
                    <a:lnTo>
                      <a:pt x="106" y="752"/>
                    </a:lnTo>
                    <a:lnTo>
                      <a:pt x="110" y="750"/>
                    </a:lnTo>
                    <a:lnTo>
                      <a:pt x="116" y="748"/>
                    </a:lnTo>
                    <a:lnTo>
                      <a:pt x="120" y="746"/>
                    </a:lnTo>
                    <a:lnTo>
                      <a:pt x="124" y="744"/>
                    </a:lnTo>
                    <a:lnTo>
                      <a:pt x="128" y="744"/>
                    </a:lnTo>
                    <a:lnTo>
                      <a:pt x="132" y="744"/>
                    </a:lnTo>
                    <a:lnTo>
                      <a:pt x="138" y="744"/>
                    </a:lnTo>
                    <a:lnTo>
                      <a:pt x="142" y="742"/>
                    </a:lnTo>
                    <a:lnTo>
                      <a:pt x="146" y="742"/>
                    </a:lnTo>
                    <a:lnTo>
                      <a:pt x="150" y="740"/>
                    </a:lnTo>
                    <a:lnTo>
                      <a:pt x="154" y="740"/>
                    </a:lnTo>
                    <a:lnTo>
                      <a:pt x="158" y="738"/>
                    </a:lnTo>
                    <a:lnTo>
                      <a:pt x="162" y="738"/>
                    </a:lnTo>
                    <a:lnTo>
                      <a:pt x="166" y="736"/>
                    </a:lnTo>
                    <a:lnTo>
                      <a:pt x="172" y="730"/>
                    </a:lnTo>
                    <a:lnTo>
                      <a:pt x="174" y="726"/>
                    </a:lnTo>
                    <a:lnTo>
                      <a:pt x="178" y="722"/>
                    </a:lnTo>
                    <a:lnTo>
                      <a:pt x="180" y="718"/>
                    </a:lnTo>
                    <a:lnTo>
                      <a:pt x="180" y="714"/>
                    </a:lnTo>
                    <a:lnTo>
                      <a:pt x="180" y="710"/>
                    </a:lnTo>
                    <a:lnTo>
                      <a:pt x="178" y="704"/>
                    </a:lnTo>
                    <a:lnTo>
                      <a:pt x="178" y="700"/>
                    </a:lnTo>
                    <a:lnTo>
                      <a:pt x="182" y="694"/>
                    </a:lnTo>
                    <a:lnTo>
                      <a:pt x="184" y="690"/>
                    </a:lnTo>
                    <a:lnTo>
                      <a:pt x="188" y="682"/>
                    </a:lnTo>
                    <a:lnTo>
                      <a:pt x="188" y="678"/>
                    </a:lnTo>
                    <a:lnTo>
                      <a:pt x="188" y="674"/>
                    </a:lnTo>
                    <a:lnTo>
                      <a:pt x="188" y="670"/>
                    </a:lnTo>
                    <a:lnTo>
                      <a:pt x="188" y="664"/>
                    </a:lnTo>
                    <a:lnTo>
                      <a:pt x="186" y="658"/>
                    </a:lnTo>
                    <a:lnTo>
                      <a:pt x="184" y="652"/>
                    </a:lnTo>
                    <a:lnTo>
                      <a:pt x="182" y="648"/>
                    </a:lnTo>
                    <a:lnTo>
                      <a:pt x="178" y="644"/>
                    </a:lnTo>
                    <a:lnTo>
                      <a:pt x="154" y="572"/>
                    </a:lnTo>
                    <a:lnTo>
                      <a:pt x="154" y="564"/>
                    </a:lnTo>
                    <a:lnTo>
                      <a:pt x="154" y="560"/>
                    </a:lnTo>
                    <a:lnTo>
                      <a:pt x="152" y="556"/>
                    </a:lnTo>
                    <a:lnTo>
                      <a:pt x="150" y="552"/>
                    </a:lnTo>
                    <a:lnTo>
                      <a:pt x="148" y="548"/>
                    </a:lnTo>
                    <a:lnTo>
                      <a:pt x="148" y="544"/>
                    </a:lnTo>
                    <a:lnTo>
                      <a:pt x="146" y="540"/>
                    </a:lnTo>
                    <a:lnTo>
                      <a:pt x="142" y="536"/>
                    </a:lnTo>
                    <a:lnTo>
                      <a:pt x="138" y="528"/>
                    </a:lnTo>
                    <a:lnTo>
                      <a:pt x="136" y="524"/>
                    </a:lnTo>
                    <a:lnTo>
                      <a:pt x="136" y="520"/>
                    </a:lnTo>
                    <a:lnTo>
                      <a:pt x="136" y="516"/>
                    </a:lnTo>
                    <a:lnTo>
                      <a:pt x="134" y="508"/>
                    </a:lnTo>
                    <a:lnTo>
                      <a:pt x="132" y="504"/>
                    </a:lnTo>
                    <a:lnTo>
                      <a:pt x="130" y="500"/>
                    </a:lnTo>
                    <a:lnTo>
                      <a:pt x="126" y="492"/>
                    </a:lnTo>
                    <a:lnTo>
                      <a:pt x="120" y="488"/>
                    </a:lnTo>
                    <a:lnTo>
                      <a:pt x="120" y="480"/>
                    </a:lnTo>
                    <a:lnTo>
                      <a:pt x="118" y="474"/>
                    </a:lnTo>
                    <a:lnTo>
                      <a:pt x="118" y="470"/>
                    </a:lnTo>
                    <a:lnTo>
                      <a:pt x="116" y="462"/>
                    </a:lnTo>
                    <a:lnTo>
                      <a:pt x="116" y="450"/>
                    </a:lnTo>
                    <a:lnTo>
                      <a:pt x="116" y="442"/>
                    </a:lnTo>
                    <a:lnTo>
                      <a:pt x="114" y="438"/>
                    </a:lnTo>
                    <a:lnTo>
                      <a:pt x="114" y="434"/>
                    </a:lnTo>
                    <a:lnTo>
                      <a:pt x="114" y="430"/>
                    </a:lnTo>
                    <a:lnTo>
                      <a:pt x="114" y="426"/>
                    </a:lnTo>
                    <a:lnTo>
                      <a:pt x="114" y="422"/>
                    </a:lnTo>
                    <a:lnTo>
                      <a:pt x="114" y="412"/>
                    </a:lnTo>
                    <a:lnTo>
                      <a:pt x="118" y="408"/>
                    </a:lnTo>
                    <a:lnTo>
                      <a:pt x="120" y="404"/>
                    </a:lnTo>
                    <a:lnTo>
                      <a:pt x="120" y="400"/>
                    </a:lnTo>
                    <a:lnTo>
                      <a:pt x="118" y="396"/>
                    </a:lnTo>
                    <a:lnTo>
                      <a:pt x="116" y="392"/>
                    </a:lnTo>
                    <a:lnTo>
                      <a:pt x="112" y="388"/>
                    </a:lnTo>
                    <a:lnTo>
                      <a:pt x="110" y="384"/>
                    </a:lnTo>
                    <a:lnTo>
                      <a:pt x="106" y="380"/>
                    </a:lnTo>
                    <a:lnTo>
                      <a:pt x="102" y="374"/>
                    </a:lnTo>
                    <a:lnTo>
                      <a:pt x="98" y="370"/>
                    </a:lnTo>
                    <a:lnTo>
                      <a:pt x="94" y="366"/>
                    </a:lnTo>
                    <a:lnTo>
                      <a:pt x="90" y="362"/>
                    </a:lnTo>
                    <a:lnTo>
                      <a:pt x="86" y="358"/>
                    </a:lnTo>
                    <a:lnTo>
                      <a:pt x="82" y="354"/>
                    </a:lnTo>
                    <a:lnTo>
                      <a:pt x="80" y="350"/>
                    </a:lnTo>
                    <a:lnTo>
                      <a:pt x="78" y="346"/>
                    </a:lnTo>
                    <a:lnTo>
                      <a:pt x="76" y="342"/>
                    </a:lnTo>
                    <a:lnTo>
                      <a:pt x="76" y="338"/>
                    </a:lnTo>
                    <a:lnTo>
                      <a:pt x="74" y="332"/>
                    </a:lnTo>
                    <a:lnTo>
                      <a:pt x="74" y="328"/>
                    </a:lnTo>
                    <a:lnTo>
                      <a:pt x="74" y="324"/>
                    </a:lnTo>
                    <a:lnTo>
                      <a:pt x="74" y="320"/>
                    </a:lnTo>
                    <a:lnTo>
                      <a:pt x="74" y="316"/>
                    </a:lnTo>
                    <a:lnTo>
                      <a:pt x="76" y="312"/>
                    </a:lnTo>
                    <a:lnTo>
                      <a:pt x="80" y="308"/>
                    </a:lnTo>
                    <a:lnTo>
                      <a:pt x="82" y="304"/>
                    </a:lnTo>
                    <a:lnTo>
                      <a:pt x="86" y="302"/>
                    </a:lnTo>
                    <a:lnTo>
                      <a:pt x="86" y="298"/>
                    </a:lnTo>
                    <a:lnTo>
                      <a:pt x="90" y="296"/>
                    </a:lnTo>
                    <a:lnTo>
                      <a:pt x="94" y="294"/>
                    </a:lnTo>
                    <a:lnTo>
                      <a:pt x="98" y="294"/>
                    </a:lnTo>
                    <a:lnTo>
                      <a:pt x="102" y="294"/>
                    </a:lnTo>
                    <a:lnTo>
                      <a:pt x="106" y="296"/>
                    </a:lnTo>
                    <a:lnTo>
                      <a:pt x="108" y="300"/>
                    </a:lnTo>
                    <a:lnTo>
                      <a:pt x="110" y="304"/>
                    </a:lnTo>
                    <a:lnTo>
                      <a:pt x="114" y="304"/>
                    </a:lnTo>
                    <a:lnTo>
                      <a:pt x="118" y="304"/>
                    </a:lnTo>
                    <a:lnTo>
                      <a:pt x="122" y="304"/>
                    </a:lnTo>
                    <a:lnTo>
                      <a:pt x="126" y="304"/>
                    </a:lnTo>
                    <a:lnTo>
                      <a:pt x="130" y="300"/>
                    </a:lnTo>
                    <a:lnTo>
                      <a:pt x="130" y="296"/>
                    </a:lnTo>
                    <a:lnTo>
                      <a:pt x="130" y="292"/>
                    </a:lnTo>
                    <a:lnTo>
                      <a:pt x="130" y="288"/>
                    </a:lnTo>
                    <a:lnTo>
                      <a:pt x="130" y="284"/>
                    </a:lnTo>
                    <a:lnTo>
                      <a:pt x="126" y="282"/>
                    </a:lnTo>
                    <a:lnTo>
                      <a:pt x="124" y="278"/>
                    </a:lnTo>
                    <a:lnTo>
                      <a:pt x="120" y="274"/>
                    </a:lnTo>
                    <a:lnTo>
                      <a:pt x="118" y="270"/>
                    </a:lnTo>
                    <a:lnTo>
                      <a:pt x="116" y="264"/>
                    </a:lnTo>
                    <a:lnTo>
                      <a:pt x="114" y="260"/>
                    </a:lnTo>
                    <a:lnTo>
                      <a:pt x="112" y="256"/>
                    </a:lnTo>
                    <a:lnTo>
                      <a:pt x="108" y="252"/>
                    </a:lnTo>
                    <a:lnTo>
                      <a:pt x="104" y="250"/>
                    </a:lnTo>
                    <a:lnTo>
                      <a:pt x="100" y="246"/>
                    </a:lnTo>
                    <a:lnTo>
                      <a:pt x="96" y="240"/>
                    </a:lnTo>
                    <a:lnTo>
                      <a:pt x="92" y="238"/>
                    </a:lnTo>
                    <a:lnTo>
                      <a:pt x="90" y="234"/>
                    </a:lnTo>
                    <a:lnTo>
                      <a:pt x="86" y="232"/>
                    </a:lnTo>
                    <a:lnTo>
                      <a:pt x="80" y="228"/>
                    </a:lnTo>
                    <a:lnTo>
                      <a:pt x="78" y="224"/>
                    </a:lnTo>
                    <a:lnTo>
                      <a:pt x="74" y="222"/>
                    </a:lnTo>
                    <a:lnTo>
                      <a:pt x="70" y="186"/>
                    </a:lnTo>
                    <a:lnTo>
                      <a:pt x="66" y="184"/>
                    </a:lnTo>
                    <a:lnTo>
                      <a:pt x="62" y="184"/>
                    </a:lnTo>
                    <a:lnTo>
                      <a:pt x="58" y="182"/>
                    </a:lnTo>
                    <a:lnTo>
                      <a:pt x="54" y="180"/>
                    </a:lnTo>
                    <a:lnTo>
                      <a:pt x="52" y="176"/>
                    </a:lnTo>
                    <a:lnTo>
                      <a:pt x="50" y="172"/>
                    </a:lnTo>
                    <a:lnTo>
                      <a:pt x="46" y="170"/>
                    </a:lnTo>
                    <a:lnTo>
                      <a:pt x="42" y="168"/>
                    </a:lnTo>
                    <a:lnTo>
                      <a:pt x="38" y="164"/>
                    </a:lnTo>
                    <a:lnTo>
                      <a:pt x="36" y="160"/>
                    </a:lnTo>
                    <a:lnTo>
                      <a:pt x="30" y="156"/>
                    </a:lnTo>
                    <a:lnTo>
                      <a:pt x="28" y="152"/>
                    </a:lnTo>
                    <a:lnTo>
                      <a:pt x="24" y="152"/>
                    </a:lnTo>
                    <a:lnTo>
                      <a:pt x="20" y="150"/>
                    </a:lnTo>
                    <a:lnTo>
                      <a:pt x="14" y="146"/>
                    </a:lnTo>
                    <a:lnTo>
                      <a:pt x="14" y="142"/>
                    </a:lnTo>
                    <a:lnTo>
                      <a:pt x="10" y="138"/>
                    </a:lnTo>
                    <a:lnTo>
                      <a:pt x="8" y="138"/>
                    </a:lnTo>
                  </a:path>
                </a:pathLst>
              </a:custGeom>
              <a:solidFill>
                <a:schemeClr val="accent2"/>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6" name="Google Shape;26;p1"/>
              <p:cNvSpPr/>
              <p:nvPr/>
            </p:nvSpPr>
            <p:spPr>
              <a:xfrm>
                <a:off x="993775" y="1949450"/>
                <a:ext cx="106362" cy="115887"/>
              </a:xfrm>
              <a:custGeom>
                <a:rect b="b" l="l" r="r" t="t"/>
                <a:pathLst>
                  <a:path extrusionOk="0" h="72" w="66">
                    <a:moveTo>
                      <a:pt x="32" y="66"/>
                    </a:moveTo>
                    <a:lnTo>
                      <a:pt x="36" y="66"/>
                    </a:lnTo>
                    <a:lnTo>
                      <a:pt x="38" y="62"/>
                    </a:lnTo>
                    <a:lnTo>
                      <a:pt x="42" y="60"/>
                    </a:lnTo>
                    <a:lnTo>
                      <a:pt x="44" y="56"/>
                    </a:lnTo>
                    <a:lnTo>
                      <a:pt x="48" y="54"/>
                    </a:lnTo>
                    <a:lnTo>
                      <a:pt x="52" y="50"/>
                    </a:lnTo>
                    <a:lnTo>
                      <a:pt x="56" y="46"/>
                    </a:lnTo>
                    <a:lnTo>
                      <a:pt x="60" y="44"/>
                    </a:lnTo>
                    <a:lnTo>
                      <a:pt x="62" y="40"/>
                    </a:lnTo>
                    <a:lnTo>
                      <a:pt x="62" y="36"/>
                    </a:lnTo>
                    <a:lnTo>
                      <a:pt x="62" y="32"/>
                    </a:lnTo>
                    <a:lnTo>
                      <a:pt x="62" y="28"/>
                    </a:lnTo>
                    <a:lnTo>
                      <a:pt x="64" y="24"/>
                    </a:lnTo>
                    <a:lnTo>
                      <a:pt x="64" y="20"/>
                    </a:lnTo>
                    <a:lnTo>
                      <a:pt x="66" y="16"/>
                    </a:lnTo>
                    <a:lnTo>
                      <a:pt x="66" y="12"/>
                    </a:lnTo>
                    <a:lnTo>
                      <a:pt x="64" y="8"/>
                    </a:lnTo>
                    <a:lnTo>
                      <a:pt x="64" y="4"/>
                    </a:lnTo>
                    <a:lnTo>
                      <a:pt x="64" y="0"/>
                    </a:lnTo>
                    <a:lnTo>
                      <a:pt x="60" y="0"/>
                    </a:lnTo>
                    <a:lnTo>
                      <a:pt x="54" y="0"/>
                    </a:lnTo>
                    <a:lnTo>
                      <a:pt x="50" y="0"/>
                    </a:lnTo>
                    <a:lnTo>
                      <a:pt x="46" y="2"/>
                    </a:lnTo>
                    <a:lnTo>
                      <a:pt x="46" y="6"/>
                    </a:lnTo>
                    <a:lnTo>
                      <a:pt x="42" y="8"/>
                    </a:lnTo>
                    <a:lnTo>
                      <a:pt x="38" y="10"/>
                    </a:lnTo>
                    <a:lnTo>
                      <a:pt x="34" y="10"/>
                    </a:lnTo>
                    <a:lnTo>
                      <a:pt x="30" y="10"/>
                    </a:lnTo>
                    <a:lnTo>
                      <a:pt x="28" y="14"/>
                    </a:lnTo>
                    <a:lnTo>
                      <a:pt x="26" y="18"/>
                    </a:lnTo>
                    <a:lnTo>
                      <a:pt x="22" y="20"/>
                    </a:lnTo>
                    <a:lnTo>
                      <a:pt x="18" y="18"/>
                    </a:lnTo>
                    <a:lnTo>
                      <a:pt x="12" y="20"/>
                    </a:lnTo>
                    <a:lnTo>
                      <a:pt x="8" y="22"/>
                    </a:lnTo>
                    <a:lnTo>
                      <a:pt x="4" y="24"/>
                    </a:lnTo>
                    <a:lnTo>
                      <a:pt x="0" y="26"/>
                    </a:lnTo>
                    <a:lnTo>
                      <a:pt x="0" y="30"/>
                    </a:lnTo>
                    <a:lnTo>
                      <a:pt x="0" y="34"/>
                    </a:lnTo>
                    <a:lnTo>
                      <a:pt x="0" y="38"/>
                    </a:lnTo>
                    <a:lnTo>
                      <a:pt x="0" y="42"/>
                    </a:lnTo>
                    <a:lnTo>
                      <a:pt x="0" y="46"/>
                    </a:lnTo>
                    <a:lnTo>
                      <a:pt x="0" y="50"/>
                    </a:lnTo>
                    <a:lnTo>
                      <a:pt x="4" y="52"/>
                    </a:lnTo>
                    <a:lnTo>
                      <a:pt x="8" y="54"/>
                    </a:lnTo>
                    <a:lnTo>
                      <a:pt x="10" y="58"/>
                    </a:lnTo>
                    <a:lnTo>
                      <a:pt x="14" y="60"/>
                    </a:lnTo>
                    <a:lnTo>
                      <a:pt x="14" y="64"/>
                    </a:lnTo>
                    <a:lnTo>
                      <a:pt x="18" y="66"/>
                    </a:lnTo>
                    <a:lnTo>
                      <a:pt x="22" y="66"/>
                    </a:lnTo>
                    <a:lnTo>
                      <a:pt x="26" y="70"/>
                    </a:lnTo>
                    <a:lnTo>
                      <a:pt x="30" y="72"/>
                    </a:lnTo>
                    <a:lnTo>
                      <a:pt x="34" y="72"/>
                    </a:lnTo>
                    <a:lnTo>
                      <a:pt x="38" y="70"/>
                    </a:lnTo>
                    <a:lnTo>
                      <a:pt x="38" y="66"/>
                    </a:lnTo>
                    <a:lnTo>
                      <a:pt x="42" y="64"/>
                    </a:lnTo>
                    <a:lnTo>
                      <a:pt x="44" y="62"/>
                    </a:lnTo>
                  </a:path>
                </a:pathLst>
              </a:custGeom>
              <a:solidFill>
                <a:schemeClr val="accent2"/>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7" name="Google Shape;27;p1"/>
              <p:cNvSpPr/>
              <p:nvPr/>
            </p:nvSpPr>
            <p:spPr>
              <a:xfrm>
                <a:off x="1250950" y="2041525"/>
                <a:ext cx="134937" cy="255587"/>
              </a:xfrm>
              <a:custGeom>
                <a:rect b="b" l="l" r="r" t="t"/>
                <a:pathLst>
                  <a:path extrusionOk="0" h="160" w="84">
                    <a:moveTo>
                      <a:pt x="36" y="0"/>
                    </a:moveTo>
                    <a:lnTo>
                      <a:pt x="40" y="0"/>
                    </a:lnTo>
                    <a:lnTo>
                      <a:pt x="44" y="2"/>
                    </a:lnTo>
                    <a:lnTo>
                      <a:pt x="46" y="6"/>
                    </a:lnTo>
                    <a:lnTo>
                      <a:pt x="50" y="8"/>
                    </a:lnTo>
                    <a:lnTo>
                      <a:pt x="54" y="10"/>
                    </a:lnTo>
                    <a:lnTo>
                      <a:pt x="58" y="14"/>
                    </a:lnTo>
                    <a:lnTo>
                      <a:pt x="60" y="18"/>
                    </a:lnTo>
                    <a:lnTo>
                      <a:pt x="62" y="22"/>
                    </a:lnTo>
                    <a:lnTo>
                      <a:pt x="64" y="26"/>
                    </a:lnTo>
                    <a:lnTo>
                      <a:pt x="68" y="32"/>
                    </a:lnTo>
                    <a:lnTo>
                      <a:pt x="72" y="34"/>
                    </a:lnTo>
                    <a:lnTo>
                      <a:pt x="72" y="38"/>
                    </a:lnTo>
                    <a:lnTo>
                      <a:pt x="76" y="44"/>
                    </a:lnTo>
                    <a:lnTo>
                      <a:pt x="78" y="48"/>
                    </a:lnTo>
                    <a:lnTo>
                      <a:pt x="78" y="52"/>
                    </a:lnTo>
                    <a:lnTo>
                      <a:pt x="80" y="56"/>
                    </a:lnTo>
                    <a:lnTo>
                      <a:pt x="80" y="60"/>
                    </a:lnTo>
                    <a:lnTo>
                      <a:pt x="80" y="64"/>
                    </a:lnTo>
                    <a:lnTo>
                      <a:pt x="80" y="70"/>
                    </a:lnTo>
                    <a:lnTo>
                      <a:pt x="82" y="74"/>
                    </a:lnTo>
                    <a:lnTo>
                      <a:pt x="82" y="80"/>
                    </a:lnTo>
                    <a:lnTo>
                      <a:pt x="82" y="84"/>
                    </a:lnTo>
                    <a:lnTo>
                      <a:pt x="82" y="88"/>
                    </a:lnTo>
                    <a:lnTo>
                      <a:pt x="82" y="92"/>
                    </a:lnTo>
                    <a:lnTo>
                      <a:pt x="84" y="96"/>
                    </a:lnTo>
                    <a:lnTo>
                      <a:pt x="84" y="106"/>
                    </a:lnTo>
                    <a:lnTo>
                      <a:pt x="84" y="110"/>
                    </a:lnTo>
                    <a:lnTo>
                      <a:pt x="84" y="114"/>
                    </a:lnTo>
                    <a:lnTo>
                      <a:pt x="84" y="120"/>
                    </a:lnTo>
                    <a:lnTo>
                      <a:pt x="84" y="124"/>
                    </a:lnTo>
                    <a:lnTo>
                      <a:pt x="82" y="128"/>
                    </a:lnTo>
                    <a:lnTo>
                      <a:pt x="82" y="132"/>
                    </a:lnTo>
                    <a:lnTo>
                      <a:pt x="82" y="136"/>
                    </a:lnTo>
                    <a:lnTo>
                      <a:pt x="80" y="140"/>
                    </a:lnTo>
                    <a:lnTo>
                      <a:pt x="78" y="146"/>
                    </a:lnTo>
                    <a:lnTo>
                      <a:pt x="76" y="150"/>
                    </a:lnTo>
                    <a:lnTo>
                      <a:pt x="72" y="152"/>
                    </a:lnTo>
                    <a:lnTo>
                      <a:pt x="70" y="156"/>
                    </a:lnTo>
                    <a:lnTo>
                      <a:pt x="66" y="158"/>
                    </a:lnTo>
                    <a:lnTo>
                      <a:pt x="62" y="160"/>
                    </a:lnTo>
                    <a:lnTo>
                      <a:pt x="58" y="160"/>
                    </a:lnTo>
                    <a:lnTo>
                      <a:pt x="54" y="160"/>
                    </a:lnTo>
                    <a:lnTo>
                      <a:pt x="48" y="160"/>
                    </a:lnTo>
                    <a:lnTo>
                      <a:pt x="44" y="160"/>
                    </a:lnTo>
                    <a:lnTo>
                      <a:pt x="38" y="160"/>
                    </a:lnTo>
                    <a:lnTo>
                      <a:pt x="34" y="160"/>
                    </a:lnTo>
                    <a:lnTo>
                      <a:pt x="30" y="160"/>
                    </a:lnTo>
                    <a:lnTo>
                      <a:pt x="26" y="160"/>
                    </a:lnTo>
                    <a:lnTo>
                      <a:pt x="22" y="158"/>
                    </a:lnTo>
                    <a:lnTo>
                      <a:pt x="20" y="154"/>
                    </a:lnTo>
                    <a:lnTo>
                      <a:pt x="16" y="152"/>
                    </a:lnTo>
                    <a:lnTo>
                      <a:pt x="12" y="148"/>
                    </a:lnTo>
                    <a:lnTo>
                      <a:pt x="8" y="146"/>
                    </a:lnTo>
                    <a:lnTo>
                      <a:pt x="6" y="142"/>
                    </a:lnTo>
                    <a:lnTo>
                      <a:pt x="4" y="138"/>
                    </a:lnTo>
                    <a:lnTo>
                      <a:pt x="4" y="132"/>
                    </a:lnTo>
                    <a:lnTo>
                      <a:pt x="2" y="128"/>
                    </a:lnTo>
                    <a:lnTo>
                      <a:pt x="2" y="122"/>
                    </a:lnTo>
                    <a:lnTo>
                      <a:pt x="2" y="116"/>
                    </a:lnTo>
                    <a:lnTo>
                      <a:pt x="2" y="112"/>
                    </a:lnTo>
                    <a:lnTo>
                      <a:pt x="2" y="108"/>
                    </a:lnTo>
                    <a:lnTo>
                      <a:pt x="2" y="104"/>
                    </a:lnTo>
                    <a:lnTo>
                      <a:pt x="4" y="100"/>
                    </a:lnTo>
                    <a:lnTo>
                      <a:pt x="2" y="96"/>
                    </a:lnTo>
                    <a:lnTo>
                      <a:pt x="2" y="92"/>
                    </a:lnTo>
                    <a:lnTo>
                      <a:pt x="2" y="84"/>
                    </a:lnTo>
                    <a:lnTo>
                      <a:pt x="0" y="80"/>
                    </a:lnTo>
                    <a:lnTo>
                      <a:pt x="0" y="76"/>
                    </a:lnTo>
                    <a:lnTo>
                      <a:pt x="2" y="70"/>
                    </a:lnTo>
                    <a:lnTo>
                      <a:pt x="2" y="66"/>
                    </a:lnTo>
                    <a:lnTo>
                      <a:pt x="2" y="62"/>
                    </a:lnTo>
                    <a:lnTo>
                      <a:pt x="4" y="58"/>
                    </a:lnTo>
                    <a:lnTo>
                      <a:pt x="4" y="54"/>
                    </a:lnTo>
                    <a:lnTo>
                      <a:pt x="6" y="50"/>
                    </a:lnTo>
                    <a:lnTo>
                      <a:pt x="8" y="46"/>
                    </a:lnTo>
                    <a:lnTo>
                      <a:pt x="8" y="42"/>
                    </a:lnTo>
                    <a:lnTo>
                      <a:pt x="10" y="36"/>
                    </a:lnTo>
                    <a:lnTo>
                      <a:pt x="12" y="32"/>
                    </a:lnTo>
                    <a:lnTo>
                      <a:pt x="14" y="26"/>
                    </a:lnTo>
                    <a:lnTo>
                      <a:pt x="16" y="22"/>
                    </a:lnTo>
                    <a:lnTo>
                      <a:pt x="18" y="18"/>
                    </a:lnTo>
                    <a:lnTo>
                      <a:pt x="24" y="14"/>
                    </a:lnTo>
                    <a:lnTo>
                      <a:pt x="28" y="10"/>
                    </a:lnTo>
                    <a:lnTo>
                      <a:pt x="30" y="6"/>
                    </a:lnTo>
                    <a:lnTo>
                      <a:pt x="34" y="4"/>
                    </a:lnTo>
                    <a:lnTo>
                      <a:pt x="40" y="4"/>
                    </a:lnTo>
                    <a:lnTo>
                      <a:pt x="36" y="0"/>
                    </a:lnTo>
                  </a:path>
                </a:pathLst>
              </a:custGeom>
              <a:solidFill>
                <a:schemeClr val="accent2"/>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8" name="Google Shape;28;p1"/>
              <p:cNvSpPr/>
              <p:nvPr/>
            </p:nvSpPr>
            <p:spPr>
              <a:xfrm>
                <a:off x="1492250" y="1924050"/>
                <a:ext cx="96837" cy="115887"/>
              </a:xfrm>
              <a:custGeom>
                <a:rect b="b" l="l" r="r" t="t"/>
                <a:pathLst>
                  <a:path extrusionOk="0" h="72" w="60">
                    <a:moveTo>
                      <a:pt x="4" y="0"/>
                    </a:moveTo>
                    <a:lnTo>
                      <a:pt x="6" y="4"/>
                    </a:lnTo>
                    <a:lnTo>
                      <a:pt x="10" y="6"/>
                    </a:lnTo>
                    <a:lnTo>
                      <a:pt x="14" y="10"/>
                    </a:lnTo>
                    <a:lnTo>
                      <a:pt x="18" y="10"/>
                    </a:lnTo>
                    <a:lnTo>
                      <a:pt x="20" y="14"/>
                    </a:lnTo>
                    <a:lnTo>
                      <a:pt x="24" y="18"/>
                    </a:lnTo>
                    <a:lnTo>
                      <a:pt x="26" y="22"/>
                    </a:lnTo>
                    <a:lnTo>
                      <a:pt x="28" y="26"/>
                    </a:lnTo>
                    <a:lnTo>
                      <a:pt x="28" y="30"/>
                    </a:lnTo>
                    <a:lnTo>
                      <a:pt x="28" y="34"/>
                    </a:lnTo>
                    <a:lnTo>
                      <a:pt x="32" y="34"/>
                    </a:lnTo>
                    <a:lnTo>
                      <a:pt x="34" y="30"/>
                    </a:lnTo>
                    <a:lnTo>
                      <a:pt x="38" y="28"/>
                    </a:lnTo>
                    <a:lnTo>
                      <a:pt x="42" y="28"/>
                    </a:lnTo>
                    <a:lnTo>
                      <a:pt x="44" y="32"/>
                    </a:lnTo>
                    <a:lnTo>
                      <a:pt x="46" y="36"/>
                    </a:lnTo>
                    <a:lnTo>
                      <a:pt x="50" y="36"/>
                    </a:lnTo>
                    <a:lnTo>
                      <a:pt x="56" y="42"/>
                    </a:lnTo>
                    <a:lnTo>
                      <a:pt x="60" y="44"/>
                    </a:lnTo>
                    <a:lnTo>
                      <a:pt x="60" y="48"/>
                    </a:lnTo>
                    <a:lnTo>
                      <a:pt x="60" y="52"/>
                    </a:lnTo>
                    <a:lnTo>
                      <a:pt x="58" y="56"/>
                    </a:lnTo>
                    <a:lnTo>
                      <a:pt x="54" y="58"/>
                    </a:lnTo>
                    <a:lnTo>
                      <a:pt x="50" y="62"/>
                    </a:lnTo>
                    <a:lnTo>
                      <a:pt x="48" y="66"/>
                    </a:lnTo>
                    <a:lnTo>
                      <a:pt x="44" y="68"/>
                    </a:lnTo>
                    <a:lnTo>
                      <a:pt x="42" y="72"/>
                    </a:lnTo>
                    <a:lnTo>
                      <a:pt x="38" y="72"/>
                    </a:lnTo>
                    <a:lnTo>
                      <a:pt x="32" y="72"/>
                    </a:lnTo>
                    <a:lnTo>
                      <a:pt x="28" y="70"/>
                    </a:lnTo>
                    <a:lnTo>
                      <a:pt x="24" y="66"/>
                    </a:lnTo>
                    <a:lnTo>
                      <a:pt x="22" y="62"/>
                    </a:lnTo>
                    <a:lnTo>
                      <a:pt x="18" y="60"/>
                    </a:lnTo>
                    <a:lnTo>
                      <a:pt x="14" y="58"/>
                    </a:lnTo>
                    <a:lnTo>
                      <a:pt x="10" y="56"/>
                    </a:lnTo>
                    <a:lnTo>
                      <a:pt x="8" y="52"/>
                    </a:lnTo>
                    <a:lnTo>
                      <a:pt x="4" y="50"/>
                    </a:lnTo>
                    <a:lnTo>
                      <a:pt x="2" y="44"/>
                    </a:lnTo>
                    <a:lnTo>
                      <a:pt x="2" y="38"/>
                    </a:lnTo>
                    <a:lnTo>
                      <a:pt x="2" y="34"/>
                    </a:lnTo>
                    <a:lnTo>
                      <a:pt x="2" y="30"/>
                    </a:lnTo>
                    <a:lnTo>
                      <a:pt x="2" y="26"/>
                    </a:lnTo>
                    <a:lnTo>
                      <a:pt x="2" y="22"/>
                    </a:lnTo>
                    <a:lnTo>
                      <a:pt x="2" y="18"/>
                    </a:lnTo>
                    <a:lnTo>
                      <a:pt x="0" y="14"/>
                    </a:lnTo>
                    <a:lnTo>
                      <a:pt x="0" y="10"/>
                    </a:lnTo>
                    <a:lnTo>
                      <a:pt x="0" y="6"/>
                    </a:lnTo>
                    <a:lnTo>
                      <a:pt x="0" y="2"/>
                    </a:lnTo>
                    <a:lnTo>
                      <a:pt x="4" y="0"/>
                    </a:lnTo>
                    <a:lnTo>
                      <a:pt x="4" y="0"/>
                    </a:lnTo>
                  </a:path>
                </a:pathLst>
              </a:custGeom>
              <a:solidFill>
                <a:schemeClr val="accent2"/>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9" name="Google Shape;29;p1"/>
              <p:cNvSpPr/>
              <p:nvPr/>
            </p:nvSpPr>
            <p:spPr>
              <a:xfrm>
                <a:off x="1501775" y="2089150"/>
                <a:ext cx="96837" cy="96837"/>
              </a:xfrm>
              <a:custGeom>
                <a:rect b="b" l="l" r="r" t="t"/>
                <a:pathLst>
                  <a:path extrusionOk="0" h="60" w="60">
                    <a:moveTo>
                      <a:pt x="24" y="0"/>
                    </a:moveTo>
                    <a:lnTo>
                      <a:pt x="28" y="0"/>
                    </a:lnTo>
                    <a:lnTo>
                      <a:pt x="32" y="0"/>
                    </a:lnTo>
                    <a:lnTo>
                      <a:pt x="36" y="0"/>
                    </a:lnTo>
                    <a:lnTo>
                      <a:pt x="40" y="0"/>
                    </a:lnTo>
                    <a:lnTo>
                      <a:pt x="46" y="2"/>
                    </a:lnTo>
                    <a:lnTo>
                      <a:pt x="50" y="4"/>
                    </a:lnTo>
                    <a:lnTo>
                      <a:pt x="54" y="6"/>
                    </a:lnTo>
                    <a:lnTo>
                      <a:pt x="58" y="12"/>
                    </a:lnTo>
                    <a:lnTo>
                      <a:pt x="60" y="16"/>
                    </a:lnTo>
                    <a:lnTo>
                      <a:pt x="60" y="20"/>
                    </a:lnTo>
                    <a:lnTo>
                      <a:pt x="58" y="26"/>
                    </a:lnTo>
                    <a:lnTo>
                      <a:pt x="56" y="30"/>
                    </a:lnTo>
                    <a:lnTo>
                      <a:pt x="52" y="32"/>
                    </a:lnTo>
                    <a:lnTo>
                      <a:pt x="48" y="34"/>
                    </a:lnTo>
                    <a:lnTo>
                      <a:pt x="44" y="36"/>
                    </a:lnTo>
                    <a:lnTo>
                      <a:pt x="42" y="40"/>
                    </a:lnTo>
                    <a:lnTo>
                      <a:pt x="40" y="44"/>
                    </a:lnTo>
                    <a:lnTo>
                      <a:pt x="38" y="48"/>
                    </a:lnTo>
                    <a:lnTo>
                      <a:pt x="36" y="52"/>
                    </a:lnTo>
                    <a:lnTo>
                      <a:pt x="32" y="56"/>
                    </a:lnTo>
                    <a:lnTo>
                      <a:pt x="30" y="60"/>
                    </a:lnTo>
                    <a:lnTo>
                      <a:pt x="26" y="60"/>
                    </a:lnTo>
                    <a:lnTo>
                      <a:pt x="20" y="60"/>
                    </a:lnTo>
                    <a:lnTo>
                      <a:pt x="16" y="58"/>
                    </a:lnTo>
                    <a:lnTo>
                      <a:pt x="12" y="56"/>
                    </a:lnTo>
                    <a:lnTo>
                      <a:pt x="8" y="54"/>
                    </a:lnTo>
                    <a:lnTo>
                      <a:pt x="8" y="50"/>
                    </a:lnTo>
                    <a:lnTo>
                      <a:pt x="4" y="46"/>
                    </a:lnTo>
                    <a:lnTo>
                      <a:pt x="0" y="34"/>
                    </a:lnTo>
                    <a:lnTo>
                      <a:pt x="2" y="28"/>
                    </a:lnTo>
                    <a:lnTo>
                      <a:pt x="2" y="24"/>
                    </a:lnTo>
                    <a:lnTo>
                      <a:pt x="4" y="20"/>
                    </a:lnTo>
                    <a:lnTo>
                      <a:pt x="8" y="18"/>
                    </a:lnTo>
                    <a:lnTo>
                      <a:pt x="12" y="16"/>
                    </a:lnTo>
                    <a:lnTo>
                      <a:pt x="12" y="12"/>
                    </a:lnTo>
                    <a:lnTo>
                      <a:pt x="18" y="8"/>
                    </a:lnTo>
                    <a:lnTo>
                      <a:pt x="22" y="10"/>
                    </a:lnTo>
                    <a:lnTo>
                      <a:pt x="24" y="6"/>
                    </a:lnTo>
                    <a:lnTo>
                      <a:pt x="22" y="2"/>
                    </a:lnTo>
                    <a:lnTo>
                      <a:pt x="26" y="0"/>
                    </a:lnTo>
                    <a:lnTo>
                      <a:pt x="32" y="0"/>
                    </a:lnTo>
                    <a:lnTo>
                      <a:pt x="38" y="0"/>
                    </a:lnTo>
                    <a:lnTo>
                      <a:pt x="40" y="0"/>
                    </a:lnTo>
                  </a:path>
                </a:pathLst>
              </a:custGeom>
              <a:solidFill>
                <a:schemeClr val="accent2"/>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0" name="Google Shape;30;p1"/>
              <p:cNvSpPr/>
              <p:nvPr/>
            </p:nvSpPr>
            <p:spPr>
              <a:xfrm>
                <a:off x="1873250" y="1822450"/>
                <a:ext cx="74612" cy="65087"/>
              </a:xfrm>
              <a:custGeom>
                <a:rect b="b" l="l" r="r" t="t"/>
                <a:pathLst>
                  <a:path extrusionOk="0" h="40" w="46">
                    <a:moveTo>
                      <a:pt x="12" y="0"/>
                    </a:moveTo>
                    <a:lnTo>
                      <a:pt x="16" y="0"/>
                    </a:lnTo>
                    <a:lnTo>
                      <a:pt x="20" y="0"/>
                    </a:lnTo>
                    <a:lnTo>
                      <a:pt x="24" y="0"/>
                    </a:lnTo>
                    <a:lnTo>
                      <a:pt x="28" y="0"/>
                    </a:lnTo>
                    <a:lnTo>
                      <a:pt x="32" y="2"/>
                    </a:lnTo>
                    <a:lnTo>
                      <a:pt x="36" y="2"/>
                    </a:lnTo>
                    <a:lnTo>
                      <a:pt x="38" y="6"/>
                    </a:lnTo>
                    <a:lnTo>
                      <a:pt x="42" y="8"/>
                    </a:lnTo>
                    <a:lnTo>
                      <a:pt x="44" y="12"/>
                    </a:lnTo>
                    <a:lnTo>
                      <a:pt x="46" y="16"/>
                    </a:lnTo>
                    <a:lnTo>
                      <a:pt x="46" y="22"/>
                    </a:lnTo>
                    <a:lnTo>
                      <a:pt x="46" y="26"/>
                    </a:lnTo>
                    <a:lnTo>
                      <a:pt x="46" y="30"/>
                    </a:lnTo>
                    <a:lnTo>
                      <a:pt x="44" y="34"/>
                    </a:lnTo>
                    <a:lnTo>
                      <a:pt x="44" y="38"/>
                    </a:lnTo>
                    <a:lnTo>
                      <a:pt x="40" y="40"/>
                    </a:lnTo>
                    <a:lnTo>
                      <a:pt x="36" y="40"/>
                    </a:lnTo>
                    <a:lnTo>
                      <a:pt x="32" y="40"/>
                    </a:lnTo>
                    <a:lnTo>
                      <a:pt x="28" y="40"/>
                    </a:lnTo>
                    <a:lnTo>
                      <a:pt x="24" y="40"/>
                    </a:lnTo>
                    <a:lnTo>
                      <a:pt x="20" y="40"/>
                    </a:lnTo>
                    <a:lnTo>
                      <a:pt x="16" y="38"/>
                    </a:lnTo>
                    <a:lnTo>
                      <a:pt x="14" y="34"/>
                    </a:lnTo>
                    <a:lnTo>
                      <a:pt x="10" y="34"/>
                    </a:lnTo>
                    <a:lnTo>
                      <a:pt x="6" y="32"/>
                    </a:lnTo>
                    <a:lnTo>
                      <a:pt x="2" y="32"/>
                    </a:lnTo>
                    <a:lnTo>
                      <a:pt x="0" y="28"/>
                    </a:lnTo>
                    <a:lnTo>
                      <a:pt x="0" y="24"/>
                    </a:lnTo>
                    <a:lnTo>
                      <a:pt x="0" y="20"/>
                    </a:lnTo>
                    <a:lnTo>
                      <a:pt x="0" y="16"/>
                    </a:lnTo>
                    <a:lnTo>
                      <a:pt x="0" y="12"/>
                    </a:lnTo>
                    <a:lnTo>
                      <a:pt x="0" y="8"/>
                    </a:lnTo>
                    <a:lnTo>
                      <a:pt x="4" y="8"/>
                    </a:lnTo>
                    <a:lnTo>
                      <a:pt x="8" y="6"/>
                    </a:lnTo>
                    <a:lnTo>
                      <a:pt x="12" y="4"/>
                    </a:lnTo>
                    <a:lnTo>
                      <a:pt x="14" y="0"/>
                    </a:lnTo>
                    <a:lnTo>
                      <a:pt x="12" y="0"/>
                    </a:lnTo>
                  </a:path>
                </a:pathLst>
              </a:custGeom>
              <a:solidFill>
                <a:schemeClr val="accent2"/>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1" name="Google Shape;31;p1"/>
              <p:cNvSpPr/>
              <p:nvPr/>
            </p:nvSpPr>
            <p:spPr>
              <a:xfrm>
                <a:off x="2263775" y="1819275"/>
                <a:ext cx="112712" cy="134937"/>
              </a:xfrm>
              <a:custGeom>
                <a:rect b="b" l="l" r="r" t="t"/>
                <a:pathLst>
                  <a:path extrusionOk="0" h="84" w="70">
                    <a:moveTo>
                      <a:pt x="2" y="2"/>
                    </a:moveTo>
                    <a:lnTo>
                      <a:pt x="6" y="2"/>
                    </a:lnTo>
                    <a:lnTo>
                      <a:pt x="10" y="2"/>
                    </a:lnTo>
                    <a:lnTo>
                      <a:pt x="14" y="2"/>
                    </a:lnTo>
                    <a:lnTo>
                      <a:pt x="18" y="0"/>
                    </a:lnTo>
                    <a:lnTo>
                      <a:pt x="22" y="0"/>
                    </a:lnTo>
                    <a:lnTo>
                      <a:pt x="26" y="2"/>
                    </a:lnTo>
                    <a:lnTo>
                      <a:pt x="30" y="4"/>
                    </a:lnTo>
                    <a:lnTo>
                      <a:pt x="34" y="8"/>
                    </a:lnTo>
                    <a:lnTo>
                      <a:pt x="38" y="8"/>
                    </a:lnTo>
                    <a:lnTo>
                      <a:pt x="42" y="10"/>
                    </a:lnTo>
                    <a:lnTo>
                      <a:pt x="46" y="12"/>
                    </a:lnTo>
                    <a:lnTo>
                      <a:pt x="50" y="16"/>
                    </a:lnTo>
                    <a:lnTo>
                      <a:pt x="54" y="16"/>
                    </a:lnTo>
                    <a:lnTo>
                      <a:pt x="56" y="20"/>
                    </a:lnTo>
                    <a:lnTo>
                      <a:pt x="60" y="22"/>
                    </a:lnTo>
                    <a:lnTo>
                      <a:pt x="64" y="26"/>
                    </a:lnTo>
                    <a:lnTo>
                      <a:pt x="66" y="30"/>
                    </a:lnTo>
                    <a:lnTo>
                      <a:pt x="70" y="34"/>
                    </a:lnTo>
                    <a:lnTo>
                      <a:pt x="70" y="38"/>
                    </a:lnTo>
                    <a:lnTo>
                      <a:pt x="70" y="42"/>
                    </a:lnTo>
                    <a:lnTo>
                      <a:pt x="70" y="46"/>
                    </a:lnTo>
                    <a:lnTo>
                      <a:pt x="70" y="52"/>
                    </a:lnTo>
                    <a:lnTo>
                      <a:pt x="70" y="56"/>
                    </a:lnTo>
                    <a:lnTo>
                      <a:pt x="70" y="60"/>
                    </a:lnTo>
                    <a:lnTo>
                      <a:pt x="68" y="66"/>
                    </a:lnTo>
                    <a:lnTo>
                      <a:pt x="68" y="70"/>
                    </a:lnTo>
                    <a:lnTo>
                      <a:pt x="68" y="74"/>
                    </a:lnTo>
                    <a:lnTo>
                      <a:pt x="68" y="78"/>
                    </a:lnTo>
                    <a:lnTo>
                      <a:pt x="66" y="82"/>
                    </a:lnTo>
                    <a:lnTo>
                      <a:pt x="58" y="84"/>
                    </a:lnTo>
                    <a:lnTo>
                      <a:pt x="54" y="84"/>
                    </a:lnTo>
                    <a:lnTo>
                      <a:pt x="48" y="84"/>
                    </a:lnTo>
                    <a:lnTo>
                      <a:pt x="42" y="84"/>
                    </a:lnTo>
                    <a:lnTo>
                      <a:pt x="38" y="84"/>
                    </a:lnTo>
                    <a:lnTo>
                      <a:pt x="34" y="84"/>
                    </a:lnTo>
                    <a:lnTo>
                      <a:pt x="30" y="82"/>
                    </a:lnTo>
                    <a:lnTo>
                      <a:pt x="26" y="76"/>
                    </a:lnTo>
                    <a:lnTo>
                      <a:pt x="24" y="72"/>
                    </a:lnTo>
                    <a:lnTo>
                      <a:pt x="20" y="70"/>
                    </a:lnTo>
                    <a:lnTo>
                      <a:pt x="16" y="66"/>
                    </a:lnTo>
                    <a:lnTo>
                      <a:pt x="12" y="64"/>
                    </a:lnTo>
                    <a:lnTo>
                      <a:pt x="12" y="60"/>
                    </a:lnTo>
                    <a:lnTo>
                      <a:pt x="12" y="56"/>
                    </a:lnTo>
                    <a:lnTo>
                      <a:pt x="10" y="52"/>
                    </a:lnTo>
                    <a:lnTo>
                      <a:pt x="10" y="48"/>
                    </a:lnTo>
                    <a:lnTo>
                      <a:pt x="6" y="48"/>
                    </a:lnTo>
                    <a:lnTo>
                      <a:pt x="6" y="44"/>
                    </a:lnTo>
                    <a:lnTo>
                      <a:pt x="4" y="38"/>
                    </a:lnTo>
                    <a:lnTo>
                      <a:pt x="6" y="28"/>
                    </a:lnTo>
                    <a:lnTo>
                      <a:pt x="4" y="24"/>
                    </a:lnTo>
                    <a:lnTo>
                      <a:pt x="2" y="20"/>
                    </a:lnTo>
                    <a:lnTo>
                      <a:pt x="0" y="14"/>
                    </a:lnTo>
                    <a:lnTo>
                      <a:pt x="0" y="10"/>
                    </a:lnTo>
                    <a:lnTo>
                      <a:pt x="0" y="6"/>
                    </a:lnTo>
                    <a:lnTo>
                      <a:pt x="2" y="2"/>
                    </a:lnTo>
                  </a:path>
                </a:pathLst>
              </a:custGeom>
              <a:solidFill>
                <a:schemeClr val="accent2"/>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2" name="Google Shape;32;p1"/>
              <p:cNvSpPr/>
              <p:nvPr/>
            </p:nvSpPr>
            <p:spPr>
              <a:xfrm>
                <a:off x="2241550" y="2047875"/>
                <a:ext cx="93662" cy="112712"/>
              </a:xfrm>
              <a:custGeom>
                <a:rect b="b" l="l" r="r" t="t"/>
                <a:pathLst>
                  <a:path extrusionOk="0" h="70" w="58">
                    <a:moveTo>
                      <a:pt x="8" y="0"/>
                    </a:moveTo>
                    <a:lnTo>
                      <a:pt x="12" y="2"/>
                    </a:lnTo>
                    <a:lnTo>
                      <a:pt x="16" y="2"/>
                    </a:lnTo>
                    <a:lnTo>
                      <a:pt x="20" y="2"/>
                    </a:lnTo>
                    <a:lnTo>
                      <a:pt x="24" y="2"/>
                    </a:lnTo>
                    <a:lnTo>
                      <a:pt x="28" y="2"/>
                    </a:lnTo>
                    <a:lnTo>
                      <a:pt x="32" y="4"/>
                    </a:lnTo>
                    <a:lnTo>
                      <a:pt x="36" y="4"/>
                    </a:lnTo>
                    <a:lnTo>
                      <a:pt x="40" y="8"/>
                    </a:lnTo>
                    <a:lnTo>
                      <a:pt x="42" y="12"/>
                    </a:lnTo>
                    <a:lnTo>
                      <a:pt x="44" y="16"/>
                    </a:lnTo>
                    <a:lnTo>
                      <a:pt x="46" y="20"/>
                    </a:lnTo>
                    <a:lnTo>
                      <a:pt x="48" y="24"/>
                    </a:lnTo>
                    <a:lnTo>
                      <a:pt x="52" y="26"/>
                    </a:lnTo>
                    <a:lnTo>
                      <a:pt x="54" y="32"/>
                    </a:lnTo>
                    <a:lnTo>
                      <a:pt x="58" y="38"/>
                    </a:lnTo>
                    <a:lnTo>
                      <a:pt x="58" y="42"/>
                    </a:lnTo>
                    <a:lnTo>
                      <a:pt x="58" y="48"/>
                    </a:lnTo>
                    <a:lnTo>
                      <a:pt x="58" y="52"/>
                    </a:lnTo>
                    <a:lnTo>
                      <a:pt x="58" y="56"/>
                    </a:lnTo>
                    <a:lnTo>
                      <a:pt x="58" y="60"/>
                    </a:lnTo>
                    <a:lnTo>
                      <a:pt x="58" y="64"/>
                    </a:lnTo>
                    <a:lnTo>
                      <a:pt x="58" y="68"/>
                    </a:lnTo>
                    <a:lnTo>
                      <a:pt x="54" y="68"/>
                    </a:lnTo>
                    <a:lnTo>
                      <a:pt x="50" y="70"/>
                    </a:lnTo>
                    <a:lnTo>
                      <a:pt x="46" y="70"/>
                    </a:lnTo>
                    <a:lnTo>
                      <a:pt x="42" y="70"/>
                    </a:lnTo>
                    <a:lnTo>
                      <a:pt x="38" y="70"/>
                    </a:lnTo>
                    <a:lnTo>
                      <a:pt x="34" y="70"/>
                    </a:lnTo>
                    <a:lnTo>
                      <a:pt x="30" y="68"/>
                    </a:lnTo>
                    <a:lnTo>
                      <a:pt x="26" y="66"/>
                    </a:lnTo>
                    <a:lnTo>
                      <a:pt x="22" y="62"/>
                    </a:lnTo>
                    <a:lnTo>
                      <a:pt x="20" y="58"/>
                    </a:lnTo>
                    <a:lnTo>
                      <a:pt x="16" y="54"/>
                    </a:lnTo>
                    <a:lnTo>
                      <a:pt x="14" y="50"/>
                    </a:lnTo>
                    <a:lnTo>
                      <a:pt x="12" y="46"/>
                    </a:lnTo>
                    <a:lnTo>
                      <a:pt x="10" y="42"/>
                    </a:lnTo>
                    <a:lnTo>
                      <a:pt x="8" y="38"/>
                    </a:lnTo>
                    <a:lnTo>
                      <a:pt x="8" y="34"/>
                    </a:lnTo>
                    <a:lnTo>
                      <a:pt x="4" y="28"/>
                    </a:lnTo>
                    <a:lnTo>
                      <a:pt x="0" y="24"/>
                    </a:lnTo>
                    <a:lnTo>
                      <a:pt x="0" y="20"/>
                    </a:lnTo>
                    <a:lnTo>
                      <a:pt x="4" y="20"/>
                    </a:lnTo>
                    <a:lnTo>
                      <a:pt x="8" y="20"/>
                    </a:lnTo>
                    <a:lnTo>
                      <a:pt x="12" y="20"/>
                    </a:lnTo>
                    <a:lnTo>
                      <a:pt x="12" y="16"/>
                    </a:lnTo>
                    <a:lnTo>
                      <a:pt x="8" y="12"/>
                    </a:lnTo>
                    <a:lnTo>
                      <a:pt x="8" y="8"/>
                    </a:lnTo>
                    <a:lnTo>
                      <a:pt x="6" y="4"/>
                    </a:lnTo>
                    <a:lnTo>
                      <a:pt x="8" y="0"/>
                    </a:lnTo>
                  </a:path>
                </a:pathLst>
              </a:custGeom>
              <a:solidFill>
                <a:schemeClr val="accent2"/>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3" name="Google Shape;33;p1"/>
              <p:cNvSpPr/>
              <p:nvPr/>
            </p:nvSpPr>
            <p:spPr>
              <a:xfrm>
                <a:off x="1889125" y="2101850"/>
                <a:ext cx="109537" cy="195262"/>
              </a:xfrm>
              <a:custGeom>
                <a:rect b="b" l="l" r="r" t="t"/>
                <a:pathLst>
                  <a:path extrusionOk="0" h="122" w="68">
                    <a:moveTo>
                      <a:pt x="16" y="0"/>
                    </a:moveTo>
                    <a:lnTo>
                      <a:pt x="20" y="0"/>
                    </a:lnTo>
                    <a:lnTo>
                      <a:pt x="24" y="2"/>
                    </a:lnTo>
                    <a:lnTo>
                      <a:pt x="28" y="4"/>
                    </a:lnTo>
                    <a:lnTo>
                      <a:pt x="32" y="6"/>
                    </a:lnTo>
                    <a:lnTo>
                      <a:pt x="38" y="8"/>
                    </a:lnTo>
                    <a:lnTo>
                      <a:pt x="42" y="8"/>
                    </a:lnTo>
                    <a:lnTo>
                      <a:pt x="46" y="12"/>
                    </a:lnTo>
                    <a:lnTo>
                      <a:pt x="48" y="16"/>
                    </a:lnTo>
                    <a:lnTo>
                      <a:pt x="50" y="20"/>
                    </a:lnTo>
                    <a:lnTo>
                      <a:pt x="52" y="24"/>
                    </a:lnTo>
                    <a:lnTo>
                      <a:pt x="56" y="26"/>
                    </a:lnTo>
                    <a:lnTo>
                      <a:pt x="58" y="30"/>
                    </a:lnTo>
                    <a:lnTo>
                      <a:pt x="62" y="34"/>
                    </a:lnTo>
                    <a:lnTo>
                      <a:pt x="62" y="38"/>
                    </a:lnTo>
                    <a:lnTo>
                      <a:pt x="66" y="40"/>
                    </a:lnTo>
                    <a:lnTo>
                      <a:pt x="66" y="44"/>
                    </a:lnTo>
                    <a:lnTo>
                      <a:pt x="68" y="48"/>
                    </a:lnTo>
                    <a:lnTo>
                      <a:pt x="68" y="52"/>
                    </a:lnTo>
                    <a:lnTo>
                      <a:pt x="68" y="56"/>
                    </a:lnTo>
                    <a:lnTo>
                      <a:pt x="68" y="62"/>
                    </a:lnTo>
                    <a:lnTo>
                      <a:pt x="68" y="66"/>
                    </a:lnTo>
                    <a:lnTo>
                      <a:pt x="66" y="70"/>
                    </a:lnTo>
                    <a:lnTo>
                      <a:pt x="66" y="74"/>
                    </a:lnTo>
                    <a:lnTo>
                      <a:pt x="66" y="78"/>
                    </a:lnTo>
                    <a:lnTo>
                      <a:pt x="66" y="82"/>
                    </a:lnTo>
                    <a:lnTo>
                      <a:pt x="66" y="86"/>
                    </a:lnTo>
                    <a:lnTo>
                      <a:pt x="66" y="90"/>
                    </a:lnTo>
                    <a:lnTo>
                      <a:pt x="66" y="96"/>
                    </a:lnTo>
                    <a:lnTo>
                      <a:pt x="64" y="100"/>
                    </a:lnTo>
                    <a:lnTo>
                      <a:pt x="62" y="104"/>
                    </a:lnTo>
                    <a:lnTo>
                      <a:pt x="60" y="108"/>
                    </a:lnTo>
                    <a:lnTo>
                      <a:pt x="58" y="112"/>
                    </a:lnTo>
                    <a:lnTo>
                      <a:pt x="56" y="116"/>
                    </a:lnTo>
                    <a:lnTo>
                      <a:pt x="52" y="118"/>
                    </a:lnTo>
                    <a:lnTo>
                      <a:pt x="48" y="120"/>
                    </a:lnTo>
                    <a:lnTo>
                      <a:pt x="42" y="122"/>
                    </a:lnTo>
                    <a:lnTo>
                      <a:pt x="38" y="122"/>
                    </a:lnTo>
                    <a:lnTo>
                      <a:pt x="34" y="122"/>
                    </a:lnTo>
                    <a:lnTo>
                      <a:pt x="30" y="122"/>
                    </a:lnTo>
                    <a:lnTo>
                      <a:pt x="26" y="118"/>
                    </a:lnTo>
                    <a:lnTo>
                      <a:pt x="22" y="116"/>
                    </a:lnTo>
                    <a:lnTo>
                      <a:pt x="20" y="112"/>
                    </a:lnTo>
                    <a:lnTo>
                      <a:pt x="16" y="110"/>
                    </a:lnTo>
                    <a:lnTo>
                      <a:pt x="14" y="106"/>
                    </a:lnTo>
                    <a:lnTo>
                      <a:pt x="10" y="104"/>
                    </a:lnTo>
                    <a:lnTo>
                      <a:pt x="8" y="100"/>
                    </a:lnTo>
                    <a:lnTo>
                      <a:pt x="6" y="96"/>
                    </a:lnTo>
                    <a:lnTo>
                      <a:pt x="6" y="92"/>
                    </a:lnTo>
                    <a:lnTo>
                      <a:pt x="4" y="88"/>
                    </a:lnTo>
                    <a:lnTo>
                      <a:pt x="2" y="84"/>
                    </a:lnTo>
                    <a:lnTo>
                      <a:pt x="2" y="80"/>
                    </a:lnTo>
                    <a:lnTo>
                      <a:pt x="2" y="76"/>
                    </a:lnTo>
                    <a:lnTo>
                      <a:pt x="2" y="72"/>
                    </a:lnTo>
                    <a:lnTo>
                      <a:pt x="0" y="66"/>
                    </a:lnTo>
                    <a:lnTo>
                      <a:pt x="0" y="62"/>
                    </a:lnTo>
                    <a:lnTo>
                      <a:pt x="0" y="56"/>
                    </a:lnTo>
                    <a:lnTo>
                      <a:pt x="0" y="52"/>
                    </a:lnTo>
                    <a:lnTo>
                      <a:pt x="0" y="48"/>
                    </a:lnTo>
                    <a:lnTo>
                      <a:pt x="0" y="40"/>
                    </a:lnTo>
                    <a:lnTo>
                      <a:pt x="0" y="36"/>
                    </a:lnTo>
                    <a:lnTo>
                      <a:pt x="0" y="32"/>
                    </a:lnTo>
                    <a:lnTo>
                      <a:pt x="0" y="28"/>
                    </a:lnTo>
                    <a:lnTo>
                      <a:pt x="0" y="24"/>
                    </a:lnTo>
                    <a:lnTo>
                      <a:pt x="4" y="24"/>
                    </a:lnTo>
                    <a:lnTo>
                      <a:pt x="8" y="24"/>
                    </a:lnTo>
                    <a:lnTo>
                      <a:pt x="8" y="18"/>
                    </a:lnTo>
                    <a:lnTo>
                      <a:pt x="8" y="14"/>
                    </a:lnTo>
                    <a:lnTo>
                      <a:pt x="14" y="12"/>
                    </a:lnTo>
                    <a:lnTo>
                      <a:pt x="14" y="8"/>
                    </a:lnTo>
                    <a:lnTo>
                      <a:pt x="18" y="6"/>
                    </a:lnTo>
                    <a:lnTo>
                      <a:pt x="22" y="4"/>
                    </a:lnTo>
                    <a:lnTo>
                      <a:pt x="16" y="0"/>
                    </a:lnTo>
                  </a:path>
                </a:pathLst>
              </a:custGeom>
              <a:solidFill>
                <a:schemeClr val="accent2"/>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4" name="Google Shape;34;p1"/>
              <p:cNvSpPr/>
              <p:nvPr/>
            </p:nvSpPr>
            <p:spPr>
              <a:xfrm>
                <a:off x="1838325" y="2225675"/>
                <a:ext cx="39687" cy="30162"/>
              </a:xfrm>
              <a:custGeom>
                <a:rect b="b" l="l" r="r" t="t"/>
                <a:pathLst>
                  <a:path extrusionOk="0" h="18" w="24">
                    <a:moveTo>
                      <a:pt x="8" y="18"/>
                    </a:moveTo>
                    <a:lnTo>
                      <a:pt x="4" y="18"/>
                    </a:lnTo>
                    <a:lnTo>
                      <a:pt x="2" y="14"/>
                    </a:lnTo>
                    <a:lnTo>
                      <a:pt x="0" y="10"/>
                    </a:lnTo>
                    <a:lnTo>
                      <a:pt x="0" y="6"/>
                    </a:lnTo>
                    <a:lnTo>
                      <a:pt x="0" y="2"/>
                    </a:lnTo>
                    <a:lnTo>
                      <a:pt x="4" y="2"/>
                    </a:lnTo>
                    <a:lnTo>
                      <a:pt x="8" y="2"/>
                    </a:lnTo>
                    <a:lnTo>
                      <a:pt x="12" y="0"/>
                    </a:lnTo>
                    <a:lnTo>
                      <a:pt x="16" y="0"/>
                    </a:lnTo>
                    <a:lnTo>
                      <a:pt x="18" y="4"/>
                    </a:lnTo>
                    <a:lnTo>
                      <a:pt x="20" y="8"/>
                    </a:lnTo>
                    <a:lnTo>
                      <a:pt x="24" y="10"/>
                    </a:lnTo>
                    <a:lnTo>
                      <a:pt x="24" y="14"/>
                    </a:lnTo>
                    <a:lnTo>
                      <a:pt x="24" y="18"/>
                    </a:lnTo>
                    <a:lnTo>
                      <a:pt x="20" y="18"/>
                    </a:lnTo>
                    <a:lnTo>
                      <a:pt x="16" y="18"/>
                    </a:lnTo>
                    <a:lnTo>
                      <a:pt x="12" y="18"/>
                    </a:lnTo>
                    <a:lnTo>
                      <a:pt x="8" y="18"/>
                    </a:lnTo>
                    <a:lnTo>
                      <a:pt x="8" y="18"/>
                    </a:lnTo>
                  </a:path>
                </a:pathLst>
              </a:custGeom>
              <a:solidFill>
                <a:schemeClr val="accent2"/>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5" name="Google Shape;35;p1"/>
              <p:cNvSpPr/>
              <p:nvPr/>
            </p:nvSpPr>
            <p:spPr>
              <a:xfrm>
                <a:off x="1809750" y="2279650"/>
                <a:ext cx="119062" cy="207962"/>
              </a:xfrm>
              <a:custGeom>
                <a:rect b="b" l="l" r="r" t="t"/>
                <a:pathLst>
                  <a:path extrusionOk="0" h="130" w="74">
                    <a:moveTo>
                      <a:pt x="30" y="0"/>
                    </a:moveTo>
                    <a:lnTo>
                      <a:pt x="36" y="2"/>
                    </a:lnTo>
                    <a:lnTo>
                      <a:pt x="38" y="6"/>
                    </a:lnTo>
                    <a:lnTo>
                      <a:pt x="40" y="10"/>
                    </a:lnTo>
                    <a:lnTo>
                      <a:pt x="44" y="14"/>
                    </a:lnTo>
                    <a:lnTo>
                      <a:pt x="48" y="16"/>
                    </a:lnTo>
                    <a:lnTo>
                      <a:pt x="50" y="20"/>
                    </a:lnTo>
                    <a:lnTo>
                      <a:pt x="54" y="20"/>
                    </a:lnTo>
                    <a:lnTo>
                      <a:pt x="56" y="24"/>
                    </a:lnTo>
                    <a:lnTo>
                      <a:pt x="60" y="28"/>
                    </a:lnTo>
                    <a:lnTo>
                      <a:pt x="60" y="34"/>
                    </a:lnTo>
                    <a:lnTo>
                      <a:pt x="60" y="38"/>
                    </a:lnTo>
                    <a:lnTo>
                      <a:pt x="60" y="44"/>
                    </a:lnTo>
                    <a:lnTo>
                      <a:pt x="60" y="48"/>
                    </a:lnTo>
                    <a:lnTo>
                      <a:pt x="60" y="52"/>
                    </a:lnTo>
                    <a:lnTo>
                      <a:pt x="62" y="56"/>
                    </a:lnTo>
                    <a:lnTo>
                      <a:pt x="66" y="56"/>
                    </a:lnTo>
                    <a:lnTo>
                      <a:pt x="68" y="60"/>
                    </a:lnTo>
                    <a:lnTo>
                      <a:pt x="68" y="64"/>
                    </a:lnTo>
                    <a:lnTo>
                      <a:pt x="68" y="68"/>
                    </a:lnTo>
                    <a:lnTo>
                      <a:pt x="68" y="72"/>
                    </a:lnTo>
                    <a:lnTo>
                      <a:pt x="68" y="76"/>
                    </a:lnTo>
                    <a:lnTo>
                      <a:pt x="70" y="80"/>
                    </a:lnTo>
                    <a:lnTo>
                      <a:pt x="74" y="80"/>
                    </a:lnTo>
                    <a:lnTo>
                      <a:pt x="74" y="84"/>
                    </a:lnTo>
                    <a:lnTo>
                      <a:pt x="74" y="90"/>
                    </a:lnTo>
                    <a:lnTo>
                      <a:pt x="74" y="94"/>
                    </a:lnTo>
                    <a:lnTo>
                      <a:pt x="74" y="98"/>
                    </a:lnTo>
                    <a:lnTo>
                      <a:pt x="74" y="102"/>
                    </a:lnTo>
                    <a:lnTo>
                      <a:pt x="74" y="106"/>
                    </a:lnTo>
                    <a:lnTo>
                      <a:pt x="72" y="110"/>
                    </a:lnTo>
                    <a:lnTo>
                      <a:pt x="70" y="114"/>
                    </a:lnTo>
                    <a:lnTo>
                      <a:pt x="68" y="118"/>
                    </a:lnTo>
                    <a:lnTo>
                      <a:pt x="66" y="122"/>
                    </a:lnTo>
                    <a:lnTo>
                      <a:pt x="62" y="124"/>
                    </a:lnTo>
                    <a:lnTo>
                      <a:pt x="58" y="126"/>
                    </a:lnTo>
                    <a:lnTo>
                      <a:pt x="54" y="130"/>
                    </a:lnTo>
                    <a:lnTo>
                      <a:pt x="50" y="128"/>
                    </a:lnTo>
                    <a:lnTo>
                      <a:pt x="46" y="128"/>
                    </a:lnTo>
                    <a:lnTo>
                      <a:pt x="42" y="128"/>
                    </a:lnTo>
                    <a:lnTo>
                      <a:pt x="40" y="124"/>
                    </a:lnTo>
                    <a:lnTo>
                      <a:pt x="38" y="120"/>
                    </a:lnTo>
                    <a:lnTo>
                      <a:pt x="36" y="116"/>
                    </a:lnTo>
                    <a:lnTo>
                      <a:pt x="32" y="114"/>
                    </a:lnTo>
                    <a:lnTo>
                      <a:pt x="28" y="110"/>
                    </a:lnTo>
                    <a:lnTo>
                      <a:pt x="24" y="104"/>
                    </a:lnTo>
                    <a:lnTo>
                      <a:pt x="24" y="100"/>
                    </a:lnTo>
                    <a:lnTo>
                      <a:pt x="22" y="96"/>
                    </a:lnTo>
                    <a:lnTo>
                      <a:pt x="18" y="92"/>
                    </a:lnTo>
                    <a:lnTo>
                      <a:pt x="18" y="88"/>
                    </a:lnTo>
                    <a:lnTo>
                      <a:pt x="16" y="84"/>
                    </a:lnTo>
                    <a:lnTo>
                      <a:pt x="16" y="80"/>
                    </a:lnTo>
                    <a:lnTo>
                      <a:pt x="12" y="78"/>
                    </a:lnTo>
                    <a:lnTo>
                      <a:pt x="10" y="74"/>
                    </a:lnTo>
                    <a:lnTo>
                      <a:pt x="8" y="70"/>
                    </a:lnTo>
                    <a:lnTo>
                      <a:pt x="4" y="68"/>
                    </a:lnTo>
                    <a:lnTo>
                      <a:pt x="4" y="64"/>
                    </a:lnTo>
                    <a:lnTo>
                      <a:pt x="4" y="60"/>
                    </a:lnTo>
                    <a:lnTo>
                      <a:pt x="4" y="54"/>
                    </a:lnTo>
                    <a:lnTo>
                      <a:pt x="2" y="48"/>
                    </a:lnTo>
                    <a:lnTo>
                      <a:pt x="0" y="40"/>
                    </a:lnTo>
                    <a:lnTo>
                      <a:pt x="0" y="36"/>
                    </a:lnTo>
                    <a:lnTo>
                      <a:pt x="2" y="32"/>
                    </a:lnTo>
                    <a:lnTo>
                      <a:pt x="2" y="28"/>
                    </a:lnTo>
                    <a:lnTo>
                      <a:pt x="4" y="24"/>
                    </a:lnTo>
                    <a:lnTo>
                      <a:pt x="8" y="22"/>
                    </a:lnTo>
                    <a:lnTo>
                      <a:pt x="12" y="20"/>
                    </a:lnTo>
                    <a:lnTo>
                      <a:pt x="14" y="16"/>
                    </a:lnTo>
                    <a:lnTo>
                      <a:pt x="18" y="14"/>
                    </a:lnTo>
                    <a:lnTo>
                      <a:pt x="22" y="12"/>
                    </a:lnTo>
                    <a:lnTo>
                      <a:pt x="24" y="8"/>
                    </a:lnTo>
                    <a:lnTo>
                      <a:pt x="24" y="4"/>
                    </a:lnTo>
                    <a:lnTo>
                      <a:pt x="28" y="0"/>
                    </a:lnTo>
                    <a:lnTo>
                      <a:pt x="32" y="0"/>
                    </a:lnTo>
                    <a:lnTo>
                      <a:pt x="36" y="0"/>
                    </a:lnTo>
                    <a:lnTo>
                      <a:pt x="30" y="0"/>
                    </a:lnTo>
                  </a:path>
                </a:pathLst>
              </a:custGeom>
              <a:solidFill>
                <a:schemeClr val="accent2"/>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6" name="Google Shape;36;p1"/>
              <p:cNvSpPr/>
              <p:nvPr/>
            </p:nvSpPr>
            <p:spPr>
              <a:xfrm>
                <a:off x="1965325" y="2317750"/>
                <a:ext cx="179387" cy="277812"/>
              </a:xfrm>
              <a:custGeom>
                <a:rect b="b" l="l" r="r" t="t"/>
                <a:pathLst>
                  <a:path extrusionOk="0" h="174" w="112">
                    <a:moveTo>
                      <a:pt x="10" y="0"/>
                    </a:moveTo>
                    <a:lnTo>
                      <a:pt x="14" y="0"/>
                    </a:lnTo>
                    <a:lnTo>
                      <a:pt x="18" y="0"/>
                    </a:lnTo>
                    <a:lnTo>
                      <a:pt x="22" y="0"/>
                    </a:lnTo>
                    <a:lnTo>
                      <a:pt x="26" y="0"/>
                    </a:lnTo>
                    <a:lnTo>
                      <a:pt x="30" y="0"/>
                    </a:lnTo>
                    <a:lnTo>
                      <a:pt x="36" y="0"/>
                    </a:lnTo>
                    <a:lnTo>
                      <a:pt x="40" y="6"/>
                    </a:lnTo>
                    <a:lnTo>
                      <a:pt x="44" y="10"/>
                    </a:lnTo>
                    <a:lnTo>
                      <a:pt x="46" y="14"/>
                    </a:lnTo>
                    <a:lnTo>
                      <a:pt x="50" y="16"/>
                    </a:lnTo>
                    <a:lnTo>
                      <a:pt x="54" y="18"/>
                    </a:lnTo>
                    <a:lnTo>
                      <a:pt x="56" y="22"/>
                    </a:lnTo>
                    <a:lnTo>
                      <a:pt x="58" y="26"/>
                    </a:lnTo>
                    <a:lnTo>
                      <a:pt x="62" y="28"/>
                    </a:lnTo>
                    <a:lnTo>
                      <a:pt x="66" y="30"/>
                    </a:lnTo>
                    <a:lnTo>
                      <a:pt x="70" y="34"/>
                    </a:lnTo>
                    <a:lnTo>
                      <a:pt x="72" y="38"/>
                    </a:lnTo>
                    <a:lnTo>
                      <a:pt x="76" y="40"/>
                    </a:lnTo>
                    <a:lnTo>
                      <a:pt x="80" y="42"/>
                    </a:lnTo>
                    <a:lnTo>
                      <a:pt x="86" y="46"/>
                    </a:lnTo>
                    <a:lnTo>
                      <a:pt x="90" y="48"/>
                    </a:lnTo>
                    <a:lnTo>
                      <a:pt x="94" y="52"/>
                    </a:lnTo>
                    <a:lnTo>
                      <a:pt x="98" y="54"/>
                    </a:lnTo>
                    <a:lnTo>
                      <a:pt x="98" y="58"/>
                    </a:lnTo>
                    <a:lnTo>
                      <a:pt x="100" y="62"/>
                    </a:lnTo>
                    <a:lnTo>
                      <a:pt x="102" y="66"/>
                    </a:lnTo>
                    <a:lnTo>
                      <a:pt x="106" y="70"/>
                    </a:lnTo>
                    <a:lnTo>
                      <a:pt x="108" y="74"/>
                    </a:lnTo>
                    <a:lnTo>
                      <a:pt x="110" y="78"/>
                    </a:lnTo>
                    <a:lnTo>
                      <a:pt x="112" y="82"/>
                    </a:lnTo>
                    <a:lnTo>
                      <a:pt x="112" y="88"/>
                    </a:lnTo>
                    <a:lnTo>
                      <a:pt x="112" y="92"/>
                    </a:lnTo>
                    <a:lnTo>
                      <a:pt x="112" y="96"/>
                    </a:lnTo>
                    <a:lnTo>
                      <a:pt x="112" y="100"/>
                    </a:lnTo>
                    <a:lnTo>
                      <a:pt x="112" y="104"/>
                    </a:lnTo>
                    <a:lnTo>
                      <a:pt x="112" y="108"/>
                    </a:lnTo>
                    <a:lnTo>
                      <a:pt x="112" y="112"/>
                    </a:lnTo>
                    <a:lnTo>
                      <a:pt x="112" y="116"/>
                    </a:lnTo>
                    <a:lnTo>
                      <a:pt x="112" y="120"/>
                    </a:lnTo>
                    <a:lnTo>
                      <a:pt x="112" y="128"/>
                    </a:lnTo>
                    <a:lnTo>
                      <a:pt x="112" y="132"/>
                    </a:lnTo>
                    <a:lnTo>
                      <a:pt x="112" y="136"/>
                    </a:lnTo>
                    <a:lnTo>
                      <a:pt x="112" y="140"/>
                    </a:lnTo>
                    <a:lnTo>
                      <a:pt x="112" y="144"/>
                    </a:lnTo>
                    <a:lnTo>
                      <a:pt x="112" y="148"/>
                    </a:lnTo>
                    <a:lnTo>
                      <a:pt x="112" y="152"/>
                    </a:lnTo>
                    <a:lnTo>
                      <a:pt x="110" y="156"/>
                    </a:lnTo>
                    <a:lnTo>
                      <a:pt x="106" y="158"/>
                    </a:lnTo>
                    <a:lnTo>
                      <a:pt x="106" y="162"/>
                    </a:lnTo>
                    <a:lnTo>
                      <a:pt x="104" y="166"/>
                    </a:lnTo>
                    <a:lnTo>
                      <a:pt x="100" y="170"/>
                    </a:lnTo>
                    <a:lnTo>
                      <a:pt x="96" y="174"/>
                    </a:lnTo>
                    <a:lnTo>
                      <a:pt x="92" y="174"/>
                    </a:lnTo>
                    <a:lnTo>
                      <a:pt x="88" y="174"/>
                    </a:lnTo>
                    <a:lnTo>
                      <a:pt x="84" y="174"/>
                    </a:lnTo>
                    <a:lnTo>
                      <a:pt x="80" y="174"/>
                    </a:lnTo>
                    <a:lnTo>
                      <a:pt x="74" y="174"/>
                    </a:lnTo>
                    <a:lnTo>
                      <a:pt x="70" y="174"/>
                    </a:lnTo>
                    <a:lnTo>
                      <a:pt x="64" y="172"/>
                    </a:lnTo>
                    <a:lnTo>
                      <a:pt x="60" y="170"/>
                    </a:lnTo>
                    <a:lnTo>
                      <a:pt x="56" y="166"/>
                    </a:lnTo>
                    <a:lnTo>
                      <a:pt x="52" y="164"/>
                    </a:lnTo>
                    <a:lnTo>
                      <a:pt x="50" y="160"/>
                    </a:lnTo>
                    <a:lnTo>
                      <a:pt x="46" y="158"/>
                    </a:lnTo>
                    <a:lnTo>
                      <a:pt x="46" y="154"/>
                    </a:lnTo>
                    <a:lnTo>
                      <a:pt x="40" y="148"/>
                    </a:lnTo>
                    <a:lnTo>
                      <a:pt x="38" y="144"/>
                    </a:lnTo>
                    <a:lnTo>
                      <a:pt x="34" y="142"/>
                    </a:lnTo>
                    <a:lnTo>
                      <a:pt x="28" y="136"/>
                    </a:lnTo>
                    <a:lnTo>
                      <a:pt x="26" y="132"/>
                    </a:lnTo>
                    <a:lnTo>
                      <a:pt x="22" y="124"/>
                    </a:lnTo>
                    <a:lnTo>
                      <a:pt x="20" y="120"/>
                    </a:lnTo>
                    <a:lnTo>
                      <a:pt x="18" y="116"/>
                    </a:lnTo>
                    <a:lnTo>
                      <a:pt x="16" y="108"/>
                    </a:lnTo>
                    <a:lnTo>
                      <a:pt x="14" y="104"/>
                    </a:lnTo>
                    <a:lnTo>
                      <a:pt x="14" y="100"/>
                    </a:lnTo>
                    <a:lnTo>
                      <a:pt x="12" y="96"/>
                    </a:lnTo>
                    <a:lnTo>
                      <a:pt x="10" y="92"/>
                    </a:lnTo>
                    <a:lnTo>
                      <a:pt x="6" y="88"/>
                    </a:lnTo>
                    <a:lnTo>
                      <a:pt x="4" y="84"/>
                    </a:lnTo>
                    <a:lnTo>
                      <a:pt x="2" y="80"/>
                    </a:lnTo>
                    <a:lnTo>
                      <a:pt x="2" y="74"/>
                    </a:lnTo>
                    <a:lnTo>
                      <a:pt x="2" y="70"/>
                    </a:lnTo>
                    <a:lnTo>
                      <a:pt x="2" y="62"/>
                    </a:lnTo>
                    <a:lnTo>
                      <a:pt x="2" y="58"/>
                    </a:lnTo>
                    <a:lnTo>
                      <a:pt x="2" y="54"/>
                    </a:lnTo>
                    <a:lnTo>
                      <a:pt x="2" y="50"/>
                    </a:lnTo>
                    <a:lnTo>
                      <a:pt x="2" y="44"/>
                    </a:lnTo>
                    <a:lnTo>
                      <a:pt x="2" y="40"/>
                    </a:lnTo>
                    <a:lnTo>
                      <a:pt x="0" y="34"/>
                    </a:lnTo>
                    <a:lnTo>
                      <a:pt x="0" y="30"/>
                    </a:lnTo>
                    <a:lnTo>
                      <a:pt x="0" y="26"/>
                    </a:lnTo>
                    <a:lnTo>
                      <a:pt x="4" y="24"/>
                    </a:lnTo>
                    <a:lnTo>
                      <a:pt x="8" y="20"/>
                    </a:lnTo>
                    <a:lnTo>
                      <a:pt x="8" y="16"/>
                    </a:lnTo>
                    <a:lnTo>
                      <a:pt x="8" y="12"/>
                    </a:lnTo>
                    <a:lnTo>
                      <a:pt x="8" y="8"/>
                    </a:lnTo>
                    <a:lnTo>
                      <a:pt x="6" y="4"/>
                    </a:lnTo>
                    <a:lnTo>
                      <a:pt x="10" y="0"/>
                    </a:lnTo>
                  </a:path>
                </a:pathLst>
              </a:custGeom>
              <a:solidFill>
                <a:schemeClr val="accent2"/>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7" name="Google Shape;37;p1"/>
              <p:cNvSpPr/>
              <p:nvPr/>
            </p:nvSpPr>
            <p:spPr>
              <a:xfrm>
                <a:off x="3178175" y="311150"/>
                <a:ext cx="68262" cy="65087"/>
              </a:xfrm>
              <a:custGeom>
                <a:rect b="b" l="l" r="r" t="t"/>
                <a:pathLst>
                  <a:path extrusionOk="0" h="40" w="42">
                    <a:moveTo>
                      <a:pt x="14" y="36"/>
                    </a:moveTo>
                    <a:lnTo>
                      <a:pt x="20" y="36"/>
                    </a:lnTo>
                    <a:lnTo>
                      <a:pt x="24" y="36"/>
                    </a:lnTo>
                    <a:lnTo>
                      <a:pt x="28" y="36"/>
                    </a:lnTo>
                    <a:lnTo>
                      <a:pt x="32" y="34"/>
                    </a:lnTo>
                    <a:lnTo>
                      <a:pt x="32" y="30"/>
                    </a:lnTo>
                    <a:lnTo>
                      <a:pt x="36" y="28"/>
                    </a:lnTo>
                    <a:lnTo>
                      <a:pt x="40" y="26"/>
                    </a:lnTo>
                    <a:lnTo>
                      <a:pt x="40" y="22"/>
                    </a:lnTo>
                    <a:lnTo>
                      <a:pt x="42" y="18"/>
                    </a:lnTo>
                    <a:lnTo>
                      <a:pt x="42" y="14"/>
                    </a:lnTo>
                    <a:lnTo>
                      <a:pt x="42" y="10"/>
                    </a:lnTo>
                    <a:lnTo>
                      <a:pt x="42" y="6"/>
                    </a:lnTo>
                    <a:lnTo>
                      <a:pt x="42" y="2"/>
                    </a:lnTo>
                    <a:lnTo>
                      <a:pt x="38" y="2"/>
                    </a:lnTo>
                    <a:lnTo>
                      <a:pt x="34" y="2"/>
                    </a:lnTo>
                    <a:lnTo>
                      <a:pt x="26" y="2"/>
                    </a:lnTo>
                    <a:lnTo>
                      <a:pt x="22" y="2"/>
                    </a:lnTo>
                    <a:lnTo>
                      <a:pt x="18" y="2"/>
                    </a:lnTo>
                    <a:lnTo>
                      <a:pt x="14" y="0"/>
                    </a:lnTo>
                    <a:lnTo>
                      <a:pt x="10" y="0"/>
                    </a:lnTo>
                    <a:lnTo>
                      <a:pt x="10" y="4"/>
                    </a:lnTo>
                    <a:lnTo>
                      <a:pt x="8" y="8"/>
                    </a:lnTo>
                    <a:lnTo>
                      <a:pt x="8" y="12"/>
                    </a:lnTo>
                    <a:lnTo>
                      <a:pt x="4" y="12"/>
                    </a:lnTo>
                    <a:lnTo>
                      <a:pt x="0" y="18"/>
                    </a:lnTo>
                    <a:lnTo>
                      <a:pt x="0" y="22"/>
                    </a:lnTo>
                    <a:lnTo>
                      <a:pt x="2" y="26"/>
                    </a:lnTo>
                    <a:lnTo>
                      <a:pt x="4" y="30"/>
                    </a:lnTo>
                    <a:lnTo>
                      <a:pt x="6" y="34"/>
                    </a:lnTo>
                    <a:lnTo>
                      <a:pt x="8" y="38"/>
                    </a:lnTo>
                    <a:lnTo>
                      <a:pt x="12" y="40"/>
                    </a:lnTo>
                    <a:lnTo>
                      <a:pt x="16" y="40"/>
                    </a:lnTo>
                    <a:lnTo>
                      <a:pt x="20" y="40"/>
                    </a:lnTo>
                    <a:lnTo>
                      <a:pt x="14" y="36"/>
                    </a:lnTo>
                  </a:path>
                </a:pathLst>
              </a:custGeom>
              <a:solidFill>
                <a:schemeClr val="accent2"/>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grpSp>
        <p:grpSp>
          <p:nvGrpSpPr>
            <p:cNvPr id="38" name="Google Shape;38;p1"/>
            <p:cNvGrpSpPr/>
            <p:nvPr/>
          </p:nvGrpSpPr>
          <p:grpSpPr>
            <a:xfrm>
              <a:off x="7502525" y="5524500"/>
              <a:ext cx="1620837" cy="1322387"/>
              <a:chOff x="7502525" y="5524500"/>
              <a:chExt cx="1620837" cy="1322387"/>
            </a:xfrm>
          </p:grpSpPr>
          <p:sp>
            <p:nvSpPr>
              <p:cNvPr id="39" name="Google Shape;39;p1"/>
              <p:cNvSpPr/>
              <p:nvPr/>
            </p:nvSpPr>
            <p:spPr>
              <a:xfrm>
                <a:off x="8429625" y="5553075"/>
                <a:ext cx="153987" cy="239712"/>
              </a:xfrm>
              <a:custGeom>
                <a:rect b="b" l="l" r="r" t="t"/>
                <a:pathLst>
                  <a:path extrusionOk="0" h="150" w="96">
                    <a:moveTo>
                      <a:pt x="16" y="144"/>
                    </a:moveTo>
                    <a:lnTo>
                      <a:pt x="20" y="144"/>
                    </a:lnTo>
                    <a:lnTo>
                      <a:pt x="24" y="144"/>
                    </a:lnTo>
                    <a:lnTo>
                      <a:pt x="28" y="142"/>
                    </a:lnTo>
                    <a:lnTo>
                      <a:pt x="32" y="142"/>
                    </a:lnTo>
                    <a:lnTo>
                      <a:pt x="32" y="138"/>
                    </a:lnTo>
                    <a:lnTo>
                      <a:pt x="36" y="138"/>
                    </a:lnTo>
                    <a:lnTo>
                      <a:pt x="36" y="134"/>
                    </a:lnTo>
                    <a:lnTo>
                      <a:pt x="40" y="132"/>
                    </a:lnTo>
                    <a:lnTo>
                      <a:pt x="44" y="130"/>
                    </a:lnTo>
                    <a:lnTo>
                      <a:pt x="46" y="126"/>
                    </a:lnTo>
                    <a:lnTo>
                      <a:pt x="46" y="122"/>
                    </a:lnTo>
                    <a:lnTo>
                      <a:pt x="48" y="116"/>
                    </a:lnTo>
                    <a:lnTo>
                      <a:pt x="48" y="112"/>
                    </a:lnTo>
                    <a:lnTo>
                      <a:pt x="48" y="108"/>
                    </a:lnTo>
                    <a:lnTo>
                      <a:pt x="46" y="104"/>
                    </a:lnTo>
                    <a:lnTo>
                      <a:pt x="46" y="100"/>
                    </a:lnTo>
                    <a:lnTo>
                      <a:pt x="44" y="96"/>
                    </a:lnTo>
                    <a:lnTo>
                      <a:pt x="42" y="92"/>
                    </a:lnTo>
                    <a:lnTo>
                      <a:pt x="40" y="86"/>
                    </a:lnTo>
                    <a:lnTo>
                      <a:pt x="40" y="82"/>
                    </a:lnTo>
                    <a:lnTo>
                      <a:pt x="44" y="80"/>
                    </a:lnTo>
                    <a:lnTo>
                      <a:pt x="46" y="76"/>
                    </a:lnTo>
                    <a:lnTo>
                      <a:pt x="52" y="74"/>
                    </a:lnTo>
                    <a:lnTo>
                      <a:pt x="52" y="70"/>
                    </a:lnTo>
                    <a:lnTo>
                      <a:pt x="52" y="66"/>
                    </a:lnTo>
                    <a:lnTo>
                      <a:pt x="56" y="66"/>
                    </a:lnTo>
                    <a:lnTo>
                      <a:pt x="60" y="66"/>
                    </a:lnTo>
                    <a:lnTo>
                      <a:pt x="64" y="64"/>
                    </a:lnTo>
                    <a:lnTo>
                      <a:pt x="68" y="64"/>
                    </a:lnTo>
                    <a:lnTo>
                      <a:pt x="72" y="62"/>
                    </a:lnTo>
                    <a:lnTo>
                      <a:pt x="74" y="58"/>
                    </a:lnTo>
                    <a:lnTo>
                      <a:pt x="78" y="56"/>
                    </a:lnTo>
                    <a:lnTo>
                      <a:pt x="82" y="54"/>
                    </a:lnTo>
                    <a:lnTo>
                      <a:pt x="86" y="54"/>
                    </a:lnTo>
                    <a:lnTo>
                      <a:pt x="88" y="50"/>
                    </a:lnTo>
                    <a:lnTo>
                      <a:pt x="90" y="46"/>
                    </a:lnTo>
                    <a:lnTo>
                      <a:pt x="92" y="42"/>
                    </a:lnTo>
                    <a:lnTo>
                      <a:pt x="94" y="38"/>
                    </a:lnTo>
                    <a:lnTo>
                      <a:pt x="94" y="34"/>
                    </a:lnTo>
                    <a:lnTo>
                      <a:pt x="96" y="30"/>
                    </a:lnTo>
                    <a:lnTo>
                      <a:pt x="96" y="26"/>
                    </a:lnTo>
                    <a:lnTo>
                      <a:pt x="96" y="22"/>
                    </a:lnTo>
                    <a:lnTo>
                      <a:pt x="94" y="18"/>
                    </a:lnTo>
                    <a:lnTo>
                      <a:pt x="92" y="14"/>
                    </a:lnTo>
                    <a:lnTo>
                      <a:pt x="90" y="10"/>
                    </a:lnTo>
                    <a:lnTo>
                      <a:pt x="86" y="10"/>
                    </a:lnTo>
                    <a:lnTo>
                      <a:pt x="82" y="8"/>
                    </a:lnTo>
                    <a:lnTo>
                      <a:pt x="78" y="8"/>
                    </a:lnTo>
                    <a:lnTo>
                      <a:pt x="74" y="6"/>
                    </a:lnTo>
                    <a:lnTo>
                      <a:pt x="70" y="4"/>
                    </a:lnTo>
                    <a:lnTo>
                      <a:pt x="66" y="0"/>
                    </a:lnTo>
                    <a:lnTo>
                      <a:pt x="62" y="0"/>
                    </a:lnTo>
                    <a:lnTo>
                      <a:pt x="56" y="0"/>
                    </a:lnTo>
                    <a:lnTo>
                      <a:pt x="52" y="2"/>
                    </a:lnTo>
                    <a:lnTo>
                      <a:pt x="50" y="6"/>
                    </a:lnTo>
                    <a:lnTo>
                      <a:pt x="48" y="10"/>
                    </a:lnTo>
                    <a:lnTo>
                      <a:pt x="44" y="12"/>
                    </a:lnTo>
                    <a:lnTo>
                      <a:pt x="42" y="16"/>
                    </a:lnTo>
                    <a:lnTo>
                      <a:pt x="40" y="20"/>
                    </a:lnTo>
                    <a:lnTo>
                      <a:pt x="40" y="24"/>
                    </a:lnTo>
                    <a:lnTo>
                      <a:pt x="40" y="28"/>
                    </a:lnTo>
                    <a:lnTo>
                      <a:pt x="36" y="30"/>
                    </a:lnTo>
                    <a:lnTo>
                      <a:pt x="32" y="32"/>
                    </a:lnTo>
                    <a:lnTo>
                      <a:pt x="28" y="34"/>
                    </a:lnTo>
                    <a:lnTo>
                      <a:pt x="28" y="38"/>
                    </a:lnTo>
                    <a:lnTo>
                      <a:pt x="24" y="40"/>
                    </a:lnTo>
                    <a:lnTo>
                      <a:pt x="24" y="44"/>
                    </a:lnTo>
                    <a:lnTo>
                      <a:pt x="26" y="48"/>
                    </a:lnTo>
                    <a:lnTo>
                      <a:pt x="26" y="52"/>
                    </a:lnTo>
                    <a:lnTo>
                      <a:pt x="26" y="56"/>
                    </a:lnTo>
                    <a:lnTo>
                      <a:pt x="26" y="62"/>
                    </a:lnTo>
                    <a:lnTo>
                      <a:pt x="28" y="66"/>
                    </a:lnTo>
                    <a:lnTo>
                      <a:pt x="32" y="68"/>
                    </a:lnTo>
                    <a:lnTo>
                      <a:pt x="34" y="72"/>
                    </a:lnTo>
                    <a:lnTo>
                      <a:pt x="36" y="76"/>
                    </a:lnTo>
                    <a:lnTo>
                      <a:pt x="36" y="80"/>
                    </a:lnTo>
                    <a:lnTo>
                      <a:pt x="34" y="84"/>
                    </a:lnTo>
                    <a:lnTo>
                      <a:pt x="30" y="84"/>
                    </a:lnTo>
                    <a:lnTo>
                      <a:pt x="26" y="84"/>
                    </a:lnTo>
                    <a:lnTo>
                      <a:pt x="22" y="86"/>
                    </a:lnTo>
                    <a:lnTo>
                      <a:pt x="18" y="88"/>
                    </a:lnTo>
                    <a:lnTo>
                      <a:pt x="12" y="90"/>
                    </a:lnTo>
                    <a:lnTo>
                      <a:pt x="8" y="90"/>
                    </a:lnTo>
                    <a:lnTo>
                      <a:pt x="8" y="94"/>
                    </a:lnTo>
                    <a:lnTo>
                      <a:pt x="6" y="98"/>
                    </a:lnTo>
                    <a:lnTo>
                      <a:pt x="4" y="102"/>
                    </a:lnTo>
                    <a:lnTo>
                      <a:pt x="4" y="108"/>
                    </a:lnTo>
                    <a:lnTo>
                      <a:pt x="2" y="112"/>
                    </a:lnTo>
                    <a:lnTo>
                      <a:pt x="2" y="116"/>
                    </a:lnTo>
                    <a:lnTo>
                      <a:pt x="2" y="120"/>
                    </a:lnTo>
                    <a:lnTo>
                      <a:pt x="2" y="124"/>
                    </a:lnTo>
                    <a:lnTo>
                      <a:pt x="2" y="128"/>
                    </a:lnTo>
                    <a:lnTo>
                      <a:pt x="0" y="132"/>
                    </a:lnTo>
                    <a:lnTo>
                      <a:pt x="0" y="136"/>
                    </a:lnTo>
                    <a:lnTo>
                      <a:pt x="0" y="140"/>
                    </a:lnTo>
                    <a:lnTo>
                      <a:pt x="4" y="144"/>
                    </a:lnTo>
                    <a:lnTo>
                      <a:pt x="8" y="146"/>
                    </a:lnTo>
                    <a:lnTo>
                      <a:pt x="12" y="148"/>
                    </a:lnTo>
                    <a:lnTo>
                      <a:pt x="16" y="148"/>
                    </a:lnTo>
                    <a:lnTo>
                      <a:pt x="20" y="150"/>
                    </a:lnTo>
                    <a:lnTo>
                      <a:pt x="24" y="150"/>
                    </a:lnTo>
                    <a:lnTo>
                      <a:pt x="28" y="148"/>
                    </a:lnTo>
                    <a:lnTo>
                      <a:pt x="30" y="142"/>
                    </a:lnTo>
                  </a:path>
                </a:pathLst>
              </a:custGeom>
              <a:solidFill>
                <a:schemeClr val="hlink"/>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0" name="Google Shape;40;p1"/>
              <p:cNvSpPr/>
              <p:nvPr/>
            </p:nvSpPr>
            <p:spPr>
              <a:xfrm>
                <a:off x="8394700" y="5588000"/>
                <a:ext cx="74612" cy="138112"/>
              </a:xfrm>
              <a:custGeom>
                <a:rect b="b" l="l" r="r" t="t"/>
                <a:pathLst>
                  <a:path extrusionOk="0" h="86" w="46">
                    <a:moveTo>
                      <a:pt x="18" y="82"/>
                    </a:moveTo>
                    <a:lnTo>
                      <a:pt x="18" y="78"/>
                    </a:lnTo>
                    <a:lnTo>
                      <a:pt x="18" y="74"/>
                    </a:lnTo>
                    <a:lnTo>
                      <a:pt x="18" y="70"/>
                    </a:lnTo>
                    <a:lnTo>
                      <a:pt x="18" y="66"/>
                    </a:lnTo>
                    <a:lnTo>
                      <a:pt x="18" y="62"/>
                    </a:lnTo>
                    <a:lnTo>
                      <a:pt x="22" y="58"/>
                    </a:lnTo>
                    <a:lnTo>
                      <a:pt x="24" y="54"/>
                    </a:lnTo>
                    <a:lnTo>
                      <a:pt x="28" y="54"/>
                    </a:lnTo>
                    <a:lnTo>
                      <a:pt x="32" y="54"/>
                    </a:lnTo>
                    <a:lnTo>
                      <a:pt x="36" y="54"/>
                    </a:lnTo>
                    <a:lnTo>
                      <a:pt x="40" y="52"/>
                    </a:lnTo>
                    <a:lnTo>
                      <a:pt x="40" y="48"/>
                    </a:lnTo>
                    <a:lnTo>
                      <a:pt x="40" y="44"/>
                    </a:lnTo>
                    <a:lnTo>
                      <a:pt x="40" y="40"/>
                    </a:lnTo>
                    <a:lnTo>
                      <a:pt x="40" y="34"/>
                    </a:lnTo>
                    <a:lnTo>
                      <a:pt x="36" y="32"/>
                    </a:lnTo>
                    <a:lnTo>
                      <a:pt x="36" y="28"/>
                    </a:lnTo>
                    <a:lnTo>
                      <a:pt x="34" y="24"/>
                    </a:lnTo>
                    <a:lnTo>
                      <a:pt x="34" y="20"/>
                    </a:lnTo>
                    <a:lnTo>
                      <a:pt x="38" y="18"/>
                    </a:lnTo>
                    <a:lnTo>
                      <a:pt x="42" y="16"/>
                    </a:lnTo>
                    <a:lnTo>
                      <a:pt x="44" y="12"/>
                    </a:lnTo>
                    <a:lnTo>
                      <a:pt x="46" y="8"/>
                    </a:lnTo>
                    <a:lnTo>
                      <a:pt x="42" y="4"/>
                    </a:lnTo>
                    <a:lnTo>
                      <a:pt x="38" y="2"/>
                    </a:lnTo>
                    <a:lnTo>
                      <a:pt x="34" y="2"/>
                    </a:lnTo>
                    <a:lnTo>
                      <a:pt x="28" y="0"/>
                    </a:lnTo>
                    <a:lnTo>
                      <a:pt x="24" y="0"/>
                    </a:lnTo>
                    <a:lnTo>
                      <a:pt x="20" y="0"/>
                    </a:lnTo>
                    <a:lnTo>
                      <a:pt x="18" y="4"/>
                    </a:lnTo>
                    <a:lnTo>
                      <a:pt x="16" y="8"/>
                    </a:lnTo>
                    <a:lnTo>
                      <a:pt x="14" y="12"/>
                    </a:lnTo>
                    <a:lnTo>
                      <a:pt x="14" y="16"/>
                    </a:lnTo>
                    <a:lnTo>
                      <a:pt x="16" y="20"/>
                    </a:lnTo>
                    <a:lnTo>
                      <a:pt x="14" y="24"/>
                    </a:lnTo>
                    <a:lnTo>
                      <a:pt x="10" y="24"/>
                    </a:lnTo>
                    <a:lnTo>
                      <a:pt x="6" y="26"/>
                    </a:lnTo>
                    <a:lnTo>
                      <a:pt x="2" y="30"/>
                    </a:lnTo>
                    <a:lnTo>
                      <a:pt x="2" y="34"/>
                    </a:lnTo>
                    <a:lnTo>
                      <a:pt x="2" y="38"/>
                    </a:lnTo>
                    <a:lnTo>
                      <a:pt x="0" y="42"/>
                    </a:lnTo>
                    <a:lnTo>
                      <a:pt x="0" y="46"/>
                    </a:lnTo>
                    <a:lnTo>
                      <a:pt x="0" y="50"/>
                    </a:lnTo>
                    <a:lnTo>
                      <a:pt x="0" y="54"/>
                    </a:lnTo>
                    <a:lnTo>
                      <a:pt x="0" y="58"/>
                    </a:lnTo>
                    <a:lnTo>
                      <a:pt x="0" y="62"/>
                    </a:lnTo>
                    <a:lnTo>
                      <a:pt x="4" y="62"/>
                    </a:lnTo>
                    <a:lnTo>
                      <a:pt x="8" y="64"/>
                    </a:lnTo>
                    <a:lnTo>
                      <a:pt x="12" y="66"/>
                    </a:lnTo>
                    <a:lnTo>
                      <a:pt x="12" y="70"/>
                    </a:lnTo>
                    <a:lnTo>
                      <a:pt x="12" y="74"/>
                    </a:lnTo>
                    <a:lnTo>
                      <a:pt x="12" y="78"/>
                    </a:lnTo>
                    <a:lnTo>
                      <a:pt x="10" y="82"/>
                    </a:lnTo>
                    <a:lnTo>
                      <a:pt x="10" y="86"/>
                    </a:lnTo>
                    <a:lnTo>
                      <a:pt x="14" y="86"/>
                    </a:lnTo>
                    <a:lnTo>
                      <a:pt x="18" y="86"/>
                    </a:lnTo>
                    <a:lnTo>
                      <a:pt x="18" y="82"/>
                    </a:lnTo>
                  </a:path>
                </a:pathLst>
              </a:custGeom>
              <a:solidFill>
                <a:schemeClr val="hlink"/>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1" name="Google Shape;41;p1"/>
              <p:cNvSpPr/>
              <p:nvPr/>
            </p:nvSpPr>
            <p:spPr>
              <a:xfrm>
                <a:off x="8432800" y="5880100"/>
                <a:ext cx="52387" cy="49212"/>
              </a:xfrm>
              <a:custGeom>
                <a:rect b="b" l="l" r="r" t="t"/>
                <a:pathLst>
                  <a:path extrusionOk="0" h="30" w="32">
                    <a:moveTo>
                      <a:pt x="4" y="28"/>
                    </a:moveTo>
                    <a:lnTo>
                      <a:pt x="8" y="28"/>
                    </a:lnTo>
                    <a:lnTo>
                      <a:pt x="12" y="30"/>
                    </a:lnTo>
                    <a:lnTo>
                      <a:pt x="18" y="30"/>
                    </a:lnTo>
                    <a:lnTo>
                      <a:pt x="22" y="30"/>
                    </a:lnTo>
                    <a:lnTo>
                      <a:pt x="26" y="30"/>
                    </a:lnTo>
                    <a:lnTo>
                      <a:pt x="30" y="26"/>
                    </a:lnTo>
                    <a:lnTo>
                      <a:pt x="30" y="20"/>
                    </a:lnTo>
                    <a:lnTo>
                      <a:pt x="32" y="16"/>
                    </a:lnTo>
                    <a:lnTo>
                      <a:pt x="32" y="12"/>
                    </a:lnTo>
                    <a:lnTo>
                      <a:pt x="32" y="8"/>
                    </a:lnTo>
                    <a:lnTo>
                      <a:pt x="30" y="4"/>
                    </a:lnTo>
                    <a:lnTo>
                      <a:pt x="26" y="2"/>
                    </a:lnTo>
                    <a:lnTo>
                      <a:pt x="22" y="0"/>
                    </a:lnTo>
                    <a:lnTo>
                      <a:pt x="18" y="0"/>
                    </a:lnTo>
                    <a:lnTo>
                      <a:pt x="14" y="0"/>
                    </a:lnTo>
                    <a:lnTo>
                      <a:pt x="10" y="2"/>
                    </a:lnTo>
                    <a:lnTo>
                      <a:pt x="10" y="6"/>
                    </a:lnTo>
                    <a:lnTo>
                      <a:pt x="10" y="10"/>
                    </a:lnTo>
                    <a:lnTo>
                      <a:pt x="6" y="12"/>
                    </a:lnTo>
                    <a:lnTo>
                      <a:pt x="4" y="16"/>
                    </a:lnTo>
                    <a:lnTo>
                      <a:pt x="2" y="20"/>
                    </a:lnTo>
                    <a:lnTo>
                      <a:pt x="0" y="24"/>
                    </a:lnTo>
                    <a:lnTo>
                      <a:pt x="0" y="28"/>
                    </a:lnTo>
                    <a:lnTo>
                      <a:pt x="4" y="28"/>
                    </a:lnTo>
                  </a:path>
                </a:pathLst>
              </a:custGeom>
              <a:solidFill>
                <a:schemeClr val="hlink"/>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2" name="Google Shape;42;p1"/>
              <p:cNvSpPr/>
              <p:nvPr/>
            </p:nvSpPr>
            <p:spPr>
              <a:xfrm>
                <a:off x="8613775" y="5753100"/>
                <a:ext cx="55562" cy="61912"/>
              </a:xfrm>
              <a:custGeom>
                <a:rect b="b" l="l" r="r" t="t"/>
                <a:pathLst>
                  <a:path extrusionOk="0" h="38" w="34">
                    <a:moveTo>
                      <a:pt x="12" y="36"/>
                    </a:moveTo>
                    <a:lnTo>
                      <a:pt x="16" y="36"/>
                    </a:lnTo>
                    <a:lnTo>
                      <a:pt x="22" y="34"/>
                    </a:lnTo>
                    <a:lnTo>
                      <a:pt x="26" y="34"/>
                    </a:lnTo>
                    <a:lnTo>
                      <a:pt x="30" y="32"/>
                    </a:lnTo>
                    <a:lnTo>
                      <a:pt x="30" y="28"/>
                    </a:lnTo>
                    <a:lnTo>
                      <a:pt x="30" y="24"/>
                    </a:lnTo>
                    <a:lnTo>
                      <a:pt x="34" y="24"/>
                    </a:lnTo>
                    <a:lnTo>
                      <a:pt x="34" y="20"/>
                    </a:lnTo>
                    <a:lnTo>
                      <a:pt x="34" y="16"/>
                    </a:lnTo>
                    <a:lnTo>
                      <a:pt x="34" y="12"/>
                    </a:lnTo>
                    <a:lnTo>
                      <a:pt x="34" y="8"/>
                    </a:lnTo>
                    <a:lnTo>
                      <a:pt x="32" y="4"/>
                    </a:lnTo>
                    <a:lnTo>
                      <a:pt x="28" y="2"/>
                    </a:lnTo>
                    <a:lnTo>
                      <a:pt x="24" y="0"/>
                    </a:lnTo>
                    <a:lnTo>
                      <a:pt x="20" y="0"/>
                    </a:lnTo>
                    <a:lnTo>
                      <a:pt x="16" y="0"/>
                    </a:lnTo>
                    <a:lnTo>
                      <a:pt x="12" y="0"/>
                    </a:lnTo>
                    <a:lnTo>
                      <a:pt x="8" y="2"/>
                    </a:lnTo>
                    <a:lnTo>
                      <a:pt x="8" y="6"/>
                    </a:lnTo>
                    <a:lnTo>
                      <a:pt x="6" y="10"/>
                    </a:lnTo>
                    <a:lnTo>
                      <a:pt x="6" y="14"/>
                    </a:lnTo>
                    <a:lnTo>
                      <a:pt x="6" y="18"/>
                    </a:lnTo>
                    <a:lnTo>
                      <a:pt x="2" y="20"/>
                    </a:lnTo>
                    <a:lnTo>
                      <a:pt x="0" y="24"/>
                    </a:lnTo>
                    <a:lnTo>
                      <a:pt x="2" y="28"/>
                    </a:lnTo>
                    <a:lnTo>
                      <a:pt x="6" y="32"/>
                    </a:lnTo>
                    <a:lnTo>
                      <a:pt x="10" y="34"/>
                    </a:lnTo>
                    <a:lnTo>
                      <a:pt x="12" y="38"/>
                    </a:lnTo>
                    <a:lnTo>
                      <a:pt x="12" y="36"/>
                    </a:lnTo>
                  </a:path>
                </a:pathLst>
              </a:custGeom>
              <a:solidFill>
                <a:schemeClr val="hlink"/>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3" name="Google Shape;43;p1"/>
              <p:cNvSpPr/>
              <p:nvPr/>
            </p:nvSpPr>
            <p:spPr>
              <a:xfrm>
                <a:off x="8620125" y="5857875"/>
                <a:ext cx="71437" cy="74612"/>
              </a:xfrm>
              <a:custGeom>
                <a:rect b="b" l="l" r="r" t="t"/>
                <a:pathLst>
                  <a:path extrusionOk="0" h="46" w="44">
                    <a:moveTo>
                      <a:pt x="6" y="42"/>
                    </a:moveTo>
                    <a:lnTo>
                      <a:pt x="12" y="40"/>
                    </a:lnTo>
                    <a:lnTo>
                      <a:pt x="16" y="40"/>
                    </a:lnTo>
                    <a:lnTo>
                      <a:pt x="20" y="42"/>
                    </a:lnTo>
                    <a:lnTo>
                      <a:pt x="24" y="42"/>
                    </a:lnTo>
                    <a:lnTo>
                      <a:pt x="28" y="42"/>
                    </a:lnTo>
                    <a:lnTo>
                      <a:pt x="32" y="40"/>
                    </a:lnTo>
                    <a:lnTo>
                      <a:pt x="34" y="36"/>
                    </a:lnTo>
                    <a:lnTo>
                      <a:pt x="38" y="36"/>
                    </a:lnTo>
                    <a:lnTo>
                      <a:pt x="42" y="34"/>
                    </a:lnTo>
                    <a:lnTo>
                      <a:pt x="44" y="30"/>
                    </a:lnTo>
                    <a:lnTo>
                      <a:pt x="44" y="26"/>
                    </a:lnTo>
                    <a:lnTo>
                      <a:pt x="44" y="20"/>
                    </a:lnTo>
                    <a:lnTo>
                      <a:pt x="44" y="16"/>
                    </a:lnTo>
                    <a:lnTo>
                      <a:pt x="44" y="12"/>
                    </a:lnTo>
                    <a:lnTo>
                      <a:pt x="44" y="8"/>
                    </a:lnTo>
                    <a:lnTo>
                      <a:pt x="42" y="4"/>
                    </a:lnTo>
                    <a:lnTo>
                      <a:pt x="38" y="2"/>
                    </a:lnTo>
                    <a:lnTo>
                      <a:pt x="34" y="0"/>
                    </a:lnTo>
                    <a:lnTo>
                      <a:pt x="30" y="0"/>
                    </a:lnTo>
                    <a:lnTo>
                      <a:pt x="26" y="0"/>
                    </a:lnTo>
                    <a:lnTo>
                      <a:pt x="22" y="0"/>
                    </a:lnTo>
                    <a:lnTo>
                      <a:pt x="20" y="4"/>
                    </a:lnTo>
                    <a:lnTo>
                      <a:pt x="20" y="8"/>
                    </a:lnTo>
                    <a:lnTo>
                      <a:pt x="16" y="10"/>
                    </a:lnTo>
                    <a:lnTo>
                      <a:pt x="12" y="12"/>
                    </a:lnTo>
                    <a:lnTo>
                      <a:pt x="12" y="16"/>
                    </a:lnTo>
                    <a:lnTo>
                      <a:pt x="8" y="18"/>
                    </a:lnTo>
                    <a:lnTo>
                      <a:pt x="4" y="20"/>
                    </a:lnTo>
                    <a:lnTo>
                      <a:pt x="0" y="22"/>
                    </a:lnTo>
                    <a:lnTo>
                      <a:pt x="0" y="26"/>
                    </a:lnTo>
                    <a:lnTo>
                      <a:pt x="0" y="30"/>
                    </a:lnTo>
                    <a:lnTo>
                      <a:pt x="0" y="34"/>
                    </a:lnTo>
                    <a:lnTo>
                      <a:pt x="2" y="38"/>
                    </a:lnTo>
                    <a:lnTo>
                      <a:pt x="2" y="42"/>
                    </a:lnTo>
                    <a:lnTo>
                      <a:pt x="2" y="46"/>
                    </a:lnTo>
                    <a:lnTo>
                      <a:pt x="6" y="42"/>
                    </a:lnTo>
                  </a:path>
                </a:pathLst>
              </a:custGeom>
              <a:solidFill>
                <a:schemeClr val="hlink"/>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4" name="Google Shape;44;p1"/>
              <p:cNvSpPr/>
              <p:nvPr/>
            </p:nvSpPr>
            <p:spPr>
              <a:xfrm>
                <a:off x="7800975" y="5680075"/>
                <a:ext cx="881062" cy="1166812"/>
              </a:xfrm>
              <a:custGeom>
                <a:rect b="b" l="l" r="r" t="t"/>
                <a:pathLst>
                  <a:path extrusionOk="0" h="734" w="554">
                    <a:moveTo>
                      <a:pt x="64" y="470"/>
                    </a:moveTo>
                    <a:lnTo>
                      <a:pt x="62" y="474"/>
                    </a:lnTo>
                    <a:lnTo>
                      <a:pt x="60" y="478"/>
                    </a:lnTo>
                    <a:lnTo>
                      <a:pt x="56" y="480"/>
                    </a:lnTo>
                    <a:lnTo>
                      <a:pt x="52" y="478"/>
                    </a:lnTo>
                    <a:lnTo>
                      <a:pt x="52" y="484"/>
                    </a:lnTo>
                    <a:lnTo>
                      <a:pt x="52" y="490"/>
                    </a:lnTo>
                    <a:lnTo>
                      <a:pt x="52" y="494"/>
                    </a:lnTo>
                    <a:lnTo>
                      <a:pt x="52" y="498"/>
                    </a:lnTo>
                    <a:lnTo>
                      <a:pt x="50" y="502"/>
                    </a:lnTo>
                    <a:lnTo>
                      <a:pt x="46" y="504"/>
                    </a:lnTo>
                    <a:lnTo>
                      <a:pt x="44" y="508"/>
                    </a:lnTo>
                    <a:lnTo>
                      <a:pt x="40" y="510"/>
                    </a:lnTo>
                    <a:lnTo>
                      <a:pt x="36" y="510"/>
                    </a:lnTo>
                    <a:lnTo>
                      <a:pt x="34" y="514"/>
                    </a:lnTo>
                    <a:lnTo>
                      <a:pt x="34" y="518"/>
                    </a:lnTo>
                    <a:lnTo>
                      <a:pt x="30" y="518"/>
                    </a:lnTo>
                    <a:lnTo>
                      <a:pt x="24" y="518"/>
                    </a:lnTo>
                    <a:lnTo>
                      <a:pt x="20" y="520"/>
                    </a:lnTo>
                    <a:lnTo>
                      <a:pt x="18" y="526"/>
                    </a:lnTo>
                    <a:lnTo>
                      <a:pt x="18" y="530"/>
                    </a:lnTo>
                    <a:lnTo>
                      <a:pt x="18" y="534"/>
                    </a:lnTo>
                    <a:lnTo>
                      <a:pt x="14" y="536"/>
                    </a:lnTo>
                    <a:lnTo>
                      <a:pt x="10" y="538"/>
                    </a:lnTo>
                    <a:lnTo>
                      <a:pt x="10" y="542"/>
                    </a:lnTo>
                    <a:lnTo>
                      <a:pt x="6" y="542"/>
                    </a:lnTo>
                    <a:lnTo>
                      <a:pt x="2" y="542"/>
                    </a:lnTo>
                    <a:lnTo>
                      <a:pt x="0" y="546"/>
                    </a:lnTo>
                    <a:lnTo>
                      <a:pt x="0" y="550"/>
                    </a:lnTo>
                    <a:lnTo>
                      <a:pt x="0" y="554"/>
                    </a:lnTo>
                    <a:lnTo>
                      <a:pt x="0" y="558"/>
                    </a:lnTo>
                    <a:lnTo>
                      <a:pt x="2" y="562"/>
                    </a:lnTo>
                    <a:lnTo>
                      <a:pt x="8" y="562"/>
                    </a:lnTo>
                    <a:lnTo>
                      <a:pt x="12" y="564"/>
                    </a:lnTo>
                    <a:lnTo>
                      <a:pt x="16" y="564"/>
                    </a:lnTo>
                    <a:lnTo>
                      <a:pt x="20" y="564"/>
                    </a:lnTo>
                    <a:lnTo>
                      <a:pt x="20" y="560"/>
                    </a:lnTo>
                    <a:lnTo>
                      <a:pt x="20" y="556"/>
                    </a:lnTo>
                    <a:lnTo>
                      <a:pt x="24" y="556"/>
                    </a:lnTo>
                    <a:lnTo>
                      <a:pt x="28" y="556"/>
                    </a:lnTo>
                    <a:lnTo>
                      <a:pt x="32" y="554"/>
                    </a:lnTo>
                    <a:lnTo>
                      <a:pt x="36" y="552"/>
                    </a:lnTo>
                    <a:lnTo>
                      <a:pt x="38" y="548"/>
                    </a:lnTo>
                    <a:lnTo>
                      <a:pt x="42" y="548"/>
                    </a:lnTo>
                    <a:lnTo>
                      <a:pt x="46" y="548"/>
                    </a:lnTo>
                    <a:lnTo>
                      <a:pt x="50" y="546"/>
                    </a:lnTo>
                    <a:lnTo>
                      <a:pt x="56" y="546"/>
                    </a:lnTo>
                    <a:lnTo>
                      <a:pt x="60" y="544"/>
                    </a:lnTo>
                    <a:lnTo>
                      <a:pt x="60" y="538"/>
                    </a:lnTo>
                    <a:lnTo>
                      <a:pt x="66" y="538"/>
                    </a:lnTo>
                    <a:lnTo>
                      <a:pt x="70" y="538"/>
                    </a:lnTo>
                    <a:lnTo>
                      <a:pt x="78" y="538"/>
                    </a:lnTo>
                    <a:lnTo>
                      <a:pt x="82" y="538"/>
                    </a:lnTo>
                    <a:lnTo>
                      <a:pt x="88" y="538"/>
                    </a:lnTo>
                    <a:lnTo>
                      <a:pt x="92" y="536"/>
                    </a:lnTo>
                    <a:lnTo>
                      <a:pt x="94" y="532"/>
                    </a:lnTo>
                    <a:lnTo>
                      <a:pt x="98" y="530"/>
                    </a:lnTo>
                    <a:lnTo>
                      <a:pt x="102" y="528"/>
                    </a:lnTo>
                    <a:lnTo>
                      <a:pt x="104" y="524"/>
                    </a:lnTo>
                    <a:lnTo>
                      <a:pt x="104" y="520"/>
                    </a:lnTo>
                    <a:lnTo>
                      <a:pt x="108" y="522"/>
                    </a:lnTo>
                    <a:lnTo>
                      <a:pt x="112" y="522"/>
                    </a:lnTo>
                    <a:lnTo>
                      <a:pt x="118" y="524"/>
                    </a:lnTo>
                    <a:lnTo>
                      <a:pt x="122" y="524"/>
                    </a:lnTo>
                    <a:lnTo>
                      <a:pt x="126" y="524"/>
                    </a:lnTo>
                    <a:lnTo>
                      <a:pt x="128" y="528"/>
                    </a:lnTo>
                    <a:lnTo>
                      <a:pt x="132" y="528"/>
                    </a:lnTo>
                    <a:lnTo>
                      <a:pt x="136" y="528"/>
                    </a:lnTo>
                    <a:lnTo>
                      <a:pt x="140" y="530"/>
                    </a:lnTo>
                    <a:lnTo>
                      <a:pt x="144" y="530"/>
                    </a:lnTo>
                    <a:lnTo>
                      <a:pt x="148" y="528"/>
                    </a:lnTo>
                    <a:lnTo>
                      <a:pt x="148" y="524"/>
                    </a:lnTo>
                    <a:lnTo>
                      <a:pt x="152" y="524"/>
                    </a:lnTo>
                    <a:lnTo>
                      <a:pt x="154" y="528"/>
                    </a:lnTo>
                    <a:lnTo>
                      <a:pt x="160" y="530"/>
                    </a:lnTo>
                    <a:lnTo>
                      <a:pt x="166" y="532"/>
                    </a:lnTo>
                    <a:lnTo>
                      <a:pt x="170" y="532"/>
                    </a:lnTo>
                    <a:lnTo>
                      <a:pt x="176" y="530"/>
                    </a:lnTo>
                    <a:lnTo>
                      <a:pt x="178" y="534"/>
                    </a:lnTo>
                    <a:lnTo>
                      <a:pt x="182" y="538"/>
                    </a:lnTo>
                    <a:lnTo>
                      <a:pt x="186" y="538"/>
                    </a:lnTo>
                    <a:lnTo>
                      <a:pt x="188" y="542"/>
                    </a:lnTo>
                    <a:lnTo>
                      <a:pt x="186" y="546"/>
                    </a:lnTo>
                    <a:lnTo>
                      <a:pt x="186" y="550"/>
                    </a:lnTo>
                    <a:lnTo>
                      <a:pt x="182" y="550"/>
                    </a:lnTo>
                    <a:lnTo>
                      <a:pt x="178" y="554"/>
                    </a:lnTo>
                    <a:lnTo>
                      <a:pt x="178" y="558"/>
                    </a:lnTo>
                    <a:lnTo>
                      <a:pt x="178" y="562"/>
                    </a:lnTo>
                    <a:lnTo>
                      <a:pt x="180" y="566"/>
                    </a:lnTo>
                    <a:lnTo>
                      <a:pt x="176" y="566"/>
                    </a:lnTo>
                    <a:lnTo>
                      <a:pt x="172" y="566"/>
                    </a:lnTo>
                    <a:lnTo>
                      <a:pt x="168" y="566"/>
                    </a:lnTo>
                    <a:lnTo>
                      <a:pt x="164" y="568"/>
                    </a:lnTo>
                    <a:lnTo>
                      <a:pt x="162" y="572"/>
                    </a:lnTo>
                    <a:lnTo>
                      <a:pt x="158" y="572"/>
                    </a:lnTo>
                    <a:lnTo>
                      <a:pt x="154" y="572"/>
                    </a:lnTo>
                    <a:lnTo>
                      <a:pt x="154" y="568"/>
                    </a:lnTo>
                    <a:lnTo>
                      <a:pt x="150" y="566"/>
                    </a:lnTo>
                    <a:lnTo>
                      <a:pt x="148" y="570"/>
                    </a:lnTo>
                    <a:lnTo>
                      <a:pt x="146" y="574"/>
                    </a:lnTo>
                    <a:lnTo>
                      <a:pt x="142" y="574"/>
                    </a:lnTo>
                    <a:lnTo>
                      <a:pt x="136" y="574"/>
                    </a:lnTo>
                    <a:lnTo>
                      <a:pt x="132" y="576"/>
                    </a:lnTo>
                    <a:lnTo>
                      <a:pt x="130" y="580"/>
                    </a:lnTo>
                    <a:lnTo>
                      <a:pt x="128" y="584"/>
                    </a:lnTo>
                    <a:lnTo>
                      <a:pt x="128" y="588"/>
                    </a:lnTo>
                    <a:lnTo>
                      <a:pt x="128" y="592"/>
                    </a:lnTo>
                    <a:lnTo>
                      <a:pt x="128" y="596"/>
                    </a:lnTo>
                    <a:lnTo>
                      <a:pt x="128" y="600"/>
                    </a:lnTo>
                    <a:lnTo>
                      <a:pt x="132" y="602"/>
                    </a:lnTo>
                    <a:lnTo>
                      <a:pt x="136" y="602"/>
                    </a:lnTo>
                    <a:lnTo>
                      <a:pt x="138" y="606"/>
                    </a:lnTo>
                    <a:lnTo>
                      <a:pt x="140" y="610"/>
                    </a:lnTo>
                    <a:lnTo>
                      <a:pt x="144" y="610"/>
                    </a:lnTo>
                    <a:lnTo>
                      <a:pt x="150" y="612"/>
                    </a:lnTo>
                    <a:lnTo>
                      <a:pt x="154" y="612"/>
                    </a:lnTo>
                    <a:lnTo>
                      <a:pt x="160" y="612"/>
                    </a:lnTo>
                    <a:lnTo>
                      <a:pt x="162" y="608"/>
                    </a:lnTo>
                    <a:lnTo>
                      <a:pt x="166" y="608"/>
                    </a:lnTo>
                    <a:lnTo>
                      <a:pt x="168" y="604"/>
                    </a:lnTo>
                    <a:lnTo>
                      <a:pt x="170" y="600"/>
                    </a:lnTo>
                    <a:lnTo>
                      <a:pt x="172" y="596"/>
                    </a:lnTo>
                    <a:lnTo>
                      <a:pt x="176" y="596"/>
                    </a:lnTo>
                    <a:lnTo>
                      <a:pt x="180" y="596"/>
                    </a:lnTo>
                    <a:lnTo>
                      <a:pt x="184" y="596"/>
                    </a:lnTo>
                    <a:lnTo>
                      <a:pt x="188" y="592"/>
                    </a:lnTo>
                    <a:lnTo>
                      <a:pt x="188" y="588"/>
                    </a:lnTo>
                    <a:lnTo>
                      <a:pt x="188" y="584"/>
                    </a:lnTo>
                    <a:lnTo>
                      <a:pt x="192" y="580"/>
                    </a:lnTo>
                    <a:lnTo>
                      <a:pt x="192" y="576"/>
                    </a:lnTo>
                    <a:lnTo>
                      <a:pt x="196" y="574"/>
                    </a:lnTo>
                    <a:lnTo>
                      <a:pt x="198" y="570"/>
                    </a:lnTo>
                    <a:lnTo>
                      <a:pt x="202" y="568"/>
                    </a:lnTo>
                    <a:lnTo>
                      <a:pt x="206" y="568"/>
                    </a:lnTo>
                    <a:lnTo>
                      <a:pt x="210" y="568"/>
                    </a:lnTo>
                    <a:lnTo>
                      <a:pt x="214" y="568"/>
                    </a:lnTo>
                    <a:lnTo>
                      <a:pt x="218" y="568"/>
                    </a:lnTo>
                    <a:lnTo>
                      <a:pt x="222" y="568"/>
                    </a:lnTo>
                    <a:lnTo>
                      <a:pt x="226" y="568"/>
                    </a:lnTo>
                    <a:lnTo>
                      <a:pt x="230" y="568"/>
                    </a:lnTo>
                    <a:lnTo>
                      <a:pt x="234" y="568"/>
                    </a:lnTo>
                    <a:lnTo>
                      <a:pt x="240" y="568"/>
                    </a:lnTo>
                    <a:lnTo>
                      <a:pt x="244" y="568"/>
                    </a:lnTo>
                    <a:lnTo>
                      <a:pt x="248" y="568"/>
                    </a:lnTo>
                    <a:lnTo>
                      <a:pt x="252" y="568"/>
                    </a:lnTo>
                    <a:lnTo>
                      <a:pt x="256" y="568"/>
                    </a:lnTo>
                    <a:lnTo>
                      <a:pt x="260" y="568"/>
                    </a:lnTo>
                    <a:lnTo>
                      <a:pt x="264" y="568"/>
                    </a:lnTo>
                    <a:lnTo>
                      <a:pt x="268" y="568"/>
                    </a:lnTo>
                    <a:lnTo>
                      <a:pt x="270" y="572"/>
                    </a:lnTo>
                    <a:lnTo>
                      <a:pt x="274" y="574"/>
                    </a:lnTo>
                    <a:lnTo>
                      <a:pt x="278" y="578"/>
                    </a:lnTo>
                    <a:lnTo>
                      <a:pt x="282" y="578"/>
                    </a:lnTo>
                    <a:lnTo>
                      <a:pt x="286" y="580"/>
                    </a:lnTo>
                    <a:lnTo>
                      <a:pt x="290" y="582"/>
                    </a:lnTo>
                    <a:lnTo>
                      <a:pt x="294" y="586"/>
                    </a:lnTo>
                    <a:lnTo>
                      <a:pt x="298" y="588"/>
                    </a:lnTo>
                    <a:lnTo>
                      <a:pt x="298" y="592"/>
                    </a:lnTo>
                    <a:lnTo>
                      <a:pt x="298" y="596"/>
                    </a:lnTo>
                    <a:lnTo>
                      <a:pt x="298" y="600"/>
                    </a:lnTo>
                    <a:lnTo>
                      <a:pt x="302" y="602"/>
                    </a:lnTo>
                    <a:lnTo>
                      <a:pt x="306" y="604"/>
                    </a:lnTo>
                    <a:lnTo>
                      <a:pt x="302" y="606"/>
                    </a:lnTo>
                    <a:lnTo>
                      <a:pt x="298" y="610"/>
                    </a:lnTo>
                    <a:lnTo>
                      <a:pt x="298" y="616"/>
                    </a:lnTo>
                    <a:lnTo>
                      <a:pt x="298" y="620"/>
                    </a:lnTo>
                    <a:lnTo>
                      <a:pt x="298" y="624"/>
                    </a:lnTo>
                    <a:lnTo>
                      <a:pt x="294" y="624"/>
                    </a:lnTo>
                    <a:lnTo>
                      <a:pt x="290" y="624"/>
                    </a:lnTo>
                    <a:lnTo>
                      <a:pt x="290" y="628"/>
                    </a:lnTo>
                    <a:lnTo>
                      <a:pt x="288" y="632"/>
                    </a:lnTo>
                    <a:lnTo>
                      <a:pt x="288" y="638"/>
                    </a:lnTo>
                    <a:lnTo>
                      <a:pt x="288" y="644"/>
                    </a:lnTo>
                    <a:lnTo>
                      <a:pt x="288" y="648"/>
                    </a:lnTo>
                    <a:lnTo>
                      <a:pt x="288" y="652"/>
                    </a:lnTo>
                    <a:lnTo>
                      <a:pt x="288" y="656"/>
                    </a:lnTo>
                    <a:lnTo>
                      <a:pt x="292" y="658"/>
                    </a:lnTo>
                    <a:lnTo>
                      <a:pt x="298" y="658"/>
                    </a:lnTo>
                    <a:lnTo>
                      <a:pt x="298" y="662"/>
                    </a:lnTo>
                    <a:lnTo>
                      <a:pt x="302" y="664"/>
                    </a:lnTo>
                    <a:lnTo>
                      <a:pt x="308" y="664"/>
                    </a:lnTo>
                    <a:lnTo>
                      <a:pt x="312" y="664"/>
                    </a:lnTo>
                    <a:lnTo>
                      <a:pt x="316" y="666"/>
                    </a:lnTo>
                    <a:lnTo>
                      <a:pt x="320" y="666"/>
                    </a:lnTo>
                    <a:lnTo>
                      <a:pt x="324" y="666"/>
                    </a:lnTo>
                    <a:lnTo>
                      <a:pt x="328" y="664"/>
                    </a:lnTo>
                    <a:lnTo>
                      <a:pt x="330" y="660"/>
                    </a:lnTo>
                    <a:lnTo>
                      <a:pt x="330" y="656"/>
                    </a:lnTo>
                    <a:lnTo>
                      <a:pt x="328" y="652"/>
                    </a:lnTo>
                    <a:lnTo>
                      <a:pt x="328" y="648"/>
                    </a:lnTo>
                    <a:lnTo>
                      <a:pt x="330" y="642"/>
                    </a:lnTo>
                    <a:lnTo>
                      <a:pt x="330" y="638"/>
                    </a:lnTo>
                    <a:lnTo>
                      <a:pt x="330" y="634"/>
                    </a:lnTo>
                    <a:lnTo>
                      <a:pt x="330" y="628"/>
                    </a:lnTo>
                    <a:lnTo>
                      <a:pt x="330" y="624"/>
                    </a:lnTo>
                    <a:lnTo>
                      <a:pt x="326" y="622"/>
                    </a:lnTo>
                    <a:lnTo>
                      <a:pt x="326" y="618"/>
                    </a:lnTo>
                    <a:lnTo>
                      <a:pt x="326" y="614"/>
                    </a:lnTo>
                    <a:lnTo>
                      <a:pt x="324" y="610"/>
                    </a:lnTo>
                    <a:lnTo>
                      <a:pt x="324" y="606"/>
                    </a:lnTo>
                    <a:lnTo>
                      <a:pt x="324" y="602"/>
                    </a:lnTo>
                    <a:lnTo>
                      <a:pt x="324" y="598"/>
                    </a:lnTo>
                    <a:lnTo>
                      <a:pt x="324" y="594"/>
                    </a:lnTo>
                    <a:lnTo>
                      <a:pt x="324" y="588"/>
                    </a:lnTo>
                    <a:lnTo>
                      <a:pt x="326" y="584"/>
                    </a:lnTo>
                    <a:lnTo>
                      <a:pt x="330" y="582"/>
                    </a:lnTo>
                    <a:lnTo>
                      <a:pt x="334" y="578"/>
                    </a:lnTo>
                    <a:lnTo>
                      <a:pt x="340" y="576"/>
                    </a:lnTo>
                    <a:lnTo>
                      <a:pt x="344" y="574"/>
                    </a:lnTo>
                    <a:lnTo>
                      <a:pt x="348" y="572"/>
                    </a:lnTo>
                    <a:lnTo>
                      <a:pt x="352" y="570"/>
                    </a:lnTo>
                    <a:lnTo>
                      <a:pt x="356" y="566"/>
                    </a:lnTo>
                    <a:lnTo>
                      <a:pt x="360" y="564"/>
                    </a:lnTo>
                    <a:lnTo>
                      <a:pt x="366" y="562"/>
                    </a:lnTo>
                    <a:lnTo>
                      <a:pt x="370" y="560"/>
                    </a:lnTo>
                    <a:lnTo>
                      <a:pt x="374" y="558"/>
                    </a:lnTo>
                    <a:lnTo>
                      <a:pt x="378" y="558"/>
                    </a:lnTo>
                    <a:lnTo>
                      <a:pt x="376" y="562"/>
                    </a:lnTo>
                    <a:lnTo>
                      <a:pt x="376" y="566"/>
                    </a:lnTo>
                    <a:lnTo>
                      <a:pt x="378" y="570"/>
                    </a:lnTo>
                    <a:lnTo>
                      <a:pt x="378" y="574"/>
                    </a:lnTo>
                    <a:lnTo>
                      <a:pt x="378" y="578"/>
                    </a:lnTo>
                    <a:lnTo>
                      <a:pt x="378" y="582"/>
                    </a:lnTo>
                    <a:lnTo>
                      <a:pt x="378" y="586"/>
                    </a:lnTo>
                    <a:lnTo>
                      <a:pt x="380" y="590"/>
                    </a:lnTo>
                    <a:lnTo>
                      <a:pt x="380" y="594"/>
                    </a:lnTo>
                    <a:lnTo>
                      <a:pt x="374" y="598"/>
                    </a:lnTo>
                    <a:lnTo>
                      <a:pt x="374" y="602"/>
                    </a:lnTo>
                    <a:lnTo>
                      <a:pt x="376" y="606"/>
                    </a:lnTo>
                    <a:lnTo>
                      <a:pt x="376" y="610"/>
                    </a:lnTo>
                    <a:lnTo>
                      <a:pt x="376" y="614"/>
                    </a:lnTo>
                    <a:lnTo>
                      <a:pt x="376" y="618"/>
                    </a:lnTo>
                    <a:lnTo>
                      <a:pt x="384" y="620"/>
                    </a:lnTo>
                    <a:lnTo>
                      <a:pt x="388" y="620"/>
                    </a:lnTo>
                    <a:lnTo>
                      <a:pt x="392" y="620"/>
                    </a:lnTo>
                    <a:lnTo>
                      <a:pt x="392" y="624"/>
                    </a:lnTo>
                    <a:lnTo>
                      <a:pt x="392" y="628"/>
                    </a:lnTo>
                    <a:lnTo>
                      <a:pt x="388" y="628"/>
                    </a:lnTo>
                    <a:lnTo>
                      <a:pt x="384" y="630"/>
                    </a:lnTo>
                    <a:lnTo>
                      <a:pt x="382" y="636"/>
                    </a:lnTo>
                    <a:lnTo>
                      <a:pt x="382" y="642"/>
                    </a:lnTo>
                    <a:lnTo>
                      <a:pt x="382" y="646"/>
                    </a:lnTo>
                    <a:lnTo>
                      <a:pt x="382" y="650"/>
                    </a:lnTo>
                    <a:lnTo>
                      <a:pt x="376" y="650"/>
                    </a:lnTo>
                    <a:lnTo>
                      <a:pt x="374" y="654"/>
                    </a:lnTo>
                    <a:lnTo>
                      <a:pt x="374" y="658"/>
                    </a:lnTo>
                    <a:lnTo>
                      <a:pt x="374" y="662"/>
                    </a:lnTo>
                    <a:lnTo>
                      <a:pt x="374" y="666"/>
                    </a:lnTo>
                    <a:lnTo>
                      <a:pt x="374" y="670"/>
                    </a:lnTo>
                    <a:lnTo>
                      <a:pt x="374" y="674"/>
                    </a:lnTo>
                    <a:lnTo>
                      <a:pt x="370" y="674"/>
                    </a:lnTo>
                    <a:lnTo>
                      <a:pt x="366" y="676"/>
                    </a:lnTo>
                    <a:lnTo>
                      <a:pt x="364" y="682"/>
                    </a:lnTo>
                    <a:lnTo>
                      <a:pt x="366" y="688"/>
                    </a:lnTo>
                    <a:lnTo>
                      <a:pt x="366" y="692"/>
                    </a:lnTo>
                    <a:lnTo>
                      <a:pt x="366" y="696"/>
                    </a:lnTo>
                    <a:lnTo>
                      <a:pt x="366" y="700"/>
                    </a:lnTo>
                    <a:lnTo>
                      <a:pt x="368" y="706"/>
                    </a:lnTo>
                    <a:lnTo>
                      <a:pt x="370" y="712"/>
                    </a:lnTo>
                    <a:lnTo>
                      <a:pt x="374" y="714"/>
                    </a:lnTo>
                    <a:lnTo>
                      <a:pt x="378" y="716"/>
                    </a:lnTo>
                    <a:lnTo>
                      <a:pt x="382" y="718"/>
                    </a:lnTo>
                    <a:lnTo>
                      <a:pt x="386" y="720"/>
                    </a:lnTo>
                    <a:lnTo>
                      <a:pt x="390" y="720"/>
                    </a:lnTo>
                    <a:lnTo>
                      <a:pt x="394" y="722"/>
                    </a:lnTo>
                    <a:lnTo>
                      <a:pt x="398" y="724"/>
                    </a:lnTo>
                    <a:lnTo>
                      <a:pt x="402" y="726"/>
                    </a:lnTo>
                    <a:lnTo>
                      <a:pt x="406" y="728"/>
                    </a:lnTo>
                    <a:lnTo>
                      <a:pt x="410" y="730"/>
                    </a:lnTo>
                    <a:lnTo>
                      <a:pt x="414" y="730"/>
                    </a:lnTo>
                    <a:lnTo>
                      <a:pt x="418" y="732"/>
                    </a:lnTo>
                    <a:lnTo>
                      <a:pt x="422" y="734"/>
                    </a:lnTo>
                    <a:lnTo>
                      <a:pt x="426" y="734"/>
                    </a:lnTo>
                    <a:lnTo>
                      <a:pt x="430" y="734"/>
                    </a:lnTo>
                    <a:lnTo>
                      <a:pt x="436" y="734"/>
                    </a:lnTo>
                    <a:lnTo>
                      <a:pt x="440" y="730"/>
                    </a:lnTo>
                    <a:lnTo>
                      <a:pt x="442" y="726"/>
                    </a:lnTo>
                    <a:lnTo>
                      <a:pt x="446" y="726"/>
                    </a:lnTo>
                    <a:lnTo>
                      <a:pt x="450" y="726"/>
                    </a:lnTo>
                    <a:lnTo>
                      <a:pt x="454" y="726"/>
                    </a:lnTo>
                    <a:lnTo>
                      <a:pt x="458" y="724"/>
                    </a:lnTo>
                    <a:lnTo>
                      <a:pt x="462" y="722"/>
                    </a:lnTo>
                    <a:lnTo>
                      <a:pt x="464" y="718"/>
                    </a:lnTo>
                    <a:lnTo>
                      <a:pt x="468" y="718"/>
                    </a:lnTo>
                    <a:lnTo>
                      <a:pt x="472" y="716"/>
                    </a:lnTo>
                    <a:lnTo>
                      <a:pt x="474" y="712"/>
                    </a:lnTo>
                    <a:lnTo>
                      <a:pt x="476" y="708"/>
                    </a:lnTo>
                    <a:lnTo>
                      <a:pt x="476" y="702"/>
                    </a:lnTo>
                    <a:lnTo>
                      <a:pt x="478" y="698"/>
                    </a:lnTo>
                    <a:lnTo>
                      <a:pt x="478" y="694"/>
                    </a:lnTo>
                    <a:lnTo>
                      <a:pt x="480" y="690"/>
                    </a:lnTo>
                    <a:lnTo>
                      <a:pt x="482" y="686"/>
                    </a:lnTo>
                    <a:lnTo>
                      <a:pt x="480" y="682"/>
                    </a:lnTo>
                    <a:lnTo>
                      <a:pt x="478" y="678"/>
                    </a:lnTo>
                    <a:lnTo>
                      <a:pt x="480" y="674"/>
                    </a:lnTo>
                    <a:lnTo>
                      <a:pt x="478" y="670"/>
                    </a:lnTo>
                    <a:lnTo>
                      <a:pt x="476" y="666"/>
                    </a:lnTo>
                    <a:lnTo>
                      <a:pt x="472" y="660"/>
                    </a:lnTo>
                    <a:lnTo>
                      <a:pt x="468" y="658"/>
                    </a:lnTo>
                    <a:lnTo>
                      <a:pt x="466" y="654"/>
                    </a:lnTo>
                    <a:lnTo>
                      <a:pt x="462" y="652"/>
                    </a:lnTo>
                    <a:lnTo>
                      <a:pt x="458" y="646"/>
                    </a:lnTo>
                    <a:lnTo>
                      <a:pt x="456" y="642"/>
                    </a:lnTo>
                    <a:lnTo>
                      <a:pt x="454" y="638"/>
                    </a:lnTo>
                    <a:lnTo>
                      <a:pt x="454" y="634"/>
                    </a:lnTo>
                    <a:lnTo>
                      <a:pt x="450" y="632"/>
                    </a:lnTo>
                    <a:lnTo>
                      <a:pt x="448" y="628"/>
                    </a:lnTo>
                    <a:lnTo>
                      <a:pt x="444" y="626"/>
                    </a:lnTo>
                    <a:lnTo>
                      <a:pt x="448" y="624"/>
                    </a:lnTo>
                    <a:lnTo>
                      <a:pt x="450" y="618"/>
                    </a:lnTo>
                    <a:lnTo>
                      <a:pt x="446" y="616"/>
                    </a:lnTo>
                    <a:lnTo>
                      <a:pt x="442" y="614"/>
                    </a:lnTo>
                    <a:lnTo>
                      <a:pt x="440" y="618"/>
                    </a:lnTo>
                    <a:lnTo>
                      <a:pt x="438" y="622"/>
                    </a:lnTo>
                    <a:lnTo>
                      <a:pt x="434" y="620"/>
                    </a:lnTo>
                    <a:lnTo>
                      <a:pt x="434" y="616"/>
                    </a:lnTo>
                    <a:lnTo>
                      <a:pt x="434" y="612"/>
                    </a:lnTo>
                    <a:lnTo>
                      <a:pt x="432" y="608"/>
                    </a:lnTo>
                    <a:lnTo>
                      <a:pt x="428" y="606"/>
                    </a:lnTo>
                    <a:lnTo>
                      <a:pt x="424" y="604"/>
                    </a:lnTo>
                    <a:lnTo>
                      <a:pt x="420" y="604"/>
                    </a:lnTo>
                    <a:lnTo>
                      <a:pt x="414" y="604"/>
                    </a:lnTo>
                    <a:lnTo>
                      <a:pt x="410" y="604"/>
                    </a:lnTo>
                    <a:lnTo>
                      <a:pt x="406" y="604"/>
                    </a:lnTo>
                    <a:lnTo>
                      <a:pt x="402" y="604"/>
                    </a:lnTo>
                    <a:lnTo>
                      <a:pt x="402" y="600"/>
                    </a:lnTo>
                    <a:lnTo>
                      <a:pt x="398" y="600"/>
                    </a:lnTo>
                    <a:lnTo>
                      <a:pt x="396" y="594"/>
                    </a:lnTo>
                    <a:lnTo>
                      <a:pt x="396" y="590"/>
                    </a:lnTo>
                    <a:lnTo>
                      <a:pt x="394" y="586"/>
                    </a:lnTo>
                    <a:lnTo>
                      <a:pt x="398" y="590"/>
                    </a:lnTo>
                    <a:lnTo>
                      <a:pt x="402" y="592"/>
                    </a:lnTo>
                    <a:lnTo>
                      <a:pt x="406" y="594"/>
                    </a:lnTo>
                    <a:lnTo>
                      <a:pt x="408" y="590"/>
                    </a:lnTo>
                    <a:lnTo>
                      <a:pt x="410" y="586"/>
                    </a:lnTo>
                    <a:lnTo>
                      <a:pt x="408" y="582"/>
                    </a:lnTo>
                    <a:lnTo>
                      <a:pt x="404" y="580"/>
                    </a:lnTo>
                    <a:lnTo>
                      <a:pt x="400" y="578"/>
                    </a:lnTo>
                    <a:lnTo>
                      <a:pt x="398" y="574"/>
                    </a:lnTo>
                    <a:lnTo>
                      <a:pt x="394" y="574"/>
                    </a:lnTo>
                    <a:lnTo>
                      <a:pt x="390" y="576"/>
                    </a:lnTo>
                    <a:lnTo>
                      <a:pt x="390" y="580"/>
                    </a:lnTo>
                    <a:lnTo>
                      <a:pt x="386" y="582"/>
                    </a:lnTo>
                    <a:lnTo>
                      <a:pt x="382" y="578"/>
                    </a:lnTo>
                    <a:lnTo>
                      <a:pt x="384" y="574"/>
                    </a:lnTo>
                    <a:lnTo>
                      <a:pt x="386" y="570"/>
                    </a:lnTo>
                    <a:lnTo>
                      <a:pt x="388" y="566"/>
                    </a:lnTo>
                    <a:lnTo>
                      <a:pt x="386" y="562"/>
                    </a:lnTo>
                    <a:lnTo>
                      <a:pt x="384" y="558"/>
                    </a:lnTo>
                    <a:lnTo>
                      <a:pt x="384" y="554"/>
                    </a:lnTo>
                    <a:lnTo>
                      <a:pt x="386" y="550"/>
                    </a:lnTo>
                    <a:lnTo>
                      <a:pt x="386" y="546"/>
                    </a:lnTo>
                    <a:lnTo>
                      <a:pt x="386" y="542"/>
                    </a:lnTo>
                    <a:lnTo>
                      <a:pt x="388" y="538"/>
                    </a:lnTo>
                    <a:lnTo>
                      <a:pt x="392" y="536"/>
                    </a:lnTo>
                    <a:lnTo>
                      <a:pt x="396" y="534"/>
                    </a:lnTo>
                    <a:lnTo>
                      <a:pt x="400" y="534"/>
                    </a:lnTo>
                    <a:lnTo>
                      <a:pt x="404" y="530"/>
                    </a:lnTo>
                    <a:lnTo>
                      <a:pt x="408" y="528"/>
                    </a:lnTo>
                    <a:lnTo>
                      <a:pt x="410" y="524"/>
                    </a:lnTo>
                    <a:lnTo>
                      <a:pt x="412" y="520"/>
                    </a:lnTo>
                    <a:lnTo>
                      <a:pt x="416" y="518"/>
                    </a:lnTo>
                    <a:lnTo>
                      <a:pt x="416" y="514"/>
                    </a:lnTo>
                    <a:lnTo>
                      <a:pt x="414" y="510"/>
                    </a:lnTo>
                    <a:lnTo>
                      <a:pt x="414" y="506"/>
                    </a:lnTo>
                    <a:lnTo>
                      <a:pt x="424" y="504"/>
                    </a:lnTo>
                    <a:lnTo>
                      <a:pt x="428" y="504"/>
                    </a:lnTo>
                    <a:lnTo>
                      <a:pt x="432" y="500"/>
                    </a:lnTo>
                    <a:lnTo>
                      <a:pt x="436" y="496"/>
                    </a:lnTo>
                    <a:lnTo>
                      <a:pt x="438" y="492"/>
                    </a:lnTo>
                    <a:lnTo>
                      <a:pt x="442" y="490"/>
                    </a:lnTo>
                    <a:lnTo>
                      <a:pt x="446" y="486"/>
                    </a:lnTo>
                    <a:lnTo>
                      <a:pt x="448" y="482"/>
                    </a:lnTo>
                    <a:lnTo>
                      <a:pt x="450" y="478"/>
                    </a:lnTo>
                    <a:lnTo>
                      <a:pt x="460" y="466"/>
                    </a:lnTo>
                    <a:lnTo>
                      <a:pt x="458" y="470"/>
                    </a:lnTo>
                    <a:lnTo>
                      <a:pt x="462" y="470"/>
                    </a:lnTo>
                    <a:lnTo>
                      <a:pt x="466" y="470"/>
                    </a:lnTo>
                    <a:lnTo>
                      <a:pt x="470" y="468"/>
                    </a:lnTo>
                    <a:lnTo>
                      <a:pt x="474" y="466"/>
                    </a:lnTo>
                    <a:lnTo>
                      <a:pt x="480" y="466"/>
                    </a:lnTo>
                    <a:lnTo>
                      <a:pt x="484" y="466"/>
                    </a:lnTo>
                    <a:lnTo>
                      <a:pt x="488" y="466"/>
                    </a:lnTo>
                    <a:lnTo>
                      <a:pt x="492" y="466"/>
                    </a:lnTo>
                    <a:lnTo>
                      <a:pt x="496" y="466"/>
                    </a:lnTo>
                    <a:lnTo>
                      <a:pt x="500" y="468"/>
                    </a:lnTo>
                    <a:lnTo>
                      <a:pt x="504" y="472"/>
                    </a:lnTo>
                    <a:lnTo>
                      <a:pt x="504" y="476"/>
                    </a:lnTo>
                    <a:lnTo>
                      <a:pt x="508" y="478"/>
                    </a:lnTo>
                    <a:lnTo>
                      <a:pt x="512" y="480"/>
                    </a:lnTo>
                    <a:lnTo>
                      <a:pt x="514" y="476"/>
                    </a:lnTo>
                    <a:lnTo>
                      <a:pt x="512" y="472"/>
                    </a:lnTo>
                    <a:lnTo>
                      <a:pt x="510" y="468"/>
                    </a:lnTo>
                    <a:lnTo>
                      <a:pt x="506" y="466"/>
                    </a:lnTo>
                    <a:lnTo>
                      <a:pt x="504" y="462"/>
                    </a:lnTo>
                    <a:lnTo>
                      <a:pt x="506" y="458"/>
                    </a:lnTo>
                    <a:lnTo>
                      <a:pt x="506" y="452"/>
                    </a:lnTo>
                    <a:lnTo>
                      <a:pt x="506" y="448"/>
                    </a:lnTo>
                    <a:lnTo>
                      <a:pt x="504" y="444"/>
                    </a:lnTo>
                    <a:lnTo>
                      <a:pt x="500" y="442"/>
                    </a:lnTo>
                    <a:lnTo>
                      <a:pt x="496" y="438"/>
                    </a:lnTo>
                    <a:lnTo>
                      <a:pt x="492" y="436"/>
                    </a:lnTo>
                    <a:lnTo>
                      <a:pt x="492" y="432"/>
                    </a:lnTo>
                    <a:lnTo>
                      <a:pt x="490" y="428"/>
                    </a:lnTo>
                    <a:lnTo>
                      <a:pt x="490" y="424"/>
                    </a:lnTo>
                    <a:lnTo>
                      <a:pt x="490" y="420"/>
                    </a:lnTo>
                    <a:lnTo>
                      <a:pt x="492" y="416"/>
                    </a:lnTo>
                    <a:lnTo>
                      <a:pt x="492" y="412"/>
                    </a:lnTo>
                    <a:lnTo>
                      <a:pt x="492" y="408"/>
                    </a:lnTo>
                    <a:lnTo>
                      <a:pt x="492" y="404"/>
                    </a:lnTo>
                    <a:lnTo>
                      <a:pt x="492" y="400"/>
                    </a:lnTo>
                    <a:lnTo>
                      <a:pt x="492" y="396"/>
                    </a:lnTo>
                    <a:lnTo>
                      <a:pt x="492" y="392"/>
                    </a:lnTo>
                    <a:lnTo>
                      <a:pt x="496" y="388"/>
                    </a:lnTo>
                    <a:lnTo>
                      <a:pt x="500" y="388"/>
                    </a:lnTo>
                    <a:lnTo>
                      <a:pt x="504" y="386"/>
                    </a:lnTo>
                    <a:lnTo>
                      <a:pt x="510" y="386"/>
                    </a:lnTo>
                    <a:lnTo>
                      <a:pt x="512" y="390"/>
                    </a:lnTo>
                    <a:lnTo>
                      <a:pt x="514" y="394"/>
                    </a:lnTo>
                    <a:lnTo>
                      <a:pt x="514" y="398"/>
                    </a:lnTo>
                    <a:lnTo>
                      <a:pt x="514" y="404"/>
                    </a:lnTo>
                    <a:lnTo>
                      <a:pt x="516" y="408"/>
                    </a:lnTo>
                    <a:lnTo>
                      <a:pt x="520" y="410"/>
                    </a:lnTo>
                    <a:lnTo>
                      <a:pt x="524" y="410"/>
                    </a:lnTo>
                    <a:lnTo>
                      <a:pt x="528" y="410"/>
                    </a:lnTo>
                    <a:lnTo>
                      <a:pt x="532" y="410"/>
                    </a:lnTo>
                    <a:lnTo>
                      <a:pt x="536" y="408"/>
                    </a:lnTo>
                    <a:lnTo>
                      <a:pt x="542" y="408"/>
                    </a:lnTo>
                    <a:lnTo>
                      <a:pt x="550" y="406"/>
                    </a:lnTo>
                    <a:lnTo>
                      <a:pt x="550" y="400"/>
                    </a:lnTo>
                    <a:lnTo>
                      <a:pt x="550" y="396"/>
                    </a:lnTo>
                    <a:lnTo>
                      <a:pt x="554" y="394"/>
                    </a:lnTo>
                    <a:lnTo>
                      <a:pt x="554" y="390"/>
                    </a:lnTo>
                    <a:lnTo>
                      <a:pt x="554" y="386"/>
                    </a:lnTo>
                    <a:lnTo>
                      <a:pt x="554" y="382"/>
                    </a:lnTo>
                    <a:lnTo>
                      <a:pt x="554" y="378"/>
                    </a:lnTo>
                    <a:lnTo>
                      <a:pt x="554" y="374"/>
                    </a:lnTo>
                    <a:lnTo>
                      <a:pt x="554" y="370"/>
                    </a:lnTo>
                    <a:lnTo>
                      <a:pt x="552" y="366"/>
                    </a:lnTo>
                    <a:lnTo>
                      <a:pt x="548" y="366"/>
                    </a:lnTo>
                    <a:lnTo>
                      <a:pt x="546" y="362"/>
                    </a:lnTo>
                    <a:lnTo>
                      <a:pt x="540" y="360"/>
                    </a:lnTo>
                    <a:lnTo>
                      <a:pt x="536" y="358"/>
                    </a:lnTo>
                    <a:lnTo>
                      <a:pt x="532" y="358"/>
                    </a:lnTo>
                    <a:lnTo>
                      <a:pt x="526" y="358"/>
                    </a:lnTo>
                    <a:lnTo>
                      <a:pt x="522" y="358"/>
                    </a:lnTo>
                    <a:lnTo>
                      <a:pt x="522" y="362"/>
                    </a:lnTo>
                    <a:lnTo>
                      <a:pt x="520" y="366"/>
                    </a:lnTo>
                    <a:lnTo>
                      <a:pt x="516" y="368"/>
                    </a:lnTo>
                    <a:lnTo>
                      <a:pt x="512" y="368"/>
                    </a:lnTo>
                    <a:lnTo>
                      <a:pt x="508" y="366"/>
                    </a:lnTo>
                    <a:lnTo>
                      <a:pt x="504" y="362"/>
                    </a:lnTo>
                    <a:lnTo>
                      <a:pt x="504" y="358"/>
                    </a:lnTo>
                    <a:lnTo>
                      <a:pt x="502" y="354"/>
                    </a:lnTo>
                    <a:lnTo>
                      <a:pt x="500" y="348"/>
                    </a:lnTo>
                    <a:lnTo>
                      <a:pt x="498" y="344"/>
                    </a:lnTo>
                    <a:lnTo>
                      <a:pt x="496" y="340"/>
                    </a:lnTo>
                    <a:lnTo>
                      <a:pt x="494" y="336"/>
                    </a:lnTo>
                    <a:lnTo>
                      <a:pt x="494" y="332"/>
                    </a:lnTo>
                    <a:lnTo>
                      <a:pt x="498" y="328"/>
                    </a:lnTo>
                    <a:lnTo>
                      <a:pt x="498" y="324"/>
                    </a:lnTo>
                    <a:lnTo>
                      <a:pt x="498" y="320"/>
                    </a:lnTo>
                    <a:lnTo>
                      <a:pt x="498" y="316"/>
                    </a:lnTo>
                    <a:lnTo>
                      <a:pt x="498" y="310"/>
                    </a:lnTo>
                    <a:lnTo>
                      <a:pt x="498" y="306"/>
                    </a:lnTo>
                    <a:lnTo>
                      <a:pt x="498" y="302"/>
                    </a:lnTo>
                    <a:lnTo>
                      <a:pt x="498" y="298"/>
                    </a:lnTo>
                    <a:lnTo>
                      <a:pt x="498" y="294"/>
                    </a:lnTo>
                    <a:lnTo>
                      <a:pt x="496" y="290"/>
                    </a:lnTo>
                    <a:lnTo>
                      <a:pt x="494" y="286"/>
                    </a:lnTo>
                    <a:lnTo>
                      <a:pt x="492" y="282"/>
                    </a:lnTo>
                    <a:lnTo>
                      <a:pt x="492" y="278"/>
                    </a:lnTo>
                    <a:lnTo>
                      <a:pt x="492" y="274"/>
                    </a:lnTo>
                    <a:lnTo>
                      <a:pt x="488" y="272"/>
                    </a:lnTo>
                    <a:lnTo>
                      <a:pt x="484" y="270"/>
                    </a:lnTo>
                    <a:lnTo>
                      <a:pt x="482" y="266"/>
                    </a:lnTo>
                    <a:lnTo>
                      <a:pt x="482" y="262"/>
                    </a:lnTo>
                    <a:lnTo>
                      <a:pt x="482" y="258"/>
                    </a:lnTo>
                    <a:lnTo>
                      <a:pt x="482" y="250"/>
                    </a:lnTo>
                    <a:lnTo>
                      <a:pt x="480" y="246"/>
                    </a:lnTo>
                    <a:lnTo>
                      <a:pt x="482" y="242"/>
                    </a:lnTo>
                    <a:lnTo>
                      <a:pt x="482" y="238"/>
                    </a:lnTo>
                    <a:lnTo>
                      <a:pt x="482" y="234"/>
                    </a:lnTo>
                    <a:lnTo>
                      <a:pt x="482" y="230"/>
                    </a:lnTo>
                    <a:lnTo>
                      <a:pt x="482" y="226"/>
                    </a:lnTo>
                    <a:lnTo>
                      <a:pt x="482" y="222"/>
                    </a:lnTo>
                    <a:lnTo>
                      <a:pt x="484" y="218"/>
                    </a:lnTo>
                    <a:lnTo>
                      <a:pt x="484" y="212"/>
                    </a:lnTo>
                    <a:lnTo>
                      <a:pt x="484" y="208"/>
                    </a:lnTo>
                    <a:lnTo>
                      <a:pt x="482" y="204"/>
                    </a:lnTo>
                    <a:lnTo>
                      <a:pt x="482" y="200"/>
                    </a:lnTo>
                    <a:lnTo>
                      <a:pt x="486" y="196"/>
                    </a:lnTo>
                    <a:lnTo>
                      <a:pt x="490" y="194"/>
                    </a:lnTo>
                    <a:lnTo>
                      <a:pt x="494" y="194"/>
                    </a:lnTo>
                    <a:lnTo>
                      <a:pt x="498" y="192"/>
                    </a:lnTo>
                    <a:lnTo>
                      <a:pt x="504" y="188"/>
                    </a:lnTo>
                    <a:lnTo>
                      <a:pt x="506" y="184"/>
                    </a:lnTo>
                    <a:lnTo>
                      <a:pt x="510" y="184"/>
                    </a:lnTo>
                    <a:lnTo>
                      <a:pt x="514" y="182"/>
                    </a:lnTo>
                    <a:lnTo>
                      <a:pt x="518" y="180"/>
                    </a:lnTo>
                    <a:lnTo>
                      <a:pt x="518" y="176"/>
                    </a:lnTo>
                    <a:lnTo>
                      <a:pt x="518" y="172"/>
                    </a:lnTo>
                    <a:lnTo>
                      <a:pt x="516" y="168"/>
                    </a:lnTo>
                    <a:lnTo>
                      <a:pt x="512" y="166"/>
                    </a:lnTo>
                    <a:lnTo>
                      <a:pt x="506" y="162"/>
                    </a:lnTo>
                    <a:lnTo>
                      <a:pt x="502" y="160"/>
                    </a:lnTo>
                    <a:lnTo>
                      <a:pt x="498" y="160"/>
                    </a:lnTo>
                    <a:lnTo>
                      <a:pt x="494" y="160"/>
                    </a:lnTo>
                    <a:lnTo>
                      <a:pt x="490" y="162"/>
                    </a:lnTo>
                    <a:lnTo>
                      <a:pt x="486" y="164"/>
                    </a:lnTo>
                    <a:lnTo>
                      <a:pt x="482" y="168"/>
                    </a:lnTo>
                    <a:lnTo>
                      <a:pt x="478" y="170"/>
                    </a:lnTo>
                    <a:lnTo>
                      <a:pt x="478" y="174"/>
                    </a:lnTo>
                    <a:lnTo>
                      <a:pt x="478" y="178"/>
                    </a:lnTo>
                    <a:lnTo>
                      <a:pt x="478" y="182"/>
                    </a:lnTo>
                    <a:lnTo>
                      <a:pt x="474" y="184"/>
                    </a:lnTo>
                    <a:lnTo>
                      <a:pt x="470" y="184"/>
                    </a:lnTo>
                    <a:lnTo>
                      <a:pt x="470" y="188"/>
                    </a:lnTo>
                    <a:lnTo>
                      <a:pt x="470" y="192"/>
                    </a:lnTo>
                    <a:lnTo>
                      <a:pt x="468" y="196"/>
                    </a:lnTo>
                    <a:lnTo>
                      <a:pt x="464" y="198"/>
                    </a:lnTo>
                    <a:lnTo>
                      <a:pt x="460" y="204"/>
                    </a:lnTo>
                    <a:lnTo>
                      <a:pt x="458" y="200"/>
                    </a:lnTo>
                    <a:lnTo>
                      <a:pt x="454" y="198"/>
                    </a:lnTo>
                    <a:lnTo>
                      <a:pt x="450" y="196"/>
                    </a:lnTo>
                    <a:lnTo>
                      <a:pt x="446" y="194"/>
                    </a:lnTo>
                    <a:lnTo>
                      <a:pt x="442" y="194"/>
                    </a:lnTo>
                    <a:lnTo>
                      <a:pt x="438" y="192"/>
                    </a:lnTo>
                    <a:lnTo>
                      <a:pt x="434" y="188"/>
                    </a:lnTo>
                    <a:lnTo>
                      <a:pt x="430" y="186"/>
                    </a:lnTo>
                    <a:lnTo>
                      <a:pt x="428" y="182"/>
                    </a:lnTo>
                    <a:lnTo>
                      <a:pt x="424" y="178"/>
                    </a:lnTo>
                    <a:lnTo>
                      <a:pt x="420" y="176"/>
                    </a:lnTo>
                    <a:lnTo>
                      <a:pt x="416" y="174"/>
                    </a:lnTo>
                    <a:lnTo>
                      <a:pt x="414" y="170"/>
                    </a:lnTo>
                    <a:lnTo>
                      <a:pt x="410" y="170"/>
                    </a:lnTo>
                    <a:lnTo>
                      <a:pt x="408" y="166"/>
                    </a:lnTo>
                    <a:lnTo>
                      <a:pt x="404" y="166"/>
                    </a:lnTo>
                    <a:lnTo>
                      <a:pt x="402" y="162"/>
                    </a:lnTo>
                    <a:lnTo>
                      <a:pt x="400" y="158"/>
                    </a:lnTo>
                    <a:lnTo>
                      <a:pt x="398" y="154"/>
                    </a:lnTo>
                    <a:lnTo>
                      <a:pt x="394" y="152"/>
                    </a:lnTo>
                    <a:lnTo>
                      <a:pt x="392" y="148"/>
                    </a:lnTo>
                    <a:lnTo>
                      <a:pt x="388" y="146"/>
                    </a:lnTo>
                    <a:lnTo>
                      <a:pt x="386" y="142"/>
                    </a:lnTo>
                    <a:lnTo>
                      <a:pt x="388" y="138"/>
                    </a:lnTo>
                    <a:lnTo>
                      <a:pt x="392" y="134"/>
                    </a:lnTo>
                    <a:lnTo>
                      <a:pt x="394" y="130"/>
                    </a:lnTo>
                    <a:lnTo>
                      <a:pt x="394" y="126"/>
                    </a:lnTo>
                    <a:lnTo>
                      <a:pt x="396" y="122"/>
                    </a:lnTo>
                    <a:lnTo>
                      <a:pt x="400" y="120"/>
                    </a:lnTo>
                    <a:lnTo>
                      <a:pt x="404" y="116"/>
                    </a:lnTo>
                    <a:lnTo>
                      <a:pt x="406" y="112"/>
                    </a:lnTo>
                    <a:lnTo>
                      <a:pt x="408" y="108"/>
                    </a:lnTo>
                    <a:lnTo>
                      <a:pt x="408" y="104"/>
                    </a:lnTo>
                    <a:lnTo>
                      <a:pt x="406" y="98"/>
                    </a:lnTo>
                    <a:lnTo>
                      <a:pt x="402" y="94"/>
                    </a:lnTo>
                    <a:lnTo>
                      <a:pt x="402" y="90"/>
                    </a:lnTo>
                    <a:lnTo>
                      <a:pt x="404" y="86"/>
                    </a:lnTo>
                    <a:lnTo>
                      <a:pt x="402" y="82"/>
                    </a:lnTo>
                    <a:lnTo>
                      <a:pt x="402" y="78"/>
                    </a:lnTo>
                    <a:lnTo>
                      <a:pt x="402" y="74"/>
                    </a:lnTo>
                    <a:lnTo>
                      <a:pt x="398" y="72"/>
                    </a:lnTo>
                    <a:lnTo>
                      <a:pt x="394" y="72"/>
                    </a:lnTo>
                    <a:lnTo>
                      <a:pt x="388" y="72"/>
                    </a:lnTo>
                    <a:lnTo>
                      <a:pt x="384" y="72"/>
                    </a:lnTo>
                    <a:lnTo>
                      <a:pt x="380" y="72"/>
                    </a:lnTo>
                    <a:lnTo>
                      <a:pt x="376" y="74"/>
                    </a:lnTo>
                    <a:lnTo>
                      <a:pt x="374" y="78"/>
                    </a:lnTo>
                    <a:lnTo>
                      <a:pt x="374" y="82"/>
                    </a:lnTo>
                    <a:lnTo>
                      <a:pt x="374" y="86"/>
                    </a:lnTo>
                    <a:lnTo>
                      <a:pt x="372" y="90"/>
                    </a:lnTo>
                    <a:lnTo>
                      <a:pt x="368" y="92"/>
                    </a:lnTo>
                    <a:lnTo>
                      <a:pt x="368" y="96"/>
                    </a:lnTo>
                    <a:lnTo>
                      <a:pt x="366" y="100"/>
                    </a:lnTo>
                    <a:lnTo>
                      <a:pt x="366" y="104"/>
                    </a:lnTo>
                    <a:lnTo>
                      <a:pt x="366" y="108"/>
                    </a:lnTo>
                    <a:lnTo>
                      <a:pt x="364" y="112"/>
                    </a:lnTo>
                    <a:lnTo>
                      <a:pt x="360" y="112"/>
                    </a:lnTo>
                    <a:lnTo>
                      <a:pt x="356" y="112"/>
                    </a:lnTo>
                    <a:lnTo>
                      <a:pt x="352" y="114"/>
                    </a:lnTo>
                    <a:lnTo>
                      <a:pt x="348" y="114"/>
                    </a:lnTo>
                    <a:lnTo>
                      <a:pt x="344" y="118"/>
                    </a:lnTo>
                    <a:lnTo>
                      <a:pt x="340" y="120"/>
                    </a:lnTo>
                    <a:lnTo>
                      <a:pt x="336" y="120"/>
                    </a:lnTo>
                    <a:lnTo>
                      <a:pt x="336" y="116"/>
                    </a:lnTo>
                    <a:lnTo>
                      <a:pt x="334" y="112"/>
                    </a:lnTo>
                    <a:lnTo>
                      <a:pt x="332" y="108"/>
                    </a:lnTo>
                    <a:lnTo>
                      <a:pt x="328" y="104"/>
                    </a:lnTo>
                    <a:lnTo>
                      <a:pt x="322" y="102"/>
                    </a:lnTo>
                    <a:lnTo>
                      <a:pt x="318" y="100"/>
                    </a:lnTo>
                    <a:lnTo>
                      <a:pt x="314" y="94"/>
                    </a:lnTo>
                    <a:lnTo>
                      <a:pt x="314" y="90"/>
                    </a:lnTo>
                    <a:lnTo>
                      <a:pt x="314" y="86"/>
                    </a:lnTo>
                    <a:lnTo>
                      <a:pt x="312" y="82"/>
                    </a:lnTo>
                    <a:lnTo>
                      <a:pt x="310" y="76"/>
                    </a:lnTo>
                    <a:lnTo>
                      <a:pt x="310" y="68"/>
                    </a:lnTo>
                    <a:lnTo>
                      <a:pt x="310" y="64"/>
                    </a:lnTo>
                    <a:lnTo>
                      <a:pt x="310" y="58"/>
                    </a:lnTo>
                    <a:lnTo>
                      <a:pt x="308" y="54"/>
                    </a:lnTo>
                    <a:lnTo>
                      <a:pt x="304" y="52"/>
                    </a:lnTo>
                    <a:lnTo>
                      <a:pt x="298" y="50"/>
                    </a:lnTo>
                    <a:lnTo>
                      <a:pt x="292" y="50"/>
                    </a:lnTo>
                    <a:lnTo>
                      <a:pt x="288" y="50"/>
                    </a:lnTo>
                    <a:lnTo>
                      <a:pt x="284" y="50"/>
                    </a:lnTo>
                    <a:lnTo>
                      <a:pt x="280" y="50"/>
                    </a:lnTo>
                    <a:lnTo>
                      <a:pt x="278" y="54"/>
                    </a:lnTo>
                    <a:lnTo>
                      <a:pt x="278" y="58"/>
                    </a:lnTo>
                    <a:lnTo>
                      <a:pt x="280" y="64"/>
                    </a:lnTo>
                    <a:lnTo>
                      <a:pt x="282" y="68"/>
                    </a:lnTo>
                    <a:lnTo>
                      <a:pt x="286" y="70"/>
                    </a:lnTo>
                    <a:lnTo>
                      <a:pt x="288" y="76"/>
                    </a:lnTo>
                    <a:lnTo>
                      <a:pt x="288" y="80"/>
                    </a:lnTo>
                    <a:lnTo>
                      <a:pt x="288" y="84"/>
                    </a:lnTo>
                    <a:lnTo>
                      <a:pt x="288" y="88"/>
                    </a:lnTo>
                    <a:lnTo>
                      <a:pt x="288" y="92"/>
                    </a:lnTo>
                    <a:lnTo>
                      <a:pt x="280" y="90"/>
                    </a:lnTo>
                    <a:lnTo>
                      <a:pt x="278" y="94"/>
                    </a:lnTo>
                    <a:lnTo>
                      <a:pt x="280" y="98"/>
                    </a:lnTo>
                    <a:lnTo>
                      <a:pt x="282" y="102"/>
                    </a:lnTo>
                    <a:lnTo>
                      <a:pt x="284" y="110"/>
                    </a:lnTo>
                    <a:lnTo>
                      <a:pt x="284" y="114"/>
                    </a:lnTo>
                    <a:lnTo>
                      <a:pt x="284" y="118"/>
                    </a:lnTo>
                    <a:lnTo>
                      <a:pt x="284" y="122"/>
                    </a:lnTo>
                    <a:lnTo>
                      <a:pt x="282" y="126"/>
                    </a:lnTo>
                    <a:lnTo>
                      <a:pt x="278" y="128"/>
                    </a:lnTo>
                    <a:lnTo>
                      <a:pt x="276" y="132"/>
                    </a:lnTo>
                    <a:lnTo>
                      <a:pt x="274" y="136"/>
                    </a:lnTo>
                    <a:lnTo>
                      <a:pt x="270" y="136"/>
                    </a:lnTo>
                    <a:lnTo>
                      <a:pt x="266" y="136"/>
                    </a:lnTo>
                    <a:lnTo>
                      <a:pt x="262" y="136"/>
                    </a:lnTo>
                    <a:lnTo>
                      <a:pt x="260" y="132"/>
                    </a:lnTo>
                    <a:lnTo>
                      <a:pt x="260" y="128"/>
                    </a:lnTo>
                    <a:lnTo>
                      <a:pt x="256" y="126"/>
                    </a:lnTo>
                    <a:lnTo>
                      <a:pt x="252" y="126"/>
                    </a:lnTo>
                    <a:lnTo>
                      <a:pt x="248" y="124"/>
                    </a:lnTo>
                    <a:lnTo>
                      <a:pt x="244" y="124"/>
                    </a:lnTo>
                    <a:lnTo>
                      <a:pt x="240" y="122"/>
                    </a:lnTo>
                    <a:lnTo>
                      <a:pt x="238" y="118"/>
                    </a:lnTo>
                    <a:lnTo>
                      <a:pt x="236" y="114"/>
                    </a:lnTo>
                    <a:lnTo>
                      <a:pt x="234" y="110"/>
                    </a:lnTo>
                    <a:lnTo>
                      <a:pt x="230" y="110"/>
                    </a:lnTo>
                    <a:lnTo>
                      <a:pt x="230" y="106"/>
                    </a:lnTo>
                    <a:lnTo>
                      <a:pt x="236" y="104"/>
                    </a:lnTo>
                    <a:lnTo>
                      <a:pt x="236" y="100"/>
                    </a:lnTo>
                    <a:lnTo>
                      <a:pt x="236" y="96"/>
                    </a:lnTo>
                    <a:lnTo>
                      <a:pt x="236" y="92"/>
                    </a:lnTo>
                    <a:lnTo>
                      <a:pt x="236" y="88"/>
                    </a:lnTo>
                    <a:lnTo>
                      <a:pt x="234" y="84"/>
                    </a:lnTo>
                    <a:lnTo>
                      <a:pt x="230" y="84"/>
                    </a:lnTo>
                    <a:lnTo>
                      <a:pt x="230" y="80"/>
                    </a:lnTo>
                    <a:lnTo>
                      <a:pt x="228" y="76"/>
                    </a:lnTo>
                    <a:lnTo>
                      <a:pt x="226" y="72"/>
                    </a:lnTo>
                    <a:lnTo>
                      <a:pt x="230" y="68"/>
                    </a:lnTo>
                    <a:lnTo>
                      <a:pt x="230" y="64"/>
                    </a:lnTo>
                    <a:lnTo>
                      <a:pt x="230" y="60"/>
                    </a:lnTo>
                    <a:lnTo>
                      <a:pt x="234" y="58"/>
                    </a:lnTo>
                    <a:lnTo>
                      <a:pt x="238" y="58"/>
                    </a:lnTo>
                    <a:lnTo>
                      <a:pt x="242" y="56"/>
                    </a:lnTo>
                    <a:lnTo>
                      <a:pt x="246" y="54"/>
                    </a:lnTo>
                    <a:lnTo>
                      <a:pt x="250" y="52"/>
                    </a:lnTo>
                    <a:lnTo>
                      <a:pt x="254" y="48"/>
                    </a:lnTo>
                    <a:lnTo>
                      <a:pt x="252" y="44"/>
                    </a:lnTo>
                    <a:lnTo>
                      <a:pt x="248" y="42"/>
                    </a:lnTo>
                    <a:lnTo>
                      <a:pt x="246" y="38"/>
                    </a:lnTo>
                    <a:lnTo>
                      <a:pt x="246" y="34"/>
                    </a:lnTo>
                    <a:lnTo>
                      <a:pt x="246" y="30"/>
                    </a:lnTo>
                    <a:lnTo>
                      <a:pt x="248" y="26"/>
                    </a:lnTo>
                    <a:lnTo>
                      <a:pt x="252" y="24"/>
                    </a:lnTo>
                    <a:lnTo>
                      <a:pt x="252" y="20"/>
                    </a:lnTo>
                    <a:lnTo>
                      <a:pt x="248" y="16"/>
                    </a:lnTo>
                    <a:lnTo>
                      <a:pt x="246" y="12"/>
                    </a:lnTo>
                    <a:lnTo>
                      <a:pt x="246" y="8"/>
                    </a:lnTo>
                    <a:lnTo>
                      <a:pt x="244" y="4"/>
                    </a:lnTo>
                    <a:lnTo>
                      <a:pt x="240" y="0"/>
                    </a:lnTo>
                    <a:lnTo>
                      <a:pt x="236" y="0"/>
                    </a:lnTo>
                    <a:lnTo>
                      <a:pt x="234" y="4"/>
                    </a:lnTo>
                    <a:lnTo>
                      <a:pt x="230" y="8"/>
                    </a:lnTo>
                    <a:lnTo>
                      <a:pt x="224" y="10"/>
                    </a:lnTo>
                    <a:lnTo>
                      <a:pt x="220" y="8"/>
                    </a:lnTo>
                    <a:lnTo>
                      <a:pt x="216" y="6"/>
                    </a:lnTo>
                    <a:lnTo>
                      <a:pt x="212" y="6"/>
                    </a:lnTo>
                    <a:lnTo>
                      <a:pt x="206" y="4"/>
                    </a:lnTo>
                    <a:lnTo>
                      <a:pt x="202" y="6"/>
                    </a:lnTo>
                    <a:lnTo>
                      <a:pt x="202" y="10"/>
                    </a:lnTo>
                    <a:lnTo>
                      <a:pt x="200" y="14"/>
                    </a:lnTo>
                    <a:lnTo>
                      <a:pt x="202" y="18"/>
                    </a:lnTo>
                    <a:lnTo>
                      <a:pt x="206" y="20"/>
                    </a:lnTo>
                    <a:lnTo>
                      <a:pt x="208" y="26"/>
                    </a:lnTo>
                    <a:lnTo>
                      <a:pt x="208" y="30"/>
                    </a:lnTo>
                    <a:lnTo>
                      <a:pt x="208" y="34"/>
                    </a:lnTo>
                    <a:lnTo>
                      <a:pt x="206" y="38"/>
                    </a:lnTo>
                    <a:lnTo>
                      <a:pt x="202" y="40"/>
                    </a:lnTo>
                    <a:lnTo>
                      <a:pt x="200" y="44"/>
                    </a:lnTo>
                    <a:lnTo>
                      <a:pt x="200" y="48"/>
                    </a:lnTo>
                    <a:lnTo>
                      <a:pt x="202" y="52"/>
                    </a:lnTo>
                    <a:lnTo>
                      <a:pt x="204" y="56"/>
                    </a:lnTo>
                    <a:lnTo>
                      <a:pt x="208" y="60"/>
                    </a:lnTo>
                    <a:lnTo>
                      <a:pt x="208" y="68"/>
                    </a:lnTo>
                    <a:lnTo>
                      <a:pt x="208" y="72"/>
                    </a:lnTo>
                    <a:lnTo>
                      <a:pt x="208" y="76"/>
                    </a:lnTo>
                    <a:lnTo>
                      <a:pt x="208" y="82"/>
                    </a:lnTo>
                    <a:lnTo>
                      <a:pt x="208" y="86"/>
                    </a:lnTo>
                    <a:lnTo>
                      <a:pt x="212" y="88"/>
                    </a:lnTo>
                    <a:lnTo>
                      <a:pt x="214" y="92"/>
                    </a:lnTo>
                    <a:lnTo>
                      <a:pt x="216" y="96"/>
                    </a:lnTo>
                    <a:lnTo>
                      <a:pt x="216" y="100"/>
                    </a:lnTo>
                    <a:lnTo>
                      <a:pt x="216" y="104"/>
                    </a:lnTo>
                    <a:lnTo>
                      <a:pt x="214" y="108"/>
                    </a:lnTo>
                    <a:lnTo>
                      <a:pt x="210" y="114"/>
                    </a:lnTo>
                    <a:lnTo>
                      <a:pt x="208" y="118"/>
                    </a:lnTo>
                    <a:lnTo>
                      <a:pt x="208" y="122"/>
                    </a:lnTo>
                    <a:lnTo>
                      <a:pt x="206" y="126"/>
                    </a:lnTo>
                    <a:lnTo>
                      <a:pt x="202" y="128"/>
                    </a:lnTo>
                    <a:lnTo>
                      <a:pt x="202" y="132"/>
                    </a:lnTo>
                    <a:lnTo>
                      <a:pt x="202" y="138"/>
                    </a:lnTo>
                    <a:lnTo>
                      <a:pt x="202" y="142"/>
                    </a:lnTo>
                    <a:lnTo>
                      <a:pt x="200" y="146"/>
                    </a:lnTo>
                    <a:lnTo>
                      <a:pt x="196" y="148"/>
                    </a:lnTo>
                    <a:lnTo>
                      <a:pt x="192" y="148"/>
                    </a:lnTo>
                    <a:lnTo>
                      <a:pt x="188" y="148"/>
                    </a:lnTo>
                    <a:lnTo>
                      <a:pt x="184" y="148"/>
                    </a:lnTo>
                    <a:lnTo>
                      <a:pt x="180" y="146"/>
                    </a:lnTo>
                    <a:lnTo>
                      <a:pt x="176" y="146"/>
                    </a:lnTo>
                    <a:lnTo>
                      <a:pt x="172" y="144"/>
                    </a:lnTo>
                    <a:lnTo>
                      <a:pt x="168" y="142"/>
                    </a:lnTo>
                    <a:lnTo>
                      <a:pt x="166" y="138"/>
                    </a:lnTo>
                    <a:lnTo>
                      <a:pt x="162" y="134"/>
                    </a:lnTo>
                    <a:lnTo>
                      <a:pt x="158" y="132"/>
                    </a:lnTo>
                    <a:lnTo>
                      <a:pt x="154" y="128"/>
                    </a:lnTo>
                    <a:lnTo>
                      <a:pt x="152" y="124"/>
                    </a:lnTo>
                    <a:lnTo>
                      <a:pt x="148" y="122"/>
                    </a:lnTo>
                    <a:lnTo>
                      <a:pt x="150" y="118"/>
                    </a:lnTo>
                    <a:lnTo>
                      <a:pt x="154" y="118"/>
                    </a:lnTo>
                    <a:lnTo>
                      <a:pt x="156" y="112"/>
                    </a:lnTo>
                    <a:lnTo>
                      <a:pt x="158" y="108"/>
                    </a:lnTo>
                    <a:lnTo>
                      <a:pt x="160" y="104"/>
                    </a:lnTo>
                    <a:lnTo>
                      <a:pt x="160" y="100"/>
                    </a:lnTo>
                    <a:lnTo>
                      <a:pt x="158" y="96"/>
                    </a:lnTo>
                    <a:lnTo>
                      <a:pt x="154" y="90"/>
                    </a:lnTo>
                    <a:lnTo>
                      <a:pt x="154" y="86"/>
                    </a:lnTo>
                    <a:lnTo>
                      <a:pt x="150" y="82"/>
                    </a:lnTo>
                    <a:lnTo>
                      <a:pt x="146" y="82"/>
                    </a:lnTo>
                    <a:lnTo>
                      <a:pt x="142" y="80"/>
                    </a:lnTo>
                    <a:lnTo>
                      <a:pt x="138" y="80"/>
                    </a:lnTo>
                    <a:lnTo>
                      <a:pt x="134" y="80"/>
                    </a:lnTo>
                    <a:lnTo>
                      <a:pt x="130" y="80"/>
                    </a:lnTo>
                    <a:lnTo>
                      <a:pt x="128" y="84"/>
                    </a:lnTo>
                    <a:lnTo>
                      <a:pt x="124" y="86"/>
                    </a:lnTo>
                    <a:lnTo>
                      <a:pt x="124" y="92"/>
                    </a:lnTo>
                    <a:lnTo>
                      <a:pt x="122" y="98"/>
                    </a:lnTo>
                    <a:lnTo>
                      <a:pt x="120" y="102"/>
                    </a:lnTo>
                    <a:lnTo>
                      <a:pt x="122" y="106"/>
                    </a:lnTo>
                    <a:lnTo>
                      <a:pt x="124" y="110"/>
                    </a:lnTo>
                    <a:lnTo>
                      <a:pt x="128" y="110"/>
                    </a:lnTo>
                    <a:lnTo>
                      <a:pt x="132" y="112"/>
                    </a:lnTo>
                    <a:lnTo>
                      <a:pt x="136" y="116"/>
                    </a:lnTo>
                    <a:lnTo>
                      <a:pt x="138" y="120"/>
                    </a:lnTo>
                    <a:lnTo>
                      <a:pt x="138" y="124"/>
                    </a:lnTo>
                    <a:lnTo>
                      <a:pt x="138" y="128"/>
                    </a:lnTo>
                    <a:lnTo>
                      <a:pt x="136" y="132"/>
                    </a:lnTo>
                    <a:lnTo>
                      <a:pt x="136" y="136"/>
                    </a:lnTo>
                    <a:lnTo>
                      <a:pt x="136" y="140"/>
                    </a:lnTo>
                    <a:lnTo>
                      <a:pt x="140" y="144"/>
                    </a:lnTo>
                    <a:lnTo>
                      <a:pt x="144" y="148"/>
                    </a:lnTo>
                    <a:lnTo>
                      <a:pt x="148" y="152"/>
                    </a:lnTo>
                    <a:lnTo>
                      <a:pt x="148" y="156"/>
                    </a:lnTo>
                    <a:lnTo>
                      <a:pt x="142" y="160"/>
                    </a:lnTo>
                    <a:lnTo>
                      <a:pt x="142" y="164"/>
                    </a:lnTo>
                    <a:lnTo>
                      <a:pt x="142" y="168"/>
                    </a:lnTo>
                    <a:lnTo>
                      <a:pt x="144" y="172"/>
                    </a:lnTo>
                    <a:lnTo>
                      <a:pt x="144" y="176"/>
                    </a:lnTo>
                    <a:lnTo>
                      <a:pt x="140" y="178"/>
                    </a:lnTo>
                    <a:lnTo>
                      <a:pt x="136" y="180"/>
                    </a:lnTo>
                    <a:lnTo>
                      <a:pt x="132" y="182"/>
                    </a:lnTo>
                    <a:lnTo>
                      <a:pt x="130" y="186"/>
                    </a:lnTo>
                    <a:lnTo>
                      <a:pt x="130" y="190"/>
                    </a:lnTo>
                    <a:lnTo>
                      <a:pt x="130" y="194"/>
                    </a:lnTo>
                    <a:lnTo>
                      <a:pt x="128" y="198"/>
                    </a:lnTo>
                    <a:lnTo>
                      <a:pt x="124" y="200"/>
                    </a:lnTo>
                    <a:lnTo>
                      <a:pt x="124" y="204"/>
                    </a:lnTo>
                    <a:lnTo>
                      <a:pt x="122" y="210"/>
                    </a:lnTo>
                    <a:lnTo>
                      <a:pt x="122" y="214"/>
                    </a:lnTo>
                    <a:lnTo>
                      <a:pt x="114" y="214"/>
                    </a:lnTo>
                    <a:lnTo>
                      <a:pt x="110" y="214"/>
                    </a:lnTo>
                    <a:lnTo>
                      <a:pt x="106" y="214"/>
                    </a:lnTo>
                    <a:lnTo>
                      <a:pt x="102" y="214"/>
                    </a:lnTo>
                    <a:lnTo>
                      <a:pt x="100" y="210"/>
                    </a:lnTo>
                    <a:lnTo>
                      <a:pt x="96" y="206"/>
                    </a:lnTo>
                    <a:lnTo>
                      <a:pt x="92" y="202"/>
                    </a:lnTo>
                    <a:lnTo>
                      <a:pt x="92" y="198"/>
                    </a:lnTo>
                    <a:lnTo>
                      <a:pt x="94" y="194"/>
                    </a:lnTo>
                    <a:lnTo>
                      <a:pt x="94" y="190"/>
                    </a:lnTo>
                    <a:lnTo>
                      <a:pt x="94" y="186"/>
                    </a:lnTo>
                    <a:lnTo>
                      <a:pt x="94" y="182"/>
                    </a:lnTo>
                    <a:lnTo>
                      <a:pt x="92" y="178"/>
                    </a:lnTo>
                    <a:lnTo>
                      <a:pt x="88" y="172"/>
                    </a:lnTo>
                    <a:lnTo>
                      <a:pt x="86" y="168"/>
                    </a:lnTo>
                    <a:lnTo>
                      <a:pt x="80" y="164"/>
                    </a:lnTo>
                    <a:lnTo>
                      <a:pt x="78" y="160"/>
                    </a:lnTo>
                    <a:lnTo>
                      <a:pt x="70" y="152"/>
                    </a:lnTo>
                    <a:lnTo>
                      <a:pt x="66" y="150"/>
                    </a:lnTo>
                    <a:lnTo>
                      <a:pt x="62" y="148"/>
                    </a:lnTo>
                    <a:lnTo>
                      <a:pt x="58" y="148"/>
                    </a:lnTo>
                    <a:lnTo>
                      <a:pt x="54" y="148"/>
                    </a:lnTo>
                    <a:lnTo>
                      <a:pt x="50" y="150"/>
                    </a:lnTo>
                    <a:lnTo>
                      <a:pt x="46" y="152"/>
                    </a:lnTo>
                    <a:lnTo>
                      <a:pt x="42" y="152"/>
                    </a:lnTo>
                    <a:lnTo>
                      <a:pt x="40" y="158"/>
                    </a:lnTo>
                    <a:lnTo>
                      <a:pt x="40" y="162"/>
                    </a:lnTo>
                    <a:lnTo>
                      <a:pt x="38" y="166"/>
                    </a:lnTo>
                    <a:lnTo>
                      <a:pt x="38" y="170"/>
                    </a:lnTo>
                    <a:lnTo>
                      <a:pt x="38" y="174"/>
                    </a:lnTo>
                    <a:lnTo>
                      <a:pt x="38" y="178"/>
                    </a:lnTo>
                    <a:lnTo>
                      <a:pt x="38" y="182"/>
                    </a:lnTo>
                    <a:lnTo>
                      <a:pt x="40" y="186"/>
                    </a:lnTo>
                    <a:lnTo>
                      <a:pt x="40" y="190"/>
                    </a:lnTo>
                    <a:lnTo>
                      <a:pt x="40" y="194"/>
                    </a:lnTo>
                    <a:lnTo>
                      <a:pt x="40" y="202"/>
                    </a:lnTo>
                    <a:lnTo>
                      <a:pt x="40" y="206"/>
                    </a:lnTo>
                    <a:lnTo>
                      <a:pt x="40" y="210"/>
                    </a:lnTo>
                    <a:lnTo>
                      <a:pt x="40" y="214"/>
                    </a:lnTo>
                    <a:lnTo>
                      <a:pt x="44" y="216"/>
                    </a:lnTo>
                    <a:lnTo>
                      <a:pt x="48" y="218"/>
                    </a:lnTo>
                    <a:lnTo>
                      <a:pt x="54" y="222"/>
                    </a:lnTo>
                    <a:lnTo>
                      <a:pt x="58" y="222"/>
                    </a:lnTo>
                    <a:lnTo>
                      <a:pt x="62" y="224"/>
                    </a:lnTo>
                    <a:lnTo>
                      <a:pt x="66" y="226"/>
                    </a:lnTo>
                    <a:lnTo>
                      <a:pt x="70" y="226"/>
                    </a:lnTo>
                    <a:lnTo>
                      <a:pt x="74" y="226"/>
                    </a:lnTo>
                    <a:lnTo>
                      <a:pt x="80" y="228"/>
                    </a:lnTo>
                    <a:lnTo>
                      <a:pt x="84" y="230"/>
                    </a:lnTo>
                    <a:lnTo>
                      <a:pt x="90" y="232"/>
                    </a:lnTo>
                    <a:lnTo>
                      <a:pt x="94" y="238"/>
                    </a:lnTo>
                    <a:lnTo>
                      <a:pt x="96" y="242"/>
                    </a:lnTo>
                    <a:lnTo>
                      <a:pt x="96" y="246"/>
                    </a:lnTo>
                    <a:lnTo>
                      <a:pt x="98" y="250"/>
                    </a:lnTo>
                    <a:lnTo>
                      <a:pt x="100" y="254"/>
                    </a:lnTo>
                    <a:lnTo>
                      <a:pt x="102" y="258"/>
                    </a:lnTo>
                    <a:lnTo>
                      <a:pt x="106" y="260"/>
                    </a:lnTo>
                    <a:lnTo>
                      <a:pt x="106" y="264"/>
                    </a:lnTo>
                    <a:lnTo>
                      <a:pt x="106" y="268"/>
                    </a:lnTo>
                    <a:lnTo>
                      <a:pt x="106" y="272"/>
                    </a:lnTo>
                    <a:lnTo>
                      <a:pt x="106" y="276"/>
                    </a:lnTo>
                    <a:lnTo>
                      <a:pt x="104" y="280"/>
                    </a:lnTo>
                    <a:lnTo>
                      <a:pt x="100" y="284"/>
                    </a:lnTo>
                    <a:lnTo>
                      <a:pt x="100" y="290"/>
                    </a:lnTo>
                    <a:lnTo>
                      <a:pt x="98" y="294"/>
                    </a:lnTo>
                    <a:lnTo>
                      <a:pt x="98" y="298"/>
                    </a:lnTo>
                    <a:lnTo>
                      <a:pt x="96" y="302"/>
                    </a:lnTo>
                    <a:lnTo>
                      <a:pt x="92" y="304"/>
                    </a:lnTo>
                    <a:lnTo>
                      <a:pt x="84" y="312"/>
                    </a:lnTo>
                    <a:lnTo>
                      <a:pt x="82" y="316"/>
                    </a:lnTo>
                    <a:lnTo>
                      <a:pt x="82" y="322"/>
                    </a:lnTo>
                    <a:lnTo>
                      <a:pt x="82" y="326"/>
                    </a:lnTo>
                    <a:lnTo>
                      <a:pt x="80" y="330"/>
                    </a:lnTo>
                    <a:lnTo>
                      <a:pt x="78" y="334"/>
                    </a:lnTo>
                    <a:lnTo>
                      <a:pt x="78" y="338"/>
                    </a:lnTo>
                    <a:lnTo>
                      <a:pt x="82" y="342"/>
                    </a:lnTo>
                    <a:lnTo>
                      <a:pt x="82" y="346"/>
                    </a:lnTo>
                    <a:lnTo>
                      <a:pt x="80" y="350"/>
                    </a:lnTo>
                    <a:lnTo>
                      <a:pt x="76" y="354"/>
                    </a:lnTo>
                    <a:lnTo>
                      <a:pt x="74" y="358"/>
                    </a:lnTo>
                    <a:lnTo>
                      <a:pt x="74" y="362"/>
                    </a:lnTo>
                    <a:lnTo>
                      <a:pt x="74" y="366"/>
                    </a:lnTo>
                    <a:lnTo>
                      <a:pt x="74" y="370"/>
                    </a:lnTo>
                    <a:lnTo>
                      <a:pt x="72" y="374"/>
                    </a:lnTo>
                    <a:lnTo>
                      <a:pt x="72" y="378"/>
                    </a:lnTo>
                    <a:lnTo>
                      <a:pt x="72" y="384"/>
                    </a:lnTo>
                    <a:lnTo>
                      <a:pt x="72" y="390"/>
                    </a:lnTo>
                    <a:lnTo>
                      <a:pt x="72" y="394"/>
                    </a:lnTo>
                    <a:lnTo>
                      <a:pt x="76" y="396"/>
                    </a:lnTo>
                    <a:lnTo>
                      <a:pt x="80" y="398"/>
                    </a:lnTo>
                    <a:lnTo>
                      <a:pt x="80" y="402"/>
                    </a:lnTo>
                    <a:lnTo>
                      <a:pt x="78" y="406"/>
                    </a:lnTo>
                    <a:lnTo>
                      <a:pt x="78" y="410"/>
                    </a:lnTo>
                    <a:lnTo>
                      <a:pt x="70" y="410"/>
                    </a:lnTo>
                    <a:lnTo>
                      <a:pt x="66" y="412"/>
                    </a:lnTo>
                    <a:lnTo>
                      <a:pt x="62" y="418"/>
                    </a:lnTo>
                    <a:lnTo>
                      <a:pt x="60" y="422"/>
                    </a:lnTo>
                    <a:lnTo>
                      <a:pt x="58" y="426"/>
                    </a:lnTo>
                    <a:lnTo>
                      <a:pt x="54" y="430"/>
                    </a:lnTo>
                    <a:lnTo>
                      <a:pt x="50" y="432"/>
                    </a:lnTo>
                    <a:lnTo>
                      <a:pt x="48" y="436"/>
                    </a:lnTo>
                    <a:lnTo>
                      <a:pt x="48" y="440"/>
                    </a:lnTo>
                    <a:lnTo>
                      <a:pt x="50" y="444"/>
                    </a:lnTo>
                    <a:lnTo>
                      <a:pt x="50" y="448"/>
                    </a:lnTo>
                    <a:lnTo>
                      <a:pt x="50" y="452"/>
                    </a:lnTo>
                    <a:lnTo>
                      <a:pt x="52" y="456"/>
                    </a:lnTo>
                    <a:lnTo>
                      <a:pt x="56" y="458"/>
                    </a:lnTo>
                    <a:lnTo>
                      <a:pt x="60" y="458"/>
                    </a:lnTo>
                    <a:lnTo>
                      <a:pt x="68" y="460"/>
                    </a:lnTo>
                    <a:lnTo>
                      <a:pt x="72" y="456"/>
                    </a:lnTo>
                    <a:lnTo>
                      <a:pt x="74" y="464"/>
                    </a:lnTo>
                    <a:lnTo>
                      <a:pt x="74" y="468"/>
                    </a:lnTo>
                    <a:lnTo>
                      <a:pt x="74" y="472"/>
                    </a:lnTo>
                    <a:lnTo>
                      <a:pt x="70" y="472"/>
                    </a:lnTo>
                    <a:lnTo>
                      <a:pt x="68" y="468"/>
                    </a:lnTo>
                    <a:lnTo>
                      <a:pt x="64" y="468"/>
                    </a:lnTo>
                    <a:lnTo>
                      <a:pt x="60" y="468"/>
                    </a:lnTo>
                    <a:lnTo>
                      <a:pt x="58" y="472"/>
                    </a:lnTo>
                    <a:lnTo>
                      <a:pt x="56" y="476"/>
                    </a:lnTo>
                    <a:lnTo>
                      <a:pt x="56" y="480"/>
                    </a:lnTo>
                    <a:lnTo>
                      <a:pt x="52" y="480"/>
                    </a:lnTo>
                  </a:path>
                </a:pathLst>
              </a:custGeom>
              <a:solidFill>
                <a:schemeClr val="hlink"/>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5" name="Google Shape;45;p1"/>
              <p:cNvSpPr/>
              <p:nvPr/>
            </p:nvSpPr>
            <p:spPr>
              <a:xfrm>
                <a:off x="7762875" y="6321425"/>
                <a:ext cx="109537" cy="125412"/>
              </a:xfrm>
              <a:custGeom>
                <a:rect b="b" l="l" r="r" t="t"/>
                <a:pathLst>
                  <a:path extrusionOk="0" h="78" w="68">
                    <a:moveTo>
                      <a:pt x="32" y="74"/>
                    </a:moveTo>
                    <a:lnTo>
                      <a:pt x="34" y="70"/>
                    </a:lnTo>
                    <a:lnTo>
                      <a:pt x="36" y="66"/>
                    </a:lnTo>
                    <a:lnTo>
                      <a:pt x="40" y="66"/>
                    </a:lnTo>
                    <a:lnTo>
                      <a:pt x="44" y="64"/>
                    </a:lnTo>
                    <a:lnTo>
                      <a:pt x="44" y="60"/>
                    </a:lnTo>
                    <a:lnTo>
                      <a:pt x="48" y="60"/>
                    </a:lnTo>
                    <a:lnTo>
                      <a:pt x="52" y="58"/>
                    </a:lnTo>
                    <a:lnTo>
                      <a:pt x="52" y="54"/>
                    </a:lnTo>
                    <a:lnTo>
                      <a:pt x="56" y="52"/>
                    </a:lnTo>
                    <a:lnTo>
                      <a:pt x="58" y="48"/>
                    </a:lnTo>
                    <a:lnTo>
                      <a:pt x="60" y="44"/>
                    </a:lnTo>
                    <a:lnTo>
                      <a:pt x="60" y="40"/>
                    </a:lnTo>
                    <a:lnTo>
                      <a:pt x="60" y="36"/>
                    </a:lnTo>
                    <a:lnTo>
                      <a:pt x="64" y="36"/>
                    </a:lnTo>
                    <a:lnTo>
                      <a:pt x="68" y="34"/>
                    </a:lnTo>
                    <a:lnTo>
                      <a:pt x="68" y="30"/>
                    </a:lnTo>
                    <a:lnTo>
                      <a:pt x="64" y="28"/>
                    </a:lnTo>
                    <a:lnTo>
                      <a:pt x="62" y="24"/>
                    </a:lnTo>
                    <a:lnTo>
                      <a:pt x="60" y="20"/>
                    </a:lnTo>
                    <a:lnTo>
                      <a:pt x="58" y="16"/>
                    </a:lnTo>
                    <a:lnTo>
                      <a:pt x="58" y="12"/>
                    </a:lnTo>
                    <a:lnTo>
                      <a:pt x="56" y="8"/>
                    </a:lnTo>
                    <a:lnTo>
                      <a:pt x="52" y="6"/>
                    </a:lnTo>
                    <a:lnTo>
                      <a:pt x="50" y="2"/>
                    </a:lnTo>
                    <a:lnTo>
                      <a:pt x="46" y="0"/>
                    </a:lnTo>
                    <a:lnTo>
                      <a:pt x="42" y="0"/>
                    </a:lnTo>
                    <a:lnTo>
                      <a:pt x="36" y="0"/>
                    </a:lnTo>
                    <a:lnTo>
                      <a:pt x="32" y="0"/>
                    </a:lnTo>
                    <a:lnTo>
                      <a:pt x="28" y="0"/>
                    </a:lnTo>
                    <a:lnTo>
                      <a:pt x="24" y="0"/>
                    </a:lnTo>
                    <a:lnTo>
                      <a:pt x="20" y="0"/>
                    </a:lnTo>
                    <a:lnTo>
                      <a:pt x="18" y="4"/>
                    </a:lnTo>
                    <a:lnTo>
                      <a:pt x="16" y="8"/>
                    </a:lnTo>
                    <a:lnTo>
                      <a:pt x="14" y="12"/>
                    </a:lnTo>
                    <a:lnTo>
                      <a:pt x="10" y="12"/>
                    </a:lnTo>
                    <a:lnTo>
                      <a:pt x="10" y="16"/>
                    </a:lnTo>
                    <a:lnTo>
                      <a:pt x="10" y="20"/>
                    </a:lnTo>
                    <a:lnTo>
                      <a:pt x="8" y="26"/>
                    </a:lnTo>
                    <a:lnTo>
                      <a:pt x="4" y="26"/>
                    </a:lnTo>
                    <a:lnTo>
                      <a:pt x="0" y="30"/>
                    </a:lnTo>
                    <a:lnTo>
                      <a:pt x="2" y="36"/>
                    </a:lnTo>
                    <a:lnTo>
                      <a:pt x="2" y="40"/>
                    </a:lnTo>
                    <a:lnTo>
                      <a:pt x="4" y="44"/>
                    </a:lnTo>
                    <a:lnTo>
                      <a:pt x="8" y="46"/>
                    </a:lnTo>
                    <a:lnTo>
                      <a:pt x="12" y="46"/>
                    </a:lnTo>
                    <a:lnTo>
                      <a:pt x="12" y="50"/>
                    </a:lnTo>
                    <a:lnTo>
                      <a:pt x="12" y="54"/>
                    </a:lnTo>
                    <a:lnTo>
                      <a:pt x="12" y="58"/>
                    </a:lnTo>
                    <a:lnTo>
                      <a:pt x="16" y="60"/>
                    </a:lnTo>
                    <a:lnTo>
                      <a:pt x="16" y="64"/>
                    </a:lnTo>
                    <a:lnTo>
                      <a:pt x="16" y="68"/>
                    </a:lnTo>
                    <a:lnTo>
                      <a:pt x="20" y="70"/>
                    </a:lnTo>
                    <a:lnTo>
                      <a:pt x="24" y="72"/>
                    </a:lnTo>
                    <a:lnTo>
                      <a:pt x="28" y="76"/>
                    </a:lnTo>
                    <a:lnTo>
                      <a:pt x="32" y="78"/>
                    </a:lnTo>
                    <a:lnTo>
                      <a:pt x="36" y="78"/>
                    </a:lnTo>
                    <a:lnTo>
                      <a:pt x="38" y="74"/>
                    </a:lnTo>
                    <a:lnTo>
                      <a:pt x="40" y="70"/>
                    </a:lnTo>
                    <a:lnTo>
                      <a:pt x="42" y="66"/>
                    </a:lnTo>
                    <a:lnTo>
                      <a:pt x="46" y="66"/>
                    </a:lnTo>
                    <a:lnTo>
                      <a:pt x="48" y="62"/>
                    </a:lnTo>
                  </a:path>
                </a:pathLst>
              </a:custGeom>
              <a:solidFill>
                <a:schemeClr val="hlink"/>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6" name="Google Shape;46;p1"/>
              <p:cNvSpPr/>
              <p:nvPr/>
            </p:nvSpPr>
            <p:spPr>
              <a:xfrm>
                <a:off x="7686675" y="6270625"/>
                <a:ext cx="61912" cy="71437"/>
              </a:xfrm>
              <a:custGeom>
                <a:rect b="b" l="l" r="r" t="t"/>
                <a:pathLst>
                  <a:path extrusionOk="0" h="44" w="38">
                    <a:moveTo>
                      <a:pt x="18" y="44"/>
                    </a:moveTo>
                    <a:lnTo>
                      <a:pt x="18" y="40"/>
                    </a:lnTo>
                    <a:lnTo>
                      <a:pt x="20" y="36"/>
                    </a:lnTo>
                    <a:lnTo>
                      <a:pt x="24" y="36"/>
                    </a:lnTo>
                    <a:lnTo>
                      <a:pt x="26" y="32"/>
                    </a:lnTo>
                    <a:lnTo>
                      <a:pt x="30" y="30"/>
                    </a:lnTo>
                    <a:lnTo>
                      <a:pt x="34" y="28"/>
                    </a:lnTo>
                    <a:lnTo>
                      <a:pt x="38" y="24"/>
                    </a:lnTo>
                    <a:lnTo>
                      <a:pt x="38" y="20"/>
                    </a:lnTo>
                    <a:lnTo>
                      <a:pt x="38" y="16"/>
                    </a:lnTo>
                    <a:lnTo>
                      <a:pt x="36" y="12"/>
                    </a:lnTo>
                    <a:lnTo>
                      <a:pt x="34" y="8"/>
                    </a:lnTo>
                    <a:lnTo>
                      <a:pt x="30" y="6"/>
                    </a:lnTo>
                    <a:lnTo>
                      <a:pt x="26" y="4"/>
                    </a:lnTo>
                    <a:lnTo>
                      <a:pt x="24" y="0"/>
                    </a:lnTo>
                    <a:lnTo>
                      <a:pt x="20" y="0"/>
                    </a:lnTo>
                    <a:lnTo>
                      <a:pt x="16" y="0"/>
                    </a:lnTo>
                    <a:lnTo>
                      <a:pt x="12" y="0"/>
                    </a:lnTo>
                    <a:lnTo>
                      <a:pt x="8" y="0"/>
                    </a:lnTo>
                    <a:lnTo>
                      <a:pt x="4" y="0"/>
                    </a:lnTo>
                    <a:lnTo>
                      <a:pt x="4" y="4"/>
                    </a:lnTo>
                    <a:lnTo>
                      <a:pt x="2" y="8"/>
                    </a:lnTo>
                    <a:lnTo>
                      <a:pt x="2" y="12"/>
                    </a:lnTo>
                    <a:lnTo>
                      <a:pt x="2" y="18"/>
                    </a:lnTo>
                    <a:lnTo>
                      <a:pt x="0" y="22"/>
                    </a:lnTo>
                    <a:lnTo>
                      <a:pt x="0" y="26"/>
                    </a:lnTo>
                    <a:lnTo>
                      <a:pt x="0" y="30"/>
                    </a:lnTo>
                    <a:lnTo>
                      <a:pt x="0" y="34"/>
                    </a:lnTo>
                    <a:lnTo>
                      <a:pt x="6" y="38"/>
                    </a:lnTo>
                    <a:lnTo>
                      <a:pt x="10" y="36"/>
                    </a:lnTo>
                    <a:lnTo>
                      <a:pt x="10" y="40"/>
                    </a:lnTo>
                    <a:lnTo>
                      <a:pt x="14" y="42"/>
                    </a:lnTo>
                    <a:lnTo>
                      <a:pt x="18" y="44"/>
                    </a:lnTo>
                    <a:lnTo>
                      <a:pt x="18" y="44"/>
                    </a:lnTo>
                  </a:path>
                </a:pathLst>
              </a:custGeom>
              <a:solidFill>
                <a:schemeClr val="hlink"/>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7" name="Google Shape;47;p1"/>
              <p:cNvSpPr/>
              <p:nvPr/>
            </p:nvSpPr>
            <p:spPr>
              <a:xfrm>
                <a:off x="7699375" y="6534150"/>
                <a:ext cx="96837" cy="87312"/>
              </a:xfrm>
              <a:custGeom>
                <a:rect b="b" l="l" r="r" t="t"/>
                <a:pathLst>
                  <a:path extrusionOk="0" h="54" w="60">
                    <a:moveTo>
                      <a:pt x="60" y="4"/>
                    </a:moveTo>
                    <a:lnTo>
                      <a:pt x="60" y="8"/>
                    </a:lnTo>
                    <a:lnTo>
                      <a:pt x="60" y="12"/>
                    </a:lnTo>
                    <a:lnTo>
                      <a:pt x="58" y="16"/>
                    </a:lnTo>
                    <a:lnTo>
                      <a:pt x="56" y="20"/>
                    </a:lnTo>
                    <a:lnTo>
                      <a:pt x="52" y="22"/>
                    </a:lnTo>
                    <a:lnTo>
                      <a:pt x="52" y="26"/>
                    </a:lnTo>
                    <a:lnTo>
                      <a:pt x="52" y="30"/>
                    </a:lnTo>
                    <a:lnTo>
                      <a:pt x="52" y="34"/>
                    </a:lnTo>
                    <a:lnTo>
                      <a:pt x="52" y="38"/>
                    </a:lnTo>
                    <a:lnTo>
                      <a:pt x="48" y="38"/>
                    </a:lnTo>
                    <a:lnTo>
                      <a:pt x="44" y="38"/>
                    </a:lnTo>
                    <a:lnTo>
                      <a:pt x="42" y="42"/>
                    </a:lnTo>
                    <a:lnTo>
                      <a:pt x="42" y="46"/>
                    </a:lnTo>
                    <a:lnTo>
                      <a:pt x="36" y="46"/>
                    </a:lnTo>
                    <a:lnTo>
                      <a:pt x="32" y="46"/>
                    </a:lnTo>
                    <a:lnTo>
                      <a:pt x="30" y="50"/>
                    </a:lnTo>
                    <a:lnTo>
                      <a:pt x="28" y="54"/>
                    </a:lnTo>
                    <a:lnTo>
                      <a:pt x="24" y="54"/>
                    </a:lnTo>
                    <a:lnTo>
                      <a:pt x="20" y="54"/>
                    </a:lnTo>
                    <a:lnTo>
                      <a:pt x="14" y="52"/>
                    </a:lnTo>
                    <a:lnTo>
                      <a:pt x="10" y="50"/>
                    </a:lnTo>
                    <a:lnTo>
                      <a:pt x="8" y="46"/>
                    </a:lnTo>
                    <a:lnTo>
                      <a:pt x="4" y="44"/>
                    </a:lnTo>
                    <a:lnTo>
                      <a:pt x="2" y="40"/>
                    </a:lnTo>
                    <a:lnTo>
                      <a:pt x="2" y="36"/>
                    </a:lnTo>
                    <a:lnTo>
                      <a:pt x="0" y="32"/>
                    </a:lnTo>
                    <a:lnTo>
                      <a:pt x="0" y="28"/>
                    </a:lnTo>
                    <a:lnTo>
                      <a:pt x="0" y="24"/>
                    </a:lnTo>
                    <a:lnTo>
                      <a:pt x="0" y="20"/>
                    </a:lnTo>
                    <a:lnTo>
                      <a:pt x="0" y="16"/>
                    </a:lnTo>
                    <a:lnTo>
                      <a:pt x="4" y="16"/>
                    </a:lnTo>
                    <a:lnTo>
                      <a:pt x="4" y="12"/>
                    </a:lnTo>
                    <a:lnTo>
                      <a:pt x="8" y="12"/>
                    </a:lnTo>
                    <a:lnTo>
                      <a:pt x="10" y="8"/>
                    </a:lnTo>
                    <a:lnTo>
                      <a:pt x="14" y="6"/>
                    </a:lnTo>
                    <a:lnTo>
                      <a:pt x="18" y="4"/>
                    </a:lnTo>
                    <a:lnTo>
                      <a:pt x="22" y="4"/>
                    </a:lnTo>
                    <a:lnTo>
                      <a:pt x="26" y="2"/>
                    </a:lnTo>
                    <a:lnTo>
                      <a:pt x="30" y="2"/>
                    </a:lnTo>
                    <a:lnTo>
                      <a:pt x="34" y="2"/>
                    </a:lnTo>
                    <a:lnTo>
                      <a:pt x="38" y="2"/>
                    </a:lnTo>
                    <a:lnTo>
                      <a:pt x="42" y="2"/>
                    </a:lnTo>
                    <a:lnTo>
                      <a:pt x="48" y="0"/>
                    </a:lnTo>
                    <a:lnTo>
                      <a:pt x="52" y="0"/>
                    </a:lnTo>
                    <a:lnTo>
                      <a:pt x="56" y="0"/>
                    </a:lnTo>
                    <a:lnTo>
                      <a:pt x="60" y="2"/>
                    </a:lnTo>
                    <a:lnTo>
                      <a:pt x="60" y="4"/>
                    </a:lnTo>
                  </a:path>
                </a:pathLst>
              </a:custGeom>
              <a:solidFill>
                <a:schemeClr val="hlink"/>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8" name="Google Shape;48;p1"/>
              <p:cNvSpPr/>
              <p:nvPr/>
            </p:nvSpPr>
            <p:spPr>
              <a:xfrm>
                <a:off x="8547100" y="5524500"/>
                <a:ext cx="20637" cy="23812"/>
              </a:xfrm>
              <a:custGeom>
                <a:rect b="b" l="l" r="r" t="t"/>
                <a:pathLst>
                  <a:path extrusionOk="0" h="14" w="12">
                    <a:moveTo>
                      <a:pt x="4" y="12"/>
                    </a:moveTo>
                    <a:lnTo>
                      <a:pt x="8" y="12"/>
                    </a:lnTo>
                    <a:lnTo>
                      <a:pt x="12" y="12"/>
                    </a:lnTo>
                    <a:lnTo>
                      <a:pt x="12" y="8"/>
                    </a:lnTo>
                    <a:lnTo>
                      <a:pt x="12" y="4"/>
                    </a:lnTo>
                    <a:lnTo>
                      <a:pt x="6" y="0"/>
                    </a:lnTo>
                    <a:lnTo>
                      <a:pt x="4" y="4"/>
                    </a:lnTo>
                    <a:lnTo>
                      <a:pt x="0" y="6"/>
                    </a:lnTo>
                    <a:lnTo>
                      <a:pt x="0" y="10"/>
                    </a:lnTo>
                    <a:lnTo>
                      <a:pt x="2" y="14"/>
                    </a:lnTo>
                    <a:lnTo>
                      <a:pt x="6" y="14"/>
                    </a:lnTo>
                    <a:lnTo>
                      <a:pt x="4" y="12"/>
                    </a:lnTo>
                  </a:path>
                </a:pathLst>
              </a:custGeom>
              <a:solidFill>
                <a:schemeClr val="hlink"/>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9" name="Google Shape;49;p1"/>
              <p:cNvSpPr/>
              <p:nvPr/>
            </p:nvSpPr>
            <p:spPr>
              <a:xfrm>
                <a:off x="8943975" y="6188075"/>
                <a:ext cx="42862" cy="26987"/>
              </a:xfrm>
              <a:custGeom>
                <a:rect b="b" l="l" r="r" t="t"/>
                <a:pathLst>
                  <a:path extrusionOk="0" h="16" w="26">
                    <a:moveTo>
                      <a:pt x="18" y="10"/>
                    </a:moveTo>
                    <a:lnTo>
                      <a:pt x="16" y="14"/>
                    </a:lnTo>
                    <a:lnTo>
                      <a:pt x="12" y="16"/>
                    </a:lnTo>
                    <a:lnTo>
                      <a:pt x="8" y="16"/>
                    </a:lnTo>
                    <a:lnTo>
                      <a:pt x="4" y="16"/>
                    </a:lnTo>
                    <a:lnTo>
                      <a:pt x="0" y="16"/>
                    </a:lnTo>
                    <a:lnTo>
                      <a:pt x="0" y="12"/>
                    </a:lnTo>
                    <a:lnTo>
                      <a:pt x="0" y="8"/>
                    </a:lnTo>
                    <a:lnTo>
                      <a:pt x="0" y="4"/>
                    </a:lnTo>
                    <a:lnTo>
                      <a:pt x="2" y="0"/>
                    </a:lnTo>
                    <a:lnTo>
                      <a:pt x="6" y="0"/>
                    </a:lnTo>
                    <a:lnTo>
                      <a:pt x="10" y="0"/>
                    </a:lnTo>
                    <a:lnTo>
                      <a:pt x="14" y="0"/>
                    </a:lnTo>
                    <a:lnTo>
                      <a:pt x="18" y="2"/>
                    </a:lnTo>
                    <a:lnTo>
                      <a:pt x="22" y="2"/>
                    </a:lnTo>
                    <a:lnTo>
                      <a:pt x="26" y="2"/>
                    </a:lnTo>
                    <a:lnTo>
                      <a:pt x="26" y="6"/>
                    </a:lnTo>
                    <a:lnTo>
                      <a:pt x="22" y="8"/>
                    </a:lnTo>
                    <a:lnTo>
                      <a:pt x="18" y="10"/>
                    </a:lnTo>
                    <a:lnTo>
                      <a:pt x="16" y="14"/>
                    </a:lnTo>
                    <a:lnTo>
                      <a:pt x="18" y="10"/>
                    </a:lnTo>
                  </a:path>
                </a:pathLst>
              </a:custGeom>
              <a:solidFill>
                <a:schemeClr val="hlink"/>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0" name="Google Shape;50;p1"/>
              <p:cNvSpPr/>
              <p:nvPr/>
            </p:nvSpPr>
            <p:spPr>
              <a:xfrm>
                <a:off x="8953500" y="6235700"/>
                <a:ext cx="49212" cy="33337"/>
              </a:xfrm>
              <a:custGeom>
                <a:rect b="b" l="l" r="r" t="t"/>
                <a:pathLst>
                  <a:path extrusionOk="0" h="20" w="30">
                    <a:moveTo>
                      <a:pt x="2" y="18"/>
                    </a:moveTo>
                    <a:lnTo>
                      <a:pt x="6" y="18"/>
                    </a:lnTo>
                    <a:lnTo>
                      <a:pt x="10" y="20"/>
                    </a:lnTo>
                    <a:lnTo>
                      <a:pt x="14" y="20"/>
                    </a:lnTo>
                    <a:lnTo>
                      <a:pt x="18" y="20"/>
                    </a:lnTo>
                    <a:lnTo>
                      <a:pt x="22" y="18"/>
                    </a:lnTo>
                    <a:lnTo>
                      <a:pt x="26" y="18"/>
                    </a:lnTo>
                    <a:lnTo>
                      <a:pt x="30" y="14"/>
                    </a:lnTo>
                    <a:lnTo>
                      <a:pt x="30" y="10"/>
                    </a:lnTo>
                    <a:lnTo>
                      <a:pt x="28" y="6"/>
                    </a:lnTo>
                    <a:lnTo>
                      <a:pt x="28" y="2"/>
                    </a:lnTo>
                    <a:lnTo>
                      <a:pt x="24" y="0"/>
                    </a:lnTo>
                    <a:lnTo>
                      <a:pt x="20" y="0"/>
                    </a:lnTo>
                    <a:lnTo>
                      <a:pt x="16" y="0"/>
                    </a:lnTo>
                    <a:lnTo>
                      <a:pt x="12" y="0"/>
                    </a:lnTo>
                    <a:lnTo>
                      <a:pt x="10" y="4"/>
                    </a:lnTo>
                    <a:lnTo>
                      <a:pt x="10" y="8"/>
                    </a:lnTo>
                    <a:lnTo>
                      <a:pt x="6" y="8"/>
                    </a:lnTo>
                    <a:lnTo>
                      <a:pt x="2" y="8"/>
                    </a:lnTo>
                    <a:lnTo>
                      <a:pt x="2" y="12"/>
                    </a:lnTo>
                    <a:lnTo>
                      <a:pt x="0" y="16"/>
                    </a:lnTo>
                    <a:lnTo>
                      <a:pt x="2" y="18"/>
                    </a:lnTo>
                  </a:path>
                </a:pathLst>
              </a:custGeom>
              <a:solidFill>
                <a:schemeClr val="hlink"/>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1" name="Google Shape;51;p1"/>
              <p:cNvSpPr/>
              <p:nvPr/>
            </p:nvSpPr>
            <p:spPr>
              <a:xfrm>
                <a:off x="7502525" y="6502400"/>
                <a:ext cx="128587" cy="93662"/>
              </a:xfrm>
              <a:custGeom>
                <a:rect b="b" l="l" r="r" t="t"/>
                <a:pathLst>
                  <a:path extrusionOk="0" h="58" w="80">
                    <a:moveTo>
                      <a:pt x="80" y="0"/>
                    </a:moveTo>
                    <a:lnTo>
                      <a:pt x="80" y="4"/>
                    </a:lnTo>
                    <a:lnTo>
                      <a:pt x="80" y="8"/>
                    </a:lnTo>
                    <a:lnTo>
                      <a:pt x="80" y="12"/>
                    </a:lnTo>
                    <a:lnTo>
                      <a:pt x="78" y="16"/>
                    </a:lnTo>
                    <a:lnTo>
                      <a:pt x="74" y="18"/>
                    </a:lnTo>
                    <a:lnTo>
                      <a:pt x="70" y="20"/>
                    </a:lnTo>
                    <a:lnTo>
                      <a:pt x="68" y="24"/>
                    </a:lnTo>
                    <a:lnTo>
                      <a:pt x="64" y="26"/>
                    </a:lnTo>
                    <a:lnTo>
                      <a:pt x="62" y="30"/>
                    </a:lnTo>
                    <a:lnTo>
                      <a:pt x="58" y="32"/>
                    </a:lnTo>
                    <a:lnTo>
                      <a:pt x="56" y="36"/>
                    </a:lnTo>
                    <a:lnTo>
                      <a:pt x="52" y="38"/>
                    </a:lnTo>
                    <a:lnTo>
                      <a:pt x="50" y="42"/>
                    </a:lnTo>
                    <a:lnTo>
                      <a:pt x="46" y="44"/>
                    </a:lnTo>
                    <a:lnTo>
                      <a:pt x="42" y="50"/>
                    </a:lnTo>
                    <a:lnTo>
                      <a:pt x="42" y="54"/>
                    </a:lnTo>
                    <a:lnTo>
                      <a:pt x="38" y="56"/>
                    </a:lnTo>
                    <a:lnTo>
                      <a:pt x="34" y="58"/>
                    </a:lnTo>
                    <a:lnTo>
                      <a:pt x="30" y="58"/>
                    </a:lnTo>
                    <a:lnTo>
                      <a:pt x="24" y="58"/>
                    </a:lnTo>
                    <a:lnTo>
                      <a:pt x="20" y="58"/>
                    </a:lnTo>
                    <a:lnTo>
                      <a:pt x="16" y="58"/>
                    </a:lnTo>
                    <a:lnTo>
                      <a:pt x="12" y="58"/>
                    </a:lnTo>
                    <a:lnTo>
                      <a:pt x="8" y="58"/>
                    </a:lnTo>
                    <a:lnTo>
                      <a:pt x="6" y="54"/>
                    </a:lnTo>
                    <a:lnTo>
                      <a:pt x="2" y="52"/>
                    </a:lnTo>
                    <a:lnTo>
                      <a:pt x="0" y="48"/>
                    </a:lnTo>
                    <a:lnTo>
                      <a:pt x="0" y="44"/>
                    </a:lnTo>
                    <a:lnTo>
                      <a:pt x="0" y="40"/>
                    </a:lnTo>
                    <a:lnTo>
                      <a:pt x="0" y="36"/>
                    </a:lnTo>
                    <a:lnTo>
                      <a:pt x="0" y="32"/>
                    </a:lnTo>
                    <a:lnTo>
                      <a:pt x="2" y="28"/>
                    </a:lnTo>
                    <a:lnTo>
                      <a:pt x="2" y="24"/>
                    </a:lnTo>
                    <a:lnTo>
                      <a:pt x="2" y="20"/>
                    </a:lnTo>
                    <a:lnTo>
                      <a:pt x="2" y="16"/>
                    </a:lnTo>
                    <a:lnTo>
                      <a:pt x="4" y="12"/>
                    </a:lnTo>
                    <a:lnTo>
                      <a:pt x="8" y="12"/>
                    </a:lnTo>
                    <a:lnTo>
                      <a:pt x="12" y="12"/>
                    </a:lnTo>
                    <a:lnTo>
                      <a:pt x="14" y="8"/>
                    </a:lnTo>
                    <a:lnTo>
                      <a:pt x="18" y="8"/>
                    </a:lnTo>
                    <a:lnTo>
                      <a:pt x="22" y="6"/>
                    </a:lnTo>
                    <a:lnTo>
                      <a:pt x="26" y="4"/>
                    </a:lnTo>
                    <a:lnTo>
                      <a:pt x="30" y="0"/>
                    </a:lnTo>
                    <a:lnTo>
                      <a:pt x="34" y="0"/>
                    </a:lnTo>
                    <a:lnTo>
                      <a:pt x="38" y="0"/>
                    </a:lnTo>
                    <a:lnTo>
                      <a:pt x="42" y="0"/>
                    </a:lnTo>
                    <a:lnTo>
                      <a:pt x="46" y="0"/>
                    </a:lnTo>
                    <a:lnTo>
                      <a:pt x="50" y="0"/>
                    </a:lnTo>
                    <a:lnTo>
                      <a:pt x="54" y="0"/>
                    </a:lnTo>
                    <a:lnTo>
                      <a:pt x="58" y="0"/>
                    </a:lnTo>
                    <a:lnTo>
                      <a:pt x="62" y="0"/>
                    </a:lnTo>
                    <a:lnTo>
                      <a:pt x="66" y="0"/>
                    </a:lnTo>
                    <a:lnTo>
                      <a:pt x="70" y="0"/>
                    </a:lnTo>
                    <a:lnTo>
                      <a:pt x="74" y="0"/>
                    </a:lnTo>
                    <a:lnTo>
                      <a:pt x="78" y="0"/>
                    </a:lnTo>
                    <a:lnTo>
                      <a:pt x="80" y="0"/>
                    </a:lnTo>
                  </a:path>
                </a:pathLst>
              </a:custGeom>
              <a:solidFill>
                <a:schemeClr val="hlink"/>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2" name="Google Shape;52;p1"/>
              <p:cNvSpPr/>
              <p:nvPr/>
            </p:nvSpPr>
            <p:spPr>
              <a:xfrm>
                <a:off x="7512050" y="6626225"/>
                <a:ext cx="169862" cy="157162"/>
              </a:xfrm>
              <a:custGeom>
                <a:rect b="b" l="l" r="r" t="t"/>
                <a:pathLst>
                  <a:path extrusionOk="0" h="98" w="106">
                    <a:moveTo>
                      <a:pt x="102" y="2"/>
                    </a:moveTo>
                    <a:lnTo>
                      <a:pt x="106" y="8"/>
                    </a:lnTo>
                    <a:lnTo>
                      <a:pt x="106" y="12"/>
                    </a:lnTo>
                    <a:lnTo>
                      <a:pt x="106" y="16"/>
                    </a:lnTo>
                    <a:lnTo>
                      <a:pt x="106" y="20"/>
                    </a:lnTo>
                    <a:lnTo>
                      <a:pt x="106" y="24"/>
                    </a:lnTo>
                    <a:lnTo>
                      <a:pt x="104" y="28"/>
                    </a:lnTo>
                    <a:lnTo>
                      <a:pt x="104" y="32"/>
                    </a:lnTo>
                    <a:lnTo>
                      <a:pt x="102" y="36"/>
                    </a:lnTo>
                    <a:lnTo>
                      <a:pt x="100" y="40"/>
                    </a:lnTo>
                    <a:lnTo>
                      <a:pt x="96" y="40"/>
                    </a:lnTo>
                    <a:lnTo>
                      <a:pt x="92" y="42"/>
                    </a:lnTo>
                    <a:lnTo>
                      <a:pt x="90" y="46"/>
                    </a:lnTo>
                    <a:lnTo>
                      <a:pt x="90" y="50"/>
                    </a:lnTo>
                    <a:lnTo>
                      <a:pt x="88" y="54"/>
                    </a:lnTo>
                    <a:lnTo>
                      <a:pt x="88" y="58"/>
                    </a:lnTo>
                    <a:lnTo>
                      <a:pt x="86" y="62"/>
                    </a:lnTo>
                    <a:lnTo>
                      <a:pt x="84" y="66"/>
                    </a:lnTo>
                    <a:lnTo>
                      <a:pt x="82" y="70"/>
                    </a:lnTo>
                    <a:lnTo>
                      <a:pt x="80" y="74"/>
                    </a:lnTo>
                    <a:lnTo>
                      <a:pt x="78" y="78"/>
                    </a:lnTo>
                    <a:lnTo>
                      <a:pt x="74" y="82"/>
                    </a:lnTo>
                    <a:lnTo>
                      <a:pt x="68" y="86"/>
                    </a:lnTo>
                    <a:lnTo>
                      <a:pt x="64" y="90"/>
                    </a:lnTo>
                    <a:lnTo>
                      <a:pt x="62" y="94"/>
                    </a:lnTo>
                    <a:lnTo>
                      <a:pt x="58" y="96"/>
                    </a:lnTo>
                    <a:lnTo>
                      <a:pt x="54" y="98"/>
                    </a:lnTo>
                    <a:lnTo>
                      <a:pt x="50" y="98"/>
                    </a:lnTo>
                    <a:lnTo>
                      <a:pt x="46" y="98"/>
                    </a:lnTo>
                    <a:lnTo>
                      <a:pt x="42" y="98"/>
                    </a:lnTo>
                    <a:lnTo>
                      <a:pt x="38" y="98"/>
                    </a:lnTo>
                    <a:lnTo>
                      <a:pt x="34" y="98"/>
                    </a:lnTo>
                    <a:lnTo>
                      <a:pt x="30" y="98"/>
                    </a:lnTo>
                    <a:lnTo>
                      <a:pt x="26" y="96"/>
                    </a:lnTo>
                    <a:lnTo>
                      <a:pt x="22" y="94"/>
                    </a:lnTo>
                    <a:lnTo>
                      <a:pt x="18" y="92"/>
                    </a:lnTo>
                    <a:lnTo>
                      <a:pt x="14" y="88"/>
                    </a:lnTo>
                    <a:lnTo>
                      <a:pt x="12" y="84"/>
                    </a:lnTo>
                    <a:lnTo>
                      <a:pt x="8" y="80"/>
                    </a:lnTo>
                    <a:lnTo>
                      <a:pt x="6" y="76"/>
                    </a:lnTo>
                    <a:lnTo>
                      <a:pt x="2" y="72"/>
                    </a:lnTo>
                    <a:lnTo>
                      <a:pt x="2" y="68"/>
                    </a:lnTo>
                    <a:lnTo>
                      <a:pt x="2" y="64"/>
                    </a:lnTo>
                    <a:lnTo>
                      <a:pt x="2" y="60"/>
                    </a:lnTo>
                    <a:lnTo>
                      <a:pt x="0" y="56"/>
                    </a:lnTo>
                    <a:lnTo>
                      <a:pt x="0" y="52"/>
                    </a:lnTo>
                    <a:lnTo>
                      <a:pt x="2" y="48"/>
                    </a:lnTo>
                    <a:lnTo>
                      <a:pt x="2" y="44"/>
                    </a:lnTo>
                    <a:lnTo>
                      <a:pt x="4" y="40"/>
                    </a:lnTo>
                    <a:lnTo>
                      <a:pt x="8" y="38"/>
                    </a:lnTo>
                    <a:lnTo>
                      <a:pt x="12" y="36"/>
                    </a:lnTo>
                    <a:lnTo>
                      <a:pt x="16" y="34"/>
                    </a:lnTo>
                    <a:lnTo>
                      <a:pt x="20" y="30"/>
                    </a:lnTo>
                    <a:lnTo>
                      <a:pt x="24" y="28"/>
                    </a:lnTo>
                    <a:lnTo>
                      <a:pt x="28" y="24"/>
                    </a:lnTo>
                    <a:lnTo>
                      <a:pt x="32" y="24"/>
                    </a:lnTo>
                    <a:lnTo>
                      <a:pt x="36" y="22"/>
                    </a:lnTo>
                    <a:lnTo>
                      <a:pt x="38" y="18"/>
                    </a:lnTo>
                    <a:lnTo>
                      <a:pt x="42" y="18"/>
                    </a:lnTo>
                    <a:lnTo>
                      <a:pt x="46" y="18"/>
                    </a:lnTo>
                    <a:lnTo>
                      <a:pt x="48" y="14"/>
                    </a:lnTo>
                    <a:lnTo>
                      <a:pt x="50" y="10"/>
                    </a:lnTo>
                    <a:lnTo>
                      <a:pt x="54" y="10"/>
                    </a:lnTo>
                    <a:lnTo>
                      <a:pt x="58" y="10"/>
                    </a:lnTo>
                    <a:lnTo>
                      <a:pt x="62" y="10"/>
                    </a:lnTo>
                    <a:lnTo>
                      <a:pt x="66" y="10"/>
                    </a:lnTo>
                    <a:lnTo>
                      <a:pt x="70" y="10"/>
                    </a:lnTo>
                    <a:lnTo>
                      <a:pt x="72" y="6"/>
                    </a:lnTo>
                    <a:lnTo>
                      <a:pt x="76" y="2"/>
                    </a:lnTo>
                    <a:lnTo>
                      <a:pt x="80" y="2"/>
                    </a:lnTo>
                    <a:lnTo>
                      <a:pt x="84" y="2"/>
                    </a:lnTo>
                    <a:lnTo>
                      <a:pt x="88" y="2"/>
                    </a:lnTo>
                    <a:lnTo>
                      <a:pt x="92" y="0"/>
                    </a:lnTo>
                    <a:lnTo>
                      <a:pt x="96" y="0"/>
                    </a:lnTo>
                    <a:lnTo>
                      <a:pt x="100" y="0"/>
                    </a:lnTo>
                    <a:lnTo>
                      <a:pt x="102" y="2"/>
                    </a:lnTo>
                  </a:path>
                </a:pathLst>
              </a:custGeom>
              <a:solidFill>
                <a:schemeClr val="hlink"/>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3" name="Google Shape;53;p1"/>
              <p:cNvSpPr/>
              <p:nvPr/>
            </p:nvSpPr>
            <p:spPr>
              <a:xfrm>
                <a:off x="8632825" y="6438900"/>
                <a:ext cx="49212" cy="42862"/>
              </a:xfrm>
              <a:custGeom>
                <a:rect b="b" l="l" r="r" t="t"/>
                <a:pathLst>
                  <a:path extrusionOk="0" h="26" w="30">
                    <a:moveTo>
                      <a:pt x="4" y="0"/>
                    </a:moveTo>
                    <a:lnTo>
                      <a:pt x="8" y="0"/>
                    </a:lnTo>
                    <a:lnTo>
                      <a:pt x="12" y="0"/>
                    </a:lnTo>
                    <a:lnTo>
                      <a:pt x="16" y="0"/>
                    </a:lnTo>
                    <a:lnTo>
                      <a:pt x="20" y="0"/>
                    </a:lnTo>
                    <a:lnTo>
                      <a:pt x="24" y="0"/>
                    </a:lnTo>
                    <a:lnTo>
                      <a:pt x="28" y="2"/>
                    </a:lnTo>
                    <a:lnTo>
                      <a:pt x="30" y="6"/>
                    </a:lnTo>
                    <a:lnTo>
                      <a:pt x="30" y="10"/>
                    </a:lnTo>
                    <a:lnTo>
                      <a:pt x="30" y="14"/>
                    </a:lnTo>
                    <a:lnTo>
                      <a:pt x="30" y="18"/>
                    </a:lnTo>
                    <a:lnTo>
                      <a:pt x="28" y="22"/>
                    </a:lnTo>
                    <a:lnTo>
                      <a:pt x="24" y="26"/>
                    </a:lnTo>
                    <a:lnTo>
                      <a:pt x="20" y="26"/>
                    </a:lnTo>
                    <a:lnTo>
                      <a:pt x="16" y="26"/>
                    </a:lnTo>
                    <a:lnTo>
                      <a:pt x="12" y="24"/>
                    </a:lnTo>
                    <a:lnTo>
                      <a:pt x="12" y="20"/>
                    </a:lnTo>
                    <a:lnTo>
                      <a:pt x="10" y="16"/>
                    </a:lnTo>
                    <a:lnTo>
                      <a:pt x="6" y="14"/>
                    </a:lnTo>
                    <a:lnTo>
                      <a:pt x="4" y="10"/>
                    </a:lnTo>
                    <a:lnTo>
                      <a:pt x="0" y="8"/>
                    </a:lnTo>
                    <a:lnTo>
                      <a:pt x="0" y="4"/>
                    </a:lnTo>
                    <a:lnTo>
                      <a:pt x="2" y="0"/>
                    </a:lnTo>
                    <a:lnTo>
                      <a:pt x="4" y="0"/>
                    </a:lnTo>
                  </a:path>
                </a:pathLst>
              </a:custGeom>
              <a:solidFill>
                <a:schemeClr val="hlink"/>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4" name="Google Shape;54;p1"/>
              <p:cNvSpPr/>
              <p:nvPr/>
            </p:nvSpPr>
            <p:spPr>
              <a:xfrm>
                <a:off x="8766175" y="6489700"/>
                <a:ext cx="39687" cy="30162"/>
              </a:xfrm>
              <a:custGeom>
                <a:rect b="b" l="l" r="r" t="t"/>
                <a:pathLst>
                  <a:path extrusionOk="0" h="18" w="24">
                    <a:moveTo>
                      <a:pt x="2" y="0"/>
                    </a:moveTo>
                    <a:lnTo>
                      <a:pt x="6" y="0"/>
                    </a:lnTo>
                    <a:lnTo>
                      <a:pt x="10" y="0"/>
                    </a:lnTo>
                    <a:lnTo>
                      <a:pt x="16" y="2"/>
                    </a:lnTo>
                    <a:lnTo>
                      <a:pt x="18" y="6"/>
                    </a:lnTo>
                    <a:lnTo>
                      <a:pt x="22" y="8"/>
                    </a:lnTo>
                    <a:lnTo>
                      <a:pt x="24" y="12"/>
                    </a:lnTo>
                    <a:lnTo>
                      <a:pt x="24" y="16"/>
                    </a:lnTo>
                    <a:lnTo>
                      <a:pt x="18" y="18"/>
                    </a:lnTo>
                    <a:lnTo>
                      <a:pt x="14" y="18"/>
                    </a:lnTo>
                    <a:lnTo>
                      <a:pt x="10" y="18"/>
                    </a:lnTo>
                    <a:lnTo>
                      <a:pt x="6" y="18"/>
                    </a:lnTo>
                    <a:lnTo>
                      <a:pt x="2" y="18"/>
                    </a:lnTo>
                    <a:lnTo>
                      <a:pt x="0" y="14"/>
                    </a:lnTo>
                    <a:lnTo>
                      <a:pt x="0" y="10"/>
                    </a:lnTo>
                    <a:lnTo>
                      <a:pt x="0" y="6"/>
                    </a:lnTo>
                    <a:lnTo>
                      <a:pt x="0" y="2"/>
                    </a:lnTo>
                    <a:lnTo>
                      <a:pt x="2" y="0"/>
                    </a:lnTo>
                  </a:path>
                </a:pathLst>
              </a:custGeom>
              <a:solidFill>
                <a:schemeClr val="hlink"/>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5" name="Google Shape;55;p1"/>
              <p:cNvSpPr/>
              <p:nvPr/>
            </p:nvSpPr>
            <p:spPr>
              <a:xfrm>
                <a:off x="9080500" y="6645275"/>
                <a:ext cx="42862" cy="39687"/>
              </a:xfrm>
              <a:custGeom>
                <a:rect b="b" l="l" r="r" t="t"/>
                <a:pathLst>
                  <a:path extrusionOk="0" h="24" w="26">
                    <a:moveTo>
                      <a:pt x="10" y="24"/>
                    </a:moveTo>
                    <a:lnTo>
                      <a:pt x="14" y="24"/>
                    </a:lnTo>
                    <a:lnTo>
                      <a:pt x="18" y="24"/>
                    </a:lnTo>
                    <a:lnTo>
                      <a:pt x="22" y="24"/>
                    </a:lnTo>
                    <a:lnTo>
                      <a:pt x="26" y="22"/>
                    </a:lnTo>
                    <a:lnTo>
                      <a:pt x="26" y="18"/>
                    </a:lnTo>
                    <a:lnTo>
                      <a:pt x="26" y="14"/>
                    </a:lnTo>
                    <a:lnTo>
                      <a:pt x="26" y="10"/>
                    </a:lnTo>
                    <a:lnTo>
                      <a:pt x="26" y="6"/>
                    </a:lnTo>
                    <a:lnTo>
                      <a:pt x="24" y="2"/>
                    </a:lnTo>
                    <a:lnTo>
                      <a:pt x="20" y="0"/>
                    </a:lnTo>
                    <a:lnTo>
                      <a:pt x="16" y="0"/>
                    </a:lnTo>
                    <a:lnTo>
                      <a:pt x="12" y="0"/>
                    </a:lnTo>
                    <a:lnTo>
                      <a:pt x="12" y="4"/>
                    </a:lnTo>
                    <a:lnTo>
                      <a:pt x="8" y="6"/>
                    </a:lnTo>
                    <a:lnTo>
                      <a:pt x="4" y="8"/>
                    </a:lnTo>
                    <a:lnTo>
                      <a:pt x="0" y="8"/>
                    </a:lnTo>
                    <a:lnTo>
                      <a:pt x="0" y="12"/>
                    </a:lnTo>
                    <a:lnTo>
                      <a:pt x="0" y="16"/>
                    </a:lnTo>
                    <a:lnTo>
                      <a:pt x="4" y="16"/>
                    </a:lnTo>
                    <a:lnTo>
                      <a:pt x="8" y="16"/>
                    </a:lnTo>
                    <a:lnTo>
                      <a:pt x="8" y="20"/>
                    </a:lnTo>
                    <a:lnTo>
                      <a:pt x="8" y="24"/>
                    </a:lnTo>
                    <a:lnTo>
                      <a:pt x="10" y="24"/>
                    </a:lnTo>
                  </a:path>
                </a:pathLst>
              </a:custGeom>
              <a:solidFill>
                <a:schemeClr val="hlink"/>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6" name="Google Shape;56;p1"/>
              <p:cNvSpPr/>
              <p:nvPr/>
            </p:nvSpPr>
            <p:spPr>
              <a:xfrm>
                <a:off x="8893175" y="6578600"/>
                <a:ext cx="131762" cy="80962"/>
              </a:xfrm>
              <a:custGeom>
                <a:rect b="b" l="l" r="r" t="t"/>
                <a:pathLst>
                  <a:path extrusionOk="0" h="50" w="82">
                    <a:moveTo>
                      <a:pt x="0" y="0"/>
                    </a:moveTo>
                    <a:lnTo>
                      <a:pt x="4" y="0"/>
                    </a:lnTo>
                    <a:lnTo>
                      <a:pt x="12" y="0"/>
                    </a:lnTo>
                    <a:lnTo>
                      <a:pt x="16" y="0"/>
                    </a:lnTo>
                    <a:lnTo>
                      <a:pt x="20" y="0"/>
                    </a:lnTo>
                    <a:lnTo>
                      <a:pt x="24" y="0"/>
                    </a:lnTo>
                    <a:lnTo>
                      <a:pt x="28" y="0"/>
                    </a:lnTo>
                    <a:lnTo>
                      <a:pt x="32" y="0"/>
                    </a:lnTo>
                    <a:lnTo>
                      <a:pt x="36" y="0"/>
                    </a:lnTo>
                    <a:lnTo>
                      <a:pt x="40" y="0"/>
                    </a:lnTo>
                    <a:lnTo>
                      <a:pt x="44" y="0"/>
                    </a:lnTo>
                    <a:lnTo>
                      <a:pt x="48" y="0"/>
                    </a:lnTo>
                    <a:lnTo>
                      <a:pt x="50" y="4"/>
                    </a:lnTo>
                    <a:lnTo>
                      <a:pt x="54" y="6"/>
                    </a:lnTo>
                    <a:lnTo>
                      <a:pt x="58" y="8"/>
                    </a:lnTo>
                    <a:lnTo>
                      <a:pt x="62" y="10"/>
                    </a:lnTo>
                    <a:lnTo>
                      <a:pt x="66" y="14"/>
                    </a:lnTo>
                    <a:lnTo>
                      <a:pt x="72" y="16"/>
                    </a:lnTo>
                    <a:lnTo>
                      <a:pt x="76" y="16"/>
                    </a:lnTo>
                    <a:lnTo>
                      <a:pt x="80" y="16"/>
                    </a:lnTo>
                    <a:lnTo>
                      <a:pt x="82" y="22"/>
                    </a:lnTo>
                    <a:lnTo>
                      <a:pt x="82" y="26"/>
                    </a:lnTo>
                    <a:lnTo>
                      <a:pt x="80" y="30"/>
                    </a:lnTo>
                    <a:lnTo>
                      <a:pt x="80" y="34"/>
                    </a:lnTo>
                    <a:lnTo>
                      <a:pt x="80" y="38"/>
                    </a:lnTo>
                    <a:lnTo>
                      <a:pt x="80" y="42"/>
                    </a:lnTo>
                    <a:lnTo>
                      <a:pt x="80" y="48"/>
                    </a:lnTo>
                    <a:lnTo>
                      <a:pt x="68" y="50"/>
                    </a:lnTo>
                    <a:lnTo>
                      <a:pt x="64" y="50"/>
                    </a:lnTo>
                    <a:lnTo>
                      <a:pt x="60" y="48"/>
                    </a:lnTo>
                    <a:lnTo>
                      <a:pt x="56" y="46"/>
                    </a:lnTo>
                    <a:lnTo>
                      <a:pt x="52" y="44"/>
                    </a:lnTo>
                    <a:lnTo>
                      <a:pt x="48" y="42"/>
                    </a:lnTo>
                    <a:lnTo>
                      <a:pt x="44" y="42"/>
                    </a:lnTo>
                    <a:lnTo>
                      <a:pt x="40" y="40"/>
                    </a:lnTo>
                    <a:lnTo>
                      <a:pt x="36" y="36"/>
                    </a:lnTo>
                    <a:lnTo>
                      <a:pt x="32" y="32"/>
                    </a:lnTo>
                    <a:lnTo>
                      <a:pt x="30" y="28"/>
                    </a:lnTo>
                    <a:lnTo>
                      <a:pt x="26" y="26"/>
                    </a:lnTo>
                    <a:lnTo>
                      <a:pt x="20" y="24"/>
                    </a:lnTo>
                    <a:lnTo>
                      <a:pt x="16" y="22"/>
                    </a:lnTo>
                    <a:lnTo>
                      <a:pt x="12" y="20"/>
                    </a:lnTo>
                    <a:lnTo>
                      <a:pt x="10" y="16"/>
                    </a:lnTo>
                    <a:lnTo>
                      <a:pt x="6" y="14"/>
                    </a:lnTo>
                    <a:lnTo>
                      <a:pt x="2" y="12"/>
                    </a:lnTo>
                    <a:lnTo>
                      <a:pt x="2" y="8"/>
                    </a:lnTo>
                    <a:lnTo>
                      <a:pt x="0" y="4"/>
                    </a:lnTo>
                    <a:lnTo>
                      <a:pt x="0" y="0"/>
                    </a:lnTo>
                  </a:path>
                </a:pathLst>
              </a:custGeom>
              <a:solidFill>
                <a:schemeClr val="hlink"/>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grpSp>
      </p:grpSp>
      <p:sp>
        <p:nvSpPr>
          <p:cNvPr id="57" name="Google Shape;57;p1"/>
          <p:cNvSpPr txBox="1"/>
          <p:nvPr>
            <p:ph type="title"/>
          </p:nvPr>
        </p:nvSpPr>
        <p:spPr>
          <a:xfrm>
            <a:off x="838200" y="609600"/>
            <a:ext cx="7772400" cy="1143000"/>
          </a:xfrm>
          <a:prstGeom prst="rect">
            <a:avLst/>
          </a:prstGeom>
          <a:noFill/>
          <a:ln>
            <a:noFill/>
          </a:ln>
        </p:spPr>
        <p:txBody>
          <a:bodyPr anchorCtr="0" anchor="ctr" bIns="91425" lIns="91425" spcFirstLastPara="1" rIns="91425" wrap="square" tIns="91425"/>
          <a:lstStyle>
            <a:lvl1pPr indent="-88900" lvl="0" marL="0" marR="0" rtl="0" algn="l">
              <a:spcBef>
                <a:spcPts val="0"/>
              </a:spcBef>
              <a:spcAft>
                <a:spcPts val="0"/>
              </a:spcAft>
              <a:buSzPts val="1400"/>
              <a:buChar char="●"/>
              <a:defRPr b="0" i="0" sz="1800" u="none" cap="none" strike="noStrike"/>
            </a:lvl1pPr>
            <a:lvl2pPr indent="-88900" lvl="1" marL="0" marR="0" rtl="0" algn="l">
              <a:lnSpc>
                <a:spcPct val="100000"/>
              </a:lnSpc>
              <a:spcBef>
                <a:spcPts val="0"/>
              </a:spcBef>
              <a:spcAft>
                <a:spcPts val="0"/>
              </a:spcAft>
              <a:buSzPts val="1400"/>
              <a:buChar char="○"/>
              <a:defRPr b="0" i="0" sz="4400" u="none" cap="none" strike="noStrike">
                <a:solidFill>
                  <a:schemeClr val="dk2"/>
                </a:solidFill>
                <a:latin typeface="Times New Roman"/>
                <a:ea typeface="Times New Roman"/>
                <a:cs typeface="Times New Roman"/>
                <a:sym typeface="Times New Roman"/>
              </a:defRPr>
            </a:lvl2pPr>
            <a:lvl3pPr indent="-88900" lvl="2" marL="0" marR="0" rtl="0" algn="l">
              <a:lnSpc>
                <a:spcPct val="100000"/>
              </a:lnSpc>
              <a:spcBef>
                <a:spcPts val="0"/>
              </a:spcBef>
              <a:spcAft>
                <a:spcPts val="0"/>
              </a:spcAft>
              <a:buSzPts val="1400"/>
              <a:buChar char="■"/>
              <a:defRPr b="0" i="0" sz="4400" u="none" cap="none" strike="noStrike">
                <a:solidFill>
                  <a:schemeClr val="dk2"/>
                </a:solidFill>
                <a:latin typeface="Times New Roman"/>
                <a:ea typeface="Times New Roman"/>
                <a:cs typeface="Times New Roman"/>
                <a:sym typeface="Times New Roman"/>
              </a:defRPr>
            </a:lvl3pPr>
            <a:lvl4pPr indent="-88900" lvl="3" marL="0" marR="0" rtl="0" algn="l">
              <a:lnSpc>
                <a:spcPct val="100000"/>
              </a:lnSpc>
              <a:spcBef>
                <a:spcPts val="0"/>
              </a:spcBef>
              <a:spcAft>
                <a:spcPts val="0"/>
              </a:spcAft>
              <a:buSzPts val="1400"/>
              <a:buChar char="●"/>
              <a:defRPr b="0" i="0" sz="4400" u="none" cap="none" strike="noStrike">
                <a:solidFill>
                  <a:schemeClr val="dk2"/>
                </a:solidFill>
                <a:latin typeface="Times New Roman"/>
                <a:ea typeface="Times New Roman"/>
                <a:cs typeface="Times New Roman"/>
                <a:sym typeface="Times New Roman"/>
              </a:defRPr>
            </a:lvl4pPr>
            <a:lvl5pPr indent="-88900" lvl="4" marL="0" marR="0" rtl="0" algn="l">
              <a:lnSpc>
                <a:spcPct val="100000"/>
              </a:lnSpc>
              <a:spcBef>
                <a:spcPts val="0"/>
              </a:spcBef>
              <a:spcAft>
                <a:spcPts val="0"/>
              </a:spcAft>
              <a:buSzPts val="1400"/>
              <a:buChar char="○"/>
              <a:defRPr b="0" i="0" sz="4400" u="none" cap="none" strike="noStrike">
                <a:solidFill>
                  <a:schemeClr val="dk2"/>
                </a:solidFill>
                <a:latin typeface="Times New Roman"/>
                <a:ea typeface="Times New Roman"/>
                <a:cs typeface="Times New Roman"/>
                <a:sym typeface="Times New Roman"/>
              </a:defRPr>
            </a:lvl5pPr>
            <a:lvl6pPr indent="-88900" lvl="5" marL="0" marR="0" rtl="0" algn="l">
              <a:lnSpc>
                <a:spcPct val="100000"/>
              </a:lnSpc>
              <a:spcBef>
                <a:spcPts val="0"/>
              </a:spcBef>
              <a:spcAft>
                <a:spcPts val="0"/>
              </a:spcAft>
              <a:buSzPts val="1400"/>
              <a:buChar char="■"/>
              <a:defRPr b="0" i="0" sz="4400" u="none" cap="none" strike="noStrike">
                <a:solidFill>
                  <a:schemeClr val="dk2"/>
                </a:solidFill>
                <a:latin typeface="Times New Roman"/>
                <a:ea typeface="Times New Roman"/>
                <a:cs typeface="Times New Roman"/>
                <a:sym typeface="Times New Roman"/>
              </a:defRPr>
            </a:lvl6pPr>
            <a:lvl7pPr indent="-88900" lvl="6" marL="0" marR="0" rtl="0" algn="l">
              <a:lnSpc>
                <a:spcPct val="100000"/>
              </a:lnSpc>
              <a:spcBef>
                <a:spcPts val="0"/>
              </a:spcBef>
              <a:spcAft>
                <a:spcPts val="0"/>
              </a:spcAft>
              <a:buSzPts val="1400"/>
              <a:buChar char="●"/>
              <a:defRPr b="0" i="0" sz="4400" u="none" cap="none" strike="noStrike">
                <a:solidFill>
                  <a:schemeClr val="dk2"/>
                </a:solidFill>
                <a:latin typeface="Times New Roman"/>
                <a:ea typeface="Times New Roman"/>
                <a:cs typeface="Times New Roman"/>
                <a:sym typeface="Times New Roman"/>
              </a:defRPr>
            </a:lvl7pPr>
            <a:lvl8pPr indent="-88900" lvl="7" marL="0" marR="0" rtl="0" algn="l">
              <a:lnSpc>
                <a:spcPct val="100000"/>
              </a:lnSpc>
              <a:spcBef>
                <a:spcPts val="0"/>
              </a:spcBef>
              <a:spcAft>
                <a:spcPts val="0"/>
              </a:spcAft>
              <a:buSzPts val="1400"/>
              <a:buChar char="○"/>
              <a:defRPr b="0" i="0" sz="4400" u="none" cap="none" strike="noStrike">
                <a:solidFill>
                  <a:schemeClr val="dk2"/>
                </a:solidFill>
                <a:latin typeface="Times New Roman"/>
                <a:ea typeface="Times New Roman"/>
                <a:cs typeface="Times New Roman"/>
                <a:sym typeface="Times New Roman"/>
              </a:defRPr>
            </a:lvl8pPr>
            <a:lvl9pPr indent="-88900" lvl="8" marL="0" marR="0" rtl="0" algn="l">
              <a:lnSpc>
                <a:spcPct val="100000"/>
              </a:lnSpc>
              <a:spcBef>
                <a:spcPts val="0"/>
              </a:spcBef>
              <a:spcAft>
                <a:spcPts val="0"/>
              </a:spcAft>
              <a:buSzPts val="1400"/>
              <a:buChar char="■"/>
              <a:defRPr b="0" i="0" sz="4400" u="none" cap="none" strike="noStrike">
                <a:solidFill>
                  <a:schemeClr val="dk2"/>
                </a:solidFill>
                <a:latin typeface="Times New Roman"/>
                <a:ea typeface="Times New Roman"/>
                <a:cs typeface="Times New Roman"/>
                <a:sym typeface="Times New Roman"/>
              </a:defRPr>
            </a:lvl9pPr>
          </a:lstStyle>
          <a:p/>
        </p:txBody>
      </p:sp>
      <p:sp>
        <p:nvSpPr>
          <p:cNvPr id="58" name="Google Shape;58;p1"/>
          <p:cNvSpPr txBox="1"/>
          <p:nvPr>
            <p:ph idx="1" type="body"/>
          </p:nvPr>
        </p:nvSpPr>
        <p:spPr>
          <a:xfrm>
            <a:off x="838200" y="1905000"/>
            <a:ext cx="7772400" cy="4267200"/>
          </a:xfrm>
          <a:prstGeom prst="rect">
            <a:avLst/>
          </a:prstGeom>
          <a:noFill/>
          <a:ln>
            <a:noFill/>
          </a:ln>
        </p:spPr>
        <p:txBody>
          <a:bodyPr anchorCtr="0" anchor="t" bIns="91425" lIns="91425" spcFirstLastPara="1" rIns="91425" wrap="square" tIns="91425"/>
          <a:lstStyle>
            <a:lvl1pPr indent="-317500" lvl="0" marL="457200" marR="0" rtl="0" algn="l">
              <a:spcBef>
                <a:spcPts val="0"/>
              </a:spcBef>
              <a:spcAft>
                <a:spcPts val="0"/>
              </a:spcAft>
              <a:buSzPts val="1400"/>
              <a:buChar char="●"/>
              <a:defRPr b="0" i="0" sz="1800" u="none" cap="none" strike="noStrike"/>
            </a:lvl1pPr>
            <a:lvl2pPr indent="-317500" lvl="1" marL="914400" marR="0" rtl="0" algn="l">
              <a:spcBef>
                <a:spcPts val="0"/>
              </a:spcBef>
              <a:spcAft>
                <a:spcPts val="0"/>
              </a:spcAft>
              <a:buSzPts val="1400"/>
              <a:buChar char="○"/>
              <a:defRPr b="0" i="0" sz="1800" u="none" cap="none" strike="noStrike"/>
            </a:lvl2pPr>
            <a:lvl3pPr indent="-317500" lvl="2" marL="1371600" marR="0" rtl="0" algn="l">
              <a:spcBef>
                <a:spcPts val="0"/>
              </a:spcBef>
              <a:spcAft>
                <a:spcPts val="0"/>
              </a:spcAft>
              <a:buSzPts val="1400"/>
              <a:buChar char="■"/>
              <a:defRPr b="0" i="0" sz="1800" u="none" cap="none" strike="noStrike"/>
            </a:lvl3pPr>
            <a:lvl4pPr indent="-317500" lvl="3" marL="1828800" marR="0" rtl="0" algn="l">
              <a:spcBef>
                <a:spcPts val="0"/>
              </a:spcBef>
              <a:spcAft>
                <a:spcPts val="0"/>
              </a:spcAft>
              <a:buSzPts val="1400"/>
              <a:buChar char="●"/>
              <a:defRPr b="0" i="0" sz="1800" u="none" cap="none" strike="noStrike"/>
            </a:lvl4pPr>
            <a:lvl5pPr indent="-317500" lvl="4" marL="2286000" marR="0" rtl="0" algn="l">
              <a:spcBef>
                <a:spcPts val="0"/>
              </a:spcBef>
              <a:spcAft>
                <a:spcPts val="0"/>
              </a:spcAft>
              <a:buSzPts val="1400"/>
              <a:buChar char="○"/>
              <a:defRPr b="0" i="0" sz="1800" u="none" cap="none" strike="noStrike"/>
            </a:lvl5pPr>
            <a:lvl6pPr indent="-317500" lvl="5" marL="2743200" marR="0" rtl="0" algn="l">
              <a:lnSpc>
                <a:spcPct val="100000"/>
              </a:lnSpc>
              <a:spcBef>
                <a:spcPts val="400"/>
              </a:spcBef>
              <a:spcAft>
                <a:spcPts val="0"/>
              </a:spcAft>
              <a:buClr>
                <a:schemeClr val="dk1"/>
              </a:buClr>
              <a:buSzPts val="1400"/>
              <a:buFont typeface="Times New Roman"/>
              <a:buChar char="•"/>
              <a:defRPr b="0" i="0" sz="2000" u="none" cap="none" strike="noStrike">
                <a:solidFill>
                  <a:schemeClr val="dk1"/>
                </a:solidFill>
                <a:latin typeface="Times New Roman"/>
                <a:ea typeface="Times New Roman"/>
                <a:cs typeface="Times New Roman"/>
                <a:sym typeface="Times New Roman"/>
              </a:defRPr>
            </a:lvl6pPr>
            <a:lvl7pPr indent="-317500" lvl="6" marL="3200400" marR="0" rtl="0" algn="l">
              <a:lnSpc>
                <a:spcPct val="100000"/>
              </a:lnSpc>
              <a:spcBef>
                <a:spcPts val="400"/>
              </a:spcBef>
              <a:spcAft>
                <a:spcPts val="0"/>
              </a:spcAft>
              <a:buClr>
                <a:schemeClr val="dk1"/>
              </a:buClr>
              <a:buSzPts val="1400"/>
              <a:buFont typeface="Times New Roman"/>
              <a:buChar char="•"/>
              <a:defRPr b="0" i="0" sz="2000" u="none" cap="none" strike="noStrike">
                <a:solidFill>
                  <a:schemeClr val="dk1"/>
                </a:solidFill>
                <a:latin typeface="Times New Roman"/>
                <a:ea typeface="Times New Roman"/>
                <a:cs typeface="Times New Roman"/>
                <a:sym typeface="Times New Roman"/>
              </a:defRPr>
            </a:lvl7pPr>
            <a:lvl8pPr indent="-317500" lvl="7" marL="3657600" marR="0" rtl="0" algn="l">
              <a:lnSpc>
                <a:spcPct val="100000"/>
              </a:lnSpc>
              <a:spcBef>
                <a:spcPts val="400"/>
              </a:spcBef>
              <a:spcAft>
                <a:spcPts val="0"/>
              </a:spcAft>
              <a:buClr>
                <a:schemeClr val="dk1"/>
              </a:buClr>
              <a:buSzPts val="1400"/>
              <a:buFont typeface="Times New Roman"/>
              <a:buChar char="•"/>
              <a:defRPr b="0" i="0" sz="2000" u="none" cap="none" strike="noStrike">
                <a:solidFill>
                  <a:schemeClr val="dk1"/>
                </a:solidFill>
                <a:latin typeface="Times New Roman"/>
                <a:ea typeface="Times New Roman"/>
                <a:cs typeface="Times New Roman"/>
                <a:sym typeface="Times New Roman"/>
              </a:defRPr>
            </a:lvl8pPr>
            <a:lvl9pPr indent="-317500" lvl="8" marL="4114800" marR="0" rtl="0" algn="l">
              <a:lnSpc>
                <a:spcPct val="100000"/>
              </a:lnSpc>
              <a:spcBef>
                <a:spcPts val="400"/>
              </a:spcBef>
              <a:spcAft>
                <a:spcPts val="0"/>
              </a:spcAft>
              <a:buClr>
                <a:schemeClr val="dk1"/>
              </a:buClr>
              <a:buSzPts val="1400"/>
              <a:buFont typeface="Times New Roman"/>
              <a:buChar char="•"/>
              <a:defRPr b="0" i="0" sz="2000" u="none" cap="none" strike="noStrike">
                <a:solidFill>
                  <a:schemeClr val="dk1"/>
                </a:solidFill>
                <a:latin typeface="Times New Roman"/>
                <a:ea typeface="Times New Roman"/>
                <a:cs typeface="Times New Roman"/>
                <a:sym typeface="Times New Roman"/>
              </a:defRPr>
            </a:lvl9pPr>
          </a:lstStyle>
          <a:p/>
        </p:txBody>
      </p:sp>
      <p:sp>
        <p:nvSpPr>
          <p:cNvPr id="59" name="Google Shape;59;p1"/>
          <p:cNvSpPr txBox="1"/>
          <p:nvPr>
            <p:ph idx="10" type="dt"/>
          </p:nvPr>
        </p:nvSpPr>
        <p:spPr>
          <a:xfrm>
            <a:off x="838200" y="6324600"/>
            <a:ext cx="1905000" cy="457200"/>
          </a:xfrm>
          <a:prstGeom prst="rect">
            <a:avLst/>
          </a:prstGeom>
          <a:noFill/>
          <a:ln>
            <a:noFill/>
          </a:ln>
        </p:spPr>
        <p:txBody>
          <a:bodyPr anchorCtr="0" anchor="ctr" bIns="91425" lIns="91425" spcFirstLastPara="1" rIns="91425" wrap="square" tIns="91425"/>
          <a:lstStyle>
            <a:lvl1pPr indent="-88900" lvl="0" marL="0" marR="0" rtl="0" algn="l">
              <a:spcBef>
                <a:spcPts val="0"/>
              </a:spcBef>
              <a:spcAft>
                <a:spcPts val="0"/>
              </a:spcAft>
              <a:buSzPts val="1400"/>
              <a:buChar char="●"/>
              <a:defRPr b="0" i="0" sz="1400" u="none" cap="none" strike="noStrike">
                <a:latin typeface="Times New Roman"/>
                <a:ea typeface="Times New Roman"/>
                <a:cs typeface="Times New Roman"/>
                <a:sym typeface="Times New Roman"/>
              </a:defRPr>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60" name="Google Shape;60;p1"/>
          <p:cNvSpPr txBox="1"/>
          <p:nvPr>
            <p:ph idx="11" type="ftr"/>
          </p:nvPr>
        </p:nvSpPr>
        <p:spPr>
          <a:xfrm>
            <a:off x="3276600" y="6324600"/>
            <a:ext cx="2895600" cy="457200"/>
          </a:xfrm>
          <a:prstGeom prst="rect">
            <a:avLst/>
          </a:prstGeom>
          <a:noFill/>
          <a:ln>
            <a:noFill/>
          </a:ln>
        </p:spPr>
        <p:txBody>
          <a:bodyPr anchorCtr="0" anchor="ctr" bIns="91425" lIns="91425" spcFirstLastPara="1" rIns="91425" wrap="square" tIns="91425"/>
          <a:lstStyle>
            <a:lvl1pPr indent="-88900" lvl="0" marL="0" marR="0" rtl="0" algn="ctr">
              <a:spcBef>
                <a:spcPts val="0"/>
              </a:spcBef>
              <a:spcAft>
                <a:spcPts val="0"/>
              </a:spcAft>
              <a:buSzPts val="1400"/>
              <a:buChar char="●"/>
              <a:defRPr b="0" i="0" sz="1400" u="none" cap="none" strike="noStrike">
                <a:latin typeface="Times New Roman"/>
                <a:ea typeface="Times New Roman"/>
                <a:cs typeface="Times New Roman"/>
                <a:sym typeface="Times New Roman"/>
              </a:defRPr>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61" name="Google Shape;61;p1"/>
          <p:cNvSpPr txBox="1"/>
          <p:nvPr>
            <p:ph idx="12" type="sldNum"/>
          </p:nvPr>
        </p:nvSpPr>
        <p:spPr>
          <a:xfrm>
            <a:off x="6705600" y="6324600"/>
            <a:ext cx="1905000" cy="457200"/>
          </a:xfrm>
          <a:prstGeom prst="rect">
            <a:avLst/>
          </a:prstGeom>
          <a:noFill/>
          <a:ln>
            <a:noFill/>
          </a:ln>
        </p:spPr>
        <p:txBody>
          <a:bodyPr anchorCtr="0" anchor="ctr" bIns="91425" lIns="91425" spcFirstLastPara="1" rIns="91425" wrap="square" tIns="91425">
            <a:noAutofit/>
          </a:bodyPr>
          <a:lstStyle>
            <a:lvl1pPr indent="0" lvl="0" marL="0" marR="0" rtl="0" algn="r">
              <a:buNone/>
              <a:defRPr b="0" i="0" sz="1400" u="none" cap="none" strike="noStrike">
                <a:latin typeface="Times New Roman"/>
                <a:ea typeface="Times New Roman"/>
                <a:cs typeface="Times New Roman"/>
                <a:sym typeface="Times New Roman"/>
              </a:defRPr>
            </a:lvl1pPr>
            <a:lvl2pPr indent="0" lvl="1" marL="0" marR="0" rtl="0" algn="r">
              <a:buNone/>
              <a:defRPr b="0" i="0" sz="1400" u="none" cap="none" strike="noStrike">
                <a:latin typeface="Times New Roman"/>
                <a:ea typeface="Times New Roman"/>
                <a:cs typeface="Times New Roman"/>
                <a:sym typeface="Times New Roman"/>
              </a:defRPr>
            </a:lvl2pPr>
            <a:lvl3pPr indent="0" lvl="2" marL="0" marR="0" rtl="0" algn="r">
              <a:buNone/>
              <a:defRPr b="0" i="0" sz="1400" u="none" cap="none" strike="noStrike">
                <a:latin typeface="Times New Roman"/>
                <a:ea typeface="Times New Roman"/>
                <a:cs typeface="Times New Roman"/>
                <a:sym typeface="Times New Roman"/>
              </a:defRPr>
            </a:lvl3pPr>
            <a:lvl4pPr indent="0" lvl="3" marL="0" marR="0" rtl="0" algn="r">
              <a:buNone/>
              <a:defRPr b="0" i="0" sz="1400" u="none" cap="none" strike="noStrike">
                <a:latin typeface="Times New Roman"/>
                <a:ea typeface="Times New Roman"/>
                <a:cs typeface="Times New Roman"/>
                <a:sym typeface="Times New Roman"/>
              </a:defRPr>
            </a:lvl4pPr>
            <a:lvl5pPr indent="0" lvl="4" marL="0" marR="0" rtl="0" algn="r">
              <a:buNone/>
              <a:defRPr b="0" i="0" sz="1400" u="none" cap="none" strike="noStrike">
                <a:latin typeface="Times New Roman"/>
                <a:ea typeface="Times New Roman"/>
                <a:cs typeface="Times New Roman"/>
                <a:sym typeface="Times New Roman"/>
              </a:defRPr>
            </a:lvl5pPr>
            <a:lvl6pPr indent="0" lvl="5" marL="0" marR="0" rtl="0" algn="r">
              <a:buNone/>
              <a:defRPr b="0" i="0" sz="1400" u="none" cap="none" strike="noStrike">
                <a:latin typeface="Times New Roman"/>
                <a:ea typeface="Times New Roman"/>
                <a:cs typeface="Times New Roman"/>
                <a:sym typeface="Times New Roman"/>
              </a:defRPr>
            </a:lvl6pPr>
            <a:lvl7pPr indent="0" lvl="6" marL="0" marR="0" rtl="0" algn="r">
              <a:buNone/>
              <a:defRPr b="0" i="0" sz="1400" u="none" cap="none" strike="noStrike">
                <a:latin typeface="Times New Roman"/>
                <a:ea typeface="Times New Roman"/>
                <a:cs typeface="Times New Roman"/>
                <a:sym typeface="Times New Roman"/>
              </a:defRPr>
            </a:lvl7pPr>
            <a:lvl8pPr indent="0" lvl="7" marL="0" marR="0" rtl="0" algn="r">
              <a:buNone/>
              <a:defRPr b="0" i="0" sz="1400" u="none" cap="none" strike="noStrike">
                <a:latin typeface="Times New Roman"/>
                <a:ea typeface="Times New Roman"/>
                <a:cs typeface="Times New Roman"/>
                <a:sym typeface="Times New Roman"/>
              </a:defRPr>
            </a:lvl8pPr>
            <a:lvl9pPr indent="0" lvl="8" marL="0" marR="0" rtl="0" algn="r">
              <a:buNone/>
              <a:defRPr b="0" i="0" sz="1400" u="none" cap="none" strike="noStrike">
                <a:latin typeface="Times New Roman"/>
                <a:ea typeface="Times New Roman"/>
                <a:cs typeface="Times New Roman"/>
                <a:sym typeface="Times New Roman"/>
              </a:defRPr>
            </a:lvl9pPr>
          </a:lstStyle>
          <a:p>
            <a:pPr indent="-88900" lvl="0" marL="0" rtl="0" algn="r">
              <a:spcBef>
                <a:spcPts val="0"/>
              </a:spcBef>
              <a:spcAft>
                <a:spcPts val="0"/>
              </a:spcAft>
              <a:buSzPts val="1400"/>
              <a:buChar char="●"/>
            </a:pPr>
            <a:r>
              <a:t/>
            </a:r>
            <a:endParaRPr/>
          </a:p>
          <a:p>
            <a:pPr indent="-88900" lvl="1" marL="0" rtl="0" algn="l">
              <a:spcBef>
                <a:spcPts val="0"/>
              </a:spcBef>
              <a:spcAft>
                <a:spcPts val="0"/>
              </a:spcAft>
              <a:buSzPts val="1400"/>
              <a:buChar char="○"/>
            </a:pPr>
            <a:r>
              <a:t/>
            </a:r>
            <a:endParaRPr>
              <a:latin typeface="Arial"/>
              <a:ea typeface="Arial"/>
              <a:cs typeface="Arial"/>
              <a:sym typeface="Arial"/>
            </a:endParaRPr>
          </a:p>
          <a:p>
            <a:pPr indent="-88900" lvl="2" marL="0" rtl="0" algn="l">
              <a:spcBef>
                <a:spcPts val="0"/>
              </a:spcBef>
              <a:spcAft>
                <a:spcPts val="0"/>
              </a:spcAft>
              <a:buSzPts val="1400"/>
              <a:buChar char="■"/>
            </a:pPr>
            <a:r>
              <a:t/>
            </a:r>
            <a:endParaRPr>
              <a:latin typeface="Arial"/>
              <a:ea typeface="Arial"/>
              <a:cs typeface="Arial"/>
              <a:sym typeface="Arial"/>
            </a:endParaRPr>
          </a:p>
          <a:p>
            <a:pPr indent="-88900" lvl="3" marL="0" rtl="0" algn="l">
              <a:spcBef>
                <a:spcPts val="0"/>
              </a:spcBef>
              <a:spcAft>
                <a:spcPts val="0"/>
              </a:spcAft>
              <a:buSzPts val="1400"/>
              <a:buChar char="●"/>
            </a:pPr>
            <a:r>
              <a:t/>
            </a:r>
            <a:endParaRPr>
              <a:latin typeface="Arial"/>
              <a:ea typeface="Arial"/>
              <a:cs typeface="Arial"/>
              <a:sym typeface="Arial"/>
            </a:endParaRPr>
          </a:p>
          <a:p>
            <a:pPr indent="-88900" lvl="4" marL="0" rtl="0" algn="l">
              <a:spcBef>
                <a:spcPts val="0"/>
              </a:spcBef>
              <a:spcAft>
                <a:spcPts val="0"/>
              </a:spcAft>
              <a:buSzPts val="1400"/>
              <a:buChar char="○"/>
            </a:pPr>
            <a:r>
              <a:t/>
            </a:r>
            <a:endParaRPr>
              <a:latin typeface="Arial"/>
              <a:ea typeface="Arial"/>
              <a:cs typeface="Arial"/>
              <a:sym typeface="Arial"/>
            </a:endParaRPr>
          </a:p>
          <a:p>
            <a:pPr indent="-88900" lvl="5" marL="0" rtl="0" algn="l">
              <a:spcBef>
                <a:spcPts val="0"/>
              </a:spcBef>
              <a:spcAft>
                <a:spcPts val="0"/>
              </a:spcAft>
              <a:buSzPts val="1400"/>
              <a:buChar char="■"/>
            </a:pPr>
            <a:r>
              <a:t/>
            </a:r>
            <a:endParaRPr>
              <a:latin typeface="Arial"/>
              <a:ea typeface="Arial"/>
              <a:cs typeface="Arial"/>
              <a:sym typeface="Arial"/>
            </a:endParaRPr>
          </a:p>
          <a:p>
            <a:pPr indent="-88900" lvl="6" marL="0" rtl="0" algn="l">
              <a:spcBef>
                <a:spcPts val="0"/>
              </a:spcBef>
              <a:spcAft>
                <a:spcPts val="0"/>
              </a:spcAft>
              <a:buSzPts val="1400"/>
              <a:buChar char="●"/>
            </a:pPr>
            <a:r>
              <a:t/>
            </a:r>
            <a:endParaRPr>
              <a:latin typeface="Arial"/>
              <a:ea typeface="Arial"/>
              <a:cs typeface="Arial"/>
              <a:sym typeface="Arial"/>
            </a:endParaRPr>
          </a:p>
          <a:p>
            <a:pPr indent="-88900" lvl="7" marL="0" rtl="0" algn="l">
              <a:spcBef>
                <a:spcPts val="0"/>
              </a:spcBef>
              <a:spcAft>
                <a:spcPts val="0"/>
              </a:spcAft>
              <a:buSzPts val="1400"/>
              <a:buChar char="○"/>
            </a:pPr>
            <a:r>
              <a:t/>
            </a:r>
            <a:endParaRPr>
              <a:latin typeface="Arial"/>
              <a:ea typeface="Arial"/>
              <a:cs typeface="Arial"/>
              <a:sym typeface="Arial"/>
            </a:endParaRPr>
          </a:p>
          <a:p>
            <a:pPr indent="-88900" lvl="8" marL="0" rtl="0" algn="l">
              <a:spcBef>
                <a:spcPts val="0"/>
              </a:spcBef>
              <a:spcAft>
                <a:spcPts val="0"/>
              </a:spcAft>
              <a:buSzPts val="1400"/>
              <a:buChar char="■"/>
            </a:pPr>
            <a:r>
              <a:t/>
            </a:r>
            <a:endParaRPr>
              <a:latin typeface="Arial"/>
              <a:ea typeface="Arial"/>
              <a:cs typeface="Arial"/>
              <a:sym typeface="Arial"/>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128" name="Shape 128"/>
        <p:cNvGrpSpPr/>
        <p:nvPr/>
      </p:nvGrpSpPr>
      <p:grpSpPr>
        <a:xfrm>
          <a:off x="0" y="0"/>
          <a:ext cx="0" cy="0"/>
          <a:chOff x="0" y="0"/>
          <a:chExt cx="0" cy="0"/>
        </a:xfrm>
      </p:grpSpPr>
      <p:sp>
        <p:nvSpPr>
          <p:cNvPr id="129" name="Google Shape;129;p4"/>
          <p:cNvSpPr txBox="1"/>
          <p:nvPr>
            <p:ph type="ctrTitle"/>
          </p:nvPr>
        </p:nvSpPr>
        <p:spPr>
          <a:xfrm>
            <a:off x="685800" y="2667000"/>
            <a:ext cx="7772400" cy="1470025"/>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chemeClr val="dk2"/>
              </a:buClr>
              <a:buFont typeface="Times New Roman"/>
              <a:buNone/>
            </a:pPr>
            <a:r>
              <a:rPr b="1" i="0" lang="en-US" sz="6000" u="none" cap="none" strike="noStrike">
                <a:solidFill>
                  <a:schemeClr val="dk2"/>
                </a:solidFill>
                <a:latin typeface="Times New Roman"/>
                <a:ea typeface="Times New Roman"/>
                <a:cs typeface="Times New Roman"/>
                <a:sym typeface="Times New Roman"/>
              </a:rPr>
              <a:t>Kegemilangan Kerajaan Abbasiyah</a:t>
            </a:r>
            <a:br>
              <a:rPr b="1" i="0" lang="en-US" sz="6000" u="none" cap="none" strike="noStrike">
                <a:solidFill>
                  <a:schemeClr val="dk2"/>
                </a:solidFill>
                <a:latin typeface="Times New Roman"/>
                <a:ea typeface="Times New Roman"/>
                <a:cs typeface="Times New Roman"/>
                <a:sym typeface="Times New Roman"/>
              </a:rPr>
            </a:br>
            <a:endParaRPr b="0" i="0" sz="1800" u="none" cap="none" strike="noStrike"/>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133" name="Shape 133"/>
        <p:cNvGrpSpPr/>
        <p:nvPr/>
      </p:nvGrpSpPr>
      <p:grpSpPr>
        <a:xfrm>
          <a:off x="0" y="0"/>
          <a:ext cx="0" cy="0"/>
          <a:chOff x="0" y="0"/>
          <a:chExt cx="0" cy="0"/>
        </a:xfrm>
      </p:grpSpPr>
      <p:sp>
        <p:nvSpPr>
          <p:cNvPr id="134" name="Google Shape;134;p5"/>
          <p:cNvSpPr txBox="1"/>
          <p:nvPr>
            <p:ph idx="1" type="body"/>
          </p:nvPr>
        </p:nvSpPr>
        <p:spPr>
          <a:xfrm>
            <a:off x="533400" y="1143000"/>
            <a:ext cx="8229600" cy="4525962"/>
          </a:xfrm>
          <a:prstGeom prst="rect">
            <a:avLst/>
          </a:prstGeom>
          <a:noFill/>
          <a:ln>
            <a:noFill/>
          </a:ln>
        </p:spPr>
        <p:txBody>
          <a:bodyPr anchorCtr="0" anchor="t" bIns="45700" lIns="91425" spcFirstLastPara="1" rIns="91425" wrap="square" tIns="45700">
            <a:noAutofit/>
          </a:bodyPr>
          <a:lstStyle/>
          <a:p>
            <a:pPr indent="-342900" lvl="0" marL="342900" marR="0" rtl="0" algn="just">
              <a:lnSpc>
                <a:spcPct val="90000"/>
              </a:lnSpc>
              <a:spcBef>
                <a:spcPts val="0"/>
              </a:spcBef>
              <a:spcAft>
                <a:spcPts val="0"/>
              </a:spcAft>
              <a:buClr>
                <a:schemeClr val="hlink"/>
              </a:buClr>
              <a:buSzPts val="3200"/>
              <a:buFont typeface="Times New Roman"/>
              <a:buChar char="•"/>
            </a:pPr>
            <a:r>
              <a:rPr b="0" i="0" lang="en-US" sz="3200" u="none" cap="none" strike="noStrike">
                <a:solidFill>
                  <a:schemeClr val="dk1"/>
                </a:solidFill>
                <a:latin typeface="Times New Roman"/>
                <a:ea typeface="Times New Roman"/>
                <a:cs typeface="Times New Roman"/>
                <a:sym typeface="Times New Roman"/>
              </a:rPr>
              <a:t>Penggal Pertama Kerajaan Abbasiyah diperintah oleh khalifah terkenal seperti Abu Jaafar al-Mansur, al-Mahdi, al-Hadi, Harun Ar-Rasyid, dan al-Makmum.</a:t>
            </a:r>
            <a:endParaRPr b="0" i="0" sz="1800" u="none" cap="none" strike="noStrike"/>
          </a:p>
          <a:p>
            <a:pPr indent="-342900" lvl="0" marL="342900" marR="0" rtl="0" algn="just">
              <a:lnSpc>
                <a:spcPct val="90000"/>
              </a:lnSpc>
              <a:spcBef>
                <a:spcPts val="640"/>
              </a:spcBef>
              <a:spcAft>
                <a:spcPts val="0"/>
              </a:spcAft>
              <a:buClr>
                <a:schemeClr val="hlink"/>
              </a:buClr>
              <a:buSzPts val="3200"/>
              <a:buFont typeface="Times New Roman"/>
              <a:buChar char="•"/>
            </a:pPr>
            <a:r>
              <a:rPr b="0" i="0" lang="en-US" sz="3200" u="none" cap="none" strike="noStrike">
                <a:solidFill>
                  <a:schemeClr val="dk1"/>
                </a:solidFill>
                <a:latin typeface="Times New Roman"/>
                <a:ea typeface="Times New Roman"/>
                <a:cs typeface="Times New Roman"/>
                <a:sym typeface="Times New Roman"/>
              </a:rPr>
              <a:t>Mereka memainkan peranan utama dalam memajukan Kerajaan Abbasiyah.</a:t>
            </a:r>
            <a:endParaRPr b="0" i="0" sz="1800" u="none" cap="none" strike="noStrike"/>
          </a:p>
          <a:p>
            <a:pPr indent="-342900" lvl="0" marL="342900" marR="0" rtl="0" algn="just">
              <a:lnSpc>
                <a:spcPct val="90000"/>
              </a:lnSpc>
              <a:spcBef>
                <a:spcPts val="640"/>
              </a:spcBef>
              <a:spcAft>
                <a:spcPts val="0"/>
              </a:spcAft>
              <a:buClr>
                <a:schemeClr val="hlink"/>
              </a:buClr>
              <a:buSzPts val="3200"/>
              <a:buFont typeface="Times New Roman"/>
              <a:buChar char="•"/>
            </a:pPr>
            <a:r>
              <a:rPr b="0" i="0" lang="en-US" sz="3200" u="none" cap="none" strike="noStrike">
                <a:solidFill>
                  <a:schemeClr val="dk1"/>
                </a:solidFill>
                <a:latin typeface="Times New Roman"/>
                <a:ea typeface="Times New Roman"/>
                <a:cs typeface="Times New Roman"/>
                <a:sym typeface="Times New Roman"/>
              </a:rPr>
              <a:t>Dasar-dasar yang diperkenalkan mereka menjadikan Kerajaan Abbasiyah maju dalam pelbagai aspek,iaitu :</a:t>
            </a:r>
            <a:endParaRPr b="0" i="0" sz="1800" u="none" cap="none" strike="noStrike"/>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138" name="Shape 138"/>
        <p:cNvGrpSpPr/>
        <p:nvPr/>
      </p:nvGrpSpPr>
      <p:grpSpPr>
        <a:xfrm>
          <a:off x="0" y="0"/>
          <a:ext cx="0" cy="0"/>
          <a:chOff x="0" y="0"/>
          <a:chExt cx="0" cy="0"/>
        </a:xfrm>
      </p:grpSpPr>
      <p:sp>
        <p:nvSpPr>
          <p:cNvPr id="139" name="Google Shape;139;p6"/>
          <p:cNvSpPr txBox="1"/>
          <p:nvPr>
            <p:ph type="title"/>
          </p:nvPr>
        </p:nvSpPr>
        <p:spPr>
          <a:xfrm>
            <a:off x="838200" y="609600"/>
            <a:ext cx="7772400" cy="11430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2"/>
              </a:buClr>
              <a:buFont typeface="Times New Roman"/>
              <a:buNone/>
            </a:pPr>
            <a:r>
              <a:rPr b="0" i="0" lang="en-US" sz="4400" u="none" cap="none" strike="noStrike">
                <a:solidFill>
                  <a:schemeClr val="dk2"/>
                </a:solidFill>
                <a:latin typeface="Times New Roman"/>
                <a:ea typeface="Times New Roman"/>
                <a:cs typeface="Times New Roman"/>
                <a:sym typeface="Times New Roman"/>
              </a:rPr>
              <a:t>Aspek pentadbiran:</a:t>
            </a:r>
            <a:endParaRPr b="0" i="0" sz="1800" u="none" cap="none" strike="noStrike"/>
          </a:p>
        </p:txBody>
      </p:sp>
      <p:sp>
        <p:nvSpPr>
          <p:cNvPr id="140" name="Google Shape;140;p6"/>
          <p:cNvSpPr txBox="1"/>
          <p:nvPr>
            <p:ph idx="1" type="body"/>
          </p:nvPr>
        </p:nvSpPr>
        <p:spPr>
          <a:xfrm>
            <a:off x="838200" y="1905000"/>
            <a:ext cx="7772400" cy="42672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800" u="none" cap="none" strike="noStrike"/>
          </a:p>
          <a:p>
            <a:pPr indent="-342900" lvl="0" marL="342900" marR="0" rtl="0" algn="just">
              <a:lnSpc>
                <a:spcPct val="100000"/>
              </a:lnSpc>
              <a:spcBef>
                <a:spcPts val="640"/>
              </a:spcBef>
              <a:spcAft>
                <a:spcPts val="0"/>
              </a:spcAft>
              <a:buClr>
                <a:schemeClr val="hlink"/>
              </a:buClr>
              <a:buSzPts val="3200"/>
              <a:buFont typeface="Times New Roman"/>
              <a:buChar char="•"/>
            </a:pPr>
            <a:r>
              <a:rPr b="0" i="0" lang="en-US" sz="3200" u="none" cap="none" strike="noStrike">
                <a:solidFill>
                  <a:schemeClr val="dk1"/>
                </a:solidFill>
                <a:latin typeface="Times New Roman"/>
                <a:ea typeface="Times New Roman"/>
                <a:cs typeface="Times New Roman"/>
                <a:sym typeface="Times New Roman"/>
              </a:rPr>
              <a:t>Kerajaan Abbasiyah mengamalkan sistem pentadbiran berpusat yang sistematik dan mantap yang diketuai oleh khalifah. Keperluan dan bidang kuasa jabatan-jabatan dinilai dari semasa ke semasa agar bersesuai dengan keperluan.</a:t>
            </a:r>
            <a:endParaRPr b="0" i="0" sz="1800" u="none" cap="none" strike="noStrike"/>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144" name="Shape 144"/>
        <p:cNvGrpSpPr/>
        <p:nvPr/>
      </p:nvGrpSpPr>
      <p:grpSpPr>
        <a:xfrm>
          <a:off x="0" y="0"/>
          <a:ext cx="0" cy="0"/>
          <a:chOff x="0" y="0"/>
          <a:chExt cx="0" cy="0"/>
        </a:xfrm>
      </p:grpSpPr>
      <p:sp>
        <p:nvSpPr>
          <p:cNvPr id="145" name="Google Shape;145;p7"/>
          <p:cNvSpPr txBox="1"/>
          <p:nvPr>
            <p:ph type="title"/>
          </p:nvPr>
        </p:nvSpPr>
        <p:spPr>
          <a:xfrm>
            <a:off x="838200" y="1096962"/>
            <a:ext cx="7772400" cy="639762"/>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2"/>
              </a:buClr>
              <a:buFont typeface="Times New Roman"/>
              <a:buNone/>
            </a:pPr>
            <a:r>
              <a:rPr b="0" i="0" lang="en-US" sz="4000" u="none" cap="none" strike="noStrike">
                <a:solidFill>
                  <a:schemeClr val="dk2"/>
                </a:solidFill>
                <a:latin typeface="Times New Roman"/>
                <a:ea typeface="Times New Roman"/>
                <a:cs typeface="Times New Roman"/>
                <a:sym typeface="Times New Roman"/>
              </a:rPr>
              <a:t>Aspek ekonomi :</a:t>
            </a:r>
            <a:br>
              <a:rPr b="0" i="0" lang="en-US" sz="4000" u="none" cap="none" strike="noStrike">
                <a:solidFill>
                  <a:schemeClr val="dk2"/>
                </a:solidFill>
                <a:latin typeface="Times New Roman"/>
                <a:ea typeface="Times New Roman"/>
                <a:cs typeface="Times New Roman"/>
                <a:sym typeface="Times New Roman"/>
              </a:rPr>
            </a:br>
            <a:endParaRPr b="0" i="0" sz="1800" u="none" cap="none" strike="noStrike"/>
          </a:p>
        </p:txBody>
      </p:sp>
      <p:sp>
        <p:nvSpPr>
          <p:cNvPr id="146" name="Google Shape;146;p7"/>
          <p:cNvSpPr txBox="1"/>
          <p:nvPr>
            <p:ph idx="1" type="body"/>
          </p:nvPr>
        </p:nvSpPr>
        <p:spPr>
          <a:xfrm>
            <a:off x="457200" y="1600200"/>
            <a:ext cx="8229600" cy="4876800"/>
          </a:xfrm>
          <a:prstGeom prst="rect">
            <a:avLst/>
          </a:prstGeom>
          <a:noFill/>
          <a:ln>
            <a:noFill/>
          </a:ln>
        </p:spPr>
        <p:txBody>
          <a:bodyPr anchorCtr="0" anchor="t" bIns="45700" lIns="91425" spcFirstLastPara="1" rIns="91425" wrap="square" tIns="45700">
            <a:noAutofit/>
          </a:bodyPr>
          <a:lstStyle/>
          <a:p>
            <a:pPr indent="-342900" lvl="0" marL="342900" marR="0" rtl="0" algn="just">
              <a:lnSpc>
                <a:spcPct val="90000"/>
              </a:lnSpc>
              <a:spcBef>
                <a:spcPts val="0"/>
              </a:spcBef>
              <a:spcAft>
                <a:spcPts val="0"/>
              </a:spcAft>
              <a:buClr>
                <a:schemeClr val="hlink"/>
              </a:buClr>
              <a:buSzPts val="2800"/>
              <a:buFont typeface="Times New Roman"/>
              <a:buChar char="•"/>
            </a:pPr>
            <a:r>
              <a:rPr b="0" i="0" lang="en-US" sz="2800" u="none" cap="none" strike="noStrike">
                <a:solidFill>
                  <a:schemeClr val="dk1"/>
                </a:solidFill>
                <a:latin typeface="Times New Roman"/>
                <a:ea typeface="Times New Roman"/>
                <a:cs typeface="Times New Roman"/>
                <a:sym typeface="Times New Roman"/>
              </a:rPr>
              <a:t>Kerajaan Abbasiyah memberikan tumpuan kepada tiga sektor utama iaitu pertanian, perindustrian, dan perdagangan. Inisiatif yang diambil oleh khalifah seperti mengurangkan cukai tanah serta menaik taraf saliran dan tali air menggiatkan lagi sektor pertanian. Hasil pertanian meningkat tinggi sehingga mendominasi pasaran antarabangsa. Kepelbagaian barangan keluaran sektor perdagangan ke peringkat antarabangsa. Kota Baghdad muncul sebagai pusat perdagangan yang menjadi tumpuan para pedagang dari Timur dan Barat.</a:t>
            </a:r>
            <a:endParaRPr b="0" i="0" sz="1800" u="none" cap="none" strike="noStrike"/>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150" name="Shape 150"/>
        <p:cNvGrpSpPr/>
        <p:nvPr/>
      </p:nvGrpSpPr>
      <p:grpSpPr>
        <a:xfrm>
          <a:off x="0" y="0"/>
          <a:ext cx="0" cy="0"/>
          <a:chOff x="0" y="0"/>
          <a:chExt cx="0" cy="0"/>
        </a:xfrm>
      </p:grpSpPr>
      <p:sp>
        <p:nvSpPr>
          <p:cNvPr id="151" name="Google Shape;151;p8"/>
          <p:cNvSpPr txBox="1"/>
          <p:nvPr>
            <p:ph type="title"/>
          </p:nvPr>
        </p:nvSpPr>
        <p:spPr>
          <a:xfrm>
            <a:off x="457200" y="762000"/>
            <a:ext cx="8229600" cy="792162"/>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2"/>
              </a:buClr>
              <a:buFont typeface="Times New Roman"/>
              <a:buNone/>
            </a:pPr>
            <a:r>
              <a:rPr b="0" i="0" lang="en-US" sz="4000" u="none" cap="none" strike="noStrike">
                <a:solidFill>
                  <a:schemeClr val="dk2"/>
                </a:solidFill>
                <a:latin typeface="Times New Roman"/>
                <a:ea typeface="Times New Roman"/>
                <a:cs typeface="Times New Roman"/>
                <a:sym typeface="Times New Roman"/>
              </a:rPr>
              <a:t>Aspek kebajikan :</a:t>
            </a:r>
            <a:br>
              <a:rPr b="0" i="0" lang="en-US" sz="4000" u="none" cap="none" strike="noStrike">
                <a:solidFill>
                  <a:schemeClr val="dk2"/>
                </a:solidFill>
                <a:latin typeface="Times New Roman"/>
                <a:ea typeface="Times New Roman"/>
                <a:cs typeface="Times New Roman"/>
                <a:sym typeface="Times New Roman"/>
              </a:rPr>
            </a:br>
            <a:endParaRPr b="0" i="0" sz="1800" u="none" cap="none" strike="noStrike"/>
          </a:p>
        </p:txBody>
      </p:sp>
      <p:sp>
        <p:nvSpPr>
          <p:cNvPr id="152" name="Google Shape;152;p8"/>
          <p:cNvSpPr txBox="1"/>
          <p:nvPr>
            <p:ph idx="1" type="body"/>
          </p:nvPr>
        </p:nvSpPr>
        <p:spPr>
          <a:xfrm>
            <a:off x="838200" y="1905000"/>
            <a:ext cx="7772400" cy="4267200"/>
          </a:xfrm>
          <a:prstGeom prst="rect">
            <a:avLst/>
          </a:prstGeom>
          <a:noFill/>
          <a:ln>
            <a:noFill/>
          </a:ln>
        </p:spPr>
        <p:txBody>
          <a:bodyPr anchorCtr="0" anchor="t" bIns="45700" lIns="91425" spcFirstLastPara="1" rIns="91425" wrap="square" tIns="45700">
            <a:noAutofit/>
          </a:bodyPr>
          <a:lstStyle/>
          <a:p>
            <a:pPr indent="-342900" lvl="0" marL="342900" marR="0" rtl="0" algn="just">
              <a:lnSpc>
                <a:spcPct val="100000"/>
              </a:lnSpc>
              <a:spcBef>
                <a:spcPts val="0"/>
              </a:spcBef>
              <a:spcAft>
                <a:spcPts val="0"/>
              </a:spcAft>
              <a:buClr>
                <a:schemeClr val="hlink"/>
              </a:buClr>
              <a:buSzPts val="3200"/>
              <a:buFont typeface="Times New Roman"/>
              <a:buChar char="•"/>
            </a:pPr>
            <a:r>
              <a:rPr b="0" i="0" lang="en-US" sz="3200" u="none" cap="none" strike="noStrike">
                <a:solidFill>
                  <a:schemeClr val="dk1"/>
                </a:solidFill>
                <a:latin typeface="Times New Roman"/>
                <a:ea typeface="Times New Roman"/>
                <a:cs typeface="Times New Roman"/>
                <a:sym typeface="Times New Roman"/>
              </a:rPr>
              <a:t>Kekayaan yang diperoleh melalui aktiviti ekonomi dimanfaatkan untuk menyediakan instratuktur fizikal dan mental kepada rakyat seperti hospital, sekolah, perpustakan, pusat perniagaan, hotel, dan lain-lain. Hasilnya, pencapaian umat Islam dalam bidang fardu ain dan fardu kifayah meningkat.</a:t>
            </a:r>
            <a:endParaRPr b="0" i="0" sz="1800" u="none" cap="none" strike="noStrike"/>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156" name="Shape 156"/>
        <p:cNvGrpSpPr/>
        <p:nvPr/>
      </p:nvGrpSpPr>
      <p:grpSpPr>
        <a:xfrm>
          <a:off x="0" y="0"/>
          <a:ext cx="0" cy="0"/>
          <a:chOff x="0" y="0"/>
          <a:chExt cx="0" cy="0"/>
        </a:xfrm>
      </p:grpSpPr>
      <p:sp>
        <p:nvSpPr>
          <p:cNvPr id="157" name="Google Shape;157;p9"/>
          <p:cNvSpPr txBox="1"/>
          <p:nvPr>
            <p:ph type="title"/>
          </p:nvPr>
        </p:nvSpPr>
        <p:spPr>
          <a:xfrm>
            <a:off x="457200" y="685800"/>
            <a:ext cx="8229600" cy="944562"/>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2"/>
              </a:buClr>
              <a:buFont typeface="Times New Roman"/>
              <a:buNone/>
            </a:pPr>
            <a:r>
              <a:rPr b="0" i="0" lang="en-US" sz="4400" u="none" cap="none" strike="noStrike">
                <a:solidFill>
                  <a:schemeClr val="dk2"/>
                </a:solidFill>
                <a:latin typeface="Times New Roman"/>
                <a:ea typeface="Times New Roman"/>
                <a:cs typeface="Times New Roman"/>
                <a:sym typeface="Times New Roman"/>
              </a:rPr>
              <a:t>Aspek pertahanan:</a:t>
            </a:r>
            <a:endParaRPr b="0" i="0" sz="1800" u="none" cap="none" strike="noStrike"/>
          </a:p>
        </p:txBody>
      </p:sp>
      <p:sp>
        <p:nvSpPr>
          <p:cNvPr id="158" name="Google Shape;158;p9"/>
          <p:cNvSpPr txBox="1"/>
          <p:nvPr>
            <p:ph idx="1" type="body"/>
          </p:nvPr>
        </p:nvSpPr>
        <p:spPr>
          <a:xfrm>
            <a:off x="838200" y="1905000"/>
            <a:ext cx="7772400" cy="42672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800" u="none" cap="none" strike="noStrike"/>
          </a:p>
          <a:p>
            <a:pPr indent="-342900" lvl="0" marL="342900" marR="0" rtl="0" algn="just">
              <a:lnSpc>
                <a:spcPct val="90000"/>
              </a:lnSpc>
              <a:spcBef>
                <a:spcPts val="560"/>
              </a:spcBef>
              <a:spcAft>
                <a:spcPts val="0"/>
              </a:spcAft>
              <a:buClr>
                <a:schemeClr val="hlink"/>
              </a:buClr>
              <a:buSzPts val="2800"/>
              <a:buFont typeface="Times New Roman"/>
              <a:buChar char="•"/>
            </a:pPr>
            <a:r>
              <a:rPr b="0" i="0" lang="en-US" sz="2800" u="none" cap="none" strike="noStrike">
                <a:solidFill>
                  <a:schemeClr val="dk1"/>
                </a:solidFill>
                <a:latin typeface="Times New Roman"/>
                <a:ea typeface="Times New Roman"/>
                <a:cs typeface="Times New Roman"/>
                <a:sym typeface="Times New Roman"/>
              </a:rPr>
              <a:t>Langkah drastik diambil dalam mengukuhkan sistem pertahanan. Keanggotanaan tentera di buka kepada bangsa bukan Arab seperti Parsi dan Turki untuk membina intergrasi antara kaum. Dasar pertahanan negara diubah daripada menberi tumpuan kepada peluasan kuasa kepada aktiviti membendung pemberonyakan dari dalam terutama daripada pihak Syiah dan penyembahan berhala.</a:t>
            </a:r>
            <a:endParaRPr b="0" i="0" sz="1800" u="none" cap="none" strike="noStrike"/>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PLATS">
  <a:themeElements>
    <a:clrScheme name="SPLATS 1">
      <a:dk1>
        <a:srgbClr val="FFFFFF"/>
      </a:dk1>
      <a:lt1>
        <a:srgbClr val="003399"/>
      </a:lt1>
      <a:dk2>
        <a:srgbClr val="FFFF66"/>
      </a:dk2>
      <a:lt2>
        <a:srgbClr val="000000"/>
      </a:lt2>
      <a:accent1>
        <a:srgbClr val="FF9933"/>
      </a:accent1>
      <a:accent2>
        <a:srgbClr val="CC0066"/>
      </a:accent2>
      <a:accent3>
        <a:srgbClr val="003399"/>
      </a:accent3>
      <a:accent4>
        <a:srgbClr val="FF9933"/>
      </a:accent4>
      <a:accent5>
        <a:srgbClr val="CC0066"/>
      </a:accent5>
      <a:accent6>
        <a:srgbClr val="003399"/>
      </a:accent6>
      <a:hlink>
        <a:srgbClr val="00CCCC"/>
      </a:hlink>
      <a:folHlink>
        <a:srgbClr val="0066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