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2"/>
          <p:cNvGrpSpPr/>
          <p:nvPr/>
        </p:nvGrpSpPr>
        <p:grpSpPr>
          <a:xfrm>
            <a:off x="-17462" y="-20637"/>
            <a:ext cx="9159874" cy="6878636"/>
            <a:chOff x="-17462" y="-20637"/>
            <a:chExt cx="9159874" cy="6878636"/>
          </a:xfrm>
        </p:grpSpPr>
        <p:sp>
          <p:nvSpPr>
            <p:cNvPr id="30" name="Google Shape;30;p2"/>
            <p:cNvSpPr/>
            <p:nvPr/>
          </p:nvSpPr>
          <p:spPr>
            <a:xfrm>
              <a:off x="1600200" y="0"/>
              <a:ext cx="7542212" cy="6856412"/>
            </a:xfrm>
            <a:prstGeom prst="rect">
              <a:avLst/>
            </a:prstGeom>
            <a:gradFill>
              <a:gsLst>
                <a:gs pos="0">
                  <a:schemeClr val="folHlink"/>
                </a:gs>
                <a:gs pos="100000">
                  <a:schemeClr val="lt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0" y="0"/>
              <a:ext cx="1447800" cy="63246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22237" y="131762"/>
              <a:ext cx="709612" cy="825500"/>
            </a:xfrm>
            <a:custGeom>
              <a:rect b="b" l="l" r="r" t="t"/>
              <a:pathLst>
                <a:path extrusionOk="0" h="519" w="446">
                  <a:moveTo>
                    <a:pt x="272" y="519"/>
                  </a:moveTo>
                  <a:lnTo>
                    <a:pt x="265" y="512"/>
                  </a:lnTo>
                  <a:lnTo>
                    <a:pt x="259" y="505"/>
                  </a:lnTo>
                  <a:lnTo>
                    <a:pt x="254" y="495"/>
                  </a:lnTo>
                  <a:lnTo>
                    <a:pt x="252" y="486"/>
                  </a:lnTo>
                  <a:lnTo>
                    <a:pt x="248" y="475"/>
                  </a:lnTo>
                  <a:lnTo>
                    <a:pt x="246" y="465"/>
                  </a:lnTo>
                  <a:lnTo>
                    <a:pt x="245" y="454"/>
                  </a:lnTo>
                  <a:lnTo>
                    <a:pt x="242" y="444"/>
                  </a:lnTo>
                  <a:lnTo>
                    <a:pt x="239" y="434"/>
                  </a:lnTo>
                  <a:lnTo>
                    <a:pt x="235" y="425"/>
                  </a:lnTo>
                  <a:lnTo>
                    <a:pt x="230" y="417"/>
                  </a:lnTo>
                  <a:lnTo>
                    <a:pt x="223" y="411"/>
                  </a:lnTo>
                  <a:lnTo>
                    <a:pt x="215" y="406"/>
                  </a:lnTo>
                  <a:lnTo>
                    <a:pt x="205" y="403"/>
                  </a:lnTo>
                  <a:lnTo>
                    <a:pt x="193" y="402"/>
                  </a:lnTo>
                  <a:lnTo>
                    <a:pt x="177" y="403"/>
                  </a:lnTo>
                  <a:lnTo>
                    <a:pt x="168" y="407"/>
                  </a:lnTo>
                  <a:lnTo>
                    <a:pt x="159" y="410"/>
                  </a:lnTo>
                  <a:lnTo>
                    <a:pt x="150" y="412"/>
                  </a:lnTo>
                  <a:lnTo>
                    <a:pt x="140" y="415"/>
                  </a:lnTo>
                  <a:lnTo>
                    <a:pt x="131" y="416"/>
                  </a:lnTo>
                  <a:lnTo>
                    <a:pt x="122" y="417"/>
                  </a:lnTo>
                  <a:lnTo>
                    <a:pt x="112" y="417"/>
                  </a:lnTo>
                  <a:lnTo>
                    <a:pt x="102" y="417"/>
                  </a:lnTo>
                  <a:lnTo>
                    <a:pt x="99" y="412"/>
                  </a:lnTo>
                  <a:lnTo>
                    <a:pt x="96" y="406"/>
                  </a:lnTo>
                  <a:lnTo>
                    <a:pt x="93" y="399"/>
                  </a:lnTo>
                  <a:lnTo>
                    <a:pt x="90" y="393"/>
                  </a:lnTo>
                  <a:lnTo>
                    <a:pt x="87" y="385"/>
                  </a:lnTo>
                  <a:lnTo>
                    <a:pt x="84" y="378"/>
                  </a:lnTo>
                  <a:lnTo>
                    <a:pt x="81" y="370"/>
                  </a:lnTo>
                  <a:lnTo>
                    <a:pt x="79" y="362"/>
                  </a:lnTo>
                  <a:lnTo>
                    <a:pt x="78" y="355"/>
                  </a:lnTo>
                  <a:lnTo>
                    <a:pt x="76" y="347"/>
                  </a:lnTo>
                  <a:lnTo>
                    <a:pt x="75" y="339"/>
                  </a:lnTo>
                  <a:lnTo>
                    <a:pt x="74" y="332"/>
                  </a:lnTo>
                  <a:lnTo>
                    <a:pt x="74" y="324"/>
                  </a:lnTo>
                  <a:lnTo>
                    <a:pt x="75" y="316"/>
                  </a:lnTo>
                  <a:lnTo>
                    <a:pt x="76" y="309"/>
                  </a:lnTo>
                  <a:lnTo>
                    <a:pt x="78" y="302"/>
                  </a:lnTo>
                  <a:lnTo>
                    <a:pt x="87" y="299"/>
                  </a:lnTo>
                  <a:lnTo>
                    <a:pt x="97" y="298"/>
                  </a:lnTo>
                  <a:lnTo>
                    <a:pt x="106" y="300"/>
                  </a:lnTo>
                  <a:lnTo>
                    <a:pt x="116" y="302"/>
                  </a:lnTo>
                  <a:lnTo>
                    <a:pt x="126" y="305"/>
                  </a:lnTo>
                  <a:lnTo>
                    <a:pt x="136" y="306"/>
                  </a:lnTo>
                  <a:lnTo>
                    <a:pt x="146" y="307"/>
                  </a:lnTo>
                  <a:lnTo>
                    <a:pt x="157" y="305"/>
                  </a:lnTo>
                  <a:lnTo>
                    <a:pt x="165" y="302"/>
                  </a:lnTo>
                  <a:lnTo>
                    <a:pt x="170" y="298"/>
                  </a:lnTo>
                  <a:lnTo>
                    <a:pt x="175" y="294"/>
                  </a:lnTo>
                  <a:lnTo>
                    <a:pt x="179" y="290"/>
                  </a:lnTo>
                  <a:lnTo>
                    <a:pt x="182" y="284"/>
                  </a:lnTo>
                  <a:lnTo>
                    <a:pt x="185" y="278"/>
                  </a:lnTo>
                  <a:lnTo>
                    <a:pt x="186" y="273"/>
                  </a:lnTo>
                  <a:lnTo>
                    <a:pt x="187" y="266"/>
                  </a:lnTo>
                  <a:lnTo>
                    <a:pt x="188" y="259"/>
                  </a:lnTo>
                  <a:lnTo>
                    <a:pt x="189" y="253"/>
                  </a:lnTo>
                  <a:lnTo>
                    <a:pt x="189" y="246"/>
                  </a:lnTo>
                  <a:lnTo>
                    <a:pt x="189" y="239"/>
                  </a:lnTo>
                  <a:lnTo>
                    <a:pt x="189" y="232"/>
                  </a:lnTo>
                  <a:lnTo>
                    <a:pt x="189" y="226"/>
                  </a:lnTo>
                  <a:lnTo>
                    <a:pt x="188" y="219"/>
                  </a:lnTo>
                  <a:lnTo>
                    <a:pt x="188" y="213"/>
                  </a:lnTo>
                  <a:lnTo>
                    <a:pt x="186" y="204"/>
                  </a:lnTo>
                  <a:lnTo>
                    <a:pt x="182" y="198"/>
                  </a:lnTo>
                  <a:lnTo>
                    <a:pt x="178" y="191"/>
                  </a:lnTo>
                  <a:lnTo>
                    <a:pt x="173" y="185"/>
                  </a:lnTo>
                  <a:lnTo>
                    <a:pt x="167" y="180"/>
                  </a:lnTo>
                  <a:lnTo>
                    <a:pt x="161" y="176"/>
                  </a:lnTo>
                  <a:lnTo>
                    <a:pt x="153" y="171"/>
                  </a:lnTo>
                  <a:lnTo>
                    <a:pt x="146" y="167"/>
                  </a:lnTo>
                  <a:lnTo>
                    <a:pt x="138" y="167"/>
                  </a:lnTo>
                  <a:lnTo>
                    <a:pt x="130" y="170"/>
                  </a:lnTo>
                  <a:lnTo>
                    <a:pt x="123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100" y="182"/>
                  </a:lnTo>
                  <a:lnTo>
                    <a:pt x="93" y="185"/>
                  </a:lnTo>
                  <a:lnTo>
                    <a:pt x="86" y="189"/>
                  </a:lnTo>
                  <a:lnTo>
                    <a:pt x="79" y="191"/>
                  </a:lnTo>
                  <a:lnTo>
                    <a:pt x="71" y="194"/>
                  </a:lnTo>
                  <a:lnTo>
                    <a:pt x="64" y="194"/>
                  </a:lnTo>
                  <a:lnTo>
                    <a:pt x="56" y="194"/>
                  </a:lnTo>
                  <a:lnTo>
                    <a:pt x="48" y="193"/>
                  </a:lnTo>
                  <a:lnTo>
                    <a:pt x="41" y="190"/>
                  </a:lnTo>
                  <a:lnTo>
                    <a:pt x="34" y="185"/>
                  </a:lnTo>
                  <a:lnTo>
                    <a:pt x="26" y="179"/>
                  </a:lnTo>
                  <a:lnTo>
                    <a:pt x="24" y="175"/>
                  </a:lnTo>
                  <a:lnTo>
                    <a:pt x="21" y="171"/>
                  </a:lnTo>
                  <a:lnTo>
                    <a:pt x="19" y="166"/>
                  </a:lnTo>
                  <a:lnTo>
                    <a:pt x="15" y="162"/>
                  </a:lnTo>
                  <a:lnTo>
                    <a:pt x="13" y="157"/>
                  </a:lnTo>
                  <a:lnTo>
                    <a:pt x="11" y="151"/>
                  </a:lnTo>
                  <a:lnTo>
                    <a:pt x="9" y="146"/>
                  </a:lnTo>
                  <a:lnTo>
                    <a:pt x="7" y="139"/>
                  </a:lnTo>
                  <a:lnTo>
                    <a:pt x="6" y="134"/>
                  </a:lnTo>
                  <a:lnTo>
                    <a:pt x="4" y="129"/>
                  </a:lnTo>
                  <a:lnTo>
                    <a:pt x="2" y="122"/>
                  </a:lnTo>
                  <a:lnTo>
                    <a:pt x="1" y="116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378" y="0"/>
                  </a:lnTo>
                  <a:lnTo>
                    <a:pt x="383" y="5"/>
                  </a:lnTo>
                  <a:lnTo>
                    <a:pt x="387" y="12"/>
                  </a:lnTo>
                  <a:lnTo>
                    <a:pt x="391" y="18"/>
                  </a:lnTo>
                  <a:lnTo>
                    <a:pt x="394" y="26"/>
                  </a:lnTo>
                  <a:lnTo>
                    <a:pt x="397" y="33"/>
                  </a:lnTo>
                  <a:lnTo>
                    <a:pt x="399" y="41"/>
                  </a:lnTo>
                  <a:lnTo>
                    <a:pt x="401" y="49"/>
                  </a:lnTo>
                  <a:lnTo>
                    <a:pt x="403" y="57"/>
                  </a:lnTo>
                  <a:lnTo>
                    <a:pt x="405" y="65"/>
                  </a:lnTo>
                  <a:lnTo>
                    <a:pt x="406" y="74"/>
                  </a:lnTo>
                  <a:lnTo>
                    <a:pt x="407" y="82"/>
                  </a:lnTo>
                  <a:lnTo>
                    <a:pt x="408" y="91"/>
                  </a:lnTo>
                  <a:lnTo>
                    <a:pt x="410" y="99"/>
                  </a:lnTo>
                  <a:lnTo>
                    <a:pt x="411" y="107"/>
                  </a:lnTo>
                  <a:lnTo>
                    <a:pt x="412" y="115"/>
                  </a:lnTo>
                  <a:lnTo>
                    <a:pt x="413" y="123"/>
                  </a:lnTo>
                  <a:lnTo>
                    <a:pt x="401" y="138"/>
                  </a:lnTo>
                  <a:lnTo>
                    <a:pt x="396" y="141"/>
                  </a:lnTo>
                  <a:lnTo>
                    <a:pt x="391" y="143"/>
                  </a:lnTo>
                  <a:lnTo>
                    <a:pt x="386" y="144"/>
                  </a:lnTo>
                  <a:lnTo>
                    <a:pt x="380" y="144"/>
                  </a:lnTo>
                  <a:lnTo>
                    <a:pt x="375" y="144"/>
                  </a:lnTo>
                  <a:lnTo>
                    <a:pt x="370" y="144"/>
                  </a:lnTo>
                  <a:lnTo>
                    <a:pt x="365" y="143"/>
                  </a:lnTo>
                  <a:lnTo>
                    <a:pt x="359" y="142"/>
                  </a:lnTo>
                  <a:lnTo>
                    <a:pt x="354" y="141"/>
                  </a:lnTo>
                  <a:lnTo>
                    <a:pt x="348" y="139"/>
                  </a:lnTo>
                  <a:lnTo>
                    <a:pt x="343" y="139"/>
                  </a:lnTo>
                  <a:lnTo>
                    <a:pt x="338" y="138"/>
                  </a:lnTo>
                  <a:lnTo>
                    <a:pt x="332" y="137"/>
                  </a:lnTo>
                  <a:lnTo>
                    <a:pt x="326" y="136"/>
                  </a:lnTo>
                  <a:lnTo>
                    <a:pt x="320" y="137"/>
                  </a:lnTo>
                  <a:lnTo>
                    <a:pt x="314" y="138"/>
                  </a:lnTo>
                  <a:lnTo>
                    <a:pt x="307" y="141"/>
                  </a:lnTo>
                  <a:lnTo>
                    <a:pt x="301" y="146"/>
                  </a:lnTo>
                  <a:lnTo>
                    <a:pt x="295" y="152"/>
                  </a:lnTo>
                  <a:lnTo>
                    <a:pt x="290" y="159"/>
                  </a:lnTo>
                  <a:lnTo>
                    <a:pt x="286" y="166"/>
                  </a:lnTo>
                  <a:lnTo>
                    <a:pt x="284" y="175"/>
                  </a:lnTo>
                  <a:lnTo>
                    <a:pt x="282" y="184"/>
                  </a:lnTo>
                  <a:lnTo>
                    <a:pt x="283" y="194"/>
                  </a:lnTo>
                  <a:lnTo>
                    <a:pt x="285" y="199"/>
                  </a:lnTo>
                  <a:lnTo>
                    <a:pt x="286" y="204"/>
                  </a:lnTo>
                  <a:lnTo>
                    <a:pt x="286" y="210"/>
                  </a:lnTo>
                  <a:lnTo>
                    <a:pt x="287" y="217"/>
                  </a:lnTo>
                  <a:lnTo>
                    <a:pt x="289" y="222"/>
                  </a:lnTo>
                  <a:lnTo>
                    <a:pt x="290" y="229"/>
                  </a:lnTo>
                  <a:lnTo>
                    <a:pt x="292" y="235"/>
                  </a:lnTo>
                  <a:lnTo>
                    <a:pt x="293" y="241"/>
                  </a:lnTo>
                  <a:lnTo>
                    <a:pt x="295" y="247"/>
                  </a:lnTo>
                  <a:lnTo>
                    <a:pt x="298" y="253"/>
                  </a:lnTo>
                  <a:lnTo>
                    <a:pt x="300" y="259"/>
                  </a:lnTo>
                  <a:lnTo>
                    <a:pt x="304" y="264"/>
                  </a:lnTo>
                  <a:lnTo>
                    <a:pt x="308" y="268"/>
                  </a:lnTo>
                  <a:lnTo>
                    <a:pt x="313" y="273"/>
                  </a:lnTo>
                  <a:lnTo>
                    <a:pt x="319" y="276"/>
                  </a:lnTo>
                  <a:lnTo>
                    <a:pt x="326" y="279"/>
                  </a:lnTo>
                  <a:lnTo>
                    <a:pt x="332" y="282"/>
                  </a:lnTo>
                  <a:lnTo>
                    <a:pt x="339" y="284"/>
                  </a:lnTo>
                  <a:lnTo>
                    <a:pt x="345" y="284"/>
                  </a:lnTo>
                  <a:lnTo>
                    <a:pt x="351" y="284"/>
                  </a:lnTo>
                  <a:lnTo>
                    <a:pt x="357" y="282"/>
                  </a:lnTo>
                  <a:lnTo>
                    <a:pt x="362" y="280"/>
                  </a:lnTo>
                  <a:lnTo>
                    <a:pt x="367" y="278"/>
                  </a:lnTo>
                  <a:lnTo>
                    <a:pt x="373" y="274"/>
                  </a:lnTo>
                  <a:lnTo>
                    <a:pt x="379" y="272"/>
                  </a:lnTo>
                  <a:lnTo>
                    <a:pt x="385" y="268"/>
                  </a:lnTo>
                  <a:lnTo>
                    <a:pt x="390" y="266"/>
                  </a:lnTo>
                  <a:lnTo>
                    <a:pt x="396" y="264"/>
                  </a:lnTo>
                  <a:lnTo>
                    <a:pt x="402" y="262"/>
                  </a:lnTo>
                  <a:lnTo>
                    <a:pt x="407" y="260"/>
                  </a:lnTo>
                  <a:lnTo>
                    <a:pt x="414" y="260"/>
                  </a:lnTo>
                  <a:lnTo>
                    <a:pt x="420" y="261"/>
                  </a:lnTo>
                  <a:lnTo>
                    <a:pt x="426" y="265"/>
                  </a:lnTo>
                  <a:lnTo>
                    <a:pt x="429" y="270"/>
                  </a:lnTo>
                  <a:lnTo>
                    <a:pt x="432" y="275"/>
                  </a:lnTo>
                  <a:lnTo>
                    <a:pt x="434" y="281"/>
                  </a:lnTo>
                  <a:lnTo>
                    <a:pt x="436" y="287"/>
                  </a:lnTo>
                  <a:lnTo>
                    <a:pt x="439" y="292"/>
                  </a:lnTo>
                  <a:lnTo>
                    <a:pt x="439" y="299"/>
                  </a:lnTo>
                  <a:lnTo>
                    <a:pt x="440" y="305"/>
                  </a:lnTo>
                  <a:lnTo>
                    <a:pt x="442" y="312"/>
                  </a:lnTo>
                  <a:lnTo>
                    <a:pt x="442" y="319"/>
                  </a:lnTo>
                  <a:lnTo>
                    <a:pt x="443" y="325"/>
                  </a:lnTo>
                  <a:lnTo>
                    <a:pt x="443" y="332"/>
                  </a:lnTo>
                  <a:lnTo>
                    <a:pt x="444" y="338"/>
                  </a:lnTo>
                  <a:lnTo>
                    <a:pt x="445" y="345"/>
                  </a:lnTo>
                  <a:lnTo>
                    <a:pt x="445" y="352"/>
                  </a:lnTo>
                  <a:lnTo>
                    <a:pt x="446" y="358"/>
                  </a:lnTo>
                  <a:lnTo>
                    <a:pt x="436" y="358"/>
                  </a:lnTo>
                  <a:lnTo>
                    <a:pt x="426" y="359"/>
                  </a:lnTo>
                  <a:lnTo>
                    <a:pt x="417" y="361"/>
                  </a:lnTo>
                  <a:lnTo>
                    <a:pt x="406" y="363"/>
                  </a:lnTo>
                  <a:lnTo>
                    <a:pt x="397" y="366"/>
                  </a:lnTo>
                  <a:lnTo>
                    <a:pt x="386" y="369"/>
                  </a:lnTo>
                  <a:lnTo>
                    <a:pt x="377" y="372"/>
                  </a:lnTo>
                  <a:lnTo>
                    <a:pt x="366" y="377"/>
                  </a:lnTo>
                  <a:lnTo>
                    <a:pt x="363" y="380"/>
                  </a:lnTo>
                  <a:lnTo>
                    <a:pt x="359" y="385"/>
                  </a:lnTo>
                  <a:lnTo>
                    <a:pt x="354" y="391"/>
                  </a:lnTo>
                  <a:lnTo>
                    <a:pt x="351" y="398"/>
                  </a:lnTo>
                  <a:lnTo>
                    <a:pt x="347" y="406"/>
                  </a:lnTo>
                  <a:lnTo>
                    <a:pt x="346" y="414"/>
                  </a:lnTo>
                  <a:lnTo>
                    <a:pt x="347" y="421"/>
                  </a:lnTo>
                  <a:lnTo>
                    <a:pt x="350" y="429"/>
                  </a:lnTo>
                  <a:lnTo>
                    <a:pt x="353" y="437"/>
                  </a:lnTo>
                  <a:lnTo>
                    <a:pt x="358" y="444"/>
                  </a:lnTo>
                  <a:lnTo>
                    <a:pt x="363" y="450"/>
                  </a:lnTo>
                  <a:lnTo>
                    <a:pt x="368" y="458"/>
                  </a:lnTo>
                  <a:lnTo>
                    <a:pt x="372" y="464"/>
                  </a:lnTo>
                  <a:lnTo>
                    <a:pt x="374" y="472"/>
                  </a:lnTo>
                  <a:lnTo>
                    <a:pt x="375" y="480"/>
                  </a:lnTo>
                  <a:lnTo>
                    <a:pt x="373" y="489"/>
                  </a:lnTo>
                  <a:lnTo>
                    <a:pt x="369" y="492"/>
                  </a:lnTo>
                  <a:lnTo>
                    <a:pt x="364" y="495"/>
                  </a:lnTo>
                  <a:lnTo>
                    <a:pt x="359" y="498"/>
                  </a:lnTo>
                  <a:lnTo>
                    <a:pt x="353" y="500"/>
                  </a:lnTo>
                  <a:lnTo>
                    <a:pt x="347" y="503"/>
                  </a:lnTo>
                  <a:lnTo>
                    <a:pt x="341" y="505"/>
                  </a:lnTo>
                  <a:lnTo>
                    <a:pt x="336" y="508"/>
                  </a:lnTo>
                  <a:lnTo>
                    <a:pt x="330" y="509"/>
                  </a:lnTo>
                  <a:lnTo>
                    <a:pt x="323" y="511"/>
                  </a:lnTo>
                  <a:lnTo>
                    <a:pt x="317" y="512"/>
                  </a:lnTo>
                  <a:lnTo>
                    <a:pt x="311" y="514"/>
                  </a:lnTo>
                  <a:lnTo>
                    <a:pt x="304" y="515"/>
                  </a:lnTo>
                  <a:lnTo>
                    <a:pt x="298" y="516"/>
                  </a:lnTo>
                  <a:lnTo>
                    <a:pt x="292" y="517"/>
                  </a:lnTo>
                  <a:lnTo>
                    <a:pt x="285" y="518"/>
                  </a:lnTo>
                  <a:lnTo>
                    <a:pt x="279" y="519"/>
                  </a:lnTo>
                  <a:lnTo>
                    <a:pt x="272" y="51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0162" y="2817812"/>
              <a:ext cx="733425" cy="981075"/>
            </a:xfrm>
            <a:custGeom>
              <a:rect b="b" l="l" r="r" t="t"/>
              <a:pathLst>
                <a:path extrusionOk="0" h="617" w="461">
                  <a:moveTo>
                    <a:pt x="384" y="617"/>
                  </a:moveTo>
                  <a:lnTo>
                    <a:pt x="248" y="578"/>
                  </a:lnTo>
                  <a:lnTo>
                    <a:pt x="231" y="442"/>
                  </a:lnTo>
                  <a:lnTo>
                    <a:pt x="224" y="439"/>
                  </a:lnTo>
                  <a:lnTo>
                    <a:pt x="217" y="436"/>
                  </a:lnTo>
                  <a:lnTo>
                    <a:pt x="209" y="435"/>
                  </a:lnTo>
                  <a:lnTo>
                    <a:pt x="201" y="434"/>
                  </a:lnTo>
                  <a:lnTo>
                    <a:pt x="193" y="434"/>
                  </a:lnTo>
                  <a:lnTo>
                    <a:pt x="185" y="434"/>
                  </a:lnTo>
                  <a:lnTo>
                    <a:pt x="176" y="435"/>
                  </a:lnTo>
                  <a:lnTo>
                    <a:pt x="167" y="435"/>
                  </a:lnTo>
                  <a:lnTo>
                    <a:pt x="165" y="436"/>
                  </a:lnTo>
                  <a:lnTo>
                    <a:pt x="162" y="438"/>
                  </a:lnTo>
                  <a:lnTo>
                    <a:pt x="160" y="440"/>
                  </a:lnTo>
                  <a:lnTo>
                    <a:pt x="158" y="442"/>
                  </a:lnTo>
                  <a:lnTo>
                    <a:pt x="156" y="444"/>
                  </a:lnTo>
                  <a:lnTo>
                    <a:pt x="153" y="448"/>
                  </a:lnTo>
                  <a:lnTo>
                    <a:pt x="151" y="452"/>
                  </a:lnTo>
                  <a:lnTo>
                    <a:pt x="147" y="456"/>
                  </a:lnTo>
                  <a:lnTo>
                    <a:pt x="147" y="461"/>
                  </a:lnTo>
                  <a:lnTo>
                    <a:pt x="147" y="468"/>
                  </a:lnTo>
                  <a:lnTo>
                    <a:pt x="147" y="474"/>
                  </a:lnTo>
                  <a:lnTo>
                    <a:pt x="147" y="480"/>
                  </a:lnTo>
                  <a:lnTo>
                    <a:pt x="147" y="487"/>
                  </a:lnTo>
                  <a:lnTo>
                    <a:pt x="146" y="493"/>
                  </a:lnTo>
                  <a:lnTo>
                    <a:pt x="146" y="499"/>
                  </a:lnTo>
                  <a:lnTo>
                    <a:pt x="145" y="506"/>
                  </a:lnTo>
                  <a:lnTo>
                    <a:pt x="143" y="513"/>
                  </a:lnTo>
                  <a:lnTo>
                    <a:pt x="143" y="520"/>
                  </a:lnTo>
                  <a:lnTo>
                    <a:pt x="141" y="525"/>
                  </a:lnTo>
                  <a:lnTo>
                    <a:pt x="139" y="532"/>
                  </a:lnTo>
                  <a:lnTo>
                    <a:pt x="136" y="537"/>
                  </a:lnTo>
                  <a:lnTo>
                    <a:pt x="134" y="543"/>
                  </a:lnTo>
                  <a:lnTo>
                    <a:pt x="131" y="549"/>
                  </a:lnTo>
                  <a:lnTo>
                    <a:pt x="128" y="553"/>
                  </a:lnTo>
                  <a:lnTo>
                    <a:pt x="7" y="549"/>
                  </a:lnTo>
                  <a:lnTo>
                    <a:pt x="7" y="539"/>
                  </a:lnTo>
                  <a:lnTo>
                    <a:pt x="7" y="530"/>
                  </a:lnTo>
                  <a:lnTo>
                    <a:pt x="6" y="521"/>
                  </a:lnTo>
                  <a:lnTo>
                    <a:pt x="5" y="510"/>
                  </a:lnTo>
                  <a:lnTo>
                    <a:pt x="4" y="501"/>
                  </a:lnTo>
                  <a:lnTo>
                    <a:pt x="2" y="492"/>
                  </a:lnTo>
                  <a:lnTo>
                    <a:pt x="1" y="482"/>
                  </a:lnTo>
                  <a:lnTo>
                    <a:pt x="1" y="472"/>
                  </a:lnTo>
                  <a:lnTo>
                    <a:pt x="0" y="463"/>
                  </a:lnTo>
                  <a:lnTo>
                    <a:pt x="0" y="453"/>
                  </a:lnTo>
                  <a:lnTo>
                    <a:pt x="0" y="442"/>
                  </a:lnTo>
                  <a:lnTo>
                    <a:pt x="1" y="433"/>
                  </a:lnTo>
                  <a:lnTo>
                    <a:pt x="3" y="423"/>
                  </a:lnTo>
                  <a:lnTo>
                    <a:pt x="5" y="413"/>
                  </a:lnTo>
                  <a:lnTo>
                    <a:pt x="8" y="402"/>
                  </a:lnTo>
                  <a:lnTo>
                    <a:pt x="12" y="392"/>
                  </a:lnTo>
                  <a:lnTo>
                    <a:pt x="18" y="388"/>
                  </a:lnTo>
                  <a:lnTo>
                    <a:pt x="24" y="386"/>
                  </a:lnTo>
                  <a:lnTo>
                    <a:pt x="30" y="384"/>
                  </a:lnTo>
                  <a:lnTo>
                    <a:pt x="37" y="383"/>
                  </a:lnTo>
                  <a:lnTo>
                    <a:pt x="45" y="384"/>
                  </a:lnTo>
                  <a:lnTo>
                    <a:pt x="52" y="385"/>
                  </a:lnTo>
                  <a:lnTo>
                    <a:pt x="59" y="387"/>
                  </a:lnTo>
                  <a:lnTo>
                    <a:pt x="66" y="389"/>
                  </a:lnTo>
                  <a:lnTo>
                    <a:pt x="73" y="392"/>
                  </a:lnTo>
                  <a:lnTo>
                    <a:pt x="80" y="396"/>
                  </a:lnTo>
                  <a:lnTo>
                    <a:pt x="87" y="400"/>
                  </a:lnTo>
                  <a:lnTo>
                    <a:pt x="94" y="403"/>
                  </a:lnTo>
                  <a:lnTo>
                    <a:pt x="100" y="407"/>
                  </a:lnTo>
                  <a:lnTo>
                    <a:pt x="107" y="411"/>
                  </a:lnTo>
                  <a:lnTo>
                    <a:pt x="113" y="415"/>
                  </a:lnTo>
                  <a:lnTo>
                    <a:pt x="120" y="417"/>
                  </a:lnTo>
                  <a:lnTo>
                    <a:pt x="136" y="417"/>
                  </a:lnTo>
                  <a:lnTo>
                    <a:pt x="143" y="412"/>
                  </a:lnTo>
                  <a:lnTo>
                    <a:pt x="151" y="40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63" y="383"/>
                  </a:lnTo>
                  <a:lnTo>
                    <a:pt x="165" y="373"/>
                  </a:lnTo>
                  <a:lnTo>
                    <a:pt x="166" y="363"/>
                  </a:lnTo>
                  <a:lnTo>
                    <a:pt x="166" y="353"/>
                  </a:lnTo>
                  <a:lnTo>
                    <a:pt x="166" y="343"/>
                  </a:lnTo>
                  <a:lnTo>
                    <a:pt x="166" y="333"/>
                  </a:lnTo>
                  <a:lnTo>
                    <a:pt x="164" y="321"/>
                  </a:lnTo>
                  <a:lnTo>
                    <a:pt x="163" y="311"/>
                  </a:lnTo>
                  <a:lnTo>
                    <a:pt x="161" y="301"/>
                  </a:lnTo>
                  <a:lnTo>
                    <a:pt x="159" y="290"/>
                  </a:lnTo>
                  <a:lnTo>
                    <a:pt x="158" y="280"/>
                  </a:lnTo>
                  <a:lnTo>
                    <a:pt x="156" y="270"/>
                  </a:lnTo>
                  <a:lnTo>
                    <a:pt x="39" y="241"/>
                  </a:lnTo>
                  <a:lnTo>
                    <a:pt x="63" y="135"/>
                  </a:lnTo>
                  <a:lnTo>
                    <a:pt x="71" y="135"/>
                  </a:lnTo>
                  <a:lnTo>
                    <a:pt x="79" y="136"/>
                  </a:lnTo>
                  <a:lnTo>
                    <a:pt x="87" y="137"/>
                  </a:lnTo>
                  <a:lnTo>
                    <a:pt x="96" y="139"/>
                  </a:lnTo>
                  <a:lnTo>
                    <a:pt x="104" y="141"/>
                  </a:lnTo>
                  <a:lnTo>
                    <a:pt x="113" y="143"/>
                  </a:lnTo>
                  <a:lnTo>
                    <a:pt x="120" y="144"/>
                  </a:lnTo>
                  <a:lnTo>
                    <a:pt x="129" y="146"/>
                  </a:lnTo>
                  <a:lnTo>
                    <a:pt x="137" y="147"/>
                  </a:lnTo>
                  <a:lnTo>
                    <a:pt x="146" y="147"/>
                  </a:lnTo>
                  <a:lnTo>
                    <a:pt x="154" y="147"/>
                  </a:lnTo>
                  <a:lnTo>
                    <a:pt x="162" y="146"/>
                  </a:lnTo>
                  <a:lnTo>
                    <a:pt x="170" y="144"/>
                  </a:lnTo>
                  <a:lnTo>
                    <a:pt x="177" y="141"/>
                  </a:lnTo>
                  <a:lnTo>
                    <a:pt x="185" y="136"/>
                  </a:lnTo>
                  <a:lnTo>
                    <a:pt x="192" y="132"/>
                  </a:lnTo>
                  <a:lnTo>
                    <a:pt x="195" y="128"/>
                  </a:lnTo>
                  <a:lnTo>
                    <a:pt x="197" y="125"/>
                  </a:lnTo>
                  <a:lnTo>
                    <a:pt x="200" y="121"/>
                  </a:lnTo>
                  <a:lnTo>
                    <a:pt x="204" y="118"/>
                  </a:lnTo>
                  <a:lnTo>
                    <a:pt x="206" y="114"/>
                  </a:lnTo>
                  <a:lnTo>
                    <a:pt x="210" y="108"/>
                  </a:lnTo>
                  <a:lnTo>
                    <a:pt x="212" y="104"/>
                  </a:lnTo>
                  <a:lnTo>
                    <a:pt x="216" y="97"/>
                  </a:lnTo>
                  <a:lnTo>
                    <a:pt x="216" y="92"/>
                  </a:lnTo>
                  <a:lnTo>
                    <a:pt x="214" y="86"/>
                  </a:lnTo>
                  <a:lnTo>
                    <a:pt x="214" y="80"/>
                  </a:lnTo>
                  <a:lnTo>
                    <a:pt x="212" y="76"/>
                  </a:lnTo>
                  <a:lnTo>
                    <a:pt x="211" y="69"/>
                  </a:lnTo>
                  <a:lnTo>
                    <a:pt x="210" y="65"/>
                  </a:lnTo>
                  <a:lnTo>
                    <a:pt x="209" y="58"/>
                  </a:lnTo>
                  <a:lnTo>
                    <a:pt x="208" y="53"/>
                  </a:lnTo>
                  <a:lnTo>
                    <a:pt x="207" y="47"/>
                  </a:lnTo>
                  <a:lnTo>
                    <a:pt x="206" y="41"/>
                  </a:lnTo>
                  <a:lnTo>
                    <a:pt x="206" y="35"/>
                  </a:lnTo>
                  <a:lnTo>
                    <a:pt x="207" y="29"/>
                  </a:lnTo>
                  <a:lnTo>
                    <a:pt x="208" y="24"/>
                  </a:lnTo>
                  <a:lnTo>
                    <a:pt x="210" y="17"/>
                  </a:lnTo>
                  <a:lnTo>
                    <a:pt x="212" y="11"/>
                  </a:lnTo>
                  <a:lnTo>
                    <a:pt x="216" y="5"/>
                  </a:lnTo>
                  <a:lnTo>
                    <a:pt x="221" y="2"/>
                  </a:lnTo>
                  <a:lnTo>
                    <a:pt x="226" y="1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8" y="1"/>
                  </a:lnTo>
                  <a:lnTo>
                    <a:pt x="264" y="3"/>
                  </a:lnTo>
                  <a:lnTo>
                    <a:pt x="272" y="5"/>
                  </a:lnTo>
                  <a:lnTo>
                    <a:pt x="278" y="8"/>
                  </a:lnTo>
                  <a:lnTo>
                    <a:pt x="284" y="11"/>
                  </a:lnTo>
                  <a:lnTo>
                    <a:pt x="290" y="13"/>
                  </a:lnTo>
                  <a:lnTo>
                    <a:pt x="296" y="17"/>
                  </a:lnTo>
                  <a:lnTo>
                    <a:pt x="302" y="21"/>
                  </a:lnTo>
                  <a:lnTo>
                    <a:pt x="307" y="26"/>
                  </a:lnTo>
                  <a:lnTo>
                    <a:pt x="311" y="30"/>
                  </a:lnTo>
                  <a:lnTo>
                    <a:pt x="316" y="38"/>
                  </a:lnTo>
                  <a:lnTo>
                    <a:pt x="318" y="44"/>
                  </a:lnTo>
                  <a:lnTo>
                    <a:pt x="319" y="52"/>
                  </a:lnTo>
                  <a:lnTo>
                    <a:pt x="318" y="59"/>
                  </a:lnTo>
                  <a:lnTo>
                    <a:pt x="317" y="66"/>
                  </a:lnTo>
                  <a:lnTo>
                    <a:pt x="314" y="73"/>
                  </a:lnTo>
                  <a:lnTo>
                    <a:pt x="311" y="80"/>
                  </a:lnTo>
                  <a:lnTo>
                    <a:pt x="308" y="87"/>
                  </a:lnTo>
                  <a:lnTo>
                    <a:pt x="304" y="94"/>
                  </a:lnTo>
                  <a:lnTo>
                    <a:pt x="301" y="102"/>
                  </a:lnTo>
                  <a:lnTo>
                    <a:pt x="297" y="110"/>
                  </a:lnTo>
                  <a:lnTo>
                    <a:pt x="294" y="118"/>
                  </a:lnTo>
                  <a:lnTo>
                    <a:pt x="294" y="125"/>
                  </a:lnTo>
                  <a:lnTo>
                    <a:pt x="293" y="133"/>
                  </a:lnTo>
                  <a:lnTo>
                    <a:pt x="294" y="140"/>
                  </a:lnTo>
                  <a:lnTo>
                    <a:pt x="295" y="147"/>
                  </a:lnTo>
                  <a:lnTo>
                    <a:pt x="302" y="158"/>
                  </a:lnTo>
                  <a:lnTo>
                    <a:pt x="309" y="165"/>
                  </a:lnTo>
                  <a:lnTo>
                    <a:pt x="317" y="172"/>
                  </a:lnTo>
                  <a:lnTo>
                    <a:pt x="327" y="176"/>
                  </a:lnTo>
                  <a:lnTo>
                    <a:pt x="337" y="181"/>
                  </a:lnTo>
                  <a:lnTo>
                    <a:pt x="347" y="183"/>
                  </a:lnTo>
                  <a:lnTo>
                    <a:pt x="357" y="186"/>
                  </a:lnTo>
                  <a:lnTo>
                    <a:pt x="369" y="187"/>
                  </a:lnTo>
                  <a:lnTo>
                    <a:pt x="380" y="188"/>
                  </a:lnTo>
                  <a:lnTo>
                    <a:pt x="392" y="188"/>
                  </a:lnTo>
                  <a:lnTo>
                    <a:pt x="403" y="189"/>
                  </a:lnTo>
                  <a:lnTo>
                    <a:pt x="415" y="189"/>
                  </a:lnTo>
                  <a:lnTo>
                    <a:pt x="427" y="190"/>
                  </a:lnTo>
                  <a:lnTo>
                    <a:pt x="438" y="191"/>
                  </a:lnTo>
                  <a:lnTo>
                    <a:pt x="450" y="192"/>
                  </a:lnTo>
                  <a:lnTo>
                    <a:pt x="461" y="195"/>
                  </a:lnTo>
                  <a:lnTo>
                    <a:pt x="431" y="329"/>
                  </a:lnTo>
                  <a:lnTo>
                    <a:pt x="424" y="334"/>
                  </a:lnTo>
                  <a:lnTo>
                    <a:pt x="416" y="336"/>
                  </a:lnTo>
                  <a:lnTo>
                    <a:pt x="408" y="338"/>
                  </a:lnTo>
                  <a:lnTo>
                    <a:pt x="401" y="338"/>
                  </a:lnTo>
                  <a:lnTo>
                    <a:pt x="393" y="337"/>
                  </a:lnTo>
                  <a:lnTo>
                    <a:pt x="385" y="336"/>
                  </a:lnTo>
                  <a:lnTo>
                    <a:pt x="377" y="334"/>
                  </a:lnTo>
                  <a:lnTo>
                    <a:pt x="370" y="331"/>
                  </a:lnTo>
                  <a:lnTo>
                    <a:pt x="361" y="327"/>
                  </a:lnTo>
                  <a:lnTo>
                    <a:pt x="353" y="325"/>
                  </a:lnTo>
                  <a:lnTo>
                    <a:pt x="345" y="321"/>
                  </a:lnTo>
                  <a:lnTo>
                    <a:pt x="337" y="319"/>
                  </a:lnTo>
                  <a:lnTo>
                    <a:pt x="328" y="317"/>
                  </a:lnTo>
                  <a:lnTo>
                    <a:pt x="320" y="316"/>
                  </a:lnTo>
                  <a:lnTo>
                    <a:pt x="311" y="315"/>
                  </a:lnTo>
                  <a:lnTo>
                    <a:pt x="303" y="316"/>
                  </a:lnTo>
                  <a:lnTo>
                    <a:pt x="297" y="319"/>
                  </a:lnTo>
                  <a:lnTo>
                    <a:pt x="291" y="323"/>
                  </a:lnTo>
                  <a:lnTo>
                    <a:pt x="286" y="327"/>
                  </a:lnTo>
                  <a:lnTo>
                    <a:pt x="281" y="333"/>
                  </a:lnTo>
                  <a:lnTo>
                    <a:pt x="277" y="339"/>
                  </a:lnTo>
                  <a:lnTo>
                    <a:pt x="274" y="346"/>
                  </a:lnTo>
                  <a:lnTo>
                    <a:pt x="271" y="353"/>
                  </a:lnTo>
                  <a:lnTo>
                    <a:pt x="268" y="361"/>
                  </a:lnTo>
                  <a:lnTo>
                    <a:pt x="266" y="368"/>
                  </a:lnTo>
                  <a:lnTo>
                    <a:pt x="264" y="376"/>
                  </a:lnTo>
                  <a:lnTo>
                    <a:pt x="264" y="385"/>
                  </a:lnTo>
                  <a:lnTo>
                    <a:pt x="263" y="393"/>
                  </a:lnTo>
                  <a:lnTo>
                    <a:pt x="263" y="402"/>
                  </a:lnTo>
                  <a:lnTo>
                    <a:pt x="263" y="410"/>
                  </a:lnTo>
                  <a:lnTo>
                    <a:pt x="264" y="418"/>
                  </a:lnTo>
                  <a:lnTo>
                    <a:pt x="264" y="427"/>
                  </a:lnTo>
                  <a:lnTo>
                    <a:pt x="268" y="438"/>
                  </a:lnTo>
                  <a:lnTo>
                    <a:pt x="273" y="446"/>
                  </a:lnTo>
                  <a:lnTo>
                    <a:pt x="279" y="454"/>
                  </a:lnTo>
                  <a:lnTo>
                    <a:pt x="286" y="457"/>
                  </a:lnTo>
                  <a:lnTo>
                    <a:pt x="293" y="461"/>
                  </a:lnTo>
                  <a:lnTo>
                    <a:pt x="300" y="463"/>
                  </a:lnTo>
                  <a:lnTo>
                    <a:pt x="308" y="464"/>
                  </a:lnTo>
                  <a:lnTo>
                    <a:pt x="317" y="464"/>
                  </a:lnTo>
                  <a:lnTo>
                    <a:pt x="326" y="463"/>
                  </a:lnTo>
                  <a:lnTo>
                    <a:pt x="335" y="463"/>
                  </a:lnTo>
                  <a:lnTo>
                    <a:pt x="344" y="462"/>
                  </a:lnTo>
                  <a:lnTo>
                    <a:pt x="354" y="463"/>
                  </a:lnTo>
                  <a:lnTo>
                    <a:pt x="363" y="463"/>
                  </a:lnTo>
                  <a:lnTo>
                    <a:pt x="373" y="465"/>
                  </a:lnTo>
                  <a:lnTo>
                    <a:pt x="383" y="468"/>
                  </a:lnTo>
                  <a:lnTo>
                    <a:pt x="392" y="473"/>
                  </a:lnTo>
                  <a:lnTo>
                    <a:pt x="395" y="482"/>
                  </a:lnTo>
                  <a:lnTo>
                    <a:pt x="398" y="491"/>
                  </a:lnTo>
                  <a:lnTo>
                    <a:pt x="400" y="499"/>
                  </a:lnTo>
                  <a:lnTo>
                    <a:pt x="401" y="509"/>
                  </a:lnTo>
                  <a:lnTo>
                    <a:pt x="403" y="518"/>
                  </a:lnTo>
                  <a:lnTo>
                    <a:pt x="404" y="527"/>
                  </a:lnTo>
                  <a:lnTo>
                    <a:pt x="404" y="536"/>
                  </a:lnTo>
                  <a:lnTo>
                    <a:pt x="403" y="547"/>
                  </a:lnTo>
                  <a:lnTo>
                    <a:pt x="403" y="555"/>
                  </a:lnTo>
                  <a:lnTo>
                    <a:pt x="401" y="564"/>
                  </a:lnTo>
                  <a:lnTo>
                    <a:pt x="400" y="574"/>
                  </a:lnTo>
                  <a:lnTo>
                    <a:pt x="398" y="583"/>
                  </a:lnTo>
                  <a:lnTo>
                    <a:pt x="396" y="591"/>
                  </a:lnTo>
                  <a:lnTo>
                    <a:pt x="393" y="600"/>
                  </a:lnTo>
                  <a:lnTo>
                    <a:pt x="391" y="608"/>
                  </a:lnTo>
                  <a:lnTo>
                    <a:pt x="388" y="617"/>
                  </a:lnTo>
                  <a:lnTo>
                    <a:pt x="384" y="617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76200" y="2073275"/>
              <a:ext cx="990600" cy="588962"/>
            </a:xfrm>
            <a:custGeom>
              <a:rect b="b" l="l" r="r" t="t"/>
              <a:pathLst>
                <a:path extrusionOk="0" h="370" w="623">
                  <a:moveTo>
                    <a:pt x="191" y="370"/>
                  </a:moveTo>
                  <a:lnTo>
                    <a:pt x="190" y="363"/>
                  </a:lnTo>
                  <a:lnTo>
                    <a:pt x="189" y="356"/>
                  </a:lnTo>
                  <a:lnTo>
                    <a:pt x="188" y="349"/>
                  </a:lnTo>
                  <a:lnTo>
                    <a:pt x="186" y="342"/>
                  </a:lnTo>
                  <a:lnTo>
                    <a:pt x="185" y="335"/>
                  </a:lnTo>
                  <a:lnTo>
                    <a:pt x="182" y="328"/>
                  </a:lnTo>
                  <a:lnTo>
                    <a:pt x="181" y="321"/>
                  </a:lnTo>
                  <a:lnTo>
                    <a:pt x="178" y="315"/>
                  </a:lnTo>
                  <a:lnTo>
                    <a:pt x="175" y="308"/>
                  </a:lnTo>
                  <a:lnTo>
                    <a:pt x="171" y="302"/>
                  </a:lnTo>
                  <a:lnTo>
                    <a:pt x="167" y="296"/>
                  </a:lnTo>
                  <a:lnTo>
                    <a:pt x="162" y="290"/>
                  </a:lnTo>
                  <a:lnTo>
                    <a:pt x="156" y="285"/>
                  </a:lnTo>
                  <a:lnTo>
                    <a:pt x="149" y="280"/>
                  </a:lnTo>
                  <a:lnTo>
                    <a:pt x="143" y="276"/>
                  </a:lnTo>
                  <a:lnTo>
                    <a:pt x="134" y="273"/>
                  </a:lnTo>
                  <a:lnTo>
                    <a:pt x="131" y="271"/>
                  </a:lnTo>
                  <a:lnTo>
                    <a:pt x="128" y="270"/>
                  </a:lnTo>
                  <a:lnTo>
                    <a:pt x="124" y="270"/>
                  </a:lnTo>
                  <a:lnTo>
                    <a:pt x="121" y="270"/>
                  </a:lnTo>
                  <a:lnTo>
                    <a:pt x="117" y="270"/>
                  </a:lnTo>
                  <a:lnTo>
                    <a:pt x="113" y="271"/>
                  </a:lnTo>
                  <a:lnTo>
                    <a:pt x="109" y="270"/>
                  </a:lnTo>
                  <a:lnTo>
                    <a:pt x="104" y="269"/>
                  </a:lnTo>
                  <a:lnTo>
                    <a:pt x="22" y="307"/>
                  </a:lnTo>
                  <a:lnTo>
                    <a:pt x="19" y="304"/>
                  </a:lnTo>
                  <a:lnTo>
                    <a:pt x="15" y="300"/>
                  </a:lnTo>
                  <a:lnTo>
                    <a:pt x="13" y="296"/>
                  </a:lnTo>
                  <a:lnTo>
                    <a:pt x="10" y="290"/>
                  </a:lnTo>
                  <a:lnTo>
                    <a:pt x="9" y="286"/>
                  </a:lnTo>
                  <a:lnTo>
                    <a:pt x="6" y="280"/>
                  </a:lnTo>
                  <a:lnTo>
                    <a:pt x="5" y="275"/>
                  </a:lnTo>
                  <a:lnTo>
                    <a:pt x="4" y="270"/>
                  </a:lnTo>
                  <a:lnTo>
                    <a:pt x="3" y="264"/>
                  </a:lnTo>
                  <a:lnTo>
                    <a:pt x="2" y="258"/>
                  </a:lnTo>
                  <a:lnTo>
                    <a:pt x="0" y="252"/>
                  </a:lnTo>
                  <a:lnTo>
                    <a:pt x="0" y="246"/>
                  </a:lnTo>
                  <a:lnTo>
                    <a:pt x="0" y="241"/>
                  </a:lnTo>
                  <a:lnTo>
                    <a:pt x="0" y="236"/>
                  </a:lnTo>
                  <a:lnTo>
                    <a:pt x="0" y="229"/>
                  </a:lnTo>
                  <a:lnTo>
                    <a:pt x="0" y="224"/>
                  </a:lnTo>
                  <a:lnTo>
                    <a:pt x="0" y="221"/>
                  </a:lnTo>
                  <a:lnTo>
                    <a:pt x="2" y="217"/>
                  </a:lnTo>
                  <a:lnTo>
                    <a:pt x="4" y="214"/>
                  </a:lnTo>
                  <a:lnTo>
                    <a:pt x="6" y="211"/>
                  </a:lnTo>
                  <a:lnTo>
                    <a:pt x="9" y="208"/>
                  </a:lnTo>
                  <a:lnTo>
                    <a:pt x="12" y="206"/>
                  </a:lnTo>
                  <a:lnTo>
                    <a:pt x="16" y="203"/>
                  </a:lnTo>
                  <a:lnTo>
                    <a:pt x="22" y="200"/>
                  </a:lnTo>
                  <a:lnTo>
                    <a:pt x="28" y="200"/>
                  </a:lnTo>
                  <a:lnTo>
                    <a:pt x="33" y="200"/>
                  </a:lnTo>
                  <a:lnTo>
                    <a:pt x="40" y="200"/>
                  </a:lnTo>
                  <a:lnTo>
                    <a:pt x="47" y="200"/>
                  </a:lnTo>
                  <a:lnTo>
                    <a:pt x="53" y="200"/>
                  </a:lnTo>
                  <a:lnTo>
                    <a:pt x="60" y="201"/>
                  </a:lnTo>
                  <a:lnTo>
                    <a:pt x="67" y="204"/>
                  </a:lnTo>
                  <a:lnTo>
                    <a:pt x="74" y="207"/>
                  </a:lnTo>
                  <a:lnTo>
                    <a:pt x="81" y="208"/>
                  </a:lnTo>
                  <a:lnTo>
                    <a:pt x="90" y="208"/>
                  </a:lnTo>
                  <a:lnTo>
                    <a:pt x="97" y="207"/>
                  </a:lnTo>
                  <a:lnTo>
                    <a:pt x="105" y="204"/>
                  </a:lnTo>
                  <a:lnTo>
                    <a:pt x="113" y="200"/>
                  </a:lnTo>
                  <a:lnTo>
                    <a:pt x="119" y="196"/>
                  </a:lnTo>
                  <a:lnTo>
                    <a:pt x="126" y="190"/>
                  </a:lnTo>
                  <a:lnTo>
                    <a:pt x="131" y="183"/>
                  </a:lnTo>
                  <a:lnTo>
                    <a:pt x="127" y="35"/>
                  </a:lnTo>
                  <a:lnTo>
                    <a:pt x="133" y="35"/>
                  </a:lnTo>
                  <a:lnTo>
                    <a:pt x="138" y="34"/>
                  </a:lnTo>
                  <a:lnTo>
                    <a:pt x="144" y="33"/>
                  </a:lnTo>
                  <a:lnTo>
                    <a:pt x="150" y="32"/>
                  </a:lnTo>
                  <a:lnTo>
                    <a:pt x="156" y="31"/>
                  </a:lnTo>
                  <a:lnTo>
                    <a:pt x="162" y="30"/>
                  </a:lnTo>
                  <a:lnTo>
                    <a:pt x="168" y="29"/>
                  </a:lnTo>
                  <a:lnTo>
                    <a:pt x="174" y="28"/>
                  </a:lnTo>
                  <a:lnTo>
                    <a:pt x="181" y="28"/>
                  </a:lnTo>
                  <a:lnTo>
                    <a:pt x="186" y="28"/>
                  </a:lnTo>
                  <a:lnTo>
                    <a:pt x="193" y="28"/>
                  </a:lnTo>
                  <a:lnTo>
                    <a:pt x="199" y="30"/>
                  </a:lnTo>
                  <a:lnTo>
                    <a:pt x="206" y="31"/>
                  </a:lnTo>
                  <a:lnTo>
                    <a:pt x="211" y="34"/>
                  </a:lnTo>
                  <a:lnTo>
                    <a:pt x="218" y="37"/>
                  </a:lnTo>
                  <a:lnTo>
                    <a:pt x="225" y="41"/>
                  </a:lnTo>
                  <a:lnTo>
                    <a:pt x="228" y="48"/>
                  </a:lnTo>
                  <a:lnTo>
                    <a:pt x="230" y="57"/>
                  </a:lnTo>
                  <a:lnTo>
                    <a:pt x="232" y="65"/>
                  </a:lnTo>
                  <a:lnTo>
                    <a:pt x="234" y="73"/>
                  </a:lnTo>
                  <a:lnTo>
                    <a:pt x="234" y="82"/>
                  </a:lnTo>
                  <a:lnTo>
                    <a:pt x="235" y="91"/>
                  </a:lnTo>
                  <a:lnTo>
                    <a:pt x="236" y="99"/>
                  </a:lnTo>
                  <a:lnTo>
                    <a:pt x="238" y="108"/>
                  </a:lnTo>
                  <a:lnTo>
                    <a:pt x="239" y="116"/>
                  </a:lnTo>
                  <a:lnTo>
                    <a:pt x="242" y="124"/>
                  </a:lnTo>
                  <a:lnTo>
                    <a:pt x="245" y="131"/>
                  </a:lnTo>
                  <a:lnTo>
                    <a:pt x="249" y="138"/>
                  </a:lnTo>
                  <a:lnTo>
                    <a:pt x="256" y="145"/>
                  </a:lnTo>
                  <a:lnTo>
                    <a:pt x="263" y="150"/>
                  </a:lnTo>
                  <a:lnTo>
                    <a:pt x="273" y="155"/>
                  </a:lnTo>
                  <a:lnTo>
                    <a:pt x="284" y="159"/>
                  </a:lnTo>
                  <a:lnTo>
                    <a:pt x="293" y="159"/>
                  </a:lnTo>
                  <a:lnTo>
                    <a:pt x="303" y="159"/>
                  </a:lnTo>
                  <a:lnTo>
                    <a:pt x="314" y="158"/>
                  </a:lnTo>
                  <a:lnTo>
                    <a:pt x="325" y="156"/>
                  </a:lnTo>
                  <a:lnTo>
                    <a:pt x="335" y="152"/>
                  </a:lnTo>
                  <a:lnTo>
                    <a:pt x="345" y="148"/>
                  </a:lnTo>
                  <a:lnTo>
                    <a:pt x="353" y="142"/>
                  </a:lnTo>
                  <a:lnTo>
                    <a:pt x="359" y="134"/>
                  </a:lnTo>
                  <a:lnTo>
                    <a:pt x="363" y="129"/>
                  </a:lnTo>
                  <a:lnTo>
                    <a:pt x="365" y="124"/>
                  </a:lnTo>
                  <a:lnTo>
                    <a:pt x="366" y="119"/>
                  </a:lnTo>
                  <a:lnTo>
                    <a:pt x="366" y="113"/>
                  </a:lnTo>
                  <a:lnTo>
                    <a:pt x="366" y="108"/>
                  </a:lnTo>
                  <a:lnTo>
                    <a:pt x="365" y="102"/>
                  </a:lnTo>
                  <a:lnTo>
                    <a:pt x="364" y="96"/>
                  </a:lnTo>
                  <a:lnTo>
                    <a:pt x="361" y="91"/>
                  </a:lnTo>
                  <a:lnTo>
                    <a:pt x="359" y="86"/>
                  </a:lnTo>
                  <a:lnTo>
                    <a:pt x="357" y="79"/>
                  </a:lnTo>
                  <a:lnTo>
                    <a:pt x="354" y="73"/>
                  </a:lnTo>
                  <a:lnTo>
                    <a:pt x="354" y="68"/>
                  </a:lnTo>
                  <a:lnTo>
                    <a:pt x="352" y="62"/>
                  </a:lnTo>
                  <a:lnTo>
                    <a:pt x="351" y="57"/>
                  </a:lnTo>
                  <a:lnTo>
                    <a:pt x="351" y="51"/>
                  </a:lnTo>
                  <a:lnTo>
                    <a:pt x="352" y="44"/>
                  </a:lnTo>
                  <a:lnTo>
                    <a:pt x="357" y="39"/>
                  </a:lnTo>
                  <a:lnTo>
                    <a:pt x="363" y="34"/>
                  </a:lnTo>
                  <a:lnTo>
                    <a:pt x="369" y="30"/>
                  </a:lnTo>
                  <a:lnTo>
                    <a:pt x="376" y="26"/>
                  </a:lnTo>
                  <a:lnTo>
                    <a:pt x="383" y="22"/>
                  </a:lnTo>
                  <a:lnTo>
                    <a:pt x="391" y="19"/>
                  </a:lnTo>
                  <a:lnTo>
                    <a:pt x="398" y="17"/>
                  </a:lnTo>
                  <a:lnTo>
                    <a:pt x="407" y="14"/>
                  </a:lnTo>
                  <a:lnTo>
                    <a:pt x="414" y="12"/>
                  </a:lnTo>
                  <a:lnTo>
                    <a:pt x="422" y="10"/>
                  </a:lnTo>
                  <a:lnTo>
                    <a:pt x="431" y="9"/>
                  </a:lnTo>
                  <a:lnTo>
                    <a:pt x="439" y="7"/>
                  </a:lnTo>
                  <a:lnTo>
                    <a:pt x="448" y="5"/>
                  </a:lnTo>
                  <a:lnTo>
                    <a:pt x="456" y="3"/>
                  </a:lnTo>
                  <a:lnTo>
                    <a:pt x="464" y="2"/>
                  </a:lnTo>
                  <a:lnTo>
                    <a:pt x="472" y="0"/>
                  </a:lnTo>
                  <a:lnTo>
                    <a:pt x="474" y="5"/>
                  </a:lnTo>
                  <a:lnTo>
                    <a:pt x="476" y="11"/>
                  </a:lnTo>
                  <a:lnTo>
                    <a:pt x="477" y="17"/>
                  </a:lnTo>
                  <a:lnTo>
                    <a:pt x="478" y="24"/>
                  </a:lnTo>
                  <a:lnTo>
                    <a:pt x="478" y="30"/>
                  </a:lnTo>
                  <a:lnTo>
                    <a:pt x="479" y="37"/>
                  </a:lnTo>
                  <a:lnTo>
                    <a:pt x="479" y="44"/>
                  </a:lnTo>
                  <a:lnTo>
                    <a:pt x="479" y="51"/>
                  </a:lnTo>
                  <a:lnTo>
                    <a:pt x="479" y="57"/>
                  </a:lnTo>
                  <a:lnTo>
                    <a:pt x="481" y="64"/>
                  </a:lnTo>
                  <a:lnTo>
                    <a:pt x="483" y="70"/>
                  </a:lnTo>
                  <a:lnTo>
                    <a:pt x="485" y="76"/>
                  </a:lnTo>
                  <a:lnTo>
                    <a:pt x="488" y="82"/>
                  </a:lnTo>
                  <a:lnTo>
                    <a:pt x="493" y="88"/>
                  </a:lnTo>
                  <a:lnTo>
                    <a:pt x="499" y="92"/>
                  </a:lnTo>
                  <a:lnTo>
                    <a:pt x="507" y="97"/>
                  </a:lnTo>
                  <a:lnTo>
                    <a:pt x="512" y="99"/>
                  </a:lnTo>
                  <a:lnTo>
                    <a:pt x="517" y="101"/>
                  </a:lnTo>
                  <a:lnTo>
                    <a:pt x="523" y="102"/>
                  </a:lnTo>
                  <a:lnTo>
                    <a:pt x="529" y="102"/>
                  </a:lnTo>
                  <a:lnTo>
                    <a:pt x="535" y="101"/>
                  </a:lnTo>
                  <a:lnTo>
                    <a:pt x="541" y="99"/>
                  </a:lnTo>
                  <a:lnTo>
                    <a:pt x="547" y="98"/>
                  </a:lnTo>
                  <a:lnTo>
                    <a:pt x="554" y="97"/>
                  </a:lnTo>
                  <a:lnTo>
                    <a:pt x="560" y="95"/>
                  </a:lnTo>
                  <a:lnTo>
                    <a:pt x="566" y="94"/>
                  </a:lnTo>
                  <a:lnTo>
                    <a:pt x="572" y="92"/>
                  </a:lnTo>
                  <a:lnTo>
                    <a:pt x="579" y="92"/>
                  </a:lnTo>
                  <a:lnTo>
                    <a:pt x="584" y="92"/>
                  </a:lnTo>
                  <a:lnTo>
                    <a:pt x="591" y="92"/>
                  </a:lnTo>
                  <a:lnTo>
                    <a:pt x="598" y="94"/>
                  </a:lnTo>
                  <a:lnTo>
                    <a:pt x="603" y="97"/>
                  </a:lnTo>
                  <a:lnTo>
                    <a:pt x="610" y="102"/>
                  </a:lnTo>
                  <a:lnTo>
                    <a:pt x="614" y="109"/>
                  </a:lnTo>
                  <a:lnTo>
                    <a:pt x="618" y="117"/>
                  </a:lnTo>
                  <a:lnTo>
                    <a:pt x="620" y="125"/>
                  </a:lnTo>
                  <a:lnTo>
                    <a:pt x="621" y="133"/>
                  </a:lnTo>
                  <a:lnTo>
                    <a:pt x="622" y="142"/>
                  </a:lnTo>
                  <a:lnTo>
                    <a:pt x="623" y="151"/>
                  </a:lnTo>
                  <a:lnTo>
                    <a:pt x="623" y="159"/>
                  </a:lnTo>
                  <a:lnTo>
                    <a:pt x="621" y="162"/>
                  </a:lnTo>
                  <a:lnTo>
                    <a:pt x="619" y="165"/>
                  </a:lnTo>
                  <a:lnTo>
                    <a:pt x="618" y="169"/>
                  </a:lnTo>
                  <a:lnTo>
                    <a:pt x="615" y="172"/>
                  </a:lnTo>
                  <a:lnTo>
                    <a:pt x="612" y="175"/>
                  </a:lnTo>
                  <a:lnTo>
                    <a:pt x="608" y="178"/>
                  </a:lnTo>
                  <a:lnTo>
                    <a:pt x="604" y="181"/>
                  </a:lnTo>
                  <a:lnTo>
                    <a:pt x="599" y="183"/>
                  </a:lnTo>
                  <a:lnTo>
                    <a:pt x="591" y="184"/>
                  </a:lnTo>
                  <a:lnTo>
                    <a:pt x="582" y="184"/>
                  </a:lnTo>
                  <a:lnTo>
                    <a:pt x="573" y="183"/>
                  </a:lnTo>
                  <a:lnTo>
                    <a:pt x="564" y="182"/>
                  </a:lnTo>
                  <a:lnTo>
                    <a:pt x="554" y="181"/>
                  </a:lnTo>
                  <a:lnTo>
                    <a:pt x="545" y="182"/>
                  </a:lnTo>
                  <a:lnTo>
                    <a:pt x="535" y="183"/>
                  </a:lnTo>
                  <a:lnTo>
                    <a:pt x="524" y="186"/>
                  </a:lnTo>
                  <a:lnTo>
                    <a:pt x="523" y="188"/>
                  </a:lnTo>
                  <a:lnTo>
                    <a:pt x="521" y="191"/>
                  </a:lnTo>
                  <a:lnTo>
                    <a:pt x="519" y="192"/>
                  </a:lnTo>
                  <a:lnTo>
                    <a:pt x="517" y="194"/>
                  </a:lnTo>
                  <a:lnTo>
                    <a:pt x="514" y="197"/>
                  </a:lnTo>
                  <a:lnTo>
                    <a:pt x="512" y="199"/>
                  </a:lnTo>
                  <a:lnTo>
                    <a:pt x="509" y="203"/>
                  </a:lnTo>
                  <a:lnTo>
                    <a:pt x="507" y="207"/>
                  </a:lnTo>
                  <a:lnTo>
                    <a:pt x="524" y="331"/>
                  </a:lnTo>
                  <a:lnTo>
                    <a:pt x="519" y="333"/>
                  </a:lnTo>
                  <a:lnTo>
                    <a:pt x="512" y="335"/>
                  </a:lnTo>
                  <a:lnTo>
                    <a:pt x="507" y="338"/>
                  </a:lnTo>
                  <a:lnTo>
                    <a:pt x="500" y="339"/>
                  </a:lnTo>
                  <a:lnTo>
                    <a:pt x="493" y="341"/>
                  </a:lnTo>
                  <a:lnTo>
                    <a:pt x="486" y="342"/>
                  </a:lnTo>
                  <a:lnTo>
                    <a:pt x="479" y="343"/>
                  </a:lnTo>
                  <a:lnTo>
                    <a:pt x="471" y="344"/>
                  </a:lnTo>
                  <a:lnTo>
                    <a:pt x="464" y="344"/>
                  </a:lnTo>
                  <a:lnTo>
                    <a:pt x="456" y="344"/>
                  </a:lnTo>
                  <a:lnTo>
                    <a:pt x="449" y="344"/>
                  </a:lnTo>
                  <a:lnTo>
                    <a:pt x="441" y="344"/>
                  </a:lnTo>
                  <a:lnTo>
                    <a:pt x="433" y="342"/>
                  </a:lnTo>
                  <a:lnTo>
                    <a:pt x="426" y="341"/>
                  </a:lnTo>
                  <a:lnTo>
                    <a:pt x="419" y="340"/>
                  </a:lnTo>
                  <a:lnTo>
                    <a:pt x="412" y="338"/>
                  </a:lnTo>
                  <a:lnTo>
                    <a:pt x="408" y="333"/>
                  </a:lnTo>
                  <a:lnTo>
                    <a:pt x="405" y="328"/>
                  </a:lnTo>
                  <a:lnTo>
                    <a:pt x="403" y="322"/>
                  </a:lnTo>
                  <a:lnTo>
                    <a:pt x="402" y="316"/>
                  </a:lnTo>
                  <a:lnTo>
                    <a:pt x="402" y="311"/>
                  </a:lnTo>
                  <a:lnTo>
                    <a:pt x="401" y="306"/>
                  </a:lnTo>
                  <a:lnTo>
                    <a:pt x="401" y="300"/>
                  </a:lnTo>
                  <a:lnTo>
                    <a:pt x="401" y="294"/>
                  </a:lnTo>
                  <a:lnTo>
                    <a:pt x="402" y="289"/>
                  </a:lnTo>
                  <a:lnTo>
                    <a:pt x="402" y="283"/>
                  </a:lnTo>
                  <a:lnTo>
                    <a:pt x="402" y="277"/>
                  </a:lnTo>
                  <a:lnTo>
                    <a:pt x="401" y="271"/>
                  </a:lnTo>
                  <a:lnTo>
                    <a:pt x="400" y="266"/>
                  </a:lnTo>
                  <a:lnTo>
                    <a:pt x="398" y="260"/>
                  </a:lnTo>
                  <a:lnTo>
                    <a:pt x="397" y="254"/>
                  </a:lnTo>
                  <a:lnTo>
                    <a:pt x="393" y="248"/>
                  </a:lnTo>
                  <a:lnTo>
                    <a:pt x="388" y="244"/>
                  </a:lnTo>
                  <a:lnTo>
                    <a:pt x="381" y="240"/>
                  </a:lnTo>
                  <a:lnTo>
                    <a:pt x="374" y="238"/>
                  </a:lnTo>
                  <a:lnTo>
                    <a:pt x="367" y="236"/>
                  </a:lnTo>
                  <a:lnTo>
                    <a:pt x="360" y="235"/>
                  </a:lnTo>
                  <a:lnTo>
                    <a:pt x="353" y="235"/>
                  </a:lnTo>
                  <a:lnTo>
                    <a:pt x="345" y="235"/>
                  </a:lnTo>
                  <a:lnTo>
                    <a:pt x="337" y="236"/>
                  </a:lnTo>
                  <a:lnTo>
                    <a:pt x="329" y="237"/>
                  </a:lnTo>
                  <a:lnTo>
                    <a:pt x="321" y="239"/>
                  </a:lnTo>
                  <a:lnTo>
                    <a:pt x="313" y="241"/>
                  </a:lnTo>
                  <a:lnTo>
                    <a:pt x="306" y="243"/>
                  </a:lnTo>
                  <a:lnTo>
                    <a:pt x="297" y="245"/>
                  </a:lnTo>
                  <a:lnTo>
                    <a:pt x="289" y="248"/>
                  </a:lnTo>
                  <a:lnTo>
                    <a:pt x="281" y="250"/>
                  </a:lnTo>
                  <a:lnTo>
                    <a:pt x="273" y="252"/>
                  </a:lnTo>
                  <a:lnTo>
                    <a:pt x="270" y="255"/>
                  </a:lnTo>
                  <a:lnTo>
                    <a:pt x="267" y="260"/>
                  </a:lnTo>
                  <a:lnTo>
                    <a:pt x="263" y="264"/>
                  </a:lnTo>
                  <a:lnTo>
                    <a:pt x="260" y="270"/>
                  </a:lnTo>
                  <a:lnTo>
                    <a:pt x="258" y="276"/>
                  </a:lnTo>
                  <a:lnTo>
                    <a:pt x="258" y="282"/>
                  </a:lnTo>
                  <a:lnTo>
                    <a:pt x="258" y="287"/>
                  </a:lnTo>
                  <a:lnTo>
                    <a:pt x="262" y="293"/>
                  </a:lnTo>
                  <a:lnTo>
                    <a:pt x="265" y="299"/>
                  </a:lnTo>
                  <a:lnTo>
                    <a:pt x="268" y="304"/>
                  </a:lnTo>
                  <a:lnTo>
                    <a:pt x="271" y="310"/>
                  </a:lnTo>
                  <a:lnTo>
                    <a:pt x="273" y="316"/>
                  </a:lnTo>
                  <a:lnTo>
                    <a:pt x="276" y="322"/>
                  </a:lnTo>
                  <a:lnTo>
                    <a:pt x="277" y="328"/>
                  </a:lnTo>
                  <a:lnTo>
                    <a:pt x="277" y="334"/>
                  </a:lnTo>
                  <a:lnTo>
                    <a:pt x="277" y="341"/>
                  </a:lnTo>
                  <a:lnTo>
                    <a:pt x="266" y="355"/>
                  </a:lnTo>
                  <a:lnTo>
                    <a:pt x="257" y="360"/>
                  </a:lnTo>
                  <a:lnTo>
                    <a:pt x="248" y="362"/>
                  </a:lnTo>
                  <a:lnTo>
                    <a:pt x="239" y="363"/>
                  </a:lnTo>
                  <a:lnTo>
                    <a:pt x="230" y="363"/>
                  </a:lnTo>
                  <a:lnTo>
                    <a:pt x="220" y="364"/>
                  </a:lnTo>
                  <a:lnTo>
                    <a:pt x="210" y="364"/>
                  </a:lnTo>
                  <a:lnTo>
                    <a:pt x="201" y="366"/>
                  </a:lnTo>
                  <a:lnTo>
                    <a:pt x="191" y="370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0" y="1120775"/>
              <a:ext cx="803275" cy="746125"/>
            </a:xfrm>
            <a:custGeom>
              <a:rect b="b" l="l" r="r" t="t"/>
              <a:pathLst>
                <a:path extrusionOk="0" h="469" w="505">
                  <a:moveTo>
                    <a:pt x="252" y="469"/>
                  </a:moveTo>
                  <a:lnTo>
                    <a:pt x="245" y="463"/>
                  </a:lnTo>
                  <a:lnTo>
                    <a:pt x="237" y="458"/>
                  </a:lnTo>
                  <a:lnTo>
                    <a:pt x="229" y="453"/>
                  </a:lnTo>
                  <a:lnTo>
                    <a:pt x="221" y="447"/>
                  </a:lnTo>
                  <a:lnTo>
                    <a:pt x="214" y="441"/>
                  </a:lnTo>
                  <a:lnTo>
                    <a:pt x="207" y="435"/>
                  </a:lnTo>
                  <a:lnTo>
                    <a:pt x="200" y="429"/>
                  </a:lnTo>
                  <a:lnTo>
                    <a:pt x="193" y="423"/>
                  </a:lnTo>
                  <a:lnTo>
                    <a:pt x="187" y="416"/>
                  </a:lnTo>
                  <a:lnTo>
                    <a:pt x="181" y="409"/>
                  </a:lnTo>
                  <a:lnTo>
                    <a:pt x="175" y="402"/>
                  </a:lnTo>
                  <a:lnTo>
                    <a:pt x="171" y="394"/>
                  </a:lnTo>
                  <a:lnTo>
                    <a:pt x="166" y="386"/>
                  </a:lnTo>
                  <a:lnTo>
                    <a:pt x="162" y="377"/>
                  </a:lnTo>
                  <a:lnTo>
                    <a:pt x="158" y="368"/>
                  </a:lnTo>
                  <a:lnTo>
                    <a:pt x="156" y="359"/>
                  </a:lnTo>
                  <a:lnTo>
                    <a:pt x="245" y="290"/>
                  </a:lnTo>
                  <a:lnTo>
                    <a:pt x="242" y="282"/>
                  </a:lnTo>
                  <a:lnTo>
                    <a:pt x="241" y="275"/>
                  </a:lnTo>
                  <a:lnTo>
                    <a:pt x="237" y="267"/>
                  </a:lnTo>
                  <a:lnTo>
                    <a:pt x="233" y="261"/>
                  </a:lnTo>
                  <a:lnTo>
                    <a:pt x="229" y="254"/>
                  </a:lnTo>
                  <a:lnTo>
                    <a:pt x="224" y="248"/>
                  </a:lnTo>
                  <a:lnTo>
                    <a:pt x="218" y="242"/>
                  </a:lnTo>
                  <a:lnTo>
                    <a:pt x="212" y="237"/>
                  </a:lnTo>
                  <a:lnTo>
                    <a:pt x="205" y="232"/>
                  </a:lnTo>
                  <a:lnTo>
                    <a:pt x="198" y="228"/>
                  </a:lnTo>
                  <a:lnTo>
                    <a:pt x="191" y="223"/>
                  </a:lnTo>
                  <a:lnTo>
                    <a:pt x="183" y="219"/>
                  </a:lnTo>
                  <a:lnTo>
                    <a:pt x="175" y="216"/>
                  </a:lnTo>
                  <a:lnTo>
                    <a:pt x="166" y="214"/>
                  </a:lnTo>
                  <a:lnTo>
                    <a:pt x="158" y="212"/>
                  </a:lnTo>
                  <a:lnTo>
                    <a:pt x="150" y="210"/>
                  </a:lnTo>
                  <a:lnTo>
                    <a:pt x="144" y="213"/>
                  </a:lnTo>
                  <a:lnTo>
                    <a:pt x="139" y="217"/>
                  </a:lnTo>
                  <a:lnTo>
                    <a:pt x="135" y="221"/>
                  </a:lnTo>
                  <a:lnTo>
                    <a:pt x="133" y="227"/>
                  </a:lnTo>
                  <a:lnTo>
                    <a:pt x="129" y="232"/>
                  </a:lnTo>
                  <a:lnTo>
                    <a:pt x="128" y="238"/>
                  </a:lnTo>
                  <a:lnTo>
                    <a:pt x="126" y="244"/>
                  </a:lnTo>
                  <a:lnTo>
                    <a:pt x="125" y="250"/>
                  </a:lnTo>
                  <a:lnTo>
                    <a:pt x="122" y="256"/>
                  </a:lnTo>
                  <a:lnTo>
                    <a:pt x="120" y="262"/>
                  </a:lnTo>
                  <a:lnTo>
                    <a:pt x="116" y="268"/>
                  </a:lnTo>
                  <a:lnTo>
                    <a:pt x="113" y="273"/>
                  </a:lnTo>
                  <a:lnTo>
                    <a:pt x="109" y="278"/>
                  </a:lnTo>
                  <a:lnTo>
                    <a:pt x="104" y="283"/>
                  </a:lnTo>
                  <a:lnTo>
                    <a:pt x="98" y="287"/>
                  </a:lnTo>
                  <a:lnTo>
                    <a:pt x="90" y="290"/>
                  </a:lnTo>
                  <a:lnTo>
                    <a:pt x="83" y="291"/>
                  </a:lnTo>
                  <a:lnTo>
                    <a:pt x="77" y="291"/>
                  </a:lnTo>
                  <a:lnTo>
                    <a:pt x="70" y="291"/>
                  </a:lnTo>
                  <a:lnTo>
                    <a:pt x="65" y="291"/>
                  </a:lnTo>
                  <a:lnTo>
                    <a:pt x="58" y="289"/>
                  </a:lnTo>
                  <a:lnTo>
                    <a:pt x="53" y="288"/>
                  </a:lnTo>
                  <a:lnTo>
                    <a:pt x="47" y="285"/>
                  </a:lnTo>
                  <a:lnTo>
                    <a:pt x="41" y="282"/>
                  </a:lnTo>
                  <a:lnTo>
                    <a:pt x="36" y="278"/>
                  </a:lnTo>
                  <a:lnTo>
                    <a:pt x="31" y="275"/>
                  </a:lnTo>
                  <a:lnTo>
                    <a:pt x="25" y="270"/>
                  </a:lnTo>
                  <a:lnTo>
                    <a:pt x="20" y="266"/>
                  </a:lnTo>
                  <a:lnTo>
                    <a:pt x="16" y="262"/>
                  </a:lnTo>
                  <a:lnTo>
                    <a:pt x="12" y="257"/>
                  </a:lnTo>
                  <a:lnTo>
                    <a:pt x="7" y="253"/>
                  </a:lnTo>
                  <a:lnTo>
                    <a:pt x="3" y="248"/>
                  </a:lnTo>
                  <a:lnTo>
                    <a:pt x="65" y="117"/>
                  </a:lnTo>
                  <a:lnTo>
                    <a:pt x="61" y="109"/>
                  </a:lnTo>
                  <a:lnTo>
                    <a:pt x="53" y="102"/>
                  </a:lnTo>
                  <a:lnTo>
                    <a:pt x="44" y="96"/>
                  </a:lnTo>
                  <a:lnTo>
                    <a:pt x="33" y="91"/>
                  </a:lnTo>
                  <a:lnTo>
                    <a:pt x="24" y="85"/>
                  </a:lnTo>
                  <a:lnTo>
                    <a:pt x="13" y="79"/>
                  </a:lnTo>
                  <a:lnTo>
                    <a:pt x="5" y="71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7" y="37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6" y="3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5" y="3"/>
                  </a:lnTo>
                  <a:lnTo>
                    <a:pt x="82" y="6"/>
                  </a:lnTo>
                  <a:lnTo>
                    <a:pt x="88" y="11"/>
                  </a:lnTo>
                  <a:lnTo>
                    <a:pt x="94" y="15"/>
                  </a:lnTo>
                  <a:lnTo>
                    <a:pt x="98" y="21"/>
                  </a:lnTo>
                  <a:lnTo>
                    <a:pt x="103" y="29"/>
                  </a:lnTo>
                  <a:lnTo>
                    <a:pt x="108" y="38"/>
                  </a:lnTo>
                  <a:lnTo>
                    <a:pt x="116" y="45"/>
                  </a:lnTo>
                  <a:lnTo>
                    <a:pt x="123" y="52"/>
                  </a:lnTo>
                  <a:lnTo>
                    <a:pt x="132" y="57"/>
                  </a:lnTo>
                  <a:lnTo>
                    <a:pt x="141" y="62"/>
                  </a:lnTo>
                  <a:lnTo>
                    <a:pt x="152" y="64"/>
                  </a:lnTo>
                  <a:lnTo>
                    <a:pt x="164" y="66"/>
                  </a:lnTo>
                  <a:lnTo>
                    <a:pt x="175" y="64"/>
                  </a:lnTo>
                  <a:lnTo>
                    <a:pt x="187" y="61"/>
                  </a:lnTo>
                  <a:lnTo>
                    <a:pt x="196" y="57"/>
                  </a:lnTo>
                  <a:lnTo>
                    <a:pt x="206" y="50"/>
                  </a:lnTo>
                  <a:lnTo>
                    <a:pt x="215" y="43"/>
                  </a:lnTo>
                  <a:lnTo>
                    <a:pt x="223" y="34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3" y="16"/>
                  </a:lnTo>
                  <a:lnTo>
                    <a:pt x="249" y="17"/>
                  </a:lnTo>
                  <a:lnTo>
                    <a:pt x="254" y="18"/>
                  </a:lnTo>
                  <a:lnTo>
                    <a:pt x="260" y="20"/>
                  </a:lnTo>
                  <a:lnTo>
                    <a:pt x="265" y="22"/>
                  </a:lnTo>
                  <a:lnTo>
                    <a:pt x="270" y="25"/>
                  </a:lnTo>
                  <a:lnTo>
                    <a:pt x="275" y="27"/>
                  </a:lnTo>
                  <a:lnTo>
                    <a:pt x="279" y="31"/>
                  </a:lnTo>
                  <a:lnTo>
                    <a:pt x="284" y="34"/>
                  </a:lnTo>
                  <a:lnTo>
                    <a:pt x="288" y="38"/>
                  </a:lnTo>
                  <a:lnTo>
                    <a:pt x="293" y="43"/>
                  </a:lnTo>
                  <a:lnTo>
                    <a:pt x="297" y="47"/>
                  </a:lnTo>
                  <a:lnTo>
                    <a:pt x="301" y="52"/>
                  </a:lnTo>
                  <a:lnTo>
                    <a:pt x="305" y="56"/>
                  </a:lnTo>
                  <a:lnTo>
                    <a:pt x="309" y="61"/>
                  </a:lnTo>
                  <a:lnTo>
                    <a:pt x="314" y="66"/>
                  </a:lnTo>
                  <a:lnTo>
                    <a:pt x="318" y="72"/>
                  </a:lnTo>
                  <a:lnTo>
                    <a:pt x="320" y="79"/>
                  </a:lnTo>
                  <a:lnTo>
                    <a:pt x="319" y="85"/>
                  </a:lnTo>
                  <a:lnTo>
                    <a:pt x="317" y="92"/>
                  </a:lnTo>
                  <a:lnTo>
                    <a:pt x="314" y="98"/>
                  </a:lnTo>
                  <a:lnTo>
                    <a:pt x="309" y="104"/>
                  </a:lnTo>
                  <a:lnTo>
                    <a:pt x="305" y="109"/>
                  </a:lnTo>
                  <a:lnTo>
                    <a:pt x="300" y="114"/>
                  </a:lnTo>
                  <a:lnTo>
                    <a:pt x="296" y="115"/>
                  </a:lnTo>
                  <a:lnTo>
                    <a:pt x="291" y="117"/>
                  </a:lnTo>
                  <a:lnTo>
                    <a:pt x="287" y="119"/>
                  </a:lnTo>
                  <a:lnTo>
                    <a:pt x="283" y="120"/>
                  </a:lnTo>
                  <a:lnTo>
                    <a:pt x="278" y="123"/>
                  </a:lnTo>
                  <a:lnTo>
                    <a:pt x="273" y="124"/>
                  </a:lnTo>
                  <a:lnTo>
                    <a:pt x="268" y="126"/>
                  </a:lnTo>
                  <a:lnTo>
                    <a:pt x="262" y="127"/>
                  </a:lnTo>
                  <a:lnTo>
                    <a:pt x="260" y="130"/>
                  </a:lnTo>
                  <a:lnTo>
                    <a:pt x="257" y="135"/>
                  </a:lnTo>
                  <a:lnTo>
                    <a:pt x="254" y="140"/>
                  </a:lnTo>
                  <a:lnTo>
                    <a:pt x="250" y="145"/>
                  </a:lnTo>
                  <a:lnTo>
                    <a:pt x="249" y="152"/>
                  </a:lnTo>
                  <a:lnTo>
                    <a:pt x="248" y="158"/>
                  </a:lnTo>
                  <a:lnTo>
                    <a:pt x="249" y="164"/>
                  </a:lnTo>
                  <a:lnTo>
                    <a:pt x="252" y="169"/>
                  </a:lnTo>
                  <a:lnTo>
                    <a:pt x="257" y="180"/>
                  </a:lnTo>
                  <a:lnTo>
                    <a:pt x="263" y="189"/>
                  </a:lnTo>
                  <a:lnTo>
                    <a:pt x="271" y="196"/>
                  </a:lnTo>
                  <a:lnTo>
                    <a:pt x="279" y="204"/>
                  </a:lnTo>
                  <a:lnTo>
                    <a:pt x="288" y="210"/>
                  </a:lnTo>
                  <a:lnTo>
                    <a:pt x="298" y="217"/>
                  </a:lnTo>
                  <a:lnTo>
                    <a:pt x="308" y="224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6" y="231"/>
                  </a:lnTo>
                  <a:lnTo>
                    <a:pt x="330" y="231"/>
                  </a:lnTo>
                  <a:lnTo>
                    <a:pt x="334" y="231"/>
                  </a:lnTo>
                  <a:lnTo>
                    <a:pt x="339" y="231"/>
                  </a:lnTo>
                  <a:lnTo>
                    <a:pt x="344" y="231"/>
                  </a:lnTo>
                  <a:lnTo>
                    <a:pt x="349" y="231"/>
                  </a:lnTo>
                  <a:lnTo>
                    <a:pt x="354" y="231"/>
                  </a:lnTo>
                  <a:lnTo>
                    <a:pt x="358" y="228"/>
                  </a:lnTo>
                  <a:lnTo>
                    <a:pt x="363" y="222"/>
                  </a:lnTo>
                  <a:lnTo>
                    <a:pt x="368" y="215"/>
                  </a:lnTo>
                  <a:lnTo>
                    <a:pt x="373" y="209"/>
                  </a:lnTo>
                  <a:lnTo>
                    <a:pt x="377" y="200"/>
                  </a:lnTo>
                  <a:lnTo>
                    <a:pt x="380" y="192"/>
                  </a:lnTo>
                  <a:lnTo>
                    <a:pt x="383" y="183"/>
                  </a:lnTo>
                  <a:lnTo>
                    <a:pt x="383" y="176"/>
                  </a:lnTo>
                  <a:lnTo>
                    <a:pt x="385" y="171"/>
                  </a:lnTo>
                  <a:lnTo>
                    <a:pt x="388" y="167"/>
                  </a:lnTo>
                  <a:lnTo>
                    <a:pt x="392" y="163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6"/>
                  </a:lnTo>
                  <a:lnTo>
                    <a:pt x="417" y="155"/>
                  </a:lnTo>
                  <a:lnTo>
                    <a:pt x="423" y="155"/>
                  </a:lnTo>
                  <a:lnTo>
                    <a:pt x="497" y="213"/>
                  </a:lnTo>
                  <a:lnTo>
                    <a:pt x="495" y="221"/>
                  </a:lnTo>
                  <a:lnTo>
                    <a:pt x="492" y="227"/>
                  </a:lnTo>
                  <a:lnTo>
                    <a:pt x="487" y="232"/>
                  </a:lnTo>
                  <a:lnTo>
                    <a:pt x="482" y="238"/>
                  </a:lnTo>
                  <a:lnTo>
                    <a:pt x="476" y="243"/>
                  </a:lnTo>
                  <a:lnTo>
                    <a:pt x="470" y="248"/>
                  </a:lnTo>
                  <a:lnTo>
                    <a:pt x="464" y="253"/>
                  </a:lnTo>
                  <a:lnTo>
                    <a:pt x="458" y="259"/>
                  </a:lnTo>
                  <a:lnTo>
                    <a:pt x="451" y="264"/>
                  </a:lnTo>
                  <a:lnTo>
                    <a:pt x="446" y="269"/>
                  </a:lnTo>
                  <a:lnTo>
                    <a:pt x="441" y="275"/>
                  </a:lnTo>
                  <a:lnTo>
                    <a:pt x="438" y="282"/>
                  </a:lnTo>
                  <a:lnTo>
                    <a:pt x="434" y="288"/>
                  </a:lnTo>
                  <a:lnTo>
                    <a:pt x="433" y="296"/>
                  </a:lnTo>
                  <a:lnTo>
                    <a:pt x="433" y="304"/>
                  </a:lnTo>
                  <a:lnTo>
                    <a:pt x="434" y="313"/>
                  </a:lnTo>
                  <a:lnTo>
                    <a:pt x="439" y="323"/>
                  </a:lnTo>
                  <a:lnTo>
                    <a:pt x="446" y="329"/>
                  </a:lnTo>
                  <a:lnTo>
                    <a:pt x="456" y="335"/>
                  </a:lnTo>
                  <a:lnTo>
                    <a:pt x="467" y="339"/>
                  </a:lnTo>
                  <a:lnTo>
                    <a:pt x="478" y="343"/>
                  </a:lnTo>
                  <a:lnTo>
                    <a:pt x="488" y="348"/>
                  </a:lnTo>
                  <a:lnTo>
                    <a:pt x="497" y="354"/>
                  </a:lnTo>
                  <a:lnTo>
                    <a:pt x="505" y="362"/>
                  </a:lnTo>
                  <a:lnTo>
                    <a:pt x="442" y="445"/>
                  </a:lnTo>
                  <a:lnTo>
                    <a:pt x="343" y="362"/>
                  </a:lnTo>
                  <a:lnTo>
                    <a:pt x="336" y="366"/>
                  </a:lnTo>
                  <a:lnTo>
                    <a:pt x="329" y="370"/>
                  </a:lnTo>
                  <a:lnTo>
                    <a:pt x="323" y="377"/>
                  </a:lnTo>
                  <a:lnTo>
                    <a:pt x="317" y="382"/>
                  </a:lnTo>
                  <a:lnTo>
                    <a:pt x="312" y="388"/>
                  </a:lnTo>
                  <a:lnTo>
                    <a:pt x="306" y="395"/>
                  </a:lnTo>
                  <a:lnTo>
                    <a:pt x="302" y="401"/>
                  </a:lnTo>
                  <a:lnTo>
                    <a:pt x="296" y="408"/>
                  </a:lnTo>
                  <a:lnTo>
                    <a:pt x="292" y="415"/>
                  </a:lnTo>
                  <a:lnTo>
                    <a:pt x="287" y="423"/>
                  </a:lnTo>
                  <a:lnTo>
                    <a:pt x="283" y="430"/>
                  </a:lnTo>
                  <a:lnTo>
                    <a:pt x="278" y="437"/>
                  </a:lnTo>
                  <a:lnTo>
                    <a:pt x="272" y="445"/>
                  </a:lnTo>
                  <a:lnTo>
                    <a:pt x="267" y="452"/>
                  </a:lnTo>
                  <a:lnTo>
                    <a:pt x="262" y="459"/>
                  </a:lnTo>
                  <a:lnTo>
                    <a:pt x="256" y="465"/>
                  </a:lnTo>
                  <a:lnTo>
                    <a:pt x="252" y="46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854075" y="700087"/>
              <a:ext cx="812800" cy="808037"/>
            </a:xfrm>
            <a:custGeom>
              <a:rect b="b" l="l" r="r" t="t"/>
              <a:pathLst>
                <a:path extrusionOk="0" h="508" w="511">
                  <a:moveTo>
                    <a:pt x="98" y="508"/>
                  </a:moveTo>
                  <a:lnTo>
                    <a:pt x="86" y="504"/>
                  </a:lnTo>
                  <a:lnTo>
                    <a:pt x="76" y="498"/>
                  </a:lnTo>
                  <a:lnTo>
                    <a:pt x="67" y="492"/>
                  </a:lnTo>
                  <a:lnTo>
                    <a:pt x="60" y="483"/>
                  </a:lnTo>
                  <a:lnTo>
                    <a:pt x="53" y="474"/>
                  </a:lnTo>
                  <a:lnTo>
                    <a:pt x="49" y="463"/>
                  </a:lnTo>
                  <a:lnTo>
                    <a:pt x="45" y="451"/>
                  </a:lnTo>
                  <a:lnTo>
                    <a:pt x="43" y="439"/>
                  </a:lnTo>
                  <a:lnTo>
                    <a:pt x="49" y="432"/>
                  </a:lnTo>
                  <a:lnTo>
                    <a:pt x="58" y="425"/>
                  </a:lnTo>
                  <a:lnTo>
                    <a:pt x="68" y="418"/>
                  </a:lnTo>
                  <a:lnTo>
                    <a:pt x="78" y="413"/>
                  </a:lnTo>
                  <a:lnTo>
                    <a:pt x="88" y="407"/>
                  </a:lnTo>
                  <a:lnTo>
                    <a:pt x="98" y="399"/>
                  </a:lnTo>
                  <a:lnTo>
                    <a:pt x="106" y="391"/>
                  </a:lnTo>
                  <a:lnTo>
                    <a:pt x="113" y="380"/>
                  </a:lnTo>
                  <a:lnTo>
                    <a:pt x="112" y="370"/>
                  </a:lnTo>
                  <a:lnTo>
                    <a:pt x="109" y="360"/>
                  </a:lnTo>
                  <a:lnTo>
                    <a:pt x="105" y="352"/>
                  </a:lnTo>
                  <a:lnTo>
                    <a:pt x="100" y="344"/>
                  </a:lnTo>
                  <a:lnTo>
                    <a:pt x="93" y="337"/>
                  </a:lnTo>
                  <a:lnTo>
                    <a:pt x="87" y="330"/>
                  </a:lnTo>
                  <a:lnTo>
                    <a:pt x="79" y="324"/>
                  </a:lnTo>
                  <a:lnTo>
                    <a:pt x="71" y="318"/>
                  </a:lnTo>
                  <a:lnTo>
                    <a:pt x="62" y="313"/>
                  </a:lnTo>
                  <a:lnTo>
                    <a:pt x="53" y="308"/>
                  </a:lnTo>
                  <a:lnTo>
                    <a:pt x="44" y="302"/>
                  </a:lnTo>
                  <a:lnTo>
                    <a:pt x="35" y="297"/>
                  </a:lnTo>
                  <a:lnTo>
                    <a:pt x="25" y="291"/>
                  </a:lnTo>
                  <a:lnTo>
                    <a:pt x="17" y="286"/>
                  </a:lnTo>
                  <a:lnTo>
                    <a:pt x="7" y="280"/>
                  </a:lnTo>
                  <a:lnTo>
                    <a:pt x="0" y="273"/>
                  </a:lnTo>
                  <a:lnTo>
                    <a:pt x="0" y="268"/>
                  </a:lnTo>
                  <a:lnTo>
                    <a:pt x="0" y="263"/>
                  </a:lnTo>
                  <a:lnTo>
                    <a:pt x="2" y="258"/>
                  </a:lnTo>
                  <a:lnTo>
                    <a:pt x="4" y="253"/>
                  </a:lnTo>
                  <a:lnTo>
                    <a:pt x="7" y="248"/>
                  </a:lnTo>
                  <a:lnTo>
                    <a:pt x="10" y="244"/>
                  </a:lnTo>
                  <a:lnTo>
                    <a:pt x="13" y="239"/>
                  </a:lnTo>
                  <a:lnTo>
                    <a:pt x="17" y="234"/>
                  </a:lnTo>
                  <a:lnTo>
                    <a:pt x="20" y="230"/>
                  </a:lnTo>
                  <a:lnTo>
                    <a:pt x="24" y="225"/>
                  </a:lnTo>
                  <a:lnTo>
                    <a:pt x="29" y="220"/>
                  </a:lnTo>
                  <a:lnTo>
                    <a:pt x="32" y="216"/>
                  </a:lnTo>
                  <a:lnTo>
                    <a:pt x="37" y="210"/>
                  </a:lnTo>
                  <a:lnTo>
                    <a:pt x="40" y="205"/>
                  </a:lnTo>
                  <a:lnTo>
                    <a:pt x="43" y="201"/>
                  </a:lnTo>
                  <a:lnTo>
                    <a:pt x="46" y="195"/>
                  </a:lnTo>
                  <a:lnTo>
                    <a:pt x="51" y="190"/>
                  </a:lnTo>
                  <a:lnTo>
                    <a:pt x="58" y="186"/>
                  </a:lnTo>
                  <a:lnTo>
                    <a:pt x="65" y="184"/>
                  </a:lnTo>
                  <a:lnTo>
                    <a:pt x="73" y="184"/>
                  </a:lnTo>
                  <a:lnTo>
                    <a:pt x="82" y="186"/>
                  </a:lnTo>
                  <a:lnTo>
                    <a:pt x="91" y="187"/>
                  </a:lnTo>
                  <a:lnTo>
                    <a:pt x="100" y="191"/>
                  </a:lnTo>
                  <a:lnTo>
                    <a:pt x="109" y="195"/>
                  </a:lnTo>
                  <a:lnTo>
                    <a:pt x="114" y="199"/>
                  </a:lnTo>
                  <a:lnTo>
                    <a:pt x="120" y="205"/>
                  </a:lnTo>
                  <a:lnTo>
                    <a:pt x="124" y="210"/>
                  </a:lnTo>
                  <a:lnTo>
                    <a:pt x="130" y="216"/>
                  </a:lnTo>
                  <a:lnTo>
                    <a:pt x="136" y="222"/>
                  </a:lnTo>
                  <a:lnTo>
                    <a:pt x="143" y="228"/>
                  </a:lnTo>
                  <a:lnTo>
                    <a:pt x="150" y="233"/>
                  </a:lnTo>
                  <a:lnTo>
                    <a:pt x="160" y="237"/>
                  </a:lnTo>
                  <a:lnTo>
                    <a:pt x="166" y="236"/>
                  </a:lnTo>
                  <a:lnTo>
                    <a:pt x="173" y="234"/>
                  </a:lnTo>
                  <a:lnTo>
                    <a:pt x="179" y="232"/>
                  </a:lnTo>
                  <a:lnTo>
                    <a:pt x="186" y="230"/>
                  </a:lnTo>
                  <a:lnTo>
                    <a:pt x="193" y="228"/>
                  </a:lnTo>
                  <a:lnTo>
                    <a:pt x="200" y="225"/>
                  </a:lnTo>
                  <a:lnTo>
                    <a:pt x="207" y="223"/>
                  </a:lnTo>
                  <a:lnTo>
                    <a:pt x="215" y="220"/>
                  </a:lnTo>
                  <a:lnTo>
                    <a:pt x="218" y="213"/>
                  </a:lnTo>
                  <a:lnTo>
                    <a:pt x="224" y="205"/>
                  </a:lnTo>
                  <a:lnTo>
                    <a:pt x="230" y="198"/>
                  </a:lnTo>
                  <a:lnTo>
                    <a:pt x="235" y="190"/>
                  </a:lnTo>
                  <a:lnTo>
                    <a:pt x="239" y="182"/>
                  </a:lnTo>
                  <a:lnTo>
                    <a:pt x="242" y="174"/>
                  </a:lnTo>
                  <a:lnTo>
                    <a:pt x="242" y="165"/>
                  </a:lnTo>
                  <a:lnTo>
                    <a:pt x="238" y="156"/>
                  </a:lnTo>
                  <a:lnTo>
                    <a:pt x="235" y="151"/>
                  </a:lnTo>
                  <a:lnTo>
                    <a:pt x="230" y="147"/>
                  </a:lnTo>
                  <a:lnTo>
                    <a:pt x="226" y="143"/>
                  </a:lnTo>
                  <a:lnTo>
                    <a:pt x="220" y="140"/>
                  </a:lnTo>
                  <a:lnTo>
                    <a:pt x="215" y="136"/>
                  </a:lnTo>
                  <a:lnTo>
                    <a:pt x="209" y="134"/>
                  </a:lnTo>
                  <a:lnTo>
                    <a:pt x="203" y="132"/>
                  </a:lnTo>
                  <a:lnTo>
                    <a:pt x="196" y="129"/>
                  </a:lnTo>
                  <a:lnTo>
                    <a:pt x="189" y="127"/>
                  </a:lnTo>
                  <a:lnTo>
                    <a:pt x="183" y="125"/>
                  </a:lnTo>
                  <a:lnTo>
                    <a:pt x="176" y="122"/>
                  </a:lnTo>
                  <a:lnTo>
                    <a:pt x="170" y="121"/>
                  </a:lnTo>
                  <a:lnTo>
                    <a:pt x="164" y="117"/>
                  </a:lnTo>
                  <a:lnTo>
                    <a:pt x="158" y="114"/>
                  </a:lnTo>
                  <a:lnTo>
                    <a:pt x="153" y="111"/>
                  </a:lnTo>
                  <a:lnTo>
                    <a:pt x="148" y="106"/>
                  </a:lnTo>
                  <a:lnTo>
                    <a:pt x="143" y="98"/>
                  </a:lnTo>
                  <a:lnTo>
                    <a:pt x="142" y="90"/>
                  </a:lnTo>
                  <a:lnTo>
                    <a:pt x="142" y="80"/>
                  </a:lnTo>
                  <a:lnTo>
                    <a:pt x="145" y="72"/>
                  </a:lnTo>
                  <a:lnTo>
                    <a:pt x="149" y="64"/>
                  </a:lnTo>
                  <a:lnTo>
                    <a:pt x="156" y="57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7" y="43"/>
                  </a:lnTo>
                  <a:lnTo>
                    <a:pt x="183" y="39"/>
                  </a:lnTo>
                  <a:lnTo>
                    <a:pt x="187" y="36"/>
                  </a:lnTo>
                  <a:lnTo>
                    <a:pt x="193" y="31"/>
                  </a:lnTo>
                  <a:lnTo>
                    <a:pt x="199" y="27"/>
                  </a:lnTo>
                  <a:lnTo>
                    <a:pt x="205" y="23"/>
                  </a:lnTo>
                  <a:lnTo>
                    <a:pt x="211" y="18"/>
                  </a:lnTo>
                  <a:lnTo>
                    <a:pt x="218" y="14"/>
                  </a:lnTo>
                  <a:lnTo>
                    <a:pt x="226" y="18"/>
                  </a:lnTo>
                  <a:lnTo>
                    <a:pt x="235" y="22"/>
                  </a:lnTo>
                  <a:lnTo>
                    <a:pt x="243" y="28"/>
                  </a:lnTo>
                  <a:lnTo>
                    <a:pt x="251" y="34"/>
                  </a:lnTo>
                  <a:lnTo>
                    <a:pt x="259" y="40"/>
                  </a:lnTo>
                  <a:lnTo>
                    <a:pt x="267" y="47"/>
                  </a:lnTo>
                  <a:lnTo>
                    <a:pt x="277" y="54"/>
                  </a:lnTo>
                  <a:lnTo>
                    <a:pt x="286" y="60"/>
                  </a:lnTo>
                  <a:lnTo>
                    <a:pt x="294" y="65"/>
                  </a:lnTo>
                  <a:lnTo>
                    <a:pt x="304" y="69"/>
                  </a:lnTo>
                  <a:lnTo>
                    <a:pt x="314" y="72"/>
                  </a:lnTo>
                  <a:lnTo>
                    <a:pt x="324" y="75"/>
                  </a:lnTo>
                  <a:lnTo>
                    <a:pt x="334" y="74"/>
                  </a:lnTo>
                  <a:lnTo>
                    <a:pt x="344" y="72"/>
                  </a:lnTo>
                  <a:lnTo>
                    <a:pt x="355" y="68"/>
                  </a:lnTo>
                  <a:lnTo>
                    <a:pt x="367" y="60"/>
                  </a:lnTo>
                  <a:lnTo>
                    <a:pt x="373" y="54"/>
                  </a:lnTo>
                  <a:lnTo>
                    <a:pt x="378" y="46"/>
                  </a:lnTo>
                  <a:lnTo>
                    <a:pt x="382" y="36"/>
                  </a:lnTo>
                  <a:lnTo>
                    <a:pt x="387" y="27"/>
                  </a:lnTo>
                  <a:lnTo>
                    <a:pt x="393" y="18"/>
                  </a:lnTo>
                  <a:lnTo>
                    <a:pt x="401" y="10"/>
                  </a:lnTo>
                  <a:lnTo>
                    <a:pt x="411" y="3"/>
                  </a:lnTo>
                  <a:lnTo>
                    <a:pt x="422" y="0"/>
                  </a:lnTo>
                  <a:lnTo>
                    <a:pt x="432" y="3"/>
                  </a:lnTo>
                  <a:lnTo>
                    <a:pt x="442" y="6"/>
                  </a:lnTo>
                  <a:lnTo>
                    <a:pt x="453" y="10"/>
                  </a:lnTo>
                  <a:lnTo>
                    <a:pt x="463" y="15"/>
                  </a:lnTo>
                  <a:lnTo>
                    <a:pt x="472" y="21"/>
                  </a:lnTo>
                  <a:lnTo>
                    <a:pt x="479" y="28"/>
                  </a:lnTo>
                  <a:lnTo>
                    <a:pt x="486" y="36"/>
                  </a:lnTo>
                  <a:lnTo>
                    <a:pt x="492" y="46"/>
                  </a:lnTo>
                  <a:lnTo>
                    <a:pt x="493" y="54"/>
                  </a:lnTo>
                  <a:lnTo>
                    <a:pt x="492" y="61"/>
                  </a:lnTo>
                  <a:lnTo>
                    <a:pt x="489" y="68"/>
                  </a:lnTo>
                  <a:lnTo>
                    <a:pt x="485" y="73"/>
                  </a:lnTo>
                  <a:lnTo>
                    <a:pt x="479" y="79"/>
                  </a:lnTo>
                  <a:lnTo>
                    <a:pt x="473" y="83"/>
                  </a:lnTo>
                  <a:lnTo>
                    <a:pt x="466" y="88"/>
                  </a:lnTo>
                  <a:lnTo>
                    <a:pt x="458" y="93"/>
                  </a:lnTo>
                  <a:lnTo>
                    <a:pt x="451" y="97"/>
                  </a:lnTo>
                  <a:lnTo>
                    <a:pt x="443" y="101"/>
                  </a:lnTo>
                  <a:lnTo>
                    <a:pt x="437" y="107"/>
                  </a:lnTo>
                  <a:lnTo>
                    <a:pt x="431" y="112"/>
                  </a:lnTo>
                  <a:lnTo>
                    <a:pt x="427" y="118"/>
                  </a:lnTo>
                  <a:lnTo>
                    <a:pt x="423" y="125"/>
                  </a:lnTo>
                  <a:lnTo>
                    <a:pt x="422" y="133"/>
                  </a:lnTo>
                  <a:lnTo>
                    <a:pt x="422" y="142"/>
                  </a:lnTo>
                  <a:lnTo>
                    <a:pt x="511" y="227"/>
                  </a:lnTo>
                  <a:lnTo>
                    <a:pt x="429" y="316"/>
                  </a:lnTo>
                  <a:lnTo>
                    <a:pt x="419" y="317"/>
                  </a:lnTo>
                  <a:lnTo>
                    <a:pt x="411" y="315"/>
                  </a:lnTo>
                  <a:lnTo>
                    <a:pt x="402" y="312"/>
                  </a:lnTo>
                  <a:lnTo>
                    <a:pt x="395" y="308"/>
                  </a:lnTo>
                  <a:lnTo>
                    <a:pt x="388" y="302"/>
                  </a:lnTo>
                  <a:lnTo>
                    <a:pt x="382" y="295"/>
                  </a:lnTo>
                  <a:lnTo>
                    <a:pt x="376" y="288"/>
                  </a:lnTo>
                  <a:lnTo>
                    <a:pt x="370" y="281"/>
                  </a:lnTo>
                  <a:lnTo>
                    <a:pt x="364" y="273"/>
                  </a:lnTo>
                  <a:lnTo>
                    <a:pt x="358" y="266"/>
                  </a:lnTo>
                  <a:lnTo>
                    <a:pt x="351" y="260"/>
                  </a:lnTo>
                  <a:lnTo>
                    <a:pt x="344" y="255"/>
                  </a:lnTo>
                  <a:lnTo>
                    <a:pt x="336" y="250"/>
                  </a:lnTo>
                  <a:lnTo>
                    <a:pt x="327" y="248"/>
                  </a:lnTo>
                  <a:lnTo>
                    <a:pt x="317" y="247"/>
                  </a:lnTo>
                  <a:lnTo>
                    <a:pt x="305" y="248"/>
                  </a:lnTo>
                  <a:lnTo>
                    <a:pt x="299" y="252"/>
                  </a:lnTo>
                  <a:lnTo>
                    <a:pt x="293" y="255"/>
                  </a:lnTo>
                  <a:lnTo>
                    <a:pt x="287" y="260"/>
                  </a:lnTo>
                  <a:lnTo>
                    <a:pt x="281" y="265"/>
                  </a:lnTo>
                  <a:lnTo>
                    <a:pt x="275" y="270"/>
                  </a:lnTo>
                  <a:lnTo>
                    <a:pt x="270" y="275"/>
                  </a:lnTo>
                  <a:lnTo>
                    <a:pt x="265" y="281"/>
                  </a:lnTo>
                  <a:lnTo>
                    <a:pt x="260" y="288"/>
                  </a:lnTo>
                  <a:lnTo>
                    <a:pt x="255" y="294"/>
                  </a:lnTo>
                  <a:lnTo>
                    <a:pt x="251" y="300"/>
                  </a:lnTo>
                  <a:lnTo>
                    <a:pt x="247" y="308"/>
                  </a:lnTo>
                  <a:lnTo>
                    <a:pt x="244" y="315"/>
                  </a:lnTo>
                  <a:lnTo>
                    <a:pt x="242" y="323"/>
                  </a:lnTo>
                  <a:lnTo>
                    <a:pt x="239" y="331"/>
                  </a:lnTo>
                  <a:lnTo>
                    <a:pt x="238" y="339"/>
                  </a:lnTo>
                  <a:lnTo>
                    <a:pt x="238" y="348"/>
                  </a:lnTo>
                  <a:lnTo>
                    <a:pt x="241" y="353"/>
                  </a:lnTo>
                  <a:lnTo>
                    <a:pt x="244" y="356"/>
                  </a:lnTo>
                  <a:lnTo>
                    <a:pt x="248" y="360"/>
                  </a:lnTo>
                  <a:lnTo>
                    <a:pt x="252" y="362"/>
                  </a:lnTo>
                  <a:lnTo>
                    <a:pt x="257" y="364"/>
                  </a:lnTo>
                  <a:lnTo>
                    <a:pt x="262" y="366"/>
                  </a:lnTo>
                  <a:lnTo>
                    <a:pt x="267" y="367"/>
                  </a:lnTo>
                  <a:lnTo>
                    <a:pt x="274" y="368"/>
                  </a:lnTo>
                  <a:lnTo>
                    <a:pt x="279" y="368"/>
                  </a:lnTo>
                  <a:lnTo>
                    <a:pt x="285" y="369"/>
                  </a:lnTo>
                  <a:lnTo>
                    <a:pt x="292" y="370"/>
                  </a:lnTo>
                  <a:lnTo>
                    <a:pt x="298" y="370"/>
                  </a:lnTo>
                  <a:lnTo>
                    <a:pt x="304" y="370"/>
                  </a:lnTo>
                  <a:lnTo>
                    <a:pt x="309" y="371"/>
                  </a:lnTo>
                  <a:lnTo>
                    <a:pt x="315" y="371"/>
                  </a:lnTo>
                  <a:lnTo>
                    <a:pt x="320" y="373"/>
                  </a:lnTo>
                  <a:lnTo>
                    <a:pt x="330" y="376"/>
                  </a:lnTo>
                  <a:lnTo>
                    <a:pt x="337" y="382"/>
                  </a:lnTo>
                  <a:lnTo>
                    <a:pt x="344" y="389"/>
                  </a:lnTo>
                  <a:lnTo>
                    <a:pt x="349" y="398"/>
                  </a:lnTo>
                  <a:lnTo>
                    <a:pt x="353" y="407"/>
                  </a:lnTo>
                  <a:lnTo>
                    <a:pt x="355" y="417"/>
                  </a:lnTo>
                  <a:lnTo>
                    <a:pt x="356" y="427"/>
                  </a:lnTo>
                  <a:lnTo>
                    <a:pt x="355" y="436"/>
                  </a:lnTo>
                  <a:lnTo>
                    <a:pt x="352" y="443"/>
                  </a:lnTo>
                  <a:lnTo>
                    <a:pt x="348" y="448"/>
                  </a:lnTo>
                  <a:lnTo>
                    <a:pt x="343" y="453"/>
                  </a:lnTo>
                  <a:lnTo>
                    <a:pt x="339" y="458"/>
                  </a:lnTo>
                  <a:lnTo>
                    <a:pt x="334" y="462"/>
                  </a:lnTo>
                  <a:lnTo>
                    <a:pt x="330" y="468"/>
                  </a:lnTo>
                  <a:lnTo>
                    <a:pt x="324" y="473"/>
                  </a:lnTo>
                  <a:lnTo>
                    <a:pt x="320" y="479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295" y="474"/>
                  </a:lnTo>
                  <a:lnTo>
                    <a:pt x="286" y="470"/>
                  </a:lnTo>
                  <a:lnTo>
                    <a:pt x="278" y="465"/>
                  </a:lnTo>
                  <a:lnTo>
                    <a:pt x="268" y="461"/>
                  </a:lnTo>
                  <a:lnTo>
                    <a:pt x="259" y="455"/>
                  </a:lnTo>
                  <a:lnTo>
                    <a:pt x="250" y="450"/>
                  </a:lnTo>
                  <a:lnTo>
                    <a:pt x="241" y="445"/>
                  </a:lnTo>
                  <a:lnTo>
                    <a:pt x="231" y="441"/>
                  </a:lnTo>
                  <a:lnTo>
                    <a:pt x="222" y="437"/>
                  </a:lnTo>
                  <a:lnTo>
                    <a:pt x="211" y="435"/>
                  </a:lnTo>
                  <a:lnTo>
                    <a:pt x="202" y="432"/>
                  </a:lnTo>
                  <a:lnTo>
                    <a:pt x="193" y="432"/>
                  </a:lnTo>
                  <a:lnTo>
                    <a:pt x="182" y="433"/>
                  </a:lnTo>
                  <a:lnTo>
                    <a:pt x="172" y="436"/>
                  </a:lnTo>
                  <a:lnTo>
                    <a:pt x="98" y="508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728662" y="3721100"/>
              <a:ext cx="803275" cy="746125"/>
            </a:xfrm>
            <a:custGeom>
              <a:rect b="b" l="l" r="r" t="t"/>
              <a:pathLst>
                <a:path extrusionOk="0" h="469" w="505">
                  <a:moveTo>
                    <a:pt x="252" y="469"/>
                  </a:moveTo>
                  <a:lnTo>
                    <a:pt x="245" y="463"/>
                  </a:lnTo>
                  <a:lnTo>
                    <a:pt x="237" y="458"/>
                  </a:lnTo>
                  <a:lnTo>
                    <a:pt x="229" y="453"/>
                  </a:lnTo>
                  <a:lnTo>
                    <a:pt x="221" y="447"/>
                  </a:lnTo>
                  <a:lnTo>
                    <a:pt x="214" y="441"/>
                  </a:lnTo>
                  <a:lnTo>
                    <a:pt x="207" y="435"/>
                  </a:lnTo>
                  <a:lnTo>
                    <a:pt x="200" y="429"/>
                  </a:lnTo>
                  <a:lnTo>
                    <a:pt x="193" y="423"/>
                  </a:lnTo>
                  <a:lnTo>
                    <a:pt x="187" y="416"/>
                  </a:lnTo>
                  <a:lnTo>
                    <a:pt x="181" y="409"/>
                  </a:lnTo>
                  <a:lnTo>
                    <a:pt x="175" y="402"/>
                  </a:lnTo>
                  <a:lnTo>
                    <a:pt x="171" y="394"/>
                  </a:lnTo>
                  <a:lnTo>
                    <a:pt x="166" y="386"/>
                  </a:lnTo>
                  <a:lnTo>
                    <a:pt x="162" y="377"/>
                  </a:lnTo>
                  <a:lnTo>
                    <a:pt x="158" y="368"/>
                  </a:lnTo>
                  <a:lnTo>
                    <a:pt x="156" y="359"/>
                  </a:lnTo>
                  <a:lnTo>
                    <a:pt x="245" y="290"/>
                  </a:lnTo>
                  <a:lnTo>
                    <a:pt x="242" y="282"/>
                  </a:lnTo>
                  <a:lnTo>
                    <a:pt x="241" y="275"/>
                  </a:lnTo>
                  <a:lnTo>
                    <a:pt x="237" y="267"/>
                  </a:lnTo>
                  <a:lnTo>
                    <a:pt x="233" y="261"/>
                  </a:lnTo>
                  <a:lnTo>
                    <a:pt x="229" y="254"/>
                  </a:lnTo>
                  <a:lnTo>
                    <a:pt x="224" y="248"/>
                  </a:lnTo>
                  <a:lnTo>
                    <a:pt x="218" y="242"/>
                  </a:lnTo>
                  <a:lnTo>
                    <a:pt x="212" y="237"/>
                  </a:lnTo>
                  <a:lnTo>
                    <a:pt x="205" y="232"/>
                  </a:lnTo>
                  <a:lnTo>
                    <a:pt x="198" y="228"/>
                  </a:lnTo>
                  <a:lnTo>
                    <a:pt x="191" y="223"/>
                  </a:lnTo>
                  <a:lnTo>
                    <a:pt x="183" y="219"/>
                  </a:lnTo>
                  <a:lnTo>
                    <a:pt x="175" y="216"/>
                  </a:lnTo>
                  <a:lnTo>
                    <a:pt x="166" y="214"/>
                  </a:lnTo>
                  <a:lnTo>
                    <a:pt x="158" y="212"/>
                  </a:lnTo>
                  <a:lnTo>
                    <a:pt x="150" y="210"/>
                  </a:lnTo>
                  <a:lnTo>
                    <a:pt x="144" y="213"/>
                  </a:lnTo>
                  <a:lnTo>
                    <a:pt x="139" y="217"/>
                  </a:lnTo>
                  <a:lnTo>
                    <a:pt x="135" y="221"/>
                  </a:lnTo>
                  <a:lnTo>
                    <a:pt x="133" y="227"/>
                  </a:lnTo>
                  <a:lnTo>
                    <a:pt x="129" y="232"/>
                  </a:lnTo>
                  <a:lnTo>
                    <a:pt x="128" y="238"/>
                  </a:lnTo>
                  <a:lnTo>
                    <a:pt x="126" y="244"/>
                  </a:lnTo>
                  <a:lnTo>
                    <a:pt x="125" y="250"/>
                  </a:lnTo>
                  <a:lnTo>
                    <a:pt x="122" y="256"/>
                  </a:lnTo>
                  <a:lnTo>
                    <a:pt x="120" y="262"/>
                  </a:lnTo>
                  <a:lnTo>
                    <a:pt x="116" y="268"/>
                  </a:lnTo>
                  <a:lnTo>
                    <a:pt x="113" y="273"/>
                  </a:lnTo>
                  <a:lnTo>
                    <a:pt x="109" y="278"/>
                  </a:lnTo>
                  <a:lnTo>
                    <a:pt x="104" y="283"/>
                  </a:lnTo>
                  <a:lnTo>
                    <a:pt x="98" y="287"/>
                  </a:lnTo>
                  <a:lnTo>
                    <a:pt x="90" y="290"/>
                  </a:lnTo>
                  <a:lnTo>
                    <a:pt x="83" y="291"/>
                  </a:lnTo>
                  <a:lnTo>
                    <a:pt x="77" y="291"/>
                  </a:lnTo>
                  <a:lnTo>
                    <a:pt x="70" y="291"/>
                  </a:lnTo>
                  <a:lnTo>
                    <a:pt x="65" y="291"/>
                  </a:lnTo>
                  <a:lnTo>
                    <a:pt x="58" y="289"/>
                  </a:lnTo>
                  <a:lnTo>
                    <a:pt x="53" y="288"/>
                  </a:lnTo>
                  <a:lnTo>
                    <a:pt x="47" y="285"/>
                  </a:lnTo>
                  <a:lnTo>
                    <a:pt x="41" y="282"/>
                  </a:lnTo>
                  <a:lnTo>
                    <a:pt x="36" y="278"/>
                  </a:lnTo>
                  <a:lnTo>
                    <a:pt x="31" y="275"/>
                  </a:lnTo>
                  <a:lnTo>
                    <a:pt x="25" y="270"/>
                  </a:lnTo>
                  <a:lnTo>
                    <a:pt x="20" y="266"/>
                  </a:lnTo>
                  <a:lnTo>
                    <a:pt x="16" y="262"/>
                  </a:lnTo>
                  <a:lnTo>
                    <a:pt x="12" y="257"/>
                  </a:lnTo>
                  <a:lnTo>
                    <a:pt x="7" y="253"/>
                  </a:lnTo>
                  <a:lnTo>
                    <a:pt x="3" y="248"/>
                  </a:lnTo>
                  <a:lnTo>
                    <a:pt x="65" y="117"/>
                  </a:lnTo>
                  <a:lnTo>
                    <a:pt x="61" y="109"/>
                  </a:lnTo>
                  <a:lnTo>
                    <a:pt x="53" y="102"/>
                  </a:lnTo>
                  <a:lnTo>
                    <a:pt x="44" y="96"/>
                  </a:lnTo>
                  <a:lnTo>
                    <a:pt x="33" y="91"/>
                  </a:lnTo>
                  <a:lnTo>
                    <a:pt x="24" y="85"/>
                  </a:lnTo>
                  <a:lnTo>
                    <a:pt x="13" y="79"/>
                  </a:lnTo>
                  <a:lnTo>
                    <a:pt x="5" y="71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7" y="37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6" y="3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5" y="3"/>
                  </a:lnTo>
                  <a:lnTo>
                    <a:pt x="82" y="6"/>
                  </a:lnTo>
                  <a:lnTo>
                    <a:pt x="88" y="11"/>
                  </a:lnTo>
                  <a:lnTo>
                    <a:pt x="94" y="15"/>
                  </a:lnTo>
                  <a:lnTo>
                    <a:pt x="98" y="21"/>
                  </a:lnTo>
                  <a:lnTo>
                    <a:pt x="103" y="29"/>
                  </a:lnTo>
                  <a:lnTo>
                    <a:pt x="108" y="38"/>
                  </a:lnTo>
                  <a:lnTo>
                    <a:pt x="116" y="45"/>
                  </a:lnTo>
                  <a:lnTo>
                    <a:pt x="123" y="52"/>
                  </a:lnTo>
                  <a:lnTo>
                    <a:pt x="132" y="57"/>
                  </a:lnTo>
                  <a:lnTo>
                    <a:pt x="141" y="62"/>
                  </a:lnTo>
                  <a:lnTo>
                    <a:pt x="152" y="64"/>
                  </a:lnTo>
                  <a:lnTo>
                    <a:pt x="164" y="66"/>
                  </a:lnTo>
                  <a:lnTo>
                    <a:pt x="175" y="64"/>
                  </a:lnTo>
                  <a:lnTo>
                    <a:pt x="187" y="61"/>
                  </a:lnTo>
                  <a:lnTo>
                    <a:pt x="196" y="57"/>
                  </a:lnTo>
                  <a:lnTo>
                    <a:pt x="206" y="50"/>
                  </a:lnTo>
                  <a:lnTo>
                    <a:pt x="215" y="43"/>
                  </a:lnTo>
                  <a:lnTo>
                    <a:pt x="223" y="34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3" y="16"/>
                  </a:lnTo>
                  <a:lnTo>
                    <a:pt x="249" y="17"/>
                  </a:lnTo>
                  <a:lnTo>
                    <a:pt x="254" y="18"/>
                  </a:lnTo>
                  <a:lnTo>
                    <a:pt x="260" y="20"/>
                  </a:lnTo>
                  <a:lnTo>
                    <a:pt x="265" y="22"/>
                  </a:lnTo>
                  <a:lnTo>
                    <a:pt x="270" y="25"/>
                  </a:lnTo>
                  <a:lnTo>
                    <a:pt x="275" y="27"/>
                  </a:lnTo>
                  <a:lnTo>
                    <a:pt x="279" y="31"/>
                  </a:lnTo>
                  <a:lnTo>
                    <a:pt x="284" y="34"/>
                  </a:lnTo>
                  <a:lnTo>
                    <a:pt x="288" y="38"/>
                  </a:lnTo>
                  <a:lnTo>
                    <a:pt x="293" y="43"/>
                  </a:lnTo>
                  <a:lnTo>
                    <a:pt x="297" y="47"/>
                  </a:lnTo>
                  <a:lnTo>
                    <a:pt x="301" y="52"/>
                  </a:lnTo>
                  <a:lnTo>
                    <a:pt x="305" y="56"/>
                  </a:lnTo>
                  <a:lnTo>
                    <a:pt x="309" y="61"/>
                  </a:lnTo>
                  <a:lnTo>
                    <a:pt x="314" y="66"/>
                  </a:lnTo>
                  <a:lnTo>
                    <a:pt x="318" y="72"/>
                  </a:lnTo>
                  <a:lnTo>
                    <a:pt x="320" y="79"/>
                  </a:lnTo>
                  <a:lnTo>
                    <a:pt x="319" y="85"/>
                  </a:lnTo>
                  <a:lnTo>
                    <a:pt x="317" y="92"/>
                  </a:lnTo>
                  <a:lnTo>
                    <a:pt x="314" y="98"/>
                  </a:lnTo>
                  <a:lnTo>
                    <a:pt x="309" y="104"/>
                  </a:lnTo>
                  <a:lnTo>
                    <a:pt x="305" y="109"/>
                  </a:lnTo>
                  <a:lnTo>
                    <a:pt x="300" y="114"/>
                  </a:lnTo>
                  <a:lnTo>
                    <a:pt x="296" y="115"/>
                  </a:lnTo>
                  <a:lnTo>
                    <a:pt x="291" y="117"/>
                  </a:lnTo>
                  <a:lnTo>
                    <a:pt x="287" y="119"/>
                  </a:lnTo>
                  <a:lnTo>
                    <a:pt x="283" y="120"/>
                  </a:lnTo>
                  <a:lnTo>
                    <a:pt x="278" y="123"/>
                  </a:lnTo>
                  <a:lnTo>
                    <a:pt x="273" y="124"/>
                  </a:lnTo>
                  <a:lnTo>
                    <a:pt x="268" y="126"/>
                  </a:lnTo>
                  <a:lnTo>
                    <a:pt x="262" y="127"/>
                  </a:lnTo>
                  <a:lnTo>
                    <a:pt x="260" y="130"/>
                  </a:lnTo>
                  <a:lnTo>
                    <a:pt x="257" y="135"/>
                  </a:lnTo>
                  <a:lnTo>
                    <a:pt x="254" y="140"/>
                  </a:lnTo>
                  <a:lnTo>
                    <a:pt x="250" y="145"/>
                  </a:lnTo>
                  <a:lnTo>
                    <a:pt x="249" y="152"/>
                  </a:lnTo>
                  <a:lnTo>
                    <a:pt x="248" y="158"/>
                  </a:lnTo>
                  <a:lnTo>
                    <a:pt x="249" y="164"/>
                  </a:lnTo>
                  <a:lnTo>
                    <a:pt x="252" y="169"/>
                  </a:lnTo>
                  <a:lnTo>
                    <a:pt x="257" y="180"/>
                  </a:lnTo>
                  <a:lnTo>
                    <a:pt x="263" y="189"/>
                  </a:lnTo>
                  <a:lnTo>
                    <a:pt x="271" y="196"/>
                  </a:lnTo>
                  <a:lnTo>
                    <a:pt x="279" y="204"/>
                  </a:lnTo>
                  <a:lnTo>
                    <a:pt x="288" y="210"/>
                  </a:lnTo>
                  <a:lnTo>
                    <a:pt x="298" y="217"/>
                  </a:lnTo>
                  <a:lnTo>
                    <a:pt x="308" y="224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6" y="231"/>
                  </a:lnTo>
                  <a:lnTo>
                    <a:pt x="330" y="231"/>
                  </a:lnTo>
                  <a:lnTo>
                    <a:pt x="334" y="231"/>
                  </a:lnTo>
                  <a:lnTo>
                    <a:pt x="339" y="231"/>
                  </a:lnTo>
                  <a:lnTo>
                    <a:pt x="344" y="231"/>
                  </a:lnTo>
                  <a:lnTo>
                    <a:pt x="349" y="231"/>
                  </a:lnTo>
                  <a:lnTo>
                    <a:pt x="354" y="231"/>
                  </a:lnTo>
                  <a:lnTo>
                    <a:pt x="358" y="228"/>
                  </a:lnTo>
                  <a:lnTo>
                    <a:pt x="363" y="222"/>
                  </a:lnTo>
                  <a:lnTo>
                    <a:pt x="368" y="215"/>
                  </a:lnTo>
                  <a:lnTo>
                    <a:pt x="373" y="209"/>
                  </a:lnTo>
                  <a:lnTo>
                    <a:pt x="377" y="200"/>
                  </a:lnTo>
                  <a:lnTo>
                    <a:pt x="380" y="192"/>
                  </a:lnTo>
                  <a:lnTo>
                    <a:pt x="383" y="183"/>
                  </a:lnTo>
                  <a:lnTo>
                    <a:pt x="383" y="176"/>
                  </a:lnTo>
                  <a:lnTo>
                    <a:pt x="385" y="171"/>
                  </a:lnTo>
                  <a:lnTo>
                    <a:pt x="388" y="167"/>
                  </a:lnTo>
                  <a:lnTo>
                    <a:pt x="392" y="163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6"/>
                  </a:lnTo>
                  <a:lnTo>
                    <a:pt x="417" y="155"/>
                  </a:lnTo>
                  <a:lnTo>
                    <a:pt x="423" y="155"/>
                  </a:lnTo>
                  <a:lnTo>
                    <a:pt x="497" y="213"/>
                  </a:lnTo>
                  <a:lnTo>
                    <a:pt x="495" y="221"/>
                  </a:lnTo>
                  <a:lnTo>
                    <a:pt x="492" y="227"/>
                  </a:lnTo>
                  <a:lnTo>
                    <a:pt x="487" y="232"/>
                  </a:lnTo>
                  <a:lnTo>
                    <a:pt x="482" y="238"/>
                  </a:lnTo>
                  <a:lnTo>
                    <a:pt x="476" y="243"/>
                  </a:lnTo>
                  <a:lnTo>
                    <a:pt x="470" y="248"/>
                  </a:lnTo>
                  <a:lnTo>
                    <a:pt x="464" y="253"/>
                  </a:lnTo>
                  <a:lnTo>
                    <a:pt x="458" y="259"/>
                  </a:lnTo>
                  <a:lnTo>
                    <a:pt x="451" y="264"/>
                  </a:lnTo>
                  <a:lnTo>
                    <a:pt x="446" y="269"/>
                  </a:lnTo>
                  <a:lnTo>
                    <a:pt x="441" y="275"/>
                  </a:lnTo>
                  <a:lnTo>
                    <a:pt x="438" y="282"/>
                  </a:lnTo>
                  <a:lnTo>
                    <a:pt x="434" y="288"/>
                  </a:lnTo>
                  <a:lnTo>
                    <a:pt x="433" y="296"/>
                  </a:lnTo>
                  <a:lnTo>
                    <a:pt x="433" y="304"/>
                  </a:lnTo>
                  <a:lnTo>
                    <a:pt x="434" y="313"/>
                  </a:lnTo>
                  <a:lnTo>
                    <a:pt x="439" y="323"/>
                  </a:lnTo>
                  <a:lnTo>
                    <a:pt x="446" y="329"/>
                  </a:lnTo>
                  <a:lnTo>
                    <a:pt x="456" y="335"/>
                  </a:lnTo>
                  <a:lnTo>
                    <a:pt x="467" y="339"/>
                  </a:lnTo>
                  <a:lnTo>
                    <a:pt x="478" y="343"/>
                  </a:lnTo>
                  <a:lnTo>
                    <a:pt x="488" y="348"/>
                  </a:lnTo>
                  <a:lnTo>
                    <a:pt x="497" y="354"/>
                  </a:lnTo>
                  <a:lnTo>
                    <a:pt x="505" y="362"/>
                  </a:lnTo>
                  <a:lnTo>
                    <a:pt x="442" y="445"/>
                  </a:lnTo>
                  <a:lnTo>
                    <a:pt x="343" y="362"/>
                  </a:lnTo>
                  <a:lnTo>
                    <a:pt x="336" y="366"/>
                  </a:lnTo>
                  <a:lnTo>
                    <a:pt x="329" y="370"/>
                  </a:lnTo>
                  <a:lnTo>
                    <a:pt x="323" y="377"/>
                  </a:lnTo>
                  <a:lnTo>
                    <a:pt x="317" y="382"/>
                  </a:lnTo>
                  <a:lnTo>
                    <a:pt x="312" y="388"/>
                  </a:lnTo>
                  <a:lnTo>
                    <a:pt x="306" y="395"/>
                  </a:lnTo>
                  <a:lnTo>
                    <a:pt x="302" y="401"/>
                  </a:lnTo>
                  <a:lnTo>
                    <a:pt x="296" y="408"/>
                  </a:lnTo>
                  <a:lnTo>
                    <a:pt x="292" y="415"/>
                  </a:lnTo>
                  <a:lnTo>
                    <a:pt x="287" y="423"/>
                  </a:lnTo>
                  <a:lnTo>
                    <a:pt x="283" y="430"/>
                  </a:lnTo>
                  <a:lnTo>
                    <a:pt x="278" y="437"/>
                  </a:lnTo>
                  <a:lnTo>
                    <a:pt x="272" y="445"/>
                  </a:lnTo>
                  <a:lnTo>
                    <a:pt x="267" y="452"/>
                  </a:lnTo>
                  <a:lnTo>
                    <a:pt x="262" y="459"/>
                  </a:lnTo>
                  <a:lnTo>
                    <a:pt x="256" y="465"/>
                  </a:lnTo>
                  <a:lnTo>
                    <a:pt x="252" y="46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757237" y="4578350"/>
              <a:ext cx="709612" cy="825500"/>
            </a:xfrm>
            <a:custGeom>
              <a:rect b="b" l="l" r="r" t="t"/>
              <a:pathLst>
                <a:path extrusionOk="0" h="519" w="446">
                  <a:moveTo>
                    <a:pt x="272" y="519"/>
                  </a:moveTo>
                  <a:lnTo>
                    <a:pt x="265" y="512"/>
                  </a:lnTo>
                  <a:lnTo>
                    <a:pt x="259" y="505"/>
                  </a:lnTo>
                  <a:lnTo>
                    <a:pt x="254" y="495"/>
                  </a:lnTo>
                  <a:lnTo>
                    <a:pt x="252" y="486"/>
                  </a:lnTo>
                  <a:lnTo>
                    <a:pt x="248" y="475"/>
                  </a:lnTo>
                  <a:lnTo>
                    <a:pt x="246" y="465"/>
                  </a:lnTo>
                  <a:lnTo>
                    <a:pt x="245" y="454"/>
                  </a:lnTo>
                  <a:lnTo>
                    <a:pt x="242" y="444"/>
                  </a:lnTo>
                  <a:lnTo>
                    <a:pt x="239" y="434"/>
                  </a:lnTo>
                  <a:lnTo>
                    <a:pt x="235" y="425"/>
                  </a:lnTo>
                  <a:lnTo>
                    <a:pt x="230" y="417"/>
                  </a:lnTo>
                  <a:lnTo>
                    <a:pt x="223" y="411"/>
                  </a:lnTo>
                  <a:lnTo>
                    <a:pt x="215" y="406"/>
                  </a:lnTo>
                  <a:lnTo>
                    <a:pt x="205" y="403"/>
                  </a:lnTo>
                  <a:lnTo>
                    <a:pt x="193" y="402"/>
                  </a:lnTo>
                  <a:lnTo>
                    <a:pt x="177" y="403"/>
                  </a:lnTo>
                  <a:lnTo>
                    <a:pt x="168" y="407"/>
                  </a:lnTo>
                  <a:lnTo>
                    <a:pt x="159" y="410"/>
                  </a:lnTo>
                  <a:lnTo>
                    <a:pt x="150" y="412"/>
                  </a:lnTo>
                  <a:lnTo>
                    <a:pt x="140" y="415"/>
                  </a:lnTo>
                  <a:lnTo>
                    <a:pt x="131" y="416"/>
                  </a:lnTo>
                  <a:lnTo>
                    <a:pt x="122" y="417"/>
                  </a:lnTo>
                  <a:lnTo>
                    <a:pt x="112" y="417"/>
                  </a:lnTo>
                  <a:lnTo>
                    <a:pt x="102" y="417"/>
                  </a:lnTo>
                  <a:lnTo>
                    <a:pt x="99" y="412"/>
                  </a:lnTo>
                  <a:lnTo>
                    <a:pt x="96" y="406"/>
                  </a:lnTo>
                  <a:lnTo>
                    <a:pt x="93" y="399"/>
                  </a:lnTo>
                  <a:lnTo>
                    <a:pt x="90" y="393"/>
                  </a:lnTo>
                  <a:lnTo>
                    <a:pt x="87" y="385"/>
                  </a:lnTo>
                  <a:lnTo>
                    <a:pt x="84" y="378"/>
                  </a:lnTo>
                  <a:lnTo>
                    <a:pt x="81" y="370"/>
                  </a:lnTo>
                  <a:lnTo>
                    <a:pt x="79" y="362"/>
                  </a:lnTo>
                  <a:lnTo>
                    <a:pt x="78" y="355"/>
                  </a:lnTo>
                  <a:lnTo>
                    <a:pt x="76" y="347"/>
                  </a:lnTo>
                  <a:lnTo>
                    <a:pt x="75" y="339"/>
                  </a:lnTo>
                  <a:lnTo>
                    <a:pt x="74" y="332"/>
                  </a:lnTo>
                  <a:lnTo>
                    <a:pt x="74" y="324"/>
                  </a:lnTo>
                  <a:lnTo>
                    <a:pt x="75" y="316"/>
                  </a:lnTo>
                  <a:lnTo>
                    <a:pt x="76" y="309"/>
                  </a:lnTo>
                  <a:lnTo>
                    <a:pt x="78" y="302"/>
                  </a:lnTo>
                  <a:lnTo>
                    <a:pt x="87" y="299"/>
                  </a:lnTo>
                  <a:lnTo>
                    <a:pt x="97" y="298"/>
                  </a:lnTo>
                  <a:lnTo>
                    <a:pt x="106" y="300"/>
                  </a:lnTo>
                  <a:lnTo>
                    <a:pt x="116" y="302"/>
                  </a:lnTo>
                  <a:lnTo>
                    <a:pt x="126" y="305"/>
                  </a:lnTo>
                  <a:lnTo>
                    <a:pt x="136" y="306"/>
                  </a:lnTo>
                  <a:lnTo>
                    <a:pt x="146" y="307"/>
                  </a:lnTo>
                  <a:lnTo>
                    <a:pt x="157" y="305"/>
                  </a:lnTo>
                  <a:lnTo>
                    <a:pt x="165" y="302"/>
                  </a:lnTo>
                  <a:lnTo>
                    <a:pt x="170" y="298"/>
                  </a:lnTo>
                  <a:lnTo>
                    <a:pt x="175" y="294"/>
                  </a:lnTo>
                  <a:lnTo>
                    <a:pt x="179" y="290"/>
                  </a:lnTo>
                  <a:lnTo>
                    <a:pt x="182" y="284"/>
                  </a:lnTo>
                  <a:lnTo>
                    <a:pt x="185" y="278"/>
                  </a:lnTo>
                  <a:lnTo>
                    <a:pt x="186" y="273"/>
                  </a:lnTo>
                  <a:lnTo>
                    <a:pt x="187" y="266"/>
                  </a:lnTo>
                  <a:lnTo>
                    <a:pt x="188" y="259"/>
                  </a:lnTo>
                  <a:lnTo>
                    <a:pt x="189" y="253"/>
                  </a:lnTo>
                  <a:lnTo>
                    <a:pt x="189" y="246"/>
                  </a:lnTo>
                  <a:lnTo>
                    <a:pt x="189" y="239"/>
                  </a:lnTo>
                  <a:lnTo>
                    <a:pt x="189" y="232"/>
                  </a:lnTo>
                  <a:lnTo>
                    <a:pt x="189" y="226"/>
                  </a:lnTo>
                  <a:lnTo>
                    <a:pt x="188" y="219"/>
                  </a:lnTo>
                  <a:lnTo>
                    <a:pt x="188" y="213"/>
                  </a:lnTo>
                  <a:lnTo>
                    <a:pt x="186" y="204"/>
                  </a:lnTo>
                  <a:lnTo>
                    <a:pt x="182" y="198"/>
                  </a:lnTo>
                  <a:lnTo>
                    <a:pt x="178" y="191"/>
                  </a:lnTo>
                  <a:lnTo>
                    <a:pt x="173" y="185"/>
                  </a:lnTo>
                  <a:lnTo>
                    <a:pt x="167" y="180"/>
                  </a:lnTo>
                  <a:lnTo>
                    <a:pt x="161" y="176"/>
                  </a:lnTo>
                  <a:lnTo>
                    <a:pt x="153" y="171"/>
                  </a:lnTo>
                  <a:lnTo>
                    <a:pt x="146" y="167"/>
                  </a:lnTo>
                  <a:lnTo>
                    <a:pt x="138" y="167"/>
                  </a:lnTo>
                  <a:lnTo>
                    <a:pt x="130" y="170"/>
                  </a:lnTo>
                  <a:lnTo>
                    <a:pt x="123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100" y="182"/>
                  </a:lnTo>
                  <a:lnTo>
                    <a:pt x="93" y="185"/>
                  </a:lnTo>
                  <a:lnTo>
                    <a:pt x="86" y="189"/>
                  </a:lnTo>
                  <a:lnTo>
                    <a:pt x="79" y="191"/>
                  </a:lnTo>
                  <a:lnTo>
                    <a:pt x="71" y="194"/>
                  </a:lnTo>
                  <a:lnTo>
                    <a:pt x="64" y="194"/>
                  </a:lnTo>
                  <a:lnTo>
                    <a:pt x="56" y="194"/>
                  </a:lnTo>
                  <a:lnTo>
                    <a:pt x="48" y="193"/>
                  </a:lnTo>
                  <a:lnTo>
                    <a:pt x="41" y="190"/>
                  </a:lnTo>
                  <a:lnTo>
                    <a:pt x="34" y="185"/>
                  </a:lnTo>
                  <a:lnTo>
                    <a:pt x="26" y="179"/>
                  </a:lnTo>
                  <a:lnTo>
                    <a:pt x="24" y="175"/>
                  </a:lnTo>
                  <a:lnTo>
                    <a:pt x="21" y="171"/>
                  </a:lnTo>
                  <a:lnTo>
                    <a:pt x="19" y="166"/>
                  </a:lnTo>
                  <a:lnTo>
                    <a:pt x="15" y="162"/>
                  </a:lnTo>
                  <a:lnTo>
                    <a:pt x="13" y="157"/>
                  </a:lnTo>
                  <a:lnTo>
                    <a:pt x="11" y="151"/>
                  </a:lnTo>
                  <a:lnTo>
                    <a:pt x="9" y="146"/>
                  </a:lnTo>
                  <a:lnTo>
                    <a:pt x="7" y="139"/>
                  </a:lnTo>
                  <a:lnTo>
                    <a:pt x="6" y="134"/>
                  </a:lnTo>
                  <a:lnTo>
                    <a:pt x="4" y="129"/>
                  </a:lnTo>
                  <a:lnTo>
                    <a:pt x="2" y="122"/>
                  </a:lnTo>
                  <a:lnTo>
                    <a:pt x="1" y="116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378" y="0"/>
                  </a:lnTo>
                  <a:lnTo>
                    <a:pt x="383" y="5"/>
                  </a:lnTo>
                  <a:lnTo>
                    <a:pt x="387" y="12"/>
                  </a:lnTo>
                  <a:lnTo>
                    <a:pt x="391" y="18"/>
                  </a:lnTo>
                  <a:lnTo>
                    <a:pt x="394" y="26"/>
                  </a:lnTo>
                  <a:lnTo>
                    <a:pt x="397" y="33"/>
                  </a:lnTo>
                  <a:lnTo>
                    <a:pt x="399" y="41"/>
                  </a:lnTo>
                  <a:lnTo>
                    <a:pt x="401" y="49"/>
                  </a:lnTo>
                  <a:lnTo>
                    <a:pt x="403" y="57"/>
                  </a:lnTo>
                  <a:lnTo>
                    <a:pt x="405" y="65"/>
                  </a:lnTo>
                  <a:lnTo>
                    <a:pt x="406" y="74"/>
                  </a:lnTo>
                  <a:lnTo>
                    <a:pt x="407" y="82"/>
                  </a:lnTo>
                  <a:lnTo>
                    <a:pt x="408" y="91"/>
                  </a:lnTo>
                  <a:lnTo>
                    <a:pt x="410" y="99"/>
                  </a:lnTo>
                  <a:lnTo>
                    <a:pt x="411" y="107"/>
                  </a:lnTo>
                  <a:lnTo>
                    <a:pt x="412" y="115"/>
                  </a:lnTo>
                  <a:lnTo>
                    <a:pt x="413" y="123"/>
                  </a:lnTo>
                  <a:lnTo>
                    <a:pt x="401" y="138"/>
                  </a:lnTo>
                  <a:lnTo>
                    <a:pt x="396" y="141"/>
                  </a:lnTo>
                  <a:lnTo>
                    <a:pt x="391" y="143"/>
                  </a:lnTo>
                  <a:lnTo>
                    <a:pt x="386" y="144"/>
                  </a:lnTo>
                  <a:lnTo>
                    <a:pt x="380" y="144"/>
                  </a:lnTo>
                  <a:lnTo>
                    <a:pt x="375" y="144"/>
                  </a:lnTo>
                  <a:lnTo>
                    <a:pt x="370" y="144"/>
                  </a:lnTo>
                  <a:lnTo>
                    <a:pt x="365" y="143"/>
                  </a:lnTo>
                  <a:lnTo>
                    <a:pt x="359" y="142"/>
                  </a:lnTo>
                  <a:lnTo>
                    <a:pt x="354" y="141"/>
                  </a:lnTo>
                  <a:lnTo>
                    <a:pt x="348" y="139"/>
                  </a:lnTo>
                  <a:lnTo>
                    <a:pt x="343" y="139"/>
                  </a:lnTo>
                  <a:lnTo>
                    <a:pt x="338" y="138"/>
                  </a:lnTo>
                  <a:lnTo>
                    <a:pt x="332" y="137"/>
                  </a:lnTo>
                  <a:lnTo>
                    <a:pt x="326" y="136"/>
                  </a:lnTo>
                  <a:lnTo>
                    <a:pt x="320" y="137"/>
                  </a:lnTo>
                  <a:lnTo>
                    <a:pt x="314" y="138"/>
                  </a:lnTo>
                  <a:lnTo>
                    <a:pt x="307" y="141"/>
                  </a:lnTo>
                  <a:lnTo>
                    <a:pt x="301" y="146"/>
                  </a:lnTo>
                  <a:lnTo>
                    <a:pt x="295" y="152"/>
                  </a:lnTo>
                  <a:lnTo>
                    <a:pt x="290" y="159"/>
                  </a:lnTo>
                  <a:lnTo>
                    <a:pt x="286" y="166"/>
                  </a:lnTo>
                  <a:lnTo>
                    <a:pt x="284" y="175"/>
                  </a:lnTo>
                  <a:lnTo>
                    <a:pt x="282" y="184"/>
                  </a:lnTo>
                  <a:lnTo>
                    <a:pt x="283" y="194"/>
                  </a:lnTo>
                  <a:lnTo>
                    <a:pt x="285" y="199"/>
                  </a:lnTo>
                  <a:lnTo>
                    <a:pt x="286" y="204"/>
                  </a:lnTo>
                  <a:lnTo>
                    <a:pt x="286" y="210"/>
                  </a:lnTo>
                  <a:lnTo>
                    <a:pt x="287" y="217"/>
                  </a:lnTo>
                  <a:lnTo>
                    <a:pt x="289" y="222"/>
                  </a:lnTo>
                  <a:lnTo>
                    <a:pt x="290" y="229"/>
                  </a:lnTo>
                  <a:lnTo>
                    <a:pt x="292" y="235"/>
                  </a:lnTo>
                  <a:lnTo>
                    <a:pt x="293" y="241"/>
                  </a:lnTo>
                  <a:lnTo>
                    <a:pt x="295" y="247"/>
                  </a:lnTo>
                  <a:lnTo>
                    <a:pt x="298" y="253"/>
                  </a:lnTo>
                  <a:lnTo>
                    <a:pt x="300" y="259"/>
                  </a:lnTo>
                  <a:lnTo>
                    <a:pt x="304" y="264"/>
                  </a:lnTo>
                  <a:lnTo>
                    <a:pt x="308" y="268"/>
                  </a:lnTo>
                  <a:lnTo>
                    <a:pt x="313" y="273"/>
                  </a:lnTo>
                  <a:lnTo>
                    <a:pt x="319" y="276"/>
                  </a:lnTo>
                  <a:lnTo>
                    <a:pt x="326" y="279"/>
                  </a:lnTo>
                  <a:lnTo>
                    <a:pt x="332" y="282"/>
                  </a:lnTo>
                  <a:lnTo>
                    <a:pt x="339" y="284"/>
                  </a:lnTo>
                  <a:lnTo>
                    <a:pt x="345" y="284"/>
                  </a:lnTo>
                  <a:lnTo>
                    <a:pt x="351" y="284"/>
                  </a:lnTo>
                  <a:lnTo>
                    <a:pt x="357" y="282"/>
                  </a:lnTo>
                  <a:lnTo>
                    <a:pt x="362" y="280"/>
                  </a:lnTo>
                  <a:lnTo>
                    <a:pt x="367" y="278"/>
                  </a:lnTo>
                  <a:lnTo>
                    <a:pt x="373" y="274"/>
                  </a:lnTo>
                  <a:lnTo>
                    <a:pt x="379" y="272"/>
                  </a:lnTo>
                  <a:lnTo>
                    <a:pt x="385" y="268"/>
                  </a:lnTo>
                  <a:lnTo>
                    <a:pt x="390" y="266"/>
                  </a:lnTo>
                  <a:lnTo>
                    <a:pt x="396" y="264"/>
                  </a:lnTo>
                  <a:lnTo>
                    <a:pt x="402" y="262"/>
                  </a:lnTo>
                  <a:lnTo>
                    <a:pt x="407" y="260"/>
                  </a:lnTo>
                  <a:lnTo>
                    <a:pt x="414" y="260"/>
                  </a:lnTo>
                  <a:lnTo>
                    <a:pt x="420" y="261"/>
                  </a:lnTo>
                  <a:lnTo>
                    <a:pt x="426" y="265"/>
                  </a:lnTo>
                  <a:lnTo>
                    <a:pt x="429" y="270"/>
                  </a:lnTo>
                  <a:lnTo>
                    <a:pt x="432" y="275"/>
                  </a:lnTo>
                  <a:lnTo>
                    <a:pt x="434" y="281"/>
                  </a:lnTo>
                  <a:lnTo>
                    <a:pt x="436" y="287"/>
                  </a:lnTo>
                  <a:lnTo>
                    <a:pt x="439" y="292"/>
                  </a:lnTo>
                  <a:lnTo>
                    <a:pt x="439" y="299"/>
                  </a:lnTo>
                  <a:lnTo>
                    <a:pt x="440" y="305"/>
                  </a:lnTo>
                  <a:lnTo>
                    <a:pt x="442" y="312"/>
                  </a:lnTo>
                  <a:lnTo>
                    <a:pt x="442" y="319"/>
                  </a:lnTo>
                  <a:lnTo>
                    <a:pt x="443" y="325"/>
                  </a:lnTo>
                  <a:lnTo>
                    <a:pt x="443" y="332"/>
                  </a:lnTo>
                  <a:lnTo>
                    <a:pt x="444" y="338"/>
                  </a:lnTo>
                  <a:lnTo>
                    <a:pt x="445" y="345"/>
                  </a:lnTo>
                  <a:lnTo>
                    <a:pt x="445" y="352"/>
                  </a:lnTo>
                  <a:lnTo>
                    <a:pt x="446" y="358"/>
                  </a:lnTo>
                  <a:lnTo>
                    <a:pt x="436" y="358"/>
                  </a:lnTo>
                  <a:lnTo>
                    <a:pt x="426" y="359"/>
                  </a:lnTo>
                  <a:lnTo>
                    <a:pt x="417" y="361"/>
                  </a:lnTo>
                  <a:lnTo>
                    <a:pt x="406" y="363"/>
                  </a:lnTo>
                  <a:lnTo>
                    <a:pt x="397" y="366"/>
                  </a:lnTo>
                  <a:lnTo>
                    <a:pt x="386" y="369"/>
                  </a:lnTo>
                  <a:lnTo>
                    <a:pt x="377" y="372"/>
                  </a:lnTo>
                  <a:lnTo>
                    <a:pt x="366" y="377"/>
                  </a:lnTo>
                  <a:lnTo>
                    <a:pt x="363" y="380"/>
                  </a:lnTo>
                  <a:lnTo>
                    <a:pt x="359" y="385"/>
                  </a:lnTo>
                  <a:lnTo>
                    <a:pt x="354" y="391"/>
                  </a:lnTo>
                  <a:lnTo>
                    <a:pt x="351" y="398"/>
                  </a:lnTo>
                  <a:lnTo>
                    <a:pt x="347" y="406"/>
                  </a:lnTo>
                  <a:lnTo>
                    <a:pt x="346" y="414"/>
                  </a:lnTo>
                  <a:lnTo>
                    <a:pt x="347" y="421"/>
                  </a:lnTo>
                  <a:lnTo>
                    <a:pt x="350" y="429"/>
                  </a:lnTo>
                  <a:lnTo>
                    <a:pt x="353" y="437"/>
                  </a:lnTo>
                  <a:lnTo>
                    <a:pt x="358" y="444"/>
                  </a:lnTo>
                  <a:lnTo>
                    <a:pt x="363" y="450"/>
                  </a:lnTo>
                  <a:lnTo>
                    <a:pt x="368" y="458"/>
                  </a:lnTo>
                  <a:lnTo>
                    <a:pt x="372" y="464"/>
                  </a:lnTo>
                  <a:lnTo>
                    <a:pt x="374" y="472"/>
                  </a:lnTo>
                  <a:lnTo>
                    <a:pt x="375" y="480"/>
                  </a:lnTo>
                  <a:lnTo>
                    <a:pt x="373" y="489"/>
                  </a:lnTo>
                  <a:lnTo>
                    <a:pt x="369" y="492"/>
                  </a:lnTo>
                  <a:lnTo>
                    <a:pt x="364" y="495"/>
                  </a:lnTo>
                  <a:lnTo>
                    <a:pt x="359" y="498"/>
                  </a:lnTo>
                  <a:lnTo>
                    <a:pt x="353" y="500"/>
                  </a:lnTo>
                  <a:lnTo>
                    <a:pt x="347" y="503"/>
                  </a:lnTo>
                  <a:lnTo>
                    <a:pt x="341" y="505"/>
                  </a:lnTo>
                  <a:lnTo>
                    <a:pt x="336" y="508"/>
                  </a:lnTo>
                  <a:lnTo>
                    <a:pt x="330" y="509"/>
                  </a:lnTo>
                  <a:lnTo>
                    <a:pt x="323" y="511"/>
                  </a:lnTo>
                  <a:lnTo>
                    <a:pt x="317" y="512"/>
                  </a:lnTo>
                  <a:lnTo>
                    <a:pt x="311" y="514"/>
                  </a:lnTo>
                  <a:lnTo>
                    <a:pt x="304" y="515"/>
                  </a:lnTo>
                  <a:lnTo>
                    <a:pt x="298" y="516"/>
                  </a:lnTo>
                  <a:lnTo>
                    <a:pt x="292" y="517"/>
                  </a:lnTo>
                  <a:lnTo>
                    <a:pt x="285" y="518"/>
                  </a:lnTo>
                  <a:lnTo>
                    <a:pt x="279" y="519"/>
                  </a:lnTo>
                  <a:lnTo>
                    <a:pt x="272" y="51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77787" y="3873500"/>
              <a:ext cx="649287" cy="985837"/>
            </a:xfrm>
            <a:custGeom>
              <a:rect b="b" l="l" r="r" t="t"/>
              <a:pathLst>
                <a:path extrusionOk="0" h="620" w="408">
                  <a:moveTo>
                    <a:pt x="266" y="611"/>
                  </a:moveTo>
                  <a:lnTo>
                    <a:pt x="254" y="616"/>
                  </a:lnTo>
                  <a:lnTo>
                    <a:pt x="243" y="618"/>
                  </a:lnTo>
                  <a:lnTo>
                    <a:pt x="232" y="620"/>
                  </a:lnTo>
                  <a:lnTo>
                    <a:pt x="221" y="619"/>
                  </a:lnTo>
                  <a:lnTo>
                    <a:pt x="210" y="617"/>
                  </a:lnTo>
                  <a:lnTo>
                    <a:pt x="199" y="611"/>
                  </a:lnTo>
                  <a:lnTo>
                    <a:pt x="189" y="605"/>
                  </a:lnTo>
                  <a:lnTo>
                    <a:pt x="179" y="598"/>
                  </a:lnTo>
                  <a:lnTo>
                    <a:pt x="179" y="588"/>
                  </a:lnTo>
                  <a:lnTo>
                    <a:pt x="180" y="577"/>
                  </a:lnTo>
                  <a:lnTo>
                    <a:pt x="182" y="565"/>
                  </a:lnTo>
                  <a:lnTo>
                    <a:pt x="186" y="555"/>
                  </a:lnTo>
                  <a:lnTo>
                    <a:pt x="190" y="543"/>
                  </a:lnTo>
                  <a:lnTo>
                    <a:pt x="192" y="531"/>
                  </a:lnTo>
                  <a:lnTo>
                    <a:pt x="193" y="519"/>
                  </a:lnTo>
                  <a:lnTo>
                    <a:pt x="189" y="506"/>
                  </a:lnTo>
                  <a:lnTo>
                    <a:pt x="182" y="500"/>
                  </a:lnTo>
                  <a:lnTo>
                    <a:pt x="173" y="495"/>
                  </a:lnTo>
                  <a:lnTo>
                    <a:pt x="165" y="492"/>
                  </a:lnTo>
                  <a:lnTo>
                    <a:pt x="155" y="489"/>
                  </a:lnTo>
                  <a:lnTo>
                    <a:pt x="146" y="489"/>
                  </a:lnTo>
                  <a:lnTo>
                    <a:pt x="136" y="488"/>
                  </a:lnTo>
                  <a:lnTo>
                    <a:pt x="126" y="490"/>
                  </a:lnTo>
                  <a:lnTo>
                    <a:pt x="117" y="490"/>
                  </a:lnTo>
                  <a:lnTo>
                    <a:pt x="107" y="493"/>
                  </a:lnTo>
                  <a:lnTo>
                    <a:pt x="97" y="495"/>
                  </a:lnTo>
                  <a:lnTo>
                    <a:pt x="87" y="497"/>
                  </a:lnTo>
                  <a:lnTo>
                    <a:pt x="76" y="499"/>
                  </a:lnTo>
                  <a:lnTo>
                    <a:pt x="65" y="502"/>
                  </a:lnTo>
                  <a:lnTo>
                    <a:pt x="55" y="503"/>
                  </a:lnTo>
                  <a:lnTo>
                    <a:pt x="44" y="505"/>
                  </a:lnTo>
                  <a:lnTo>
                    <a:pt x="34" y="506"/>
                  </a:lnTo>
                  <a:lnTo>
                    <a:pt x="30" y="502"/>
                  </a:lnTo>
                  <a:lnTo>
                    <a:pt x="28" y="498"/>
                  </a:lnTo>
                  <a:lnTo>
                    <a:pt x="25" y="493"/>
                  </a:lnTo>
                  <a:lnTo>
                    <a:pt x="23" y="489"/>
                  </a:lnTo>
                  <a:lnTo>
                    <a:pt x="23" y="483"/>
                  </a:lnTo>
                  <a:lnTo>
                    <a:pt x="21" y="478"/>
                  </a:lnTo>
                  <a:lnTo>
                    <a:pt x="21" y="472"/>
                  </a:lnTo>
                  <a:lnTo>
                    <a:pt x="20" y="466"/>
                  </a:lnTo>
                  <a:lnTo>
                    <a:pt x="19" y="460"/>
                  </a:lnTo>
                  <a:lnTo>
                    <a:pt x="19" y="454"/>
                  </a:lnTo>
                  <a:lnTo>
                    <a:pt x="19" y="448"/>
                  </a:lnTo>
                  <a:lnTo>
                    <a:pt x="19" y="442"/>
                  </a:lnTo>
                  <a:lnTo>
                    <a:pt x="18" y="435"/>
                  </a:lnTo>
                  <a:lnTo>
                    <a:pt x="17" y="429"/>
                  </a:lnTo>
                  <a:lnTo>
                    <a:pt x="17" y="423"/>
                  </a:lnTo>
                  <a:lnTo>
                    <a:pt x="15" y="417"/>
                  </a:lnTo>
                  <a:lnTo>
                    <a:pt x="14" y="410"/>
                  </a:lnTo>
                  <a:lnTo>
                    <a:pt x="17" y="402"/>
                  </a:lnTo>
                  <a:lnTo>
                    <a:pt x="21" y="396"/>
                  </a:lnTo>
                  <a:lnTo>
                    <a:pt x="26" y="391"/>
                  </a:lnTo>
                  <a:lnTo>
                    <a:pt x="35" y="386"/>
                  </a:lnTo>
                  <a:lnTo>
                    <a:pt x="42" y="381"/>
                  </a:lnTo>
                  <a:lnTo>
                    <a:pt x="52" y="377"/>
                  </a:lnTo>
                  <a:lnTo>
                    <a:pt x="61" y="374"/>
                  </a:lnTo>
                  <a:lnTo>
                    <a:pt x="67" y="373"/>
                  </a:lnTo>
                  <a:lnTo>
                    <a:pt x="75" y="374"/>
                  </a:lnTo>
                  <a:lnTo>
                    <a:pt x="82" y="375"/>
                  </a:lnTo>
                  <a:lnTo>
                    <a:pt x="91" y="375"/>
                  </a:lnTo>
                  <a:lnTo>
                    <a:pt x="98" y="376"/>
                  </a:lnTo>
                  <a:lnTo>
                    <a:pt x="107" y="375"/>
                  </a:lnTo>
                  <a:lnTo>
                    <a:pt x="116" y="373"/>
                  </a:lnTo>
                  <a:lnTo>
                    <a:pt x="127" y="371"/>
                  </a:lnTo>
                  <a:lnTo>
                    <a:pt x="130" y="366"/>
                  </a:lnTo>
                  <a:lnTo>
                    <a:pt x="134" y="359"/>
                  </a:lnTo>
                  <a:lnTo>
                    <a:pt x="137" y="354"/>
                  </a:lnTo>
                  <a:lnTo>
                    <a:pt x="140" y="348"/>
                  </a:lnTo>
                  <a:lnTo>
                    <a:pt x="144" y="341"/>
                  </a:lnTo>
                  <a:lnTo>
                    <a:pt x="148" y="334"/>
                  </a:lnTo>
                  <a:lnTo>
                    <a:pt x="151" y="327"/>
                  </a:lnTo>
                  <a:lnTo>
                    <a:pt x="156" y="321"/>
                  </a:lnTo>
                  <a:lnTo>
                    <a:pt x="153" y="313"/>
                  </a:lnTo>
                  <a:lnTo>
                    <a:pt x="151" y="304"/>
                  </a:lnTo>
                  <a:lnTo>
                    <a:pt x="151" y="294"/>
                  </a:lnTo>
                  <a:lnTo>
                    <a:pt x="149" y="285"/>
                  </a:lnTo>
                  <a:lnTo>
                    <a:pt x="147" y="275"/>
                  </a:lnTo>
                  <a:lnTo>
                    <a:pt x="143" y="269"/>
                  </a:lnTo>
                  <a:lnTo>
                    <a:pt x="137" y="262"/>
                  </a:lnTo>
                  <a:lnTo>
                    <a:pt x="129" y="257"/>
                  </a:lnTo>
                  <a:lnTo>
                    <a:pt x="123" y="257"/>
                  </a:lnTo>
                  <a:lnTo>
                    <a:pt x="117" y="257"/>
                  </a:lnTo>
                  <a:lnTo>
                    <a:pt x="111" y="256"/>
                  </a:lnTo>
                  <a:lnTo>
                    <a:pt x="104" y="258"/>
                  </a:lnTo>
                  <a:lnTo>
                    <a:pt x="98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0" y="266"/>
                  </a:lnTo>
                  <a:lnTo>
                    <a:pt x="73" y="270"/>
                  </a:lnTo>
                  <a:lnTo>
                    <a:pt x="67" y="273"/>
                  </a:lnTo>
                  <a:lnTo>
                    <a:pt x="60" y="275"/>
                  </a:lnTo>
                  <a:lnTo>
                    <a:pt x="55" y="278"/>
                  </a:lnTo>
                  <a:lnTo>
                    <a:pt x="48" y="280"/>
                  </a:lnTo>
                  <a:lnTo>
                    <a:pt x="41" y="282"/>
                  </a:lnTo>
                  <a:lnTo>
                    <a:pt x="35" y="282"/>
                  </a:lnTo>
                  <a:lnTo>
                    <a:pt x="28" y="283"/>
                  </a:lnTo>
                  <a:lnTo>
                    <a:pt x="20" y="280"/>
                  </a:lnTo>
                  <a:lnTo>
                    <a:pt x="12" y="275"/>
                  </a:lnTo>
                  <a:lnTo>
                    <a:pt x="6" y="268"/>
                  </a:lnTo>
                  <a:lnTo>
                    <a:pt x="2" y="259"/>
                  </a:lnTo>
                  <a:lnTo>
                    <a:pt x="2" y="252"/>
                  </a:lnTo>
                  <a:lnTo>
                    <a:pt x="0" y="241"/>
                  </a:lnTo>
                  <a:lnTo>
                    <a:pt x="1" y="231"/>
                  </a:lnTo>
                  <a:lnTo>
                    <a:pt x="5" y="222"/>
                  </a:lnTo>
                  <a:lnTo>
                    <a:pt x="6" y="217"/>
                  </a:lnTo>
                  <a:lnTo>
                    <a:pt x="8" y="210"/>
                  </a:lnTo>
                  <a:lnTo>
                    <a:pt x="9" y="205"/>
                  </a:lnTo>
                  <a:lnTo>
                    <a:pt x="10" y="196"/>
                  </a:lnTo>
                  <a:lnTo>
                    <a:pt x="12" y="190"/>
                  </a:lnTo>
                  <a:lnTo>
                    <a:pt x="13" y="183"/>
                  </a:lnTo>
                  <a:lnTo>
                    <a:pt x="15" y="175"/>
                  </a:lnTo>
                  <a:lnTo>
                    <a:pt x="17" y="167"/>
                  </a:lnTo>
                  <a:lnTo>
                    <a:pt x="26" y="165"/>
                  </a:lnTo>
                  <a:lnTo>
                    <a:pt x="34" y="163"/>
                  </a:lnTo>
                  <a:lnTo>
                    <a:pt x="44" y="161"/>
                  </a:lnTo>
                  <a:lnTo>
                    <a:pt x="54" y="160"/>
                  </a:lnTo>
                  <a:lnTo>
                    <a:pt x="64" y="158"/>
                  </a:lnTo>
                  <a:lnTo>
                    <a:pt x="75" y="158"/>
                  </a:lnTo>
                  <a:lnTo>
                    <a:pt x="87" y="156"/>
                  </a:lnTo>
                  <a:lnTo>
                    <a:pt x="97" y="155"/>
                  </a:lnTo>
                  <a:lnTo>
                    <a:pt x="108" y="153"/>
                  </a:lnTo>
                  <a:lnTo>
                    <a:pt x="118" y="150"/>
                  </a:lnTo>
                  <a:lnTo>
                    <a:pt x="127" y="145"/>
                  </a:lnTo>
                  <a:lnTo>
                    <a:pt x="136" y="140"/>
                  </a:lnTo>
                  <a:lnTo>
                    <a:pt x="142" y="132"/>
                  </a:lnTo>
                  <a:lnTo>
                    <a:pt x="148" y="124"/>
                  </a:lnTo>
                  <a:lnTo>
                    <a:pt x="154" y="113"/>
                  </a:lnTo>
                  <a:lnTo>
                    <a:pt x="157" y="99"/>
                  </a:lnTo>
                  <a:lnTo>
                    <a:pt x="157" y="91"/>
                  </a:lnTo>
                  <a:lnTo>
                    <a:pt x="156" y="81"/>
                  </a:lnTo>
                  <a:lnTo>
                    <a:pt x="152" y="72"/>
                  </a:lnTo>
                  <a:lnTo>
                    <a:pt x="149" y="61"/>
                  </a:lnTo>
                  <a:lnTo>
                    <a:pt x="147" y="51"/>
                  </a:lnTo>
                  <a:lnTo>
                    <a:pt x="147" y="39"/>
                  </a:lnTo>
                  <a:lnTo>
                    <a:pt x="150" y="29"/>
                  </a:lnTo>
                  <a:lnTo>
                    <a:pt x="156" y="18"/>
                  </a:lnTo>
                  <a:lnTo>
                    <a:pt x="166" y="13"/>
                  </a:lnTo>
                  <a:lnTo>
                    <a:pt x="175" y="8"/>
                  </a:lnTo>
                  <a:lnTo>
                    <a:pt x="186" y="4"/>
                  </a:lnTo>
                  <a:lnTo>
                    <a:pt x="196" y="1"/>
                  </a:lnTo>
                  <a:lnTo>
                    <a:pt x="207" y="0"/>
                  </a:lnTo>
                  <a:lnTo>
                    <a:pt x="217" y="0"/>
                  </a:lnTo>
                  <a:lnTo>
                    <a:pt x="228" y="1"/>
                  </a:lnTo>
                  <a:lnTo>
                    <a:pt x="239" y="3"/>
                  </a:lnTo>
                  <a:lnTo>
                    <a:pt x="246" y="9"/>
                  </a:lnTo>
                  <a:lnTo>
                    <a:pt x="249" y="14"/>
                  </a:lnTo>
                  <a:lnTo>
                    <a:pt x="252" y="22"/>
                  </a:lnTo>
                  <a:lnTo>
                    <a:pt x="252" y="29"/>
                  </a:lnTo>
                  <a:lnTo>
                    <a:pt x="252" y="36"/>
                  </a:lnTo>
                  <a:lnTo>
                    <a:pt x="250" y="44"/>
                  </a:lnTo>
                  <a:lnTo>
                    <a:pt x="248" y="53"/>
                  </a:lnTo>
                  <a:lnTo>
                    <a:pt x="246" y="61"/>
                  </a:lnTo>
                  <a:lnTo>
                    <a:pt x="244" y="69"/>
                  </a:lnTo>
                  <a:lnTo>
                    <a:pt x="241" y="78"/>
                  </a:lnTo>
                  <a:lnTo>
                    <a:pt x="241" y="86"/>
                  </a:lnTo>
                  <a:lnTo>
                    <a:pt x="239" y="94"/>
                  </a:lnTo>
                  <a:lnTo>
                    <a:pt x="241" y="102"/>
                  </a:lnTo>
                  <a:lnTo>
                    <a:pt x="242" y="109"/>
                  </a:lnTo>
                  <a:lnTo>
                    <a:pt x="247" y="116"/>
                  </a:lnTo>
                  <a:lnTo>
                    <a:pt x="253" y="122"/>
                  </a:lnTo>
                  <a:lnTo>
                    <a:pt x="376" y="124"/>
                  </a:lnTo>
                  <a:lnTo>
                    <a:pt x="377" y="244"/>
                  </a:lnTo>
                  <a:lnTo>
                    <a:pt x="371" y="252"/>
                  </a:lnTo>
                  <a:lnTo>
                    <a:pt x="363" y="257"/>
                  </a:lnTo>
                  <a:lnTo>
                    <a:pt x="354" y="260"/>
                  </a:lnTo>
                  <a:lnTo>
                    <a:pt x="347" y="262"/>
                  </a:lnTo>
                  <a:lnTo>
                    <a:pt x="338" y="262"/>
                  </a:lnTo>
                  <a:lnTo>
                    <a:pt x="328" y="261"/>
                  </a:lnTo>
                  <a:lnTo>
                    <a:pt x="319" y="260"/>
                  </a:lnTo>
                  <a:lnTo>
                    <a:pt x="310" y="259"/>
                  </a:lnTo>
                  <a:lnTo>
                    <a:pt x="301" y="257"/>
                  </a:lnTo>
                  <a:lnTo>
                    <a:pt x="292" y="256"/>
                  </a:lnTo>
                  <a:lnTo>
                    <a:pt x="282" y="257"/>
                  </a:lnTo>
                  <a:lnTo>
                    <a:pt x="274" y="257"/>
                  </a:lnTo>
                  <a:lnTo>
                    <a:pt x="264" y="260"/>
                  </a:lnTo>
                  <a:lnTo>
                    <a:pt x="256" y="264"/>
                  </a:lnTo>
                  <a:lnTo>
                    <a:pt x="248" y="271"/>
                  </a:lnTo>
                  <a:lnTo>
                    <a:pt x="240" y="280"/>
                  </a:lnTo>
                  <a:lnTo>
                    <a:pt x="237" y="286"/>
                  </a:lnTo>
                  <a:lnTo>
                    <a:pt x="236" y="293"/>
                  </a:lnTo>
                  <a:lnTo>
                    <a:pt x="235" y="300"/>
                  </a:lnTo>
                  <a:lnTo>
                    <a:pt x="234" y="308"/>
                  </a:lnTo>
                  <a:lnTo>
                    <a:pt x="233" y="316"/>
                  </a:lnTo>
                  <a:lnTo>
                    <a:pt x="233" y="323"/>
                  </a:lnTo>
                  <a:lnTo>
                    <a:pt x="233" y="331"/>
                  </a:lnTo>
                  <a:lnTo>
                    <a:pt x="234" y="339"/>
                  </a:lnTo>
                  <a:lnTo>
                    <a:pt x="234" y="348"/>
                  </a:lnTo>
                  <a:lnTo>
                    <a:pt x="237" y="355"/>
                  </a:lnTo>
                  <a:lnTo>
                    <a:pt x="238" y="362"/>
                  </a:lnTo>
                  <a:lnTo>
                    <a:pt x="241" y="370"/>
                  </a:lnTo>
                  <a:lnTo>
                    <a:pt x="245" y="377"/>
                  </a:lnTo>
                  <a:lnTo>
                    <a:pt x="249" y="385"/>
                  </a:lnTo>
                  <a:lnTo>
                    <a:pt x="254" y="392"/>
                  </a:lnTo>
                  <a:lnTo>
                    <a:pt x="259" y="397"/>
                  </a:lnTo>
                  <a:lnTo>
                    <a:pt x="265" y="400"/>
                  </a:lnTo>
                  <a:lnTo>
                    <a:pt x="270" y="400"/>
                  </a:lnTo>
                  <a:lnTo>
                    <a:pt x="275" y="400"/>
                  </a:lnTo>
                  <a:lnTo>
                    <a:pt x="278" y="398"/>
                  </a:lnTo>
                  <a:lnTo>
                    <a:pt x="284" y="397"/>
                  </a:lnTo>
                  <a:lnTo>
                    <a:pt x="289" y="394"/>
                  </a:lnTo>
                  <a:lnTo>
                    <a:pt x="294" y="392"/>
                  </a:lnTo>
                  <a:lnTo>
                    <a:pt x="298" y="388"/>
                  </a:lnTo>
                  <a:lnTo>
                    <a:pt x="303" y="385"/>
                  </a:lnTo>
                  <a:lnTo>
                    <a:pt x="308" y="381"/>
                  </a:lnTo>
                  <a:lnTo>
                    <a:pt x="313" y="378"/>
                  </a:lnTo>
                  <a:lnTo>
                    <a:pt x="318" y="373"/>
                  </a:lnTo>
                  <a:lnTo>
                    <a:pt x="322" y="370"/>
                  </a:lnTo>
                  <a:lnTo>
                    <a:pt x="326" y="366"/>
                  </a:lnTo>
                  <a:lnTo>
                    <a:pt x="331" y="363"/>
                  </a:lnTo>
                  <a:lnTo>
                    <a:pt x="336" y="360"/>
                  </a:lnTo>
                  <a:lnTo>
                    <a:pt x="345" y="356"/>
                  </a:lnTo>
                  <a:lnTo>
                    <a:pt x="355" y="355"/>
                  </a:lnTo>
                  <a:lnTo>
                    <a:pt x="365" y="356"/>
                  </a:lnTo>
                  <a:lnTo>
                    <a:pt x="375" y="359"/>
                  </a:lnTo>
                  <a:lnTo>
                    <a:pt x="383" y="363"/>
                  </a:lnTo>
                  <a:lnTo>
                    <a:pt x="392" y="369"/>
                  </a:lnTo>
                  <a:lnTo>
                    <a:pt x="400" y="376"/>
                  </a:lnTo>
                  <a:lnTo>
                    <a:pt x="406" y="383"/>
                  </a:lnTo>
                  <a:lnTo>
                    <a:pt x="407" y="390"/>
                  </a:lnTo>
                  <a:lnTo>
                    <a:pt x="408" y="396"/>
                  </a:lnTo>
                  <a:lnTo>
                    <a:pt x="408" y="403"/>
                  </a:lnTo>
                  <a:lnTo>
                    <a:pt x="408" y="410"/>
                  </a:lnTo>
                  <a:lnTo>
                    <a:pt x="407" y="416"/>
                  </a:lnTo>
                  <a:lnTo>
                    <a:pt x="408" y="423"/>
                  </a:lnTo>
                  <a:lnTo>
                    <a:pt x="408" y="431"/>
                  </a:lnTo>
                  <a:lnTo>
                    <a:pt x="408" y="438"/>
                  </a:lnTo>
                  <a:lnTo>
                    <a:pt x="402" y="444"/>
                  </a:lnTo>
                  <a:lnTo>
                    <a:pt x="395" y="447"/>
                  </a:lnTo>
                  <a:lnTo>
                    <a:pt x="387" y="451"/>
                  </a:lnTo>
                  <a:lnTo>
                    <a:pt x="378" y="454"/>
                  </a:lnTo>
                  <a:lnTo>
                    <a:pt x="368" y="456"/>
                  </a:lnTo>
                  <a:lnTo>
                    <a:pt x="358" y="459"/>
                  </a:lnTo>
                  <a:lnTo>
                    <a:pt x="348" y="463"/>
                  </a:lnTo>
                  <a:lnTo>
                    <a:pt x="338" y="465"/>
                  </a:lnTo>
                  <a:lnTo>
                    <a:pt x="327" y="467"/>
                  </a:lnTo>
                  <a:lnTo>
                    <a:pt x="317" y="471"/>
                  </a:lnTo>
                  <a:lnTo>
                    <a:pt x="309" y="475"/>
                  </a:lnTo>
                  <a:lnTo>
                    <a:pt x="299" y="480"/>
                  </a:lnTo>
                  <a:lnTo>
                    <a:pt x="291" y="485"/>
                  </a:lnTo>
                  <a:lnTo>
                    <a:pt x="283" y="490"/>
                  </a:lnTo>
                  <a:lnTo>
                    <a:pt x="277" y="498"/>
                  </a:lnTo>
                  <a:lnTo>
                    <a:pt x="271" y="508"/>
                  </a:lnTo>
                  <a:lnTo>
                    <a:pt x="266" y="611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869950" y="-20637"/>
              <a:ext cx="696912" cy="628650"/>
            </a:xfrm>
            <a:custGeom>
              <a:rect b="b" l="l" r="r" t="t"/>
              <a:pathLst>
                <a:path extrusionOk="0" h="395" w="438">
                  <a:moveTo>
                    <a:pt x="264" y="395"/>
                  </a:moveTo>
                  <a:lnTo>
                    <a:pt x="257" y="388"/>
                  </a:lnTo>
                  <a:lnTo>
                    <a:pt x="251" y="381"/>
                  </a:lnTo>
                  <a:lnTo>
                    <a:pt x="246" y="372"/>
                  </a:lnTo>
                  <a:lnTo>
                    <a:pt x="244" y="362"/>
                  </a:lnTo>
                  <a:lnTo>
                    <a:pt x="240" y="351"/>
                  </a:lnTo>
                  <a:lnTo>
                    <a:pt x="238" y="341"/>
                  </a:lnTo>
                  <a:lnTo>
                    <a:pt x="237" y="330"/>
                  </a:lnTo>
                  <a:lnTo>
                    <a:pt x="234" y="320"/>
                  </a:lnTo>
                  <a:lnTo>
                    <a:pt x="231" y="310"/>
                  </a:lnTo>
                  <a:lnTo>
                    <a:pt x="227" y="301"/>
                  </a:lnTo>
                  <a:lnTo>
                    <a:pt x="222" y="293"/>
                  </a:lnTo>
                  <a:lnTo>
                    <a:pt x="215" y="287"/>
                  </a:lnTo>
                  <a:lnTo>
                    <a:pt x="207" y="282"/>
                  </a:lnTo>
                  <a:lnTo>
                    <a:pt x="197" y="279"/>
                  </a:lnTo>
                  <a:lnTo>
                    <a:pt x="185" y="278"/>
                  </a:lnTo>
                  <a:lnTo>
                    <a:pt x="169" y="280"/>
                  </a:lnTo>
                  <a:lnTo>
                    <a:pt x="160" y="283"/>
                  </a:lnTo>
                  <a:lnTo>
                    <a:pt x="151" y="286"/>
                  </a:lnTo>
                  <a:lnTo>
                    <a:pt x="142" y="289"/>
                  </a:lnTo>
                  <a:lnTo>
                    <a:pt x="132" y="291"/>
                  </a:lnTo>
                  <a:lnTo>
                    <a:pt x="123" y="292"/>
                  </a:lnTo>
                  <a:lnTo>
                    <a:pt x="114" y="293"/>
                  </a:lnTo>
                  <a:lnTo>
                    <a:pt x="104" y="293"/>
                  </a:lnTo>
                  <a:lnTo>
                    <a:pt x="94" y="293"/>
                  </a:lnTo>
                  <a:lnTo>
                    <a:pt x="91" y="288"/>
                  </a:lnTo>
                  <a:lnTo>
                    <a:pt x="88" y="282"/>
                  </a:lnTo>
                  <a:lnTo>
                    <a:pt x="85" y="275"/>
                  </a:lnTo>
                  <a:lnTo>
                    <a:pt x="82" y="269"/>
                  </a:lnTo>
                  <a:lnTo>
                    <a:pt x="79" y="261"/>
                  </a:lnTo>
                  <a:lnTo>
                    <a:pt x="76" y="254"/>
                  </a:lnTo>
                  <a:lnTo>
                    <a:pt x="73" y="247"/>
                  </a:lnTo>
                  <a:lnTo>
                    <a:pt x="72" y="238"/>
                  </a:lnTo>
                  <a:lnTo>
                    <a:pt x="70" y="231"/>
                  </a:lnTo>
                  <a:lnTo>
                    <a:pt x="68" y="224"/>
                  </a:lnTo>
                  <a:lnTo>
                    <a:pt x="67" y="215"/>
                  </a:lnTo>
                  <a:lnTo>
                    <a:pt x="66" y="208"/>
                  </a:lnTo>
                  <a:lnTo>
                    <a:pt x="66" y="201"/>
                  </a:lnTo>
                  <a:lnTo>
                    <a:pt x="67" y="192"/>
                  </a:lnTo>
                  <a:lnTo>
                    <a:pt x="68" y="185"/>
                  </a:lnTo>
                  <a:lnTo>
                    <a:pt x="70" y="179"/>
                  </a:lnTo>
                  <a:lnTo>
                    <a:pt x="79" y="175"/>
                  </a:lnTo>
                  <a:lnTo>
                    <a:pt x="89" y="174"/>
                  </a:lnTo>
                  <a:lnTo>
                    <a:pt x="99" y="176"/>
                  </a:lnTo>
                  <a:lnTo>
                    <a:pt x="108" y="179"/>
                  </a:lnTo>
                  <a:lnTo>
                    <a:pt x="119" y="181"/>
                  </a:lnTo>
                  <a:lnTo>
                    <a:pt x="128" y="183"/>
                  </a:lnTo>
                  <a:lnTo>
                    <a:pt x="139" y="183"/>
                  </a:lnTo>
                  <a:lnTo>
                    <a:pt x="149" y="182"/>
                  </a:lnTo>
                  <a:lnTo>
                    <a:pt x="157" y="179"/>
                  </a:lnTo>
                  <a:lnTo>
                    <a:pt x="162" y="174"/>
                  </a:lnTo>
                  <a:lnTo>
                    <a:pt x="167" y="170"/>
                  </a:lnTo>
                  <a:lnTo>
                    <a:pt x="171" y="166"/>
                  </a:lnTo>
                  <a:lnTo>
                    <a:pt x="174" y="160"/>
                  </a:lnTo>
                  <a:lnTo>
                    <a:pt x="177" y="155"/>
                  </a:lnTo>
                  <a:lnTo>
                    <a:pt x="179" y="149"/>
                  </a:lnTo>
                  <a:lnTo>
                    <a:pt x="179" y="142"/>
                  </a:lnTo>
                  <a:lnTo>
                    <a:pt x="180" y="136"/>
                  </a:lnTo>
                  <a:lnTo>
                    <a:pt x="181" y="129"/>
                  </a:lnTo>
                  <a:lnTo>
                    <a:pt x="181" y="123"/>
                  </a:lnTo>
                  <a:lnTo>
                    <a:pt x="181" y="115"/>
                  </a:lnTo>
                  <a:lnTo>
                    <a:pt x="181" y="109"/>
                  </a:lnTo>
                  <a:lnTo>
                    <a:pt x="181" y="102"/>
                  </a:lnTo>
                  <a:lnTo>
                    <a:pt x="180" y="96"/>
                  </a:lnTo>
                  <a:lnTo>
                    <a:pt x="180" y="89"/>
                  </a:lnTo>
                  <a:lnTo>
                    <a:pt x="178" y="81"/>
                  </a:lnTo>
                  <a:lnTo>
                    <a:pt x="174" y="74"/>
                  </a:lnTo>
                  <a:lnTo>
                    <a:pt x="170" y="68"/>
                  </a:lnTo>
                  <a:lnTo>
                    <a:pt x="165" y="62"/>
                  </a:lnTo>
                  <a:lnTo>
                    <a:pt x="159" y="57"/>
                  </a:lnTo>
                  <a:lnTo>
                    <a:pt x="153" y="52"/>
                  </a:lnTo>
                  <a:lnTo>
                    <a:pt x="146" y="48"/>
                  </a:lnTo>
                  <a:lnTo>
                    <a:pt x="138" y="44"/>
                  </a:lnTo>
                  <a:lnTo>
                    <a:pt x="130" y="44"/>
                  </a:lnTo>
                  <a:lnTo>
                    <a:pt x="122" y="46"/>
                  </a:lnTo>
                  <a:lnTo>
                    <a:pt x="115" y="49"/>
                  </a:lnTo>
                  <a:lnTo>
                    <a:pt x="108" y="51"/>
                  </a:lnTo>
                  <a:lnTo>
                    <a:pt x="100" y="55"/>
                  </a:lnTo>
                  <a:lnTo>
                    <a:pt x="92" y="59"/>
                  </a:lnTo>
                  <a:lnTo>
                    <a:pt x="86" y="62"/>
                  </a:lnTo>
                  <a:lnTo>
                    <a:pt x="79" y="65"/>
                  </a:lnTo>
                  <a:lnTo>
                    <a:pt x="71" y="68"/>
                  </a:lnTo>
                  <a:lnTo>
                    <a:pt x="63" y="70"/>
                  </a:lnTo>
                  <a:lnTo>
                    <a:pt x="56" y="71"/>
                  </a:lnTo>
                  <a:lnTo>
                    <a:pt x="48" y="71"/>
                  </a:lnTo>
                  <a:lnTo>
                    <a:pt x="40" y="69"/>
                  </a:lnTo>
                  <a:lnTo>
                    <a:pt x="33" y="67"/>
                  </a:lnTo>
                  <a:lnTo>
                    <a:pt x="26" y="62"/>
                  </a:lnTo>
                  <a:lnTo>
                    <a:pt x="19" y="55"/>
                  </a:lnTo>
                  <a:lnTo>
                    <a:pt x="16" y="51"/>
                  </a:lnTo>
                  <a:lnTo>
                    <a:pt x="13" y="48"/>
                  </a:lnTo>
                  <a:lnTo>
                    <a:pt x="11" y="43"/>
                  </a:lnTo>
                  <a:lnTo>
                    <a:pt x="7" y="38"/>
                  </a:lnTo>
                  <a:lnTo>
                    <a:pt x="6" y="33"/>
                  </a:lnTo>
                  <a:lnTo>
                    <a:pt x="3" y="27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405" y="0"/>
                  </a:lnTo>
                  <a:lnTo>
                    <a:pt x="393" y="14"/>
                  </a:lnTo>
                  <a:lnTo>
                    <a:pt x="388" y="18"/>
                  </a:lnTo>
                  <a:lnTo>
                    <a:pt x="383" y="20"/>
                  </a:lnTo>
                  <a:lnTo>
                    <a:pt x="378" y="21"/>
                  </a:lnTo>
                  <a:lnTo>
                    <a:pt x="372" y="21"/>
                  </a:lnTo>
                  <a:lnTo>
                    <a:pt x="367" y="21"/>
                  </a:lnTo>
                  <a:lnTo>
                    <a:pt x="362" y="21"/>
                  </a:lnTo>
                  <a:lnTo>
                    <a:pt x="357" y="20"/>
                  </a:lnTo>
                  <a:lnTo>
                    <a:pt x="351" y="18"/>
                  </a:lnTo>
                  <a:lnTo>
                    <a:pt x="346" y="18"/>
                  </a:lnTo>
                  <a:lnTo>
                    <a:pt x="340" y="16"/>
                  </a:lnTo>
                  <a:lnTo>
                    <a:pt x="335" y="15"/>
                  </a:lnTo>
                  <a:lnTo>
                    <a:pt x="330" y="14"/>
                  </a:lnTo>
                  <a:lnTo>
                    <a:pt x="324" y="13"/>
                  </a:lnTo>
                  <a:lnTo>
                    <a:pt x="318" y="13"/>
                  </a:lnTo>
                  <a:lnTo>
                    <a:pt x="312" y="13"/>
                  </a:lnTo>
                  <a:lnTo>
                    <a:pt x="306" y="14"/>
                  </a:lnTo>
                  <a:lnTo>
                    <a:pt x="299" y="18"/>
                  </a:lnTo>
                  <a:lnTo>
                    <a:pt x="293" y="22"/>
                  </a:lnTo>
                  <a:lnTo>
                    <a:pt x="287" y="28"/>
                  </a:lnTo>
                  <a:lnTo>
                    <a:pt x="282" y="36"/>
                  </a:lnTo>
                  <a:lnTo>
                    <a:pt x="278" y="43"/>
                  </a:lnTo>
                  <a:lnTo>
                    <a:pt x="276" y="51"/>
                  </a:lnTo>
                  <a:lnTo>
                    <a:pt x="274" y="60"/>
                  </a:lnTo>
                  <a:lnTo>
                    <a:pt x="275" y="70"/>
                  </a:lnTo>
                  <a:lnTo>
                    <a:pt x="277" y="75"/>
                  </a:lnTo>
                  <a:lnTo>
                    <a:pt x="278" y="81"/>
                  </a:lnTo>
                  <a:lnTo>
                    <a:pt x="278" y="87"/>
                  </a:lnTo>
                  <a:lnTo>
                    <a:pt x="279" y="93"/>
                  </a:lnTo>
                  <a:lnTo>
                    <a:pt x="281" y="99"/>
                  </a:lnTo>
                  <a:lnTo>
                    <a:pt x="282" y="105"/>
                  </a:lnTo>
                  <a:lnTo>
                    <a:pt x="284" y="111"/>
                  </a:lnTo>
                  <a:lnTo>
                    <a:pt x="285" y="118"/>
                  </a:lnTo>
                  <a:lnTo>
                    <a:pt x="287" y="124"/>
                  </a:lnTo>
                  <a:lnTo>
                    <a:pt x="290" y="129"/>
                  </a:lnTo>
                  <a:lnTo>
                    <a:pt x="292" y="135"/>
                  </a:lnTo>
                  <a:lnTo>
                    <a:pt x="296" y="140"/>
                  </a:lnTo>
                  <a:lnTo>
                    <a:pt x="300" y="145"/>
                  </a:lnTo>
                  <a:lnTo>
                    <a:pt x="305" y="149"/>
                  </a:lnTo>
                  <a:lnTo>
                    <a:pt x="311" y="152"/>
                  </a:lnTo>
                  <a:lnTo>
                    <a:pt x="318" y="156"/>
                  </a:lnTo>
                  <a:lnTo>
                    <a:pt x="325" y="159"/>
                  </a:lnTo>
                  <a:lnTo>
                    <a:pt x="331" y="160"/>
                  </a:lnTo>
                  <a:lnTo>
                    <a:pt x="337" y="160"/>
                  </a:lnTo>
                  <a:lnTo>
                    <a:pt x="343" y="160"/>
                  </a:lnTo>
                  <a:lnTo>
                    <a:pt x="349" y="158"/>
                  </a:lnTo>
                  <a:lnTo>
                    <a:pt x="354" y="156"/>
                  </a:lnTo>
                  <a:lnTo>
                    <a:pt x="359" y="154"/>
                  </a:lnTo>
                  <a:lnTo>
                    <a:pt x="365" y="151"/>
                  </a:lnTo>
                  <a:lnTo>
                    <a:pt x="371" y="148"/>
                  </a:lnTo>
                  <a:lnTo>
                    <a:pt x="377" y="145"/>
                  </a:lnTo>
                  <a:lnTo>
                    <a:pt x="382" y="142"/>
                  </a:lnTo>
                  <a:lnTo>
                    <a:pt x="388" y="140"/>
                  </a:lnTo>
                  <a:lnTo>
                    <a:pt x="394" y="138"/>
                  </a:lnTo>
                  <a:lnTo>
                    <a:pt x="399" y="137"/>
                  </a:lnTo>
                  <a:lnTo>
                    <a:pt x="406" y="137"/>
                  </a:lnTo>
                  <a:lnTo>
                    <a:pt x="412" y="137"/>
                  </a:lnTo>
                  <a:lnTo>
                    <a:pt x="418" y="142"/>
                  </a:lnTo>
                  <a:lnTo>
                    <a:pt x="421" y="146"/>
                  </a:lnTo>
                  <a:lnTo>
                    <a:pt x="424" y="151"/>
                  </a:lnTo>
                  <a:lnTo>
                    <a:pt x="426" y="157"/>
                  </a:lnTo>
                  <a:lnTo>
                    <a:pt x="428" y="163"/>
                  </a:lnTo>
                  <a:lnTo>
                    <a:pt x="431" y="169"/>
                  </a:lnTo>
                  <a:lnTo>
                    <a:pt x="431" y="175"/>
                  </a:lnTo>
                  <a:lnTo>
                    <a:pt x="432" y="182"/>
                  </a:lnTo>
                  <a:lnTo>
                    <a:pt x="434" y="188"/>
                  </a:lnTo>
                  <a:lnTo>
                    <a:pt x="434" y="195"/>
                  </a:lnTo>
                  <a:lnTo>
                    <a:pt x="435" y="202"/>
                  </a:lnTo>
                  <a:lnTo>
                    <a:pt x="435" y="208"/>
                  </a:lnTo>
                  <a:lnTo>
                    <a:pt x="436" y="215"/>
                  </a:lnTo>
                  <a:lnTo>
                    <a:pt x="437" y="221"/>
                  </a:lnTo>
                  <a:lnTo>
                    <a:pt x="437" y="228"/>
                  </a:lnTo>
                  <a:lnTo>
                    <a:pt x="438" y="234"/>
                  </a:lnTo>
                  <a:lnTo>
                    <a:pt x="428" y="234"/>
                  </a:lnTo>
                  <a:lnTo>
                    <a:pt x="418" y="235"/>
                  </a:lnTo>
                  <a:lnTo>
                    <a:pt x="409" y="237"/>
                  </a:lnTo>
                  <a:lnTo>
                    <a:pt x="398" y="239"/>
                  </a:lnTo>
                  <a:lnTo>
                    <a:pt x="389" y="242"/>
                  </a:lnTo>
                  <a:lnTo>
                    <a:pt x="378" y="245"/>
                  </a:lnTo>
                  <a:lnTo>
                    <a:pt x="369" y="248"/>
                  </a:lnTo>
                  <a:lnTo>
                    <a:pt x="358" y="253"/>
                  </a:lnTo>
                  <a:lnTo>
                    <a:pt x="355" y="257"/>
                  </a:lnTo>
                  <a:lnTo>
                    <a:pt x="351" y="261"/>
                  </a:lnTo>
                  <a:lnTo>
                    <a:pt x="346" y="267"/>
                  </a:lnTo>
                  <a:lnTo>
                    <a:pt x="343" y="275"/>
                  </a:lnTo>
                  <a:lnTo>
                    <a:pt x="339" y="282"/>
                  </a:lnTo>
                  <a:lnTo>
                    <a:pt x="338" y="290"/>
                  </a:lnTo>
                  <a:lnTo>
                    <a:pt x="339" y="298"/>
                  </a:lnTo>
                  <a:lnTo>
                    <a:pt x="342" y="305"/>
                  </a:lnTo>
                  <a:lnTo>
                    <a:pt x="345" y="313"/>
                  </a:lnTo>
                  <a:lnTo>
                    <a:pt x="350" y="320"/>
                  </a:lnTo>
                  <a:lnTo>
                    <a:pt x="355" y="326"/>
                  </a:lnTo>
                  <a:lnTo>
                    <a:pt x="360" y="334"/>
                  </a:lnTo>
                  <a:lnTo>
                    <a:pt x="364" y="340"/>
                  </a:lnTo>
                  <a:lnTo>
                    <a:pt x="366" y="348"/>
                  </a:lnTo>
                  <a:lnTo>
                    <a:pt x="367" y="356"/>
                  </a:lnTo>
                  <a:lnTo>
                    <a:pt x="365" y="365"/>
                  </a:lnTo>
                  <a:lnTo>
                    <a:pt x="361" y="368"/>
                  </a:lnTo>
                  <a:lnTo>
                    <a:pt x="356" y="372"/>
                  </a:lnTo>
                  <a:lnTo>
                    <a:pt x="351" y="374"/>
                  </a:lnTo>
                  <a:lnTo>
                    <a:pt x="345" y="376"/>
                  </a:lnTo>
                  <a:lnTo>
                    <a:pt x="339" y="379"/>
                  </a:lnTo>
                  <a:lnTo>
                    <a:pt x="333" y="381"/>
                  </a:lnTo>
                  <a:lnTo>
                    <a:pt x="328" y="384"/>
                  </a:lnTo>
                  <a:lnTo>
                    <a:pt x="322" y="385"/>
                  </a:lnTo>
                  <a:lnTo>
                    <a:pt x="315" y="387"/>
                  </a:lnTo>
                  <a:lnTo>
                    <a:pt x="309" y="388"/>
                  </a:lnTo>
                  <a:lnTo>
                    <a:pt x="303" y="390"/>
                  </a:lnTo>
                  <a:lnTo>
                    <a:pt x="296" y="391"/>
                  </a:lnTo>
                  <a:lnTo>
                    <a:pt x="290" y="392"/>
                  </a:lnTo>
                  <a:lnTo>
                    <a:pt x="284" y="393"/>
                  </a:lnTo>
                  <a:lnTo>
                    <a:pt x="277" y="394"/>
                  </a:lnTo>
                  <a:lnTo>
                    <a:pt x="271" y="395"/>
                  </a:lnTo>
                  <a:lnTo>
                    <a:pt x="264" y="395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-17462" y="4954587"/>
              <a:ext cx="814387" cy="782637"/>
            </a:xfrm>
            <a:custGeom>
              <a:rect b="b" l="l" r="r" t="t"/>
              <a:pathLst>
                <a:path extrusionOk="0" h="492" w="512">
                  <a:moveTo>
                    <a:pt x="130" y="492"/>
                  </a:moveTo>
                  <a:lnTo>
                    <a:pt x="120" y="486"/>
                  </a:lnTo>
                  <a:lnTo>
                    <a:pt x="111" y="481"/>
                  </a:lnTo>
                  <a:lnTo>
                    <a:pt x="101" y="475"/>
                  </a:lnTo>
                  <a:lnTo>
                    <a:pt x="93" y="469"/>
                  </a:lnTo>
                  <a:lnTo>
                    <a:pt x="85" y="463"/>
                  </a:lnTo>
                  <a:lnTo>
                    <a:pt x="78" y="454"/>
                  </a:lnTo>
                  <a:lnTo>
                    <a:pt x="71" y="444"/>
                  </a:lnTo>
                  <a:lnTo>
                    <a:pt x="64" y="433"/>
                  </a:lnTo>
                  <a:lnTo>
                    <a:pt x="111" y="35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0" y="270"/>
                  </a:lnTo>
                  <a:lnTo>
                    <a:pt x="1" y="264"/>
                  </a:lnTo>
                  <a:lnTo>
                    <a:pt x="3" y="259"/>
                  </a:lnTo>
                  <a:lnTo>
                    <a:pt x="5" y="252"/>
                  </a:lnTo>
                  <a:lnTo>
                    <a:pt x="7" y="246"/>
                  </a:lnTo>
                  <a:lnTo>
                    <a:pt x="10" y="240"/>
                  </a:lnTo>
                  <a:lnTo>
                    <a:pt x="13" y="234"/>
                  </a:lnTo>
                  <a:lnTo>
                    <a:pt x="17" y="227"/>
                  </a:lnTo>
                  <a:lnTo>
                    <a:pt x="21" y="222"/>
                  </a:lnTo>
                  <a:lnTo>
                    <a:pt x="26" y="216"/>
                  </a:lnTo>
                  <a:lnTo>
                    <a:pt x="30" y="211"/>
                  </a:lnTo>
                  <a:lnTo>
                    <a:pt x="35" y="205"/>
                  </a:lnTo>
                  <a:lnTo>
                    <a:pt x="40" y="201"/>
                  </a:lnTo>
                  <a:lnTo>
                    <a:pt x="44" y="196"/>
                  </a:lnTo>
                  <a:lnTo>
                    <a:pt x="49" y="193"/>
                  </a:lnTo>
                  <a:lnTo>
                    <a:pt x="60" y="191"/>
                  </a:lnTo>
                  <a:lnTo>
                    <a:pt x="70" y="191"/>
                  </a:lnTo>
                  <a:lnTo>
                    <a:pt x="81" y="193"/>
                  </a:lnTo>
                  <a:lnTo>
                    <a:pt x="92" y="196"/>
                  </a:lnTo>
                  <a:lnTo>
                    <a:pt x="102" y="201"/>
                  </a:lnTo>
                  <a:lnTo>
                    <a:pt x="112" y="205"/>
                  </a:lnTo>
                  <a:lnTo>
                    <a:pt x="122" y="211"/>
                  </a:lnTo>
                  <a:lnTo>
                    <a:pt x="132" y="216"/>
                  </a:lnTo>
                  <a:lnTo>
                    <a:pt x="142" y="220"/>
                  </a:lnTo>
                  <a:lnTo>
                    <a:pt x="150" y="223"/>
                  </a:lnTo>
                  <a:lnTo>
                    <a:pt x="160" y="226"/>
                  </a:lnTo>
                  <a:lnTo>
                    <a:pt x="169" y="226"/>
                  </a:lnTo>
                  <a:lnTo>
                    <a:pt x="178" y="223"/>
                  </a:lnTo>
                  <a:lnTo>
                    <a:pt x="186" y="219"/>
                  </a:lnTo>
                  <a:lnTo>
                    <a:pt x="194" y="211"/>
                  </a:lnTo>
                  <a:lnTo>
                    <a:pt x="202" y="200"/>
                  </a:lnTo>
                  <a:lnTo>
                    <a:pt x="207" y="192"/>
                  </a:lnTo>
                  <a:lnTo>
                    <a:pt x="212" y="183"/>
                  </a:lnTo>
                  <a:lnTo>
                    <a:pt x="216" y="174"/>
                  </a:lnTo>
                  <a:lnTo>
                    <a:pt x="219" y="165"/>
                  </a:lnTo>
                  <a:lnTo>
                    <a:pt x="222" y="156"/>
                  </a:lnTo>
                  <a:lnTo>
                    <a:pt x="222" y="146"/>
                  </a:lnTo>
                  <a:lnTo>
                    <a:pt x="219" y="138"/>
                  </a:lnTo>
                  <a:lnTo>
                    <a:pt x="213" y="128"/>
                  </a:lnTo>
                  <a:lnTo>
                    <a:pt x="210" y="123"/>
                  </a:lnTo>
                  <a:lnTo>
                    <a:pt x="204" y="119"/>
                  </a:lnTo>
                  <a:lnTo>
                    <a:pt x="198" y="115"/>
                  </a:lnTo>
                  <a:lnTo>
                    <a:pt x="192" y="112"/>
                  </a:lnTo>
                  <a:lnTo>
                    <a:pt x="186" y="109"/>
                  </a:lnTo>
                  <a:lnTo>
                    <a:pt x="178" y="105"/>
                  </a:lnTo>
                  <a:lnTo>
                    <a:pt x="171" y="102"/>
                  </a:lnTo>
                  <a:lnTo>
                    <a:pt x="165" y="98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6"/>
                  </a:lnTo>
                  <a:lnTo>
                    <a:pt x="142" y="81"/>
                  </a:lnTo>
                  <a:lnTo>
                    <a:pt x="139" y="74"/>
                  </a:lnTo>
                  <a:lnTo>
                    <a:pt x="137" y="68"/>
                  </a:lnTo>
                  <a:lnTo>
                    <a:pt x="137" y="60"/>
                  </a:lnTo>
                  <a:lnTo>
                    <a:pt x="138" y="51"/>
                  </a:lnTo>
                  <a:lnTo>
                    <a:pt x="142" y="44"/>
                  </a:lnTo>
                  <a:lnTo>
                    <a:pt x="146" y="38"/>
                  </a:lnTo>
                  <a:lnTo>
                    <a:pt x="150" y="32"/>
                  </a:lnTo>
                  <a:lnTo>
                    <a:pt x="155" y="26"/>
                  </a:lnTo>
                  <a:lnTo>
                    <a:pt x="160" y="20"/>
                  </a:lnTo>
                  <a:lnTo>
                    <a:pt x="165" y="14"/>
                  </a:lnTo>
                  <a:lnTo>
                    <a:pt x="170" y="8"/>
                  </a:lnTo>
                  <a:lnTo>
                    <a:pt x="176" y="0"/>
                  </a:lnTo>
                  <a:lnTo>
                    <a:pt x="183" y="5"/>
                  </a:lnTo>
                  <a:lnTo>
                    <a:pt x="191" y="10"/>
                  </a:lnTo>
                  <a:lnTo>
                    <a:pt x="198" y="15"/>
                  </a:lnTo>
                  <a:lnTo>
                    <a:pt x="207" y="19"/>
                  </a:lnTo>
                  <a:lnTo>
                    <a:pt x="215" y="23"/>
                  </a:lnTo>
                  <a:lnTo>
                    <a:pt x="224" y="26"/>
                  </a:lnTo>
                  <a:lnTo>
                    <a:pt x="233" y="29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1" y="36"/>
                  </a:lnTo>
                  <a:lnTo>
                    <a:pt x="270" y="37"/>
                  </a:lnTo>
                  <a:lnTo>
                    <a:pt x="279" y="38"/>
                  </a:lnTo>
                  <a:lnTo>
                    <a:pt x="288" y="38"/>
                  </a:lnTo>
                  <a:lnTo>
                    <a:pt x="298" y="38"/>
                  </a:lnTo>
                  <a:lnTo>
                    <a:pt x="307" y="37"/>
                  </a:lnTo>
                  <a:lnTo>
                    <a:pt x="316" y="36"/>
                  </a:lnTo>
                  <a:lnTo>
                    <a:pt x="282" y="120"/>
                  </a:lnTo>
                  <a:lnTo>
                    <a:pt x="285" y="123"/>
                  </a:lnTo>
                  <a:lnTo>
                    <a:pt x="288" y="126"/>
                  </a:lnTo>
                  <a:lnTo>
                    <a:pt x="291" y="129"/>
                  </a:lnTo>
                  <a:lnTo>
                    <a:pt x="295" y="131"/>
                  </a:lnTo>
                  <a:lnTo>
                    <a:pt x="298" y="134"/>
                  </a:lnTo>
                  <a:lnTo>
                    <a:pt x="303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27" y="140"/>
                  </a:lnTo>
                  <a:lnTo>
                    <a:pt x="337" y="134"/>
                  </a:lnTo>
                  <a:lnTo>
                    <a:pt x="345" y="125"/>
                  </a:lnTo>
                  <a:lnTo>
                    <a:pt x="352" y="113"/>
                  </a:lnTo>
                  <a:lnTo>
                    <a:pt x="357" y="101"/>
                  </a:lnTo>
                  <a:lnTo>
                    <a:pt x="363" y="89"/>
                  </a:lnTo>
                  <a:lnTo>
                    <a:pt x="372" y="78"/>
                  </a:lnTo>
                  <a:lnTo>
                    <a:pt x="382" y="69"/>
                  </a:lnTo>
                  <a:lnTo>
                    <a:pt x="385" y="77"/>
                  </a:lnTo>
                  <a:lnTo>
                    <a:pt x="390" y="86"/>
                  </a:lnTo>
                  <a:lnTo>
                    <a:pt x="395" y="94"/>
                  </a:lnTo>
                  <a:lnTo>
                    <a:pt x="402" y="101"/>
                  </a:lnTo>
                  <a:lnTo>
                    <a:pt x="409" y="109"/>
                  </a:lnTo>
                  <a:lnTo>
                    <a:pt x="416" y="117"/>
                  </a:lnTo>
                  <a:lnTo>
                    <a:pt x="424" y="123"/>
                  </a:lnTo>
                  <a:lnTo>
                    <a:pt x="432" y="130"/>
                  </a:lnTo>
                  <a:lnTo>
                    <a:pt x="441" y="137"/>
                  </a:lnTo>
                  <a:lnTo>
                    <a:pt x="450" y="143"/>
                  </a:lnTo>
                  <a:lnTo>
                    <a:pt x="459" y="149"/>
                  </a:lnTo>
                  <a:lnTo>
                    <a:pt x="469" y="154"/>
                  </a:lnTo>
                  <a:lnTo>
                    <a:pt x="480" y="159"/>
                  </a:lnTo>
                  <a:lnTo>
                    <a:pt x="490" y="165"/>
                  </a:lnTo>
                  <a:lnTo>
                    <a:pt x="501" y="170"/>
                  </a:lnTo>
                  <a:lnTo>
                    <a:pt x="512" y="174"/>
                  </a:lnTo>
                  <a:lnTo>
                    <a:pt x="447" y="287"/>
                  </a:lnTo>
                  <a:lnTo>
                    <a:pt x="431" y="287"/>
                  </a:lnTo>
                  <a:lnTo>
                    <a:pt x="328" y="211"/>
                  </a:lnTo>
                  <a:lnTo>
                    <a:pt x="322" y="216"/>
                  </a:lnTo>
                  <a:lnTo>
                    <a:pt x="316" y="222"/>
                  </a:lnTo>
                  <a:lnTo>
                    <a:pt x="311" y="227"/>
                  </a:lnTo>
                  <a:lnTo>
                    <a:pt x="305" y="234"/>
                  </a:lnTo>
                  <a:lnTo>
                    <a:pt x="299" y="240"/>
                  </a:lnTo>
                  <a:lnTo>
                    <a:pt x="293" y="247"/>
                  </a:lnTo>
                  <a:lnTo>
                    <a:pt x="288" y="253"/>
                  </a:lnTo>
                  <a:lnTo>
                    <a:pt x="283" y="261"/>
                  </a:lnTo>
                  <a:lnTo>
                    <a:pt x="279" y="268"/>
                  </a:lnTo>
                  <a:lnTo>
                    <a:pt x="275" y="276"/>
                  </a:lnTo>
                  <a:lnTo>
                    <a:pt x="271" y="284"/>
                  </a:lnTo>
                  <a:lnTo>
                    <a:pt x="267" y="292"/>
                  </a:lnTo>
                  <a:lnTo>
                    <a:pt x="265" y="300"/>
                  </a:lnTo>
                  <a:lnTo>
                    <a:pt x="262" y="308"/>
                  </a:lnTo>
                  <a:lnTo>
                    <a:pt x="261" y="316"/>
                  </a:lnTo>
                  <a:lnTo>
                    <a:pt x="259" y="324"/>
                  </a:lnTo>
                  <a:lnTo>
                    <a:pt x="265" y="334"/>
                  </a:lnTo>
                  <a:lnTo>
                    <a:pt x="272" y="342"/>
                  </a:lnTo>
                  <a:lnTo>
                    <a:pt x="281" y="347"/>
                  </a:lnTo>
                  <a:lnTo>
                    <a:pt x="290" y="351"/>
                  </a:lnTo>
                  <a:lnTo>
                    <a:pt x="302" y="353"/>
                  </a:lnTo>
                  <a:lnTo>
                    <a:pt x="313" y="355"/>
                  </a:lnTo>
                  <a:lnTo>
                    <a:pt x="325" y="356"/>
                  </a:lnTo>
                  <a:lnTo>
                    <a:pt x="337" y="357"/>
                  </a:lnTo>
                  <a:lnTo>
                    <a:pt x="348" y="357"/>
                  </a:lnTo>
                  <a:lnTo>
                    <a:pt x="360" y="359"/>
                  </a:lnTo>
                  <a:lnTo>
                    <a:pt x="370" y="361"/>
                  </a:lnTo>
                  <a:lnTo>
                    <a:pt x="380" y="365"/>
                  </a:lnTo>
                  <a:lnTo>
                    <a:pt x="388" y="370"/>
                  </a:lnTo>
                  <a:lnTo>
                    <a:pt x="394" y="378"/>
                  </a:lnTo>
                  <a:lnTo>
                    <a:pt x="399" y="387"/>
                  </a:lnTo>
                  <a:lnTo>
                    <a:pt x="400" y="401"/>
                  </a:lnTo>
                  <a:lnTo>
                    <a:pt x="347" y="480"/>
                  </a:lnTo>
                  <a:lnTo>
                    <a:pt x="225" y="398"/>
                  </a:lnTo>
                  <a:lnTo>
                    <a:pt x="202" y="404"/>
                  </a:lnTo>
                  <a:lnTo>
                    <a:pt x="168" y="477"/>
                  </a:lnTo>
                  <a:lnTo>
                    <a:pt x="165" y="478"/>
                  </a:lnTo>
                  <a:lnTo>
                    <a:pt x="162" y="479"/>
                  </a:lnTo>
                  <a:lnTo>
                    <a:pt x="158" y="481"/>
                  </a:lnTo>
                  <a:lnTo>
                    <a:pt x="154" y="483"/>
                  </a:lnTo>
                  <a:lnTo>
                    <a:pt x="150" y="484"/>
                  </a:lnTo>
                  <a:lnTo>
                    <a:pt x="146" y="487"/>
                  </a:lnTo>
                  <a:lnTo>
                    <a:pt x="142" y="489"/>
                  </a:lnTo>
                  <a:lnTo>
                    <a:pt x="138" y="492"/>
                  </a:lnTo>
                  <a:lnTo>
                    <a:pt x="130" y="492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603250" y="5497512"/>
              <a:ext cx="812800" cy="808037"/>
            </a:xfrm>
            <a:custGeom>
              <a:rect b="b" l="l" r="r" t="t"/>
              <a:pathLst>
                <a:path extrusionOk="0" h="508" w="511">
                  <a:moveTo>
                    <a:pt x="98" y="508"/>
                  </a:moveTo>
                  <a:lnTo>
                    <a:pt x="86" y="504"/>
                  </a:lnTo>
                  <a:lnTo>
                    <a:pt x="76" y="498"/>
                  </a:lnTo>
                  <a:lnTo>
                    <a:pt x="67" y="492"/>
                  </a:lnTo>
                  <a:lnTo>
                    <a:pt x="60" y="483"/>
                  </a:lnTo>
                  <a:lnTo>
                    <a:pt x="53" y="474"/>
                  </a:lnTo>
                  <a:lnTo>
                    <a:pt x="49" y="463"/>
                  </a:lnTo>
                  <a:lnTo>
                    <a:pt x="45" y="451"/>
                  </a:lnTo>
                  <a:lnTo>
                    <a:pt x="43" y="439"/>
                  </a:lnTo>
                  <a:lnTo>
                    <a:pt x="49" y="432"/>
                  </a:lnTo>
                  <a:lnTo>
                    <a:pt x="58" y="425"/>
                  </a:lnTo>
                  <a:lnTo>
                    <a:pt x="68" y="418"/>
                  </a:lnTo>
                  <a:lnTo>
                    <a:pt x="78" y="413"/>
                  </a:lnTo>
                  <a:lnTo>
                    <a:pt x="88" y="407"/>
                  </a:lnTo>
                  <a:lnTo>
                    <a:pt x="98" y="399"/>
                  </a:lnTo>
                  <a:lnTo>
                    <a:pt x="106" y="391"/>
                  </a:lnTo>
                  <a:lnTo>
                    <a:pt x="113" y="380"/>
                  </a:lnTo>
                  <a:lnTo>
                    <a:pt x="112" y="370"/>
                  </a:lnTo>
                  <a:lnTo>
                    <a:pt x="109" y="360"/>
                  </a:lnTo>
                  <a:lnTo>
                    <a:pt x="105" y="352"/>
                  </a:lnTo>
                  <a:lnTo>
                    <a:pt x="100" y="344"/>
                  </a:lnTo>
                  <a:lnTo>
                    <a:pt x="93" y="337"/>
                  </a:lnTo>
                  <a:lnTo>
                    <a:pt x="87" y="330"/>
                  </a:lnTo>
                  <a:lnTo>
                    <a:pt x="79" y="324"/>
                  </a:lnTo>
                  <a:lnTo>
                    <a:pt x="71" y="318"/>
                  </a:lnTo>
                  <a:lnTo>
                    <a:pt x="62" y="313"/>
                  </a:lnTo>
                  <a:lnTo>
                    <a:pt x="53" y="308"/>
                  </a:lnTo>
                  <a:lnTo>
                    <a:pt x="44" y="302"/>
                  </a:lnTo>
                  <a:lnTo>
                    <a:pt x="35" y="297"/>
                  </a:lnTo>
                  <a:lnTo>
                    <a:pt x="25" y="291"/>
                  </a:lnTo>
                  <a:lnTo>
                    <a:pt x="17" y="286"/>
                  </a:lnTo>
                  <a:lnTo>
                    <a:pt x="7" y="280"/>
                  </a:lnTo>
                  <a:lnTo>
                    <a:pt x="0" y="273"/>
                  </a:lnTo>
                  <a:lnTo>
                    <a:pt x="0" y="268"/>
                  </a:lnTo>
                  <a:lnTo>
                    <a:pt x="0" y="263"/>
                  </a:lnTo>
                  <a:lnTo>
                    <a:pt x="2" y="258"/>
                  </a:lnTo>
                  <a:lnTo>
                    <a:pt x="4" y="253"/>
                  </a:lnTo>
                  <a:lnTo>
                    <a:pt x="7" y="248"/>
                  </a:lnTo>
                  <a:lnTo>
                    <a:pt x="10" y="244"/>
                  </a:lnTo>
                  <a:lnTo>
                    <a:pt x="13" y="239"/>
                  </a:lnTo>
                  <a:lnTo>
                    <a:pt x="17" y="234"/>
                  </a:lnTo>
                  <a:lnTo>
                    <a:pt x="20" y="230"/>
                  </a:lnTo>
                  <a:lnTo>
                    <a:pt x="24" y="225"/>
                  </a:lnTo>
                  <a:lnTo>
                    <a:pt x="29" y="220"/>
                  </a:lnTo>
                  <a:lnTo>
                    <a:pt x="32" y="216"/>
                  </a:lnTo>
                  <a:lnTo>
                    <a:pt x="37" y="210"/>
                  </a:lnTo>
                  <a:lnTo>
                    <a:pt x="40" y="205"/>
                  </a:lnTo>
                  <a:lnTo>
                    <a:pt x="43" y="201"/>
                  </a:lnTo>
                  <a:lnTo>
                    <a:pt x="46" y="195"/>
                  </a:lnTo>
                  <a:lnTo>
                    <a:pt x="51" y="190"/>
                  </a:lnTo>
                  <a:lnTo>
                    <a:pt x="58" y="186"/>
                  </a:lnTo>
                  <a:lnTo>
                    <a:pt x="65" y="184"/>
                  </a:lnTo>
                  <a:lnTo>
                    <a:pt x="73" y="184"/>
                  </a:lnTo>
                  <a:lnTo>
                    <a:pt x="82" y="186"/>
                  </a:lnTo>
                  <a:lnTo>
                    <a:pt x="91" y="187"/>
                  </a:lnTo>
                  <a:lnTo>
                    <a:pt x="100" y="191"/>
                  </a:lnTo>
                  <a:lnTo>
                    <a:pt x="109" y="195"/>
                  </a:lnTo>
                  <a:lnTo>
                    <a:pt x="114" y="199"/>
                  </a:lnTo>
                  <a:lnTo>
                    <a:pt x="120" y="205"/>
                  </a:lnTo>
                  <a:lnTo>
                    <a:pt x="124" y="210"/>
                  </a:lnTo>
                  <a:lnTo>
                    <a:pt x="130" y="216"/>
                  </a:lnTo>
                  <a:lnTo>
                    <a:pt x="136" y="222"/>
                  </a:lnTo>
                  <a:lnTo>
                    <a:pt x="143" y="228"/>
                  </a:lnTo>
                  <a:lnTo>
                    <a:pt x="150" y="233"/>
                  </a:lnTo>
                  <a:lnTo>
                    <a:pt x="160" y="237"/>
                  </a:lnTo>
                  <a:lnTo>
                    <a:pt x="166" y="236"/>
                  </a:lnTo>
                  <a:lnTo>
                    <a:pt x="173" y="234"/>
                  </a:lnTo>
                  <a:lnTo>
                    <a:pt x="179" y="232"/>
                  </a:lnTo>
                  <a:lnTo>
                    <a:pt x="186" y="230"/>
                  </a:lnTo>
                  <a:lnTo>
                    <a:pt x="193" y="228"/>
                  </a:lnTo>
                  <a:lnTo>
                    <a:pt x="200" y="225"/>
                  </a:lnTo>
                  <a:lnTo>
                    <a:pt x="207" y="223"/>
                  </a:lnTo>
                  <a:lnTo>
                    <a:pt x="215" y="220"/>
                  </a:lnTo>
                  <a:lnTo>
                    <a:pt x="218" y="213"/>
                  </a:lnTo>
                  <a:lnTo>
                    <a:pt x="224" y="205"/>
                  </a:lnTo>
                  <a:lnTo>
                    <a:pt x="230" y="198"/>
                  </a:lnTo>
                  <a:lnTo>
                    <a:pt x="235" y="190"/>
                  </a:lnTo>
                  <a:lnTo>
                    <a:pt x="239" y="182"/>
                  </a:lnTo>
                  <a:lnTo>
                    <a:pt x="242" y="174"/>
                  </a:lnTo>
                  <a:lnTo>
                    <a:pt x="242" y="165"/>
                  </a:lnTo>
                  <a:lnTo>
                    <a:pt x="238" y="156"/>
                  </a:lnTo>
                  <a:lnTo>
                    <a:pt x="235" y="151"/>
                  </a:lnTo>
                  <a:lnTo>
                    <a:pt x="230" y="147"/>
                  </a:lnTo>
                  <a:lnTo>
                    <a:pt x="226" y="143"/>
                  </a:lnTo>
                  <a:lnTo>
                    <a:pt x="220" y="140"/>
                  </a:lnTo>
                  <a:lnTo>
                    <a:pt x="215" y="136"/>
                  </a:lnTo>
                  <a:lnTo>
                    <a:pt x="209" y="134"/>
                  </a:lnTo>
                  <a:lnTo>
                    <a:pt x="203" y="132"/>
                  </a:lnTo>
                  <a:lnTo>
                    <a:pt x="196" y="129"/>
                  </a:lnTo>
                  <a:lnTo>
                    <a:pt x="189" y="127"/>
                  </a:lnTo>
                  <a:lnTo>
                    <a:pt x="183" y="125"/>
                  </a:lnTo>
                  <a:lnTo>
                    <a:pt x="176" y="122"/>
                  </a:lnTo>
                  <a:lnTo>
                    <a:pt x="170" y="121"/>
                  </a:lnTo>
                  <a:lnTo>
                    <a:pt x="164" y="117"/>
                  </a:lnTo>
                  <a:lnTo>
                    <a:pt x="158" y="114"/>
                  </a:lnTo>
                  <a:lnTo>
                    <a:pt x="153" y="111"/>
                  </a:lnTo>
                  <a:lnTo>
                    <a:pt x="148" y="106"/>
                  </a:lnTo>
                  <a:lnTo>
                    <a:pt x="143" y="98"/>
                  </a:lnTo>
                  <a:lnTo>
                    <a:pt x="142" y="90"/>
                  </a:lnTo>
                  <a:lnTo>
                    <a:pt x="142" y="80"/>
                  </a:lnTo>
                  <a:lnTo>
                    <a:pt x="145" y="72"/>
                  </a:lnTo>
                  <a:lnTo>
                    <a:pt x="149" y="64"/>
                  </a:lnTo>
                  <a:lnTo>
                    <a:pt x="156" y="57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7" y="43"/>
                  </a:lnTo>
                  <a:lnTo>
                    <a:pt x="183" y="39"/>
                  </a:lnTo>
                  <a:lnTo>
                    <a:pt x="187" y="36"/>
                  </a:lnTo>
                  <a:lnTo>
                    <a:pt x="193" y="31"/>
                  </a:lnTo>
                  <a:lnTo>
                    <a:pt x="199" y="27"/>
                  </a:lnTo>
                  <a:lnTo>
                    <a:pt x="205" y="23"/>
                  </a:lnTo>
                  <a:lnTo>
                    <a:pt x="211" y="18"/>
                  </a:lnTo>
                  <a:lnTo>
                    <a:pt x="218" y="14"/>
                  </a:lnTo>
                  <a:lnTo>
                    <a:pt x="226" y="18"/>
                  </a:lnTo>
                  <a:lnTo>
                    <a:pt x="235" y="22"/>
                  </a:lnTo>
                  <a:lnTo>
                    <a:pt x="243" y="28"/>
                  </a:lnTo>
                  <a:lnTo>
                    <a:pt x="251" y="34"/>
                  </a:lnTo>
                  <a:lnTo>
                    <a:pt x="259" y="40"/>
                  </a:lnTo>
                  <a:lnTo>
                    <a:pt x="267" y="47"/>
                  </a:lnTo>
                  <a:lnTo>
                    <a:pt x="277" y="54"/>
                  </a:lnTo>
                  <a:lnTo>
                    <a:pt x="286" y="60"/>
                  </a:lnTo>
                  <a:lnTo>
                    <a:pt x="294" y="65"/>
                  </a:lnTo>
                  <a:lnTo>
                    <a:pt x="304" y="69"/>
                  </a:lnTo>
                  <a:lnTo>
                    <a:pt x="314" y="72"/>
                  </a:lnTo>
                  <a:lnTo>
                    <a:pt x="324" y="75"/>
                  </a:lnTo>
                  <a:lnTo>
                    <a:pt x="334" y="74"/>
                  </a:lnTo>
                  <a:lnTo>
                    <a:pt x="344" y="72"/>
                  </a:lnTo>
                  <a:lnTo>
                    <a:pt x="355" y="68"/>
                  </a:lnTo>
                  <a:lnTo>
                    <a:pt x="367" y="60"/>
                  </a:lnTo>
                  <a:lnTo>
                    <a:pt x="373" y="54"/>
                  </a:lnTo>
                  <a:lnTo>
                    <a:pt x="378" y="46"/>
                  </a:lnTo>
                  <a:lnTo>
                    <a:pt x="382" y="36"/>
                  </a:lnTo>
                  <a:lnTo>
                    <a:pt x="387" y="27"/>
                  </a:lnTo>
                  <a:lnTo>
                    <a:pt x="393" y="18"/>
                  </a:lnTo>
                  <a:lnTo>
                    <a:pt x="401" y="10"/>
                  </a:lnTo>
                  <a:lnTo>
                    <a:pt x="411" y="3"/>
                  </a:lnTo>
                  <a:lnTo>
                    <a:pt x="422" y="0"/>
                  </a:lnTo>
                  <a:lnTo>
                    <a:pt x="432" y="3"/>
                  </a:lnTo>
                  <a:lnTo>
                    <a:pt x="442" y="6"/>
                  </a:lnTo>
                  <a:lnTo>
                    <a:pt x="453" y="10"/>
                  </a:lnTo>
                  <a:lnTo>
                    <a:pt x="463" y="15"/>
                  </a:lnTo>
                  <a:lnTo>
                    <a:pt x="472" y="21"/>
                  </a:lnTo>
                  <a:lnTo>
                    <a:pt x="479" y="28"/>
                  </a:lnTo>
                  <a:lnTo>
                    <a:pt x="486" y="36"/>
                  </a:lnTo>
                  <a:lnTo>
                    <a:pt x="492" y="46"/>
                  </a:lnTo>
                  <a:lnTo>
                    <a:pt x="493" y="54"/>
                  </a:lnTo>
                  <a:lnTo>
                    <a:pt x="492" y="61"/>
                  </a:lnTo>
                  <a:lnTo>
                    <a:pt x="489" y="68"/>
                  </a:lnTo>
                  <a:lnTo>
                    <a:pt x="485" y="73"/>
                  </a:lnTo>
                  <a:lnTo>
                    <a:pt x="479" y="79"/>
                  </a:lnTo>
                  <a:lnTo>
                    <a:pt x="473" y="83"/>
                  </a:lnTo>
                  <a:lnTo>
                    <a:pt x="466" y="88"/>
                  </a:lnTo>
                  <a:lnTo>
                    <a:pt x="458" y="93"/>
                  </a:lnTo>
                  <a:lnTo>
                    <a:pt x="451" y="97"/>
                  </a:lnTo>
                  <a:lnTo>
                    <a:pt x="443" y="101"/>
                  </a:lnTo>
                  <a:lnTo>
                    <a:pt x="437" y="107"/>
                  </a:lnTo>
                  <a:lnTo>
                    <a:pt x="431" y="112"/>
                  </a:lnTo>
                  <a:lnTo>
                    <a:pt x="427" y="118"/>
                  </a:lnTo>
                  <a:lnTo>
                    <a:pt x="423" y="125"/>
                  </a:lnTo>
                  <a:lnTo>
                    <a:pt x="422" y="133"/>
                  </a:lnTo>
                  <a:lnTo>
                    <a:pt x="422" y="142"/>
                  </a:lnTo>
                  <a:lnTo>
                    <a:pt x="511" y="227"/>
                  </a:lnTo>
                  <a:lnTo>
                    <a:pt x="429" y="316"/>
                  </a:lnTo>
                  <a:lnTo>
                    <a:pt x="419" y="317"/>
                  </a:lnTo>
                  <a:lnTo>
                    <a:pt x="411" y="315"/>
                  </a:lnTo>
                  <a:lnTo>
                    <a:pt x="402" y="312"/>
                  </a:lnTo>
                  <a:lnTo>
                    <a:pt x="395" y="308"/>
                  </a:lnTo>
                  <a:lnTo>
                    <a:pt x="388" y="302"/>
                  </a:lnTo>
                  <a:lnTo>
                    <a:pt x="382" y="295"/>
                  </a:lnTo>
                  <a:lnTo>
                    <a:pt x="376" y="288"/>
                  </a:lnTo>
                  <a:lnTo>
                    <a:pt x="370" y="281"/>
                  </a:lnTo>
                  <a:lnTo>
                    <a:pt x="364" y="273"/>
                  </a:lnTo>
                  <a:lnTo>
                    <a:pt x="358" y="266"/>
                  </a:lnTo>
                  <a:lnTo>
                    <a:pt x="351" y="260"/>
                  </a:lnTo>
                  <a:lnTo>
                    <a:pt x="344" y="255"/>
                  </a:lnTo>
                  <a:lnTo>
                    <a:pt x="336" y="250"/>
                  </a:lnTo>
                  <a:lnTo>
                    <a:pt x="327" y="248"/>
                  </a:lnTo>
                  <a:lnTo>
                    <a:pt x="317" y="247"/>
                  </a:lnTo>
                  <a:lnTo>
                    <a:pt x="305" y="248"/>
                  </a:lnTo>
                  <a:lnTo>
                    <a:pt x="299" y="252"/>
                  </a:lnTo>
                  <a:lnTo>
                    <a:pt x="293" y="255"/>
                  </a:lnTo>
                  <a:lnTo>
                    <a:pt x="287" y="260"/>
                  </a:lnTo>
                  <a:lnTo>
                    <a:pt x="281" y="265"/>
                  </a:lnTo>
                  <a:lnTo>
                    <a:pt x="275" y="270"/>
                  </a:lnTo>
                  <a:lnTo>
                    <a:pt x="270" y="275"/>
                  </a:lnTo>
                  <a:lnTo>
                    <a:pt x="265" y="281"/>
                  </a:lnTo>
                  <a:lnTo>
                    <a:pt x="260" y="288"/>
                  </a:lnTo>
                  <a:lnTo>
                    <a:pt x="255" y="294"/>
                  </a:lnTo>
                  <a:lnTo>
                    <a:pt x="251" y="300"/>
                  </a:lnTo>
                  <a:lnTo>
                    <a:pt x="247" y="308"/>
                  </a:lnTo>
                  <a:lnTo>
                    <a:pt x="244" y="315"/>
                  </a:lnTo>
                  <a:lnTo>
                    <a:pt x="242" y="323"/>
                  </a:lnTo>
                  <a:lnTo>
                    <a:pt x="239" y="331"/>
                  </a:lnTo>
                  <a:lnTo>
                    <a:pt x="238" y="339"/>
                  </a:lnTo>
                  <a:lnTo>
                    <a:pt x="238" y="348"/>
                  </a:lnTo>
                  <a:lnTo>
                    <a:pt x="241" y="353"/>
                  </a:lnTo>
                  <a:lnTo>
                    <a:pt x="244" y="356"/>
                  </a:lnTo>
                  <a:lnTo>
                    <a:pt x="248" y="360"/>
                  </a:lnTo>
                  <a:lnTo>
                    <a:pt x="252" y="362"/>
                  </a:lnTo>
                  <a:lnTo>
                    <a:pt x="257" y="364"/>
                  </a:lnTo>
                  <a:lnTo>
                    <a:pt x="262" y="366"/>
                  </a:lnTo>
                  <a:lnTo>
                    <a:pt x="267" y="367"/>
                  </a:lnTo>
                  <a:lnTo>
                    <a:pt x="274" y="368"/>
                  </a:lnTo>
                  <a:lnTo>
                    <a:pt x="279" y="368"/>
                  </a:lnTo>
                  <a:lnTo>
                    <a:pt x="285" y="369"/>
                  </a:lnTo>
                  <a:lnTo>
                    <a:pt x="292" y="370"/>
                  </a:lnTo>
                  <a:lnTo>
                    <a:pt x="298" y="370"/>
                  </a:lnTo>
                  <a:lnTo>
                    <a:pt x="304" y="370"/>
                  </a:lnTo>
                  <a:lnTo>
                    <a:pt x="309" y="371"/>
                  </a:lnTo>
                  <a:lnTo>
                    <a:pt x="315" y="371"/>
                  </a:lnTo>
                  <a:lnTo>
                    <a:pt x="320" y="373"/>
                  </a:lnTo>
                  <a:lnTo>
                    <a:pt x="330" y="376"/>
                  </a:lnTo>
                  <a:lnTo>
                    <a:pt x="337" y="382"/>
                  </a:lnTo>
                  <a:lnTo>
                    <a:pt x="344" y="389"/>
                  </a:lnTo>
                  <a:lnTo>
                    <a:pt x="349" y="398"/>
                  </a:lnTo>
                  <a:lnTo>
                    <a:pt x="353" y="407"/>
                  </a:lnTo>
                  <a:lnTo>
                    <a:pt x="355" y="417"/>
                  </a:lnTo>
                  <a:lnTo>
                    <a:pt x="356" y="427"/>
                  </a:lnTo>
                  <a:lnTo>
                    <a:pt x="355" y="436"/>
                  </a:lnTo>
                  <a:lnTo>
                    <a:pt x="352" y="443"/>
                  </a:lnTo>
                  <a:lnTo>
                    <a:pt x="348" y="448"/>
                  </a:lnTo>
                  <a:lnTo>
                    <a:pt x="343" y="453"/>
                  </a:lnTo>
                  <a:lnTo>
                    <a:pt x="339" y="458"/>
                  </a:lnTo>
                  <a:lnTo>
                    <a:pt x="334" y="462"/>
                  </a:lnTo>
                  <a:lnTo>
                    <a:pt x="330" y="468"/>
                  </a:lnTo>
                  <a:lnTo>
                    <a:pt x="324" y="473"/>
                  </a:lnTo>
                  <a:lnTo>
                    <a:pt x="320" y="479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295" y="474"/>
                  </a:lnTo>
                  <a:lnTo>
                    <a:pt x="286" y="470"/>
                  </a:lnTo>
                  <a:lnTo>
                    <a:pt x="278" y="465"/>
                  </a:lnTo>
                  <a:lnTo>
                    <a:pt x="268" y="461"/>
                  </a:lnTo>
                  <a:lnTo>
                    <a:pt x="259" y="455"/>
                  </a:lnTo>
                  <a:lnTo>
                    <a:pt x="250" y="450"/>
                  </a:lnTo>
                  <a:lnTo>
                    <a:pt x="241" y="445"/>
                  </a:lnTo>
                  <a:lnTo>
                    <a:pt x="231" y="441"/>
                  </a:lnTo>
                  <a:lnTo>
                    <a:pt x="222" y="437"/>
                  </a:lnTo>
                  <a:lnTo>
                    <a:pt x="211" y="435"/>
                  </a:lnTo>
                  <a:lnTo>
                    <a:pt x="202" y="432"/>
                  </a:lnTo>
                  <a:lnTo>
                    <a:pt x="193" y="432"/>
                  </a:lnTo>
                  <a:lnTo>
                    <a:pt x="182" y="433"/>
                  </a:lnTo>
                  <a:lnTo>
                    <a:pt x="172" y="436"/>
                  </a:lnTo>
                  <a:lnTo>
                    <a:pt x="98" y="508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1119187" y="6075362"/>
              <a:ext cx="814387" cy="782637"/>
            </a:xfrm>
            <a:custGeom>
              <a:rect b="b" l="l" r="r" t="t"/>
              <a:pathLst>
                <a:path extrusionOk="0" h="492" w="512">
                  <a:moveTo>
                    <a:pt x="130" y="492"/>
                  </a:moveTo>
                  <a:lnTo>
                    <a:pt x="120" y="486"/>
                  </a:lnTo>
                  <a:lnTo>
                    <a:pt x="111" y="481"/>
                  </a:lnTo>
                  <a:lnTo>
                    <a:pt x="101" y="475"/>
                  </a:lnTo>
                  <a:lnTo>
                    <a:pt x="93" y="469"/>
                  </a:lnTo>
                  <a:lnTo>
                    <a:pt x="85" y="463"/>
                  </a:lnTo>
                  <a:lnTo>
                    <a:pt x="78" y="454"/>
                  </a:lnTo>
                  <a:lnTo>
                    <a:pt x="71" y="444"/>
                  </a:lnTo>
                  <a:lnTo>
                    <a:pt x="64" y="433"/>
                  </a:lnTo>
                  <a:lnTo>
                    <a:pt x="111" y="35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0" y="270"/>
                  </a:lnTo>
                  <a:lnTo>
                    <a:pt x="1" y="264"/>
                  </a:lnTo>
                  <a:lnTo>
                    <a:pt x="3" y="259"/>
                  </a:lnTo>
                  <a:lnTo>
                    <a:pt x="5" y="252"/>
                  </a:lnTo>
                  <a:lnTo>
                    <a:pt x="7" y="246"/>
                  </a:lnTo>
                  <a:lnTo>
                    <a:pt x="10" y="240"/>
                  </a:lnTo>
                  <a:lnTo>
                    <a:pt x="13" y="234"/>
                  </a:lnTo>
                  <a:lnTo>
                    <a:pt x="17" y="227"/>
                  </a:lnTo>
                  <a:lnTo>
                    <a:pt x="21" y="222"/>
                  </a:lnTo>
                  <a:lnTo>
                    <a:pt x="26" y="216"/>
                  </a:lnTo>
                  <a:lnTo>
                    <a:pt x="30" y="211"/>
                  </a:lnTo>
                  <a:lnTo>
                    <a:pt x="35" y="205"/>
                  </a:lnTo>
                  <a:lnTo>
                    <a:pt x="40" y="201"/>
                  </a:lnTo>
                  <a:lnTo>
                    <a:pt x="44" y="196"/>
                  </a:lnTo>
                  <a:lnTo>
                    <a:pt x="49" y="193"/>
                  </a:lnTo>
                  <a:lnTo>
                    <a:pt x="60" y="191"/>
                  </a:lnTo>
                  <a:lnTo>
                    <a:pt x="70" y="191"/>
                  </a:lnTo>
                  <a:lnTo>
                    <a:pt x="81" y="193"/>
                  </a:lnTo>
                  <a:lnTo>
                    <a:pt x="92" y="196"/>
                  </a:lnTo>
                  <a:lnTo>
                    <a:pt x="102" y="201"/>
                  </a:lnTo>
                  <a:lnTo>
                    <a:pt x="112" y="205"/>
                  </a:lnTo>
                  <a:lnTo>
                    <a:pt x="122" y="211"/>
                  </a:lnTo>
                  <a:lnTo>
                    <a:pt x="132" y="216"/>
                  </a:lnTo>
                  <a:lnTo>
                    <a:pt x="142" y="220"/>
                  </a:lnTo>
                  <a:lnTo>
                    <a:pt x="150" y="223"/>
                  </a:lnTo>
                  <a:lnTo>
                    <a:pt x="160" y="226"/>
                  </a:lnTo>
                  <a:lnTo>
                    <a:pt x="169" y="226"/>
                  </a:lnTo>
                  <a:lnTo>
                    <a:pt x="178" y="223"/>
                  </a:lnTo>
                  <a:lnTo>
                    <a:pt x="186" y="219"/>
                  </a:lnTo>
                  <a:lnTo>
                    <a:pt x="194" y="211"/>
                  </a:lnTo>
                  <a:lnTo>
                    <a:pt x="202" y="200"/>
                  </a:lnTo>
                  <a:lnTo>
                    <a:pt x="207" y="192"/>
                  </a:lnTo>
                  <a:lnTo>
                    <a:pt x="212" y="183"/>
                  </a:lnTo>
                  <a:lnTo>
                    <a:pt x="216" y="174"/>
                  </a:lnTo>
                  <a:lnTo>
                    <a:pt x="219" y="165"/>
                  </a:lnTo>
                  <a:lnTo>
                    <a:pt x="222" y="156"/>
                  </a:lnTo>
                  <a:lnTo>
                    <a:pt x="222" y="146"/>
                  </a:lnTo>
                  <a:lnTo>
                    <a:pt x="219" y="138"/>
                  </a:lnTo>
                  <a:lnTo>
                    <a:pt x="213" y="128"/>
                  </a:lnTo>
                  <a:lnTo>
                    <a:pt x="210" y="123"/>
                  </a:lnTo>
                  <a:lnTo>
                    <a:pt x="204" y="119"/>
                  </a:lnTo>
                  <a:lnTo>
                    <a:pt x="198" y="115"/>
                  </a:lnTo>
                  <a:lnTo>
                    <a:pt x="192" y="112"/>
                  </a:lnTo>
                  <a:lnTo>
                    <a:pt x="186" y="109"/>
                  </a:lnTo>
                  <a:lnTo>
                    <a:pt x="178" y="105"/>
                  </a:lnTo>
                  <a:lnTo>
                    <a:pt x="171" y="102"/>
                  </a:lnTo>
                  <a:lnTo>
                    <a:pt x="165" y="98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6"/>
                  </a:lnTo>
                  <a:lnTo>
                    <a:pt x="142" y="81"/>
                  </a:lnTo>
                  <a:lnTo>
                    <a:pt x="139" y="74"/>
                  </a:lnTo>
                  <a:lnTo>
                    <a:pt x="137" y="68"/>
                  </a:lnTo>
                  <a:lnTo>
                    <a:pt x="137" y="60"/>
                  </a:lnTo>
                  <a:lnTo>
                    <a:pt x="138" y="51"/>
                  </a:lnTo>
                  <a:lnTo>
                    <a:pt x="142" y="44"/>
                  </a:lnTo>
                  <a:lnTo>
                    <a:pt x="146" y="38"/>
                  </a:lnTo>
                  <a:lnTo>
                    <a:pt x="150" y="32"/>
                  </a:lnTo>
                  <a:lnTo>
                    <a:pt x="155" y="26"/>
                  </a:lnTo>
                  <a:lnTo>
                    <a:pt x="160" y="20"/>
                  </a:lnTo>
                  <a:lnTo>
                    <a:pt x="165" y="14"/>
                  </a:lnTo>
                  <a:lnTo>
                    <a:pt x="170" y="8"/>
                  </a:lnTo>
                  <a:lnTo>
                    <a:pt x="176" y="0"/>
                  </a:lnTo>
                  <a:lnTo>
                    <a:pt x="183" y="5"/>
                  </a:lnTo>
                  <a:lnTo>
                    <a:pt x="191" y="10"/>
                  </a:lnTo>
                  <a:lnTo>
                    <a:pt x="198" y="15"/>
                  </a:lnTo>
                  <a:lnTo>
                    <a:pt x="207" y="19"/>
                  </a:lnTo>
                  <a:lnTo>
                    <a:pt x="215" y="23"/>
                  </a:lnTo>
                  <a:lnTo>
                    <a:pt x="224" y="26"/>
                  </a:lnTo>
                  <a:lnTo>
                    <a:pt x="233" y="29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1" y="36"/>
                  </a:lnTo>
                  <a:lnTo>
                    <a:pt x="270" y="37"/>
                  </a:lnTo>
                  <a:lnTo>
                    <a:pt x="279" y="38"/>
                  </a:lnTo>
                  <a:lnTo>
                    <a:pt x="288" y="38"/>
                  </a:lnTo>
                  <a:lnTo>
                    <a:pt x="298" y="38"/>
                  </a:lnTo>
                  <a:lnTo>
                    <a:pt x="307" y="37"/>
                  </a:lnTo>
                  <a:lnTo>
                    <a:pt x="316" y="36"/>
                  </a:lnTo>
                  <a:lnTo>
                    <a:pt x="282" y="120"/>
                  </a:lnTo>
                  <a:lnTo>
                    <a:pt x="285" y="123"/>
                  </a:lnTo>
                  <a:lnTo>
                    <a:pt x="288" y="126"/>
                  </a:lnTo>
                  <a:lnTo>
                    <a:pt x="291" y="129"/>
                  </a:lnTo>
                  <a:lnTo>
                    <a:pt x="295" y="131"/>
                  </a:lnTo>
                  <a:lnTo>
                    <a:pt x="298" y="134"/>
                  </a:lnTo>
                  <a:lnTo>
                    <a:pt x="303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27" y="140"/>
                  </a:lnTo>
                  <a:lnTo>
                    <a:pt x="337" y="134"/>
                  </a:lnTo>
                  <a:lnTo>
                    <a:pt x="345" y="125"/>
                  </a:lnTo>
                  <a:lnTo>
                    <a:pt x="352" y="113"/>
                  </a:lnTo>
                  <a:lnTo>
                    <a:pt x="357" y="101"/>
                  </a:lnTo>
                  <a:lnTo>
                    <a:pt x="363" y="89"/>
                  </a:lnTo>
                  <a:lnTo>
                    <a:pt x="372" y="78"/>
                  </a:lnTo>
                  <a:lnTo>
                    <a:pt x="382" y="69"/>
                  </a:lnTo>
                  <a:lnTo>
                    <a:pt x="385" y="77"/>
                  </a:lnTo>
                  <a:lnTo>
                    <a:pt x="390" y="86"/>
                  </a:lnTo>
                  <a:lnTo>
                    <a:pt x="395" y="94"/>
                  </a:lnTo>
                  <a:lnTo>
                    <a:pt x="402" y="101"/>
                  </a:lnTo>
                  <a:lnTo>
                    <a:pt x="409" y="109"/>
                  </a:lnTo>
                  <a:lnTo>
                    <a:pt x="416" y="117"/>
                  </a:lnTo>
                  <a:lnTo>
                    <a:pt x="424" y="123"/>
                  </a:lnTo>
                  <a:lnTo>
                    <a:pt x="432" y="130"/>
                  </a:lnTo>
                  <a:lnTo>
                    <a:pt x="441" y="137"/>
                  </a:lnTo>
                  <a:lnTo>
                    <a:pt x="450" y="143"/>
                  </a:lnTo>
                  <a:lnTo>
                    <a:pt x="459" y="149"/>
                  </a:lnTo>
                  <a:lnTo>
                    <a:pt x="469" y="154"/>
                  </a:lnTo>
                  <a:lnTo>
                    <a:pt x="480" y="159"/>
                  </a:lnTo>
                  <a:lnTo>
                    <a:pt x="490" y="165"/>
                  </a:lnTo>
                  <a:lnTo>
                    <a:pt x="501" y="170"/>
                  </a:lnTo>
                  <a:lnTo>
                    <a:pt x="512" y="174"/>
                  </a:lnTo>
                  <a:lnTo>
                    <a:pt x="447" y="287"/>
                  </a:lnTo>
                  <a:lnTo>
                    <a:pt x="431" y="287"/>
                  </a:lnTo>
                  <a:lnTo>
                    <a:pt x="328" y="211"/>
                  </a:lnTo>
                  <a:lnTo>
                    <a:pt x="322" y="216"/>
                  </a:lnTo>
                  <a:lnTo>
                    <a:pt x="316" y="222"/>
                  </a:lnTo>
                  <a:lnTo>
                    <a:pt x="311" y="227"/>
                  </a:lnTo>
                  <a:lnTo>
                    <a:pt x="305" y="234"/>
                  </a:lnTo>
                  <a:lnTo>
                    <a:pt x="299" y="240"/>
                  </a:lnTo>
                  <a:lnTo>
                    <a:pt x="293" y="247"/>
                  </a:lnTo>
                  <a:lnTo>
                    <a:pt x="288" y="253"/>
                  </a:lnTo>
                  <a:lnTo>
                    <a:pt x="283" y="261"/>
                  </a:lnTo>
                  <a:lnTo>
                    <a:pt x="279" y="268"/>
                  </a:lnTo>
                  <a:lnTo>
                    <a:pt x="275" y="276"/>
                  </a:lnTo>
                  <a:lnTo>
                    <a:pt x="271" y="284"/>
                  </a:lnTo>
                  <a:lnTo>
                    <a:pt x="267" y="292"/>
                  </a:lnTo>
                  <a:lnTo>
                    <a:pt x="265" y="300"/>
                  </a:lnTo>
                  <a:lnTo>
                    <a:pt x="262" y="308"/>
                  </a:lnTo>
                  <a:lnTo>
                    <a:pt x="261" y="316"/>
                  </a:lnTo>
                  <a:lnTo>
                    <a:pt x="259" y="324"/>
                  </a:lnTo>
                  <a:lnTo>
                    <a:pt x="265" y="334"/>
                  </a:lnTo>
                  <a:lnTo>
                    <a:pt x="272" y="342"/>
                  </a:lnTo>
                  <a:lnTo>
                    <a:pt x="281" y="347"/>
                  </a:lnTo>
                  <a:lnTo>
                    <a:pt x="290" y="351"/>
                  </a:lnTo>
                  <a:lnTo>
                    <a:pt x="302" y="353"/>
                  </a:lnTo>
                  <a:lnTo>
                    <a:pt x="313" y="355"/>
                  </a:lnTo>
                  <a:lnTo>
                    <a:pt x="325" y="356"/>
                  </a:lnTo>
                  <a:lnTo>
                    <a:pt x="337" y="357"/>
                  </a:lnTo>
                  <a:lnTo>
                    <a:pt x="348" y="357"/>
                  </a:lnTo>
                  <a:lnTo>
                    <a:pt x="360" y="359"/>
                  </a:lnTo>
                  <a:lnTo>
                    <a:pt x="370" y="361"/>
                  </a:lnTo>
                  <a:lnTo>
                    <a:pt x="380" y="365"/>
                  </a:lnTo>
                  <a:lnTo>
                    <a:pt x="388" y="370"/>
                  </a:lnTo>
                  <a:lnTo>
                    <a:pt x="394" y="378"/>
                  </a:lnTo>
                  <a:lnTo>
                    <a:pt x="399" y="387"/>
                  </a:lnTo>
                  <a:lnTo>
                    <a:pt x="400" y="401"/>
                  </a:lnTo>
                  <a:lnTo>
                    <a:pt x="347" y="480"/>
                  </a:lnTo>
                  <a:lnTo>
                    <a:pt x="225" y="398"/>
                  </a:lnTo>
                  <a:lnTo>
                    <a:pt x="202" y="404"/>
                  </a:lnTo>
                  <a:lnTo>
                    <a:pt x="168" y="477"/>
                  </a:lnTo>
                  <a:lnTo>
                    <a:pt x="165" y="478"/>
                  </a:lnTo>
                  <a:lnTo>
                    <a:pt x="162" y="479"/>
                  </a:lnTo>
                  <a:lnTo>
                    <a:pt x="158" y="481"/>
                  </a:lnTo>
                  <a:lnTo>
                    <a:pt x="154" y="483"/>
                  </a:lnTo>
                  <a:lnTo>
                    <a:pt x="150" y="484"/>
                  </a:lnTo>
                  <a:lnTo>
                    <a:pt x="146" y="487"/>
                  </a:lnTo>
                  <a:lnTo>
                    <a:pt x="142" y="489"/>
                  </a:lnTo>
                  <a:lnTo>
                    <a:pt x="138" y="492"/>
                  </a:lnTo>
                  <a:lnTo>
                    <a:pt x="130" y="492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-4762" y="5935662"/>
              <a:ext cx="534987" cy="563562"/>
            </a:xfrm>
            <a:custGeom>
              <a:rect b="b" l="l" r="r" t="t"/>
              <a:pathLst>
                <a:path extrusionOk="0" h="354" w="336">
                  <a:moveTo>
                    <a:pt x="335" y="147"/>
                  </a:moveTo>
                  <a:lnTo>
                    <a:pt x="329" y="153"/>
                  </a:lnTo>
                  <a:lnTo>
                    <a:pt x="323" y="158"/>
                  </a:lnTo>
                  <a:lnTo>
                    <a:pt x="315" y="160"/>
                  </a:lnTo>
                  <a:lnTo>
                    <a:pt x="306" y="163"/>
                  </a:lnTo>
                  <a:lnTo>
                    <a:pt x="297" y="165"/>
                  </a:lnTo>
                  <a:lnTo>
                    <a:pt x="288" y="167"/>
                  </a:lnTo>
                  <a:lnTo>
                    <a:pt x="280" y="168"/>
                  </a:lnTo>
                  <a:lnTo>
                    <a:pt x="270" y="170"/>
                  </a:lnTo>
                  <a:lnTo>
                    <a:pt x="261" y="172"/>
                  </a:lnTo>
                  <a:lnTo>
                    <a:pt x="254" y="175"/>
                  </a:lnTo>
                  <a:lnTo>
                    <a:pt x="247" y="179"/>
                  </a:lnTo>
                  <a:lnTo>
                    <a:pt x="242" y="183"/>
                  </a:lnTo>
                  <a:lnTo>
                    <a:pt x="237" y="191"/>
                  </a:lnTo>
                  <a:lnTo>
                    <a:pt x="233" y="199"/>
                  </a:lnTo>
                  <a:lnTo>
                    <a:pt x="232" y="209"/>
                  </a:lnTo>
                  <a:lnTo>
                    <a:pt x="233" y="222"/>
                  </a:lnTo>
                  <a:lnTo>
                    <a:pt x="236" y="229"/>
                  </a:lnTo>
                  <a:lnTo>
                    <a:pt x="239" y="237"/>
                  </a:lnTo>
                  <a:lnTo>
                    <a:pt x="240" y="243"/>
                  </a:lnTo>
                  <a:lnTo>
                    <a:pt x="242" y="252"/>
                  </a:lnTo>
                  <a:lnTo>
                    <a:pt x="242" y="259"/>
                  </a:lnTo>
                  <a:lnTo>
                    <a:pt x="243" y="266"/>
                  </a:lnTo>
                  <a:lnTo>
                    <a:pt x="243" y="275"/>
                  </a:lnTo>
                  <a:lnTo>
                    <a:pt x="243" y="283"/>
                  </a:lnTo>
                  <a:lnTo>
                    <a:pt x="237" y="286"/>
                  </a:lnTo>
                  <a:lnTo>
                    <a:pt x="232" y="289"/>
                  </a:lnTo>
                  <a:lnTo>
                    <a:pt x="227" y="291"/>
                  </a:lnTo>
                  <a:lnTo>
                    <a:pt x="221" y="293"/>
                  </a:lnTo>
                  <a:lnTo>
                    <a:pt x="216" y="294"/>
                  </a:lnTo>
                  <a:lnTo>
                    <a:pt x="209" y="297"/>
                  </a:lnTo>
                  <a:lnTo>
                    <a:pt x="202" y="300"/>
                  </a:lnTo>
                  <a:lnTo>
                    <a:pt x="195" y="300"/>
                  </a:lnTo>
                  <a:lnTo>
                    <a:pt x="189" y="302"/>
                  </a:lnTo>
                  <a:lnTo>
                    <a:pt x="182" y="303"/>
                  </a:lnTo>
                  <a:lnTo>
                    <a:pt x="175" y="303"/>
                  </a:lnTo>
                  <a:lnTo>
                    <a:pt x="169" y="303"/>
                  </a:lnTo>
                  <a:lnTo>
                    <a:pt x="162" y="303"/>
                  </a:lnTo>
                  <a:lnTo>
                    <a:pt x="155" y="303"/>
                  </a:lnTo>
                  <a:lnTo>
                    <a:pt x="149" y="303"/>
                  </a:lnTo>
                  <a:lnTo>
                    <a:pt x="143" y="299"/>
                  </a:lnTo>
                  <a:lnTo>
                    <a:pt x="140" y="293"/>
                  </a:lnTo>
                  <a:lnTo>
                    <a:pt x="140" y="285"/>
                  </a:lnTo>
                  <a:lnTo>
                    <a:pt x="142" y="276"/>
                  </a:lnTo>
                  <a:lnTo>
                    <a:pt x="144" y="268"/>
                  </a:lnTo>
                  <a:lnTo>
                    <a:pt x="147" y="260"/>
                  </a:lnTo>
                  <a:lnTo>
                    <a:pt x="149" y="252"/>
                  </a:lnTo>
                  <a:lnTo>
                    <a:pt x="149" y="243"/>
                  </a:lnTo>
                  <a:lnTo>
                    <a:pt x="149" y="235"/>
                  </a:lnTo>
                  <a:lnTo>
                    <a:pt x="146" y="229"/>
                  </a:lnTo>
                  <a:lnTo>
                    <a:pt x="143" y="224"/>
                  </a:lnTo>
                  <a:lnTo>
                    <a:pt x="139" y="220"/>
                  </a:lnTo>
                  <a:lnTo>
                    <a:pt x="136" y="217"/>
                  </a:lnTo>
                  <a:lnTo>
                    <a:pt x="130" y="214"/>
                  </a:lnTo>
                  <a:lnTo>
                    <a:pt x="126" y="211"/>
                  </a:lnTo>
                  <a:lnTo>
                    <a:pt x="121" y="210"/>
                  </a:lnTo>
                  <a:lnTo>
                    <a:pt x="116" y="209"/>
                  </a:lnTo>
                  <a:lnTo>
                    <a:pt x="110" y="208"/>
                  </a:lnTo>
                  <a:lnTo>
                    <a:pt x="105" y="208"/>
                  </a:lnTo>
                  <a:lnTo>
                    <a:pt x="99" y="206"/>
                  </a:lnTo>
                  <a:lnTo>
                    <a:pt x="93" y="206"/>
                  </a:lnTo>
                  <a:lnTo>
                    <a:pt x="87" y="207"/>
                  </a:lnTo>
                  <a:lnTo>
                    <a:pt x="81" y="206"/>
                  </a:lnTo>
                  <a:lnTo>
                    <a:pt x="75" y="207"/>
                  </a:lnTo>
                  <a:lnTo>
                    <a:pt x="70" y="207"/>
                  </a:lnTo>
                  <a:lnTo>
                    <a:pt x="62" y="209"/>
                  </a:lnTo>
                  <a:lnTo>
                    <a:pt x="56" y="212"/>
                  </a:lnTo>
                  <a:lnTo>
                    <a:pt x="51" y="216"/>
                  </a:lnTo>
                  <a:lnTo>
                    <a:pt x="46" y="219"/>
                  </a:lnTo>
                  <a:lnTo>
                    <a:pt x="41" y="224"/>
                  </a:lnTo>
                  <a:lnTo>
                    <a:pt x="37" y="229"/>
                  </a:lnTo>
                  <a:lnTo>
                    <a:pt x="34" y="234"/>
                  </a:lnTo>
                  <a:lnTo>
                    <a:pt x="29" y="241"/>
                  </a:lnTo>
                  <a:lnTo>
                    <a:pt x="30" y="248"/>
                  </a:lnTo>
                  <a:lnTo>
                    <a:pt x="31" y="253"/>
                  </a:lnTo>
                  <a:lnTo>
                    <a:pt x="32" y="260"/>
                  </a:lnTo>
                  <a:lnTo>
                    <a:pt x="35" y="266"/>
                  </a:lnTo>
                  <a:lnTo>
                    <a:pt x="37" y="272"/>
                  </a:lnTo>
                  <a:lnTo>
                    <a:pt x="42" y="279"/>
                  </a:lnTo>
                  <a:lnTo>
                    <a:pt x="43" y="284"/>
                  </a:lnTo>
                  <a:lnTo>
                    <a:pt x="45" y="289"/>
                  </a:lnTo>
                  <a:lnTo>
                    <a:pt x="49" y="296"/>
                  </a:lnTo>
                  <a:lnTo>
                    <a:pt x="50" y="303"/>
                  </a:lnTo>
                  <a:lnTo>
                    <a:pt x="50" y="309"/>
                  </a:lnTo>
                  <a:lnTo>
                    <a:pt x="50" y="316"/>
                  </a:lnTo>
                  <a:lnTo>
                    <a:pt x="49" y="321"/>
                  </a:lnTo>
                  <a:lnTo>
                    <a:pt x="47" y="326"/>
                  </a:lnTo>
                  <a:lnTo>
                    <a:pt x="41" y="333"/>
                  </a:lnTo>
                  <a:lnTo>
                    <a:pt x="35" y="339"/>
                  </a:lnTo>
                  <a:lnTo>
                    <a:pt x="32" y="341"/>
                  </a:lnTo>
                  <a:lnTo>
                    <a:pt x="30" y="343"/>
                  </a:lnTo>
                  <a:lnTo>
                    <a:pt x="25" y="345"/>
                  </a:lnTo>
                  <a:lnTo>
                    <a:pt x="21" y="348"/>
                  </a:lnTo>
                  <a:lnTo>
                    <a:pt x="17" y="349"/>
                  </a:lnTo>
                  <a:lnTo>
                    <a:pt x="12" y="350"/>
                  </a:lnTo>
                  <a:lnTo>
                    <a:pt x="7" y="353"/>
                  </a:lnTo>
                  <a:lnTo>
                    <a:pt x="0" y="354"/>
                  </a:lnTo>
                  <a:lnTo>
                    <a:pt x="0" y="19"/>
                  </a:lnTo>
                  <a:lnTo>
                    <a:pt x="12" y="31"/>
                  </a:lnTo>
                  <a:lnTo>
                    <a:pt x="14" y="34"/>
                  </a:lnTo>
                  <a:lnTo>
                    <a:pt x="16" y="39"/>
                  </a:lnTo>
                  <a:lnTo>
                    <a:pt x="18" y="43"/>
                  </a:lnTo>
                  <a:lnTo>
                    <a:pt x="17" y="47"/>
                  </a:lnTo>
                  <a:lnTo>
                    <a:pt x="16" y="51"/>
                  </a:lnTo>
                  <a:lnTo>
                    <a:pt x="16" y="56"/>
                  </a:lnTo>
                  <a:lnTo>
                    <a:pt x="16" y="60"/>
                  </a:lnTo>
                  <a:lnTo>
                    <a:pt x="14" y="64"/>
                  </a:lnTo>
                  <a:lnTo>
                    <a:pt x="13" y="68"/>
                  </a:lnTo>
                  <a:lnTo>
                    <a:pt x="12" y="73"/>
                  </a:lnTo>
                  <a:lnTo>
                    <a:pt x="11" y="78"/>
                  </a:lnTo>
                  <a:lnTo>
                    <a:pt x="10" y="82"/>
                  </a:lnTo>
                  <a:lnTo>
                    <a:pt x="9" y="87"/>
                  </a:lnTo>
                  <a:lnTo>
                    <a:pt x="9" y="92"/>
                  </a:lnTo>
                  <a:lnTo>
                    <a:pt x="8" y="97"/>
                  </a:lnTo>
                  <a:lnTo>
                    <a:pt x="9" y="102"/>
                  </a:lnTo>
                  <a:lnTo>
                    <a:pt x="12" y="107"/>
                  </a:lnTo>
                  <a:lnTo>
                    <a:pt x="16" y="112"/>
                  </a:lnTo>
                  <a:lnTo>
                    <a:pt x="19" y="118"/>
                  </a:lnTo>
                  <a:lnTo>
                    <a:pt x="27" y="122"/>
                  </a:lnTo>
                  <a:lnTo>
                    <a:pt x="33" y="126"/>
                  </a:lnTo>
                  <a:lnTo>
                    <a:pt x="40" y="128"/>
                  </a:lnTo>
                  <a:lnTo>
                    <a:pt x="48" y="128"/>
                  </a:lnTo>
                  <a:lnTo>
                    <a:pt x="56" y="129"/>
                  </a:lnTo>
                  <a:lnTo>
                    <a:pt x="61" y="127"/>
                  </a:lnTo>
                  <a:lnTo>
                    <a:pt x="65" y="127"/>
                  </a:lnTo>
                  <a:lnTo>
                    <a:pt x="70" y="126"/>
                  </a:lnTo>
                  <a:lnTo>
                    <a:pt x="76" y="126"/>
                  </a:lnTo>
                  <a:lnTo>
                    <a:pt x="81" y="124"/>
                  </a:lnTo>
                  <a:lnTo>
                    <a:pt x="87" y="124"/>
                  </a:lnTo>
                  <a:lnTo>
                    <a:pt x="92" y="123"/>
                  </a:lnTo>
                  <a:lnTo>
                    <a:pt x="98" y="121"/>
                  </a:lnTo>
                  <a:lnTo>
                    <a:pt x="103" y="121"/>
                  </a:lnTo>
                  <a:lnTo>
                    <a:pt x="107" y="119"/>
                  </a:lnTo>
                  <a:lnTo>
                    <a:pt x="112" y="116"/>
                  </a:lnTo>
                  <a:lnTo>
                    <a:pt x="117" y="114"/>
                  </a:lnTo>
                  <a:lnTo>
                    <a:pt x="122" y="110"/>
                  </a:lnTo>
                  <a:lnTo>
                    <a:pt x="125" y="106"/>
                  </a:lnTo>
                  <a:lnTo>
                    <a:pt x="128" y="101"/>
                  </a:lnTo>
                  <a:lnTo>
                    <a:pt x="131" y="96"/>
                  </a:lnTo>
                  <a:lnTo>
                    <a:pt x="135" y="91"/>
                  </a:lnTo>
                  <a:lnTo>
                    <a:pt x="136" y="85"/>
                  </a:lnTo>
                  <a:lnTo>
                    <a:pt x="136" y="81"/>
                  </a:lnTo>
                  <a:lnTo>
                    <a:pt x="136" y="76"/>
                  </a:lnTo>
                  <a:lnTo>
                    <a:pt x="134" y="71"/>
                  </a:lnTo>
                  <a:lnTo>
                    <a:pt x="133" y="67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6" y="52"/>
                  </a:lnTo>
                  <a:lnTo>
                    <a:pt x="124" y="47"/>
                  </a:lnTo>
                  <a:lnTo>
                    <a:pt x="122" y="43"/>
                  </a:lnTo>
                  <a:lnTo>
                    <a:pt x="119" y="38"/>
                  </a:lnTo>
                  <a:lnTo>
                    <a:pt x="118" y="33"/>
                  </a:lnTo>
                  <a:lnTo>
                    <a:pt x="118" y="28"/>
                  </a:lnTo>
                  <a:lnTo>
                    <a:pt x="118" y="22"/>
                  </a:lnTo>
                  <a:lnTo>
                    <a:pt x="118" y="18"/>
                  </a:lnTo>
                  <a:lnTo>
                    <a:pt x="122" y="13"/>
                  </a:lnTo>
                  <a:lnTo>
                    <a:pt x="127" y="11"/>
                  </a:lnTo>
                  <a:lnTo>
                    <a:pt x="130" y="9"/>
                  </a:lnTo>
                  <a:lnTo>
                    <a:pt x="136" y="8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51" y="3"/>
                  </a:lnTo>
                  <a:lnTo>
                    <a:pt x="156" y="4"/>
                  </a:lnTo>
                  <a:lnTo>
                    <a:pt x="163" y="1"/>
                  </a:lnTo>
                  <a:lnTo>
                    <a:pt x="169" y="2"/>
                  </a:lnTo>
                  <a:lnTo>
                    <a:pt x="174" y="1"/>
                  </a:lnTo>
                  <a:lnTo>
                    <a:pt x="180" y="2"/>
                  </a:lnTo>
                  <a:lnTo>
                    <a:pt x="186" y="1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3" y="0"/>
                  </a:lnTo>
                  <a:lnTo>
                    <a:pt x="202" y="8"/>
                  </a:lnTo>
                  <a:lnTo>
                    <a:pt x="203" y="15"/>
                  </a:lnTo>
                  <a:lnTo>
                    <a:pt x="204" y="24"/>
                  </a:lnTo>
                  <a:lnTo>
                    <a:pt x="205" y="33"/>
                  </a:lnTo>
                  <a:lnTo>
                    <a:pt x="207" y="41"/>
                  </a:lnTo>
                  <a:lnTo>
                    <a:pt x="211" y="49"/>
                  </a:lnTo>
                  <a:lnTo>
                    <a:pt x="212" y="57"/>
                  </a:lnTo>
                  <a:lnTo>
                    <a:pt x="217" y="65"/>
                  </a:lnTo>
                  <a:lnTo>
                    <a:pt x="219" y="68"/>
                  </a:lnTo>
                  <a:lnTo>
                    <a:pt x="224" y="72"/>
                  </a:lnTo>
                  <a:lnTo>
                    <a:pt x="228" y="76"/>
                  </a:lnTo>
                  <a:lnTo>
                    <a:pt x="234" y="79"/>
                  </a:lnTo>
                  <a:lnTo>
                    <a:pt x="241" y="82"/>
                  </a:lnTo>
                  <a:lnTo>
                    <a:pt x="248" y="82"/>
                  </a:lnTo>
                  <a:lnTo>
                    <a:pt x="254" y="83"/>
                  </a:lnTo>
                  <a:lnTo>
                    <a:pt x="261" y="80"/>
                  </a:lnTo>
                  <a:lnTo>
                    <a:pt x="267" y="78"/>
                  </a:lnTo>
                  <a:lnTo>
                    <a:pt x="273" y="74"/>
                  </a:lnTo>
                  <a:lnTo>
                    <a:pt x="280" y="71"/>
                  </a:lnTo>
                  <a:lnTo>
                    <a:pt x="286" y="67"/>
                  </a:lnTo>
                  <a:lnTo>
                    <a:pt x="292" y="64"/>
                  </a:lnTo>
                  <a:lnTo>
                    <a:pt x="298" y="61"/>
                  </a:lnTo>
                  <a:lnTo>
                    <a:pt x="305" y="62"/>
                  </a:lnTo>
                  <a:lnTo>
                    <a:pt x="313" y="63"/>
                  </a:lnTo>
                  <a:lnTo>
                    <a:pt x="316" y="67"/>
                  </a:lnTo>
                  <a:lnTo>
                    <a:pt x="318" y="71"/>
                  </a:lnTo>
                  <a:lnTo>
                    <a:pt x="320" y="74"/>
                  </a:lnTo>
                  <a:lnTo>
                    <a:pt x="322" y="80"/>
                  </a:lnTo>
                  <a:lnTo>
                    <a:pt x="323" y="85"/>
                  </a:lnTo>
                  <a:lnTo>
                    <a:pt x="326" y="90"/>
                  </a:lnTo>
                  <a:lnTo>
                    <a:pt x="329" y="94"/>
                  </a:lnTo>
                  <a:lnTo>
                    <a:pt x="328" y="100"/>
                  </a:lnTo>
                  <a:lnTo>
                    <a:pt x="329" y="105"/>
                  </a:lnTo>
                  <a:lnTo>
                    <a:pt x="331" y="110"/>
                  </a:lnTo>
                  <a:lnTo>
                    <a:pt x="332" y="115"/>
                  </a:lnTo>
                  <a:lnTo>
                    <a:pt x="333" y="121"/>
                  </a:lnTo>
                  <a:lnTo>
                    <a:pt x="334" y="126"/>
                  </a:lnTo>
                  <a:lnTo>
                    <a:pt x="334" y="131"/>
                  </a:lnTo>
                  <a:lnTo>
                    <a:pt x="335" y="137"/>
                  </a:lnTo>
                  <a:lnTo>
                    <a:pt x="336" y="142"/>
                  </a:lnTo>
                  <a:lnTo>
                    <a:pt x="335" y="147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261937" y="6311900"/>
              <a:ext cx="676275" cy="541337"/>
            </a:xfrm>
            <a:custGeom>
              <a:rect b="b" l="l" r="r" t="t"/>
              <a:pathLst>
                <a:path extrusionOk="0" h="340" w="425">
                  <a:moveTo>
                    <a:pt x="131" y="340"/>
                  </a:moveTo>
                  <a:lnTo>
                    <a:pt x="132" y="311"/>
                  </a:lnTo>
                  <a:lnTo>
                    <a:pt x="128" y="290"/>
                  </a:lnTo>
                  <a:lnTo>
                    <a:pt x="100" y="265"/>
                  </a:lnTo>
                  <a:lnTo>
                    <a:pt x="37" y="249"/>
                  </a:lnTo>
                  <a:lnTo>
                    <a:pt x="2" y="210"/>
                  </a:lnTo>
                  <a:lnTo>
                    <a:pt x="0" y="174"/>
                  </a:lnTo>
                  <a:lnTo>
                    <a:pt x="10" y="150"/>
                  </a:lnTo>
                  <a:lnTo>
                    <a:pt x="32" y="135"/>
                  </a:lnTo>
                  <a:lnTo>
                    <a:pt x="48" y="136"/>
                  </a:lnTo>
                  <a:lnTo>
                    <a:pt x="82" y="142"/>
                  </a:lnTo>
                  <a:lnTo>
                    <a:pt x="98" y="145"/>
                  </a:lnTo>
                  <a:lnTo>
                    <a:pt x="123" y="146"/>
                  </a:lnTo>
                  <a:lnTo>
                    <a:pt x="154" y="136"/>
                  </a:lnTo>
                  <a:lnTo>
                    <a:pt x="172" y="117"/>
                  </a:lnTo>
                  <a:lnTo>
                    <a:pt x="181" y="103"/>
                  </a:lnTo>
                  <a:lnTo>
                    <a:pt x="185" y="91"/>
                  </a:lnTo>
                  <a:lnTo>
                    <a:pt x="181" y="75"/>
                  </a:lnTo>
                  <a:lnTo>
                    <a:pt x="178" y="57"/>
                  </a:lnTo>
                  <a:lnTo>
                    <a:pt x="175" y="41"/>
                  </a:lnTo>
                  <a:lnTo>
                    <a:pt x="177" y="23"/>
                  </a:lnTo>
                  <a:lnTo>
                    <a:pt x="185" y="4"/>
                  </a:lnTo>
                  <a:lnTo>
                    <a:pt x="201" y="0"/>
                  </a:lnTo>
                  <a:lnTo>
                    <a:pt x="220" y="0"/>
                  </a:lnTo>
                  <a:lnTo>
                    <a:pt x="240" y="4"/>
                  </a:lnTo>
                  <a:lnTo>
                    <a:pt x="246" y="7"/>
                  </a:lnTo>
                  <a:lnTo>
                    <a:pt x="265" y="16"/>
                  </a:lnTo>
                  <a:lnTo>
                    <a:pt x="275" y="25"/>
                  </a:lnTo>
                  <a:lnTo>
                    <a:pt x="284" y="37"/>
                  </a:lnTo>
                  <a:lnTo>
                    <a:pt x="287" y="58"/>
                  </a:lnTo>
                  <a:lnTo>
                    <a:pt x="280" y="80"/>
                  </a:lnTo>
                  <a:lnTo>
                    <a:pt x="269" y="101"/>
                  </a:lnTo>
                  <a:lnTo>
                    <a:pt x="261" y="132"/>
                  </a:lnTo>
                  <a:lnTo>
                    <a:pt x="271" y="157"/>
                  </a:lnTo>
                  <a:lnTo>
                    <a:pt x="286" y="171"/>
                  </a:lnTo>
                  <a:lnTo>
                    <a:pt x="305" y="181"/>
                  </a:lnTo>
                  <a:lnTo>
                    <a:pt x="326" y="185"/>
                  </a:lnTo>
                  <a:lnTo>
                    <a:pt x="337" y="186"/>
                  </a:lnTo>
                  <a:lnTo>
                    <a:pt x="360" y="188"/>
                  </a:lnTo>
                  <a:lnTo>
                    <a:pt x="395" y="190"/>
                  </a:lnTo>
                  <a:lnTo>
                    <a:pt x="417" y="208"/>
                  </a:lnTo>
                  <a:lnTo>
                    <a:pt x="425" y="246"/>
                  </a:lnTo>
                  <a:lnTo>
                    <a:pt x="412" y="300"/>
                  </a:lnTo>
                  <a:lnTo>
                    <a:pt x="400" y="329"/>
                  </a:lnTo>
                  <a:lnTo>
                    <a:pt x="393" y="334"/>
                  </a:lnTo>
                  <a:lnTo>
                    <a:pt x="377" y="339"/>
                  </a:lnTo>
                  <a:lnTo>
                    <a:pt x="362" y="338"/>
                  </a:lnTo>
                  <a:lnTo>
                    <a:pt x="338" y="331"/>
                  </a:lnTo>
                  <a:lnTo>
                    <a:pt x="329" y="327"/>
                  </a:lnTo>
                  <a:lnTo>
                    <a:pt x="313" y="322"/>
                  </a:lnTo>
                  <a:lnTo>
                    <a:pt x="297" y="317"/>
                  </a:lnTo>
                  <a:lnTo>
                    <a:pt x="280" y="315"/>
                  </a:lnTo>
                  <a:lnTo>
                    <a:pt x="260" y="324"/>
                  </a:lnTo>
                  <a:lnTo>
                    <a:pt x="246" y="340"/>
                  </a:lnTo>
                  <a:lnTo>
                    <a:pt x="131" y="340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12954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2057400" y="38100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0" type="dt"/>
          </p:nvPr>
        </p:nvSpPr>
        <p:spPr>
          <a:xfrm>
            <a:off x="1241425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2"/>
          <p:cNvSpPr txBox="1"/>
          <p:nvPr>
            <p:ph idx="11" type="ftr"/>
          </p:nvPr>
        </p:nvSpPr>
        <p:spPr>
          <a:xfrm>
            <a:off x="3679825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2"/>
          <p:cNvSpPr txBox="1"/>
          <p:nvPr>
            <p:ph idx="12" type="sldNum"/>
          </p:nvPr>
        </p:nvSpPr>
        <p:spPr>
          <a:xfrm>
            <a:off x="7108825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 txBox="1"/>
          <p:nvPr>
            <p:ph type="title"/>
          </p:nvPr>
        </p:nvSpPr>
        <p:spPr>
          <a:xfrm>
            <a:off x="12700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3" name="Google Shape;53;p3"/>
          <p:cNvSpPr txBox="1"/>
          <p:nvPr>
            <p:ph idx="1" type="body"/>
          </p:nvPr>
        </p:nvSpPr>
        <p:spPr>
          <a:xfrm>
            <a:off x="914400" y="1600200"/>
            <a:ext cx="77724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4" name="Google Shape;54;p3"/>
          <p:cNvSpPr txBox="1"/>
          <p:nvPr>
            <p:ph idx="10" type="dt"/>
          </p:nvPr>
        </p:nvSpPr>
        <p:spPr>
          <a:xfrm>
            <a:off x="1241425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3"/>
          <p:cNvSpPr txBox="1"/>
          <p:nvPr>
            <p:ph idx="11" type="ftr"/>
          </p:nvPr>
        </p:nvSpPr>
        <p:spPr>
          <a:xfrm>
            <a:off x="3679825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3"/>
          <p:cNvSpPr txBox="1"/>
          <p:nvPr>
            <p:ph idx="12" type="sldNum"/>
          </p:nvPr>
        </p:nvSpPr>
        <p:spPr>
          <a:xfrm>
            <a:off x="7108825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-17462" y="-20637"/>
            <a:ext cx="9159874" cy="6878636"/>
            <a:chOff x="-17462" y="-20637"/>
            <a:chExt cx="9159874" cy="6878636"/>
          </a:xfrm>
        </p:grpSpPr>
        <p:sp>
          <p:nvSpPr>
            <p:cNvPr id="7" name="Google Shape;7;p1"/>
            <p:cNvSpPr/>
            <p:nvPr/>
          </p:nvSpPr>
          <p:spPr>
            <a:xfrm>
              <a:off x="1600200" y="0"/>
              <a:ext cx="7542212" cy="6856412"/>
            </a:xfrm>
            <a:prstGeom prst="rect">
              <a:avLst/>
            </a:prstGeom>
            <a:gradFill>
              <a:gsLst>
                <a:gs pos="0">
                  <a:schemeClr val="folHlink"/>
                </a:gs>
                <a:gs pos="100000">
                  <a:schemeClr val="lt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0" y="0"/>
              <a:ext cx="1447800" cy="63246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1"/>
            <p:cNvSpPr/>
            <p:nvPr/>
          </p:nvSpPr>
          <p:spPr>
            <a:xfrm>
              <a:off x="122237" y="131762"/>
              <a:ext cx="709612" cy="825500"/>
            </a:xfrm>
            <a:custGeom>
              <a:rect b="b" l="l" r="r" t="t"/>
              <a:pathLst>
                <a:path extrusionOk="0" h="519" w="446">
                  <a:moveTo>
                    <a:pt x="272" y="519"/>
                  </a:moveTo>
                  <a:lnTo>
                    <a:pt x="265" y="512"/>
                  </a:lnTo>
                  <a:lnTo>
                    <a:pt x="259" y="505"/>
                  </a:lnTo>
                  <a:lnTo>
                    <a:pt x="254" y="495"/>
                  </a:lnTo>
                  <a:lnTo>
                    <a:pt x="252" y="486"/>
                  </a:lnTo>
                  <a:lnTo>
                    <a:pt x="248" y="475"/>
                  </a:lnTo>
                  <a:lnTo>
                    <a:pt x="246" y="465"/>
                  </a:lnTo>
                  <a:lnTo>
                    <a:pt x="245" y="454"/>
                  </a:lnTo>
                  <a:lnTo>
                    <a:pt x="242" y="444"/>
                  </a:lnTo>
                  <a:lnTo>
                    <a:pt x="239" y="434"/>
                  </a:lnTo>
                  <a:lnTo>
                    <a:pt x="235" y="425"/>
                  </a:lnTo>
                  <a:lnTo>
                    <a:pt x="230" y="417"/>
                  </a:lnTo>
                  <a:lnTo>
                    <a:pt x="223" y="411"/>
                  </a:lnTo>
                  <a:lnTo>
                    <a:pt x="215" y="406"/>
                  </a:lnTo>
                  <a:lnTo>
                    <a:pt x="205" y="403"/>
                  </a:lnTo>
                  <a:lnTo>
                    <a:pt x="193" y="402"/>
                  </a:lnTo>
                  <a:lnTo>
                    <a:pt x="177" y="403"/>
                  </a:lnTo>
                  <a:lnTo>
                    <a:pt x="168" y="407"/>
                  </a:lnTo>
                  <a:lnTo>
                    <a:pt x="159" y="410"/>
                  </a:lnTo>
                  <a:lnTo>
                    <a:pt x="150" y="412"/>
                  </a:lnTo>
                  <a:lnTo>
                    <a:pt x="140" y="415"/>
                  </a:lnTo>
                  <a:lnTo>
                    <a:pt x="131" y="416"/>
                  </a:lnTo>
                  <a:lnTo>
                    <a:pt x="122" y="417"/>
                  </a:lnTo>
                  <a:lnTo>
                    <a:pt x="112" y="417"/>
                  </a:lnTo>
                  <a:lnTo>
                    <a:pt x="102" y="417"/>
                  </a:lnTo>
                  <a:lnTo>
                    <a:pt x="99" y="412"/>
                  </a:lnTo>
                  <a:lnTo>
                    <a:pt x="96" y="406"/>
                  </a:lnTo>
                  <a:lnTo>
                    <a:pt x="93" y="399"/>
                  </a:lnTo>
                  <a:lnTo>
                    <a:pt x="90" y="393"/>
                  </a:lnTo>
                  <a:lnTo>
                    <a:pt x="87" y="385"/>
                  </a:lnTo>
                  <a:lnTo>
                    <a:pt x="84" y="378"/>
                  </a:lnTo>
                  <a:lnTo>
                    <a:pt x="81" y="370"/>
                  </a:lnTo>
                  <a:lnTo>
                    <a:pt x="79" y="362"/>
                  </a:lnTo>
                  <a:lnTo>
                    <a:pt x="78" y="355"/>
                  </a:lnTo>
                  <a:lnTo>
                    <a:pt x="76" y="347"/>
                  </a:lnTo>
                  <a:lnTo>
                    <a:pt x="75" y="339"/>
                  </a:lnTo>
                  <a:lnTo>
                    <a:pt x="74" y="332"/>
                  </a:lnTo>
                  <a:lnTo>
                    <a:pt x="74" y="324"/>
                  </a:lnTo>
                  <a:lnTo>
                    <a:pt x="75" y="316"/>
                  </a:lnTo>
                  <a:lnTo>
                    <a:pt x="76" y="309"/>
                  </a:lnTo>
                  <a:lnTo>
                    <a:pt x="78" y="302"/>
                  </a:lnTo>
                  <a:lnTo>
                    <a:pt x="87" y="299"/>
                  </a:lnTo>
                  <a:lnTo>
                    <a:pt x="97" y="298"/>
                  </a:lnTo>
                  <a:lnTo>
                    <a:pt x="106" y="300"/>
                  </a:lnTo>
                  <a:lnTo>
                    <a:pt x="116" y="302"/>
                  </a:lnTo>
                  <a:lnTo>
                    <a:pt x="126" y="305"/>
                  </a:lnTo>
                  <a:lnTo>
                    <a:pt x="136" y="306"/>
                  </a:lnTo>
                  <a:lnTo>
                    <a:pt x="146" y="307"/>
                  </a:lnTo>
                  <a:lnTo>
                    <a:pt x="157" y="305"/>
                  </a:lnTo>
                  <a:lnTo>
                    <a:pt x="165" y="302"/>
                  </a:lnTo>
                  <a:lnTo>
                    <a:pt x="170" y="298"/>
                  </a:lnTo>
                  <a:lnTo>
                    <a:pt x="175" y="294"/>
                  </a:lnTo>
                  <a:lnTo>
                    <a:pt x="179" y="290"/>
                  </a:lnTo>
                  <a:lnTo>
                    <a:pt x="182" y="284"/>
                  </a:lnTo>
                  <a:lnTo>
                    <a:pt x="185" y="278"/>
                  </a:lnTo>
                  <a:lnTo>
                    <a:pt x="186" y="273"/>
                  </a:lnTo>
                  <a:lnTo>
                    <a:pt x="187" y="266"/>
                  </a:lnTo>
                  <a:lnTo>
                    <a:pt x="188" y="259"/>
                  </a:lnTo>
                  <a:lnTo>
                    <a:pt x="189" y="253"/>
                  </a:lnTo>
                  <a:lnTo>
                    <a:pt x="189" y="246"/>
                  </a:lnTo>
                  <a:lnTo>
                    <a:pt x="189" y="239"/>
                  </a:lnTo>
                  <a:lnTo>
                    <a:pt x="189" y="232"/>
                  </a:lnTo>
                  <a:lnTo>
                    <a:pt x="189" y="226"/>
                  </a:lnTo>
                  <a:lnTo>
                    <a:pt x="188" y="219"/>
                  </a:lnTo>
                  <a:lnTo>
                    <a:pt x="188" y="213"/>
                  </a:lnTo>
                  <a:lnTo>
                    <a:pt x="186" y="204"/>
                  </a:lnTo>
                  <a:lnTo>
                    <a:pt x="182" y="198"/>
                  </a:lnTo>
                  <a:lnTo>
                    <a:pt x="178" y="191"/>
                  </a:lnTo>
                  <a:lnTo>
                    <a:pt x="173" y="185"/>
                  </a:lnTo>
                  <a:lnTo>
                    <a:pt x="167" y="180"/>
                  </a:lnTo>
                  <a:lnTo>
                    <a:pt x="161" y="176"/>
                  </a:lnTo>
                  <a:lnTo>
                    <a:pt x="153" y="171"/>
                  </a:lnTo>
                  <a:lnTo>
                    <a:pt x="146" y="167"/>
                  </a:lnTo>
                  <a:lnTo>
                    <a:pt x="138" y="167"/>
                  </a:lnTo>
                  <a:lnTo>
                    <a:pt x="130" y="170"/>
                  </a:lnTo>
                  <a:lnTo>
                    <a:pt x="123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100" y="182"/>
                  </a:lnTo>
                  <a:lnTo>
                    <a:pt x="93" y="185"/>
                  </a:lnTo>
                  <a:lnTo>
                    <a:pt x="86" y="189"/>
                  </a:lnTo>
                  <a:lnTo>
                    <a:pt x="79" y="191"/>
                  </a:lnTo>
                  <a:lnTo>
                    <a:pt x="71" y="194"/>
                  </a:lnTo>
                  <a:lnTo>
                    <a:pt x="64" y="194"/>
                  </a:lnTo>
                  <a:lnTo>
                    <a:pt x="56" y="194"/>
                  </a:lnTo>
                  <a:lnTo>
                    <a:pt x="48" y="193"/>
                  </a:lnTo>
                  <a:lnTo>
                    <a:pt x="41" y="190"/>
                  </a:lnTo>
                  <a:lnTo>
                    <a:pt x="34" y="185"/>
                  </a:lnTo>
                  <a:lnTo>
                    <a:pt x="26" y="179"/>
                  </a:lnTo>
                  <a:lnTo>
                    <a:pt x="24" y="175"/>
                  </a:lnTo>
                  <a:lnTo>
                    <a:pt x="21" y="171"/>
                  </a:lnTo>
                  <a:lnTo>
                    <a:pt x="19" y="166"/>
                  </a:lnTo>
                  <a:lnTo>
                    <a:pt x="15" y="162"/>
                  </a:lnTo>
                  <a:lnTo>
                    <a:pt x="13" y="157"/>
                  </a:lnTo>
                  <a:lnTo>
                    <a:pt x="11" y="151"/>
                  </a:lnTo>
                  <a:lnTo>
                    <a:pt x="9" y="146"/>
                  </a:lnTo>
                  <a:lnTo>
                    <a:pt x="7" y="139"/>
                  </a:lnTo>
                  <a:lnTo>
                    <a:pt x="6" y="134"/>
                  </a:lnTo>
                  <a:lnTo>
                    <a:pt x="4" y="129"/>
                  </a:lnTo>
                  <a:lnTo>
                    <a:pt x="2" y="122"/>
                  </a:lnTo>
                  <a:lnTo>
                    <a:pt x="1" y="116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378" y="0"/>
                  </a:lnTo>
                  <a:lnTo>
                    <a:pt x="383" y="5"/>
                  </a:lnTo>
                  <a:lnTo>
                    <a:pt x="387" y="12"/>
                  </a:lnTo>
                  <a:lnTo>
                    <a:pt x="391" y="18"/>
                  </a:lnTo>
                  <a:lnTo>
                    <a:pt x="394" y="26"/>
                  </a:lnTo>
                  <a:lnTo>
                    <a:pt x="397" y="33"/>
                  </a:lnTo>
                  <a:lnTo>
                    <a:pt x="399" y="41"/>
                  </a:lnTo>
                  <a:lnTo>
                    <a:pt x="401" y="49"/>
                  </a:lnTo>
                  <a:lnTo>
                    <a:pt x="403" y="57"/>
                  </a:lnTo>
                  <a:lnTo>
                    <a:pt x="405" y="65"/>
                  </a:lnTo>
                  <a:lnTo>
                    <a:pt x="406" y="74"/>
                  </a:lnTo>
                  <a:lnTo>
                    <a:pt x="407" y="82"/>
                  </a:lnTo>
                  <a:lnTo>
                    <a:pt x="408" y="91"/>
                  </a:lnTo>
                  <a:lnTo>
                    <a:pt x="410" y="99"/>
                  </a:lnTo>
                  <a:lnTo>
                    <a:pt x="411" y="107"/>
                  </a:lnTo>
                  <a:lnTo>
                    <a:pt x="412" y="115"/>
                  </a:lnTo>
                  <a:lnTo>
                    <a:pt x="413" y="123"/>
                  </a:lnTo>
                  <a:lnTo>
                    <a:pt x="401" y="138"/>
                  </a:lnTo>
                  <a:lnTo>
                    <a:pt x="396" y="141"/>
                  </a:lnTo>
                  <a:lnTo>
                    <a:pt x="391" y="143"/>
                  </a:lnTo>
                  <a:lnTo>
                    <a:pt x="386" y="144"/>
                  </a:lnTo>
                  <a:lnTo>
                    <a:pt x="380" y="144"/>
                  </a:lnTo>
                  <a:lnTo>
                    <a:pt x="375" y="144"/>
                  </a:lnTo>
                  <a:lnTo>
                    <a:pt x="370" y="144"/>
                  </a:lnTo>
                  <a:lnTo>
                    <a:pt x="365" y="143"/>
                  </a:lnTo>
                  <a:lnTo>
                    <a:pt x="359" y="142"/>
                  </a:lnTo>
                  <a:lnTo>
                    <a:pt x="354" y="141"/>
                  </a:lnTo>
                  <a:lnTo>
                    <a:pt x="348" y="139"/>
                  </a:lnTo>
                  <a:lnTo>
                    <a:pt x="343" y="139"/>
                  </a:lnTo>
                  <a:lnTo>
                    <a:pt x="338" y="138"/>
                  </a:lnTo>
                  <a:lnTo>
                    <a:pt x="332" y="137"/>
                  </a:lnTo>
                  <a:lnTo>
                    <a:pt x="326" y="136"/>
                  </a:lnTo>
                  <a:lnTo>
                    <a:pt x="320" y="137"/>
                  </a:lnTo>
                  <a:lnTo>
                    <a:pt x="314" y="138"/>
                  </a:lnTo>
                  <a:lnTo>
                    <a:pt x="307" y="141"/>
                  </a:lnTo>
                  <a:lnTo>
                    <a:pt x="301" y="146"/>
                  </a:lnTo>
                  <a:lnTo>
                    <a:pt x="295" y="152"/>
                  </a:lnTo>
                  <a:lnTo>
                    <a:pt x="290" y="159"/>
                  </a:lnTo>
                  <a:lnTo>
                    <a:pt x="286" y="166"/>
                  </a:lnTo>
                  <a:lnTo>
                    <a:pt x="284" y="175"/>
                  </a:lnTo>
                  <a:lnTo>
                    <a:pt x="282" y="184"/>
                  </a:lnTo>
                  <a:lnTo>
                    <a:pt x="283" y="194"/>
                  </a:lnTo>
                  <a:lnTo>
                    <a:pt x="285" y="199"/>
                  </a:lnTo>
                  <a:lnTo>
                    <a:pt x="286" y="204"/>
                  </a:lnTo>
                  <a:lnTo>
                    <a:pt x="286" y="210"/>
                  </a:lnTo>
                  <a:lnTo>
                    <a:pt x="287" y="217"/>
                  </a:lnTo>
                  <a:lnTo>
                    <a:pt x="289" y="222"/>
                  </a:lnTo>
                  <a:lnTo>
                    <a:pt x="290" y="229"/>
                  </a:lnTo>
                  <a:lnTo>
                    <a:pt x="292" y="235"/>
                  </a:lnTo>
                  <a:lnTo>
                    <a:pt x="293" y="241"/>
                  </a:lnTo>
                  <a:lnTo>
                    <a:pt x="295" y="247"/>
                  </a:lnTo>
                  <a:lnTo>
                    <a:pt x="298" y="253"/>
                  </a:lnTo>
                  <a:lnTo>
                    <a:pt x="300" y="259"/>
                  </a:lnTo>
                  <a:lnTo>
                    <a:pt x="304" y="264"/>
                  </a:lnTo>
                  <a:lnTo>
                    <a:pt x="308" y="268"/>
                  </a:lnTo>
                  <a:lnTo>
                    <a:pt x="313" y="273"/>
                  </a:lnTo>
                  <a:lnTo>
                    <a:pt x="319" y="276"/>
                  </a:lnTo>
                  <a:lnTo>
                    <a:pt x="326" y="279"/>
                  </a:lnTo>
                  <a:lnTo>
                    <a:pt x="332" y="282"/>
                  </a:lnTo>
                  <a:lnTo>
                    <a:pt x="339" y="284"/>
                  </a:lnTo>
                  <a:lnTo>
                    <a:pt x="345" y="284"/>
                  </a:lnTo>
                  <a:lnTo>
                    <a:pt x="351" y="284"/>
                  </a:lnTo>
                  <a:lnTo>
                    <a:pt x="357" y="282"/>
                  </a:lnTo>
                  <a:lnTo>
                    <a:pt x="362" y="280"/>
                  </a:lnTo>
                  <a:lnTo>
                    <a:pt x="367" y="278"/>
                  </a:lnTo>
                  <a:lnTo>
                    <a:pt x="373" y="274"/>
                  </a:lnTo>
                  <a:lnTo>
                    <a:pt x="379" y="272"/>
                  </a:lnTo>
                  <a:lnTo>
                    <a:pt x="385" y="268"/>
                  </a:lnTo>
                  <a:lnTo>
                    <a:pt x="390" y="266"/>
                  </a:lnTo>
                  <a:lnTo>
                    <a:pt x="396" y="264"/>
                  </a:lnTo>
                  <a:lnTo>
                    <a:pt x="402" y="262"/>
                  </a:lnTo>
                  <a:lnTo>
                    <a:pt x="407" y="260"/>
                  </a:lnTo>
                  <a:lnTo>
                    <a:pt x="414" y="260"/>
                  </a:lnTo>
                  <a:lnTo>
                    <a:pt x="420" y="261"/>
                  </a:lnTo>
                  <a:lnTo>
                    <a:pt x="426" y="265"/>
                  </a:lnTo>
                  <a:lnTo>
                    <a:pt x="429" y="270"/>
                  </a:lnTo>
                  <a:lnTo>
                    <a:pt x="432" y="275"/>
                  </a:lnTo>
                  <a:lnTo>
                    <a:pt x="434" y="281"/>
                  </a:lnTo>
                  <a:lnTo>
                    <a:pt x="436" y="287"/>
                  </a:lnTo>
                  <a:lnTo>
                    <a:pt x="439" y="292"/>
                  </a:lnTo>
                  <a:lnTo>
                    <a:pt x="439" y="299"/>
                  </a:lnTo>
                  <a:lnTo>
                    <a:pt x="440" y="305"/>
                  </a:lnTo>
                  <a:lnTo>
                    <a:pt x="442" y="312"/>
                  </a:lnTo>
                  <a:lnTo>
                    <a:pt x="442" y="319"/>
                  </a:lnTo>
                  <a:lnTo>
                    <a:pt x="443" y="325"/>
                  </a:lnTo>
                  <a:lnTo>
                    <a:pt x="443" y="332"/>
                  </a:lnTo>
                  <a:lnTo>
                    <a:pt x="444" y="338"/>
                  </a:lnTo>
                  <a:lnTo>
                    <a:pt x="445" y="345"/>
                  </a:lnTo>
                  <a:lnTo>
                    <a:pt x="445" y="352"/>
                  </a:lnTo>
                  <a:lnTo>
                    <a:pt x="446" y="358"/>
                  </a:lnTo>
                  <a:lnTo>
                    <a:pt x="436" y="358"/>
                  </a:lnTo>
                  <a:lnTo>
                    <a:pt x="426" y="359"/>
                  </a:lnTo>
                  <a:lnTo>
                    <a:pt x="417" y="361"/>
                  </a:lnTo>
                  <a:lnTo>
                    <a:pt x="406" y="363"/>
                  </a:lnTo>
                  <a:lnTo>
                    <a:pt x="397" y="366"/>
                  </a:lnTo>
                  <a:lnTo>
                    <a:pt x="386" y="369"/>
                  </a:lnTo>
                  <a:lnTo>
                    <a:pt x="377" y="372"/>
                  </a:lnTo>
                  <a:lnTo>
                    <a:pt x="366" y="377"/>
                  </a:lnTo>
                  <a:lnTo>
                    <a:pt x="363" y="380"/>
                  </a:lnTo>
                  <a:lnTo>
                    <a:pt x="359" y="385"/>
                  </a:lnTo>
                  <a:lnTo>
                    <a:pt x="354" y="391"/>
                  </a:lnTo>
                  <a:lnTo>
                    <a:pt x="351" y="398"/>
                  </a:lnTo>
                  <a:lnTo>
                    <a:pt x="347" y="406"/>
                  </a:lnTo>
                  <a:lnTo>
                    <a:pt x="346" y="414"/>
                  </a:lnTo>
                  <a:lnTo>
                    <a:pt x="347" y="421"/>
                  </a:lnTo>
                  <a:lnTo>
                    <a:pt x="350" y="429"/>
                  </a:lnTo>
                  <a:lnTo>
                    <a:pt x="353" y="437"/>
                  </a:lnTo>
                  <a:lnTo>
                    <a:pt x="358" y="444"/>
                  </a:lnTo>
                  <a:lnTo>
                    <a:pt x="363" y="450"/>
                  </a:lnTo>
                  <a:lnTo>
                    <a:pt x="368" y="458"/>
                  </a:lnTo>
                  <a:lnTo>
                    <a:pt x="372" y="464"/>
                  </a:lnTo>
                  <a:lnTo>
                    <a:pt x="374" y="472"/>
                  </a:lnTo>
                  <a:lnTo>
                    <a:pt x="375" y="480"/>
                  </a:lnTo>
                  <a:lnTo>
                    <a:pt x="373" y="489"/>
                  </a:lnTo>
                  <a:lnTo>
                    <a:pt x="369" y="492"/>
                  </a:lnTo>
                  <a:lnTo>
                    <a:pt x="364" y="495"/>
                  </a:lnTo>
                  <a:lnTo>
                    <a:pt x="359" y="498"/>
                  </a:lnTo>
                  <a:lnTo>
                    <a:pt x="353" y="500"/>
                  </a:lnTo>
                  <a:lnTo>
                    <a:pt x="347" y="503"/>
                  </a:lnTo>
                  <a:lnTo>
                    <a:pt x="341" y="505"/>
                  </a:lnTo>
                  <a:lnTo>
                    <a:pt x="336" y="508"/>
                  </a:lnTo>
                  <a:lnTo>
                    <a:pt x="330" y="509"/>
                  </a:lnTo>
                  <a:lnTo>
                    <a:pt x="323" y="511"/>
                  </a:lnTo>
                  <a:lnTo>
                    <a:pt x="317" y="512"/>
                  </a:lnTo>
                  <a:lnTo>
                    <a:pt x="311" y="514"/>
                  </a:lnTo>
                  <a:lnTo>
                    <a:pt x="304" y="515"/>
                  </a:lnTo>
                  <a:lnTo>
                    <a:pt x="298" y="516"/>
                  </a:lnTo>
                  <a:lnTo>
                    <a:pt x="292" y="517"/>
                  </a:lnTo>
                  <a:lnTo>
                    <a:pt x="285" y="518"/>
                  </a:lnTo>
                  <a:lnTo>
                    <a:pt x="279" y="519"/>
                  </a:lnTo>
                  <a:lnTo>
                    <a:pt x="272" y="51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" name="Google Shape;10;p1"/>
            <p:cNvSpPr/>
            <p:nvPr/>
          </p:nvSpPr>
          <p:spPr>
            <a:xfrm>
              <a:off x="30162" y="2817812"/>
              <a:ext cx="733425" cy="981075"/>
            </a:xfrm>
            <a:custGeom>
              <a:rect b="b" l="l" r="r" t="t"/>
              <a:pathLst>
                <a:path extrusionOk="0" h="617" w="461">
                  <a:moveTo>
                    <a:pt x="384" y="617"/>
                  </a:moveTo>
                  <a:lnTo>
                    <a:pt x="248" y="578"/>
                  </a:lnTo>
                  <a:lnTo>
                    <a:pt x="231" y="442"/>
                  </a:lnTo>
                  <a:lnTo>
                    <a:pt x="224" y="439"/>
                  </a:lnTo>
                  <a:lnTo>
                    <a:pt x="217" y="436"/>
                  </a:lnTo>
                  <a:lnTo>
                    <a:pt x="209" y="435"/>
                  </a:lnTo>
                  <a:lnTo>
                    <a:pt x="201" y="434"/>
                  </a:lnTo>
                  <a:lnTo>
                    <a:pt x="193" y="434"/>
                  </a:lnTo>
                  <a:lnTo>
                    <a:pt x="185" y="434"/>
                  </a:lnTo>
                  <a:lnTo>
                    <a:pt x="176" y="435"/>
                  </a:lnTo>
                  <a:lnTo>
                    <a:pt x="167" y="435"/>
                  </a:lnTo>
                  <a:lnTo>
                    <a:pt x="165" y="436"/>
                  </a:lnTo>
                  <a:lnTo>
                    <a:pt x="162" y="438"/>
                  </a:lnTo>
                  <a:lnTo>
                    <a:pt x="160" y="440"/>
                  </a:lnTo>
                  <a:lnTo>
                    <a:pt x="158" y="442"/>
                  </a:lnTo>
                  <a:lnTo>
                    <a:pt x="156" y="444"/>
                  </a:lnTo>
                  <a:lnTo>
                    <a:pt x="153" y="448"/>
                  </a:lnTo>
                  <a:lnTo>
                    <a:pt x="151" y="452"/>
                  </a:lnTo>
                  <a:lnTo>
                    <a:pt x="147" y="456"/>
                  </a:lnTo>
                  <a:lnTo>
                    <a:pt x="147" y="461"/>
                  </a:lnTo>
                  <a:lnTo>
                    <a:pt x="147" y="468"/>
                  </a:lnTo>
                  <a:lnTo>
                    <a:pt x="147" y="474"/>
                  </a:lnTo>
                  <a:lnTo>
                    <a:pt x="147" y="480"/>
                  </a:lnTo>
                  <a:lnTo>
                    <a:pt x="147" y="487"/>
                  </a:lnTo>
                  <a:lnTo>
                    <a:pt x="146" y="493"/>
                  </a:lnTo>
                  <a:lnTo>
                    <a:pt x="146" y="499"/>
                  </a:lnTo>
                  <a:lnTo>
                    <a:pt x="145" y="506"/>
                  </a:lnTo>
                  <a:lnTo>
                    <a:pt x="143" y="513"/>
                  </a:lnTo>
                  <a:lnTo>
                    <a:pt x="143" y="520"/>
                  </a:lnTo>
                  <a:lnTo>
                    <a:pt x="141" y="525"/>
                  </a:lnTo>
                  <a:lnTo>
                    <a:pt x="139" y="532"/>
                  </a:lnTo>
                  <a:lnTo>
                    <a:pt x="136" y="537"/>
                  </a:lnTo>
                  <a:lnTo>
                    <a:pt x="134" y="543"/>
                  </a:lnTo>
                  <a:lnTo>
                    <a:pt x="131" y="549"/>
                  </a:lnTo>
                  <a:lnTo>
                    <a:pt x="128" y="553"/>
                  </a:lnTo>
                  <a:lnTo>
                    <a:pt x="7" y="549"/>
                  </a:lnTo>
                  <a:lnTo>
                    <a:pt x="7" y="539"/>
                  </a:lnTo>
                  <a:lnTo>
                    <a:pt x="7" y="530"/>
                  </a:lnTo>
                  <a:lnTo>
                    <a:pt x="6" y="521"/>
                  </a:lnTo>
                  <a:lnTo>
                    <a:pt x="5" y="510"/>
                  </a:lnTo>
                  <a:lnTo>
                    <a:pt x="4" y="501"/>
                  </a:lnTo>
                  <a:lnTo>
                    <a:pt x="2" y="492"/>
                  </a:lnTo>
                  <a:lnTo>
                    <a:pt x="1" y="482"/>
                  </a:lnTo>
                  <a:lnTo>
                    <a:pt x="1" y="472"/>
                  </a:lnTo>
                  <a:lnTo>
                    <a:pt x="0" y="463"/>
                  </a:lnTo>
                  <a:lnTo>
                    <a:pt x="0" y="453"/>
                  </a:lnTo>
                  <a:lnTo>
                    <a:pt x="0" y="442"/>
                  </a:lnTo>
                  <a:lnTo>
                    <a:pt x="1" y="433"/>
                  </a:lnTo>
                  <a:lnTo>
                    <a:pt x="3" y="423"/>
                  </a:lnTo>
                  <a:lnTo>
                    <a:pt x="5" y="413"/>
                  </a:lnTo>
                  <a:lnTo>
                    <a:pt x="8" y="402"/>
                  </a:lnTo>
                  <a:lnTo>
                    <a:pt x="12" y="392"/>
                  </a:lnTo>
                  <a:lnTo>
                    <a:pt x="18" y="388"/>
                  </a:lnTo>
                  <a:lnTo>
                    <a:pt x="24" y="386"/>
                  </a:lnTo>
                  <a:lnTo>
                    <a:pt x="30" y="384"/>
                  </a:lnTo>
                  <a:lnTo>
                    <a:pt x="37" y="383"/>
                  </a:lnTo>
                  <a:lnTo>
                    <a:pt x="45" y="384"/>
                  </a:lnTo>
                  <a:lnTo>
                    <a:pt x="52" y="385"/>
                  </a:lnTo>
                  <a:lnTo>
                    <a:pt x="59" y="387"/>
                  </a:lnTo>
                  <a:lnTo>
                    <a:pt x="66" y="389"/>
                  </a:lnTo>
                  <a:lnTo>
                    <a:pt x="73" y="392"/>
                  </a:lnTo>
                  <a:lnTo>
                    <a:pt x="80" y="396"/>
                  </a:lnTo>
                  <a:lnTo>
                    <a:pt x="87" y="400"/>
                  </a:lnTo>
                  <a:lnTo>
                    <a:pt x="94" y="403"/>
                  </a:lnTo>
                  <a:lnTo>
                    <a:pt x="100" y="407"/>
                  </a:lnTo>
                  <a:lnTo>
                    <a:pt x="107" y="411"/>
                  </a:lnTo>
                  <a:lnTo>
                    <a:pt x="113" y="415"/>
                  </a:lnTo>
                  <a:lnTo>
                    <a:pt x="120" y="417"/>
                  </a:lnTo>
                  <a:lnTo>
                    <a:pt x="136" y="417"/>
                  </a:lnTo>
                  <a:lnTo>
                    <a:pt x="143" y="412"/>
                  </a:lnTo>
                  <a:lnTo>
                    <a:pt x="151" y="40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63" y="383"/>
                  </a:lnTo>
                  <a:lnTo>
                    <a:pt x="165" y="373"/>
                  </a:lnTo>
                  <a:lnTo>
                    <a:pt x="166" y="363"/>
                  </a:lnTo>
                  <a:lnTo>
                    <a:pt x="166" y="353"/>
                  </a:lnTo>
                  <a:lnTo>
                    <a:pt x="166" y="343"/>
                  </a:lnTo>
                  <a:lnTo>
                    <a:pt x="166" y="333"/>
                  </a:lnTo>
                  <a:lnTo>
                    <a:pt x="164" y="321"/>
                  </a:lnTo>
                  <a:lnTo>
                    <a:pt x="163" y="311"/>
                  </a:lnTo>
                  <a:lnTo>
                    <a:pt x="161" y="301"/>
                  </a:lnTo>
                  <a:lnTo>
                    <a:pt x="159" y="290"/>
                  </a:lnTo>
                  <a:lnTo>
                    <a:pt x="158" y="280"/>
                  </a:lnTo>
                  <a:lnTo>
                    <a:pt x="156" y="270"/>
                  </a:lnTo>
                  <a:lnTo>
                    <a:pt x="39" y="241"/>
                  </a:lnTo>
                  <a:lnTo>
                    <a:pt x="63" y="135"/>
                  </a:lnTo>
                  <a:lnTo>
                    <a:pt x="71" y="135"/>
                  </a:lnTo>
                  <a:lnTo>
                    <a:pt x="79" y="136"/>
                  </a:lnTo>
                  <a:lnTo>
                    <a:pt x="87" y="137"/>
                  </a:lnTo>
                  <a:lnTo>
                    <a:pt x="96" y="139"/>
                  </a:lnTo>
                  <a:lnTo>
                    <a:pt x="104" y="141"/>
                  </a:lnTo>
                  <a:lnTo>
                    <a:pt x="113" y="143"/>
                  </a:lnTo>
                  <a:lnTo>
                    <a:pt x="120" y="144"/>
                  </a:lnTo>
                  <a:lnTo>
                    <a:pt x="129" y="146"/>
                  </a:lnTo>
                  <a:lnTo>
                    <a:pt x="137" y="147"/>
                  </a:lnTo>
                  <a:lnTo>
                    <a:pt x="146" y="147"/>
                  </a:lnTo>
                  <a:lnTo>
                    <a:pt x="154" y="147"/>
                  </a:lnTo>
                  <a:lnTo>
                    <a:pt x="162" y="146"/>
                  </a:lnTo>
                  <a:lnTo>
                    <a:pt x="170" y="144"/>
                  </a:lnTo>
                  <a:lnTo>
                    <a:pt x="177" y="141"/>
                  </a:lnTo>
                  <a:lnTo>
                    <a:pt x="185" y="136"/>
                  </a:lnTo>
                  <a:lnTo>
                    <a:pt x="192" y="132"/>
                  </a:lnTo>
                  <a:lnTo>
                    <a:pt x="195" y="128"/>
                  </a:lnTo>
                  <a:lnTo>
                    <a:pt x="197" y="125"/>
                  </a:lnTo>
                  <a:lnTo>
                    <a:pt x="200" y="121"/>
                  </a:lnTo>
                  <a:lnTo>
                    <a:pt x="204" y="118"/>
                  </a:lnTo>
                  <a:lnTo>
                    <a:pt x="206" y="114"/>
                  </a:lnTo>
                  <a:lnTo>
                    <a:pt x="210" y="108"/>
                  </a:lnTo>
                  <a:lnTo>
                    <a:pt x="212" y="104"/>
                  </a:lnTo>
                  <a:lnTo>
                    <a:pt x="216" y="97"/>
                  </a:lnTo>
                  <a:lnTo>
                    <a:pt x="216" y="92"/>
                  </a:lnTo>
                  <a:lnTo>
                    <a:pt x="214" y="86"/>
                  </a:lnTo>
                  <a:lnTo>
                    <a:pt x="214" y="80"/>
                  </a:lnTo>
                  <a:lnTo>
                    <a:pt x="212" y="76"/>
                  </a:lnTo>
                  <a:lnTo>
                    <a:pt x="211" y="69"/>
                  </a:lnTo>
                  <a:lnTo>
                    <a:pt x="210" y="65"/>
                  </a:lnTo>
                  <a:lnTo>
                    <a:pt x="209" y="58"/>
                  </a:lnTo>
                  <a:lnTo>
                    <a:pt x="208" y="53"/>
                  </a:lnTo>
                  <a:lnTo>
                    <a:pt x="207" y="47"/>
                  </a:lnTo>
                  <a:lnTo>
                    <a:pt x="206" y="41"/>
                  </a:lnTo>
                  <a:lnTo>
                    <a:pt x="206" y="35"/>
                  </a:lnTo>
                  <a:lnTo>
                    <a:pt x="207" y="29"/>
                  </a:lnTo>
                  <a:lnTo>
                    <a:pt x="208" y="24"/>
                  </a:lnTo>
                  <a:lnTo>
                    <a:pt x="210" y="17"/>
                  </a:lnTo>
                  <a:lnTo>
                    <a:pt x="212" y="11"/>
                  </a:lnTo>
                  <a:lnTo>
                    <a:pt x="216" y="5"/>
                  </a:lnTo>
                  <a:lnTo>
                    <a:pt x="221" y="2"/>
                  </a:lnTo>
                  <a:lnTo>
                    <a:pt x="226" y="1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8" y="1"/>
                  </a:lnTo>
                  <a:lnTo>
                    <a:pt x="264" y="3"/>
                  </a:lnTo>
                  <a:lnTo>
                    <a:pt x="272" y="5"/>
                  </a:lnTo>
                  <a:lnTo>
                    <a:pt x="278" y="8"/>
                  </a:lnTo>
                  <a:lnTo>
                    <a:pt x="284" y="11"/>
                  </a:lnTo>
                  <a:lnTo>
                    <a:pt x="290" y="13"/>
                  </a:lnTo>
                  <a:lnTo>
                    <a:pt x="296" y="17"/>
                  </a:lnTo>
                  <a:lnTo>
                    <a:pt x="302" y="21"/>
                  </a:lnTo>
                  <a:lnTo>
                    <a:pt x="307" y="26"/>
                  </a:lnTo>
                  <a:lnTo>
                    <a:pt x="311" y="30"/>
                  </a:lnTo>
                  <a:lnTo>
                    <a:pt x="316" y="38"/>
                  </a:lnTo>
                  <a:lnTo>
                    <a:pt x="318" y="44"/>
                  </a:lnTo>
                  <a:lnTo>
                    <a:pt x="319" y="52"/>
                  </a:lnTo>
                  <a:lnTo>
                    <a:pt x="318" y="59"/>
                  </a:lnTo>
                  <a:lnTo>
                    <a:pt x="317" y="66"/>
                  </a:lnTo>
                  <a:lnTo>
                    <a:pt x="314" y="73"/>
                  </a:lnTo>
                  <a:lnTo>
                    <a:pt x="311" y="80"/>
                  </a:lnTo>
                  <a:lnTo>
                    <a:pt x="308" y="87"/>
                  </a:lnTo>
                  <a:lnTo>
                    <a:pt x="304" y="94"/>
                  </a:lnTo>
                  <a:lnTo>
                    <a:pt x="301" y="102"/>
                  </a:lnTo>
                  <a:lnTo>
                    <a:pt x="297" y="110"/>
                  </a:lnTo>
                  <a:lnTo>
                    <a:pt x="294" y="118"/>
                  </a:lnTo>
                  <a:lnTo>
                    <a:pt x="294" y="125"/>
                  </a:lnTo>
                  <a:lnTo>
                    <a:pt x="293" y="133"/>
                  </a:lnTo>
                  <a:lnTo>
                    <a:pt x="294" y="140"/>
                  </a:lnTo>
                  <a:lnTo>
                    <a:pt x="295" y="147"/>
                  </a:lnTo>
                  <a:lnTo>
                    <a:pt x="302" y="158"/>
                  </a:lnTo>
                  <a:lnTo>
                    <a:pt x="309" y="165"/>
                  </a:lnTo>
                  <a:lnTo>
                    <a:pt x="317" y="172"/>
                  </a:lnTo>
                  <a:lnTo>
                    <a:pt x="327" y="176"/>
                  </a:lnTo>
                  <a:lnTo>
                    <a:pt x="337" y="181"/>
                  </a:lnTo>
                  <a:lnTo>
                    <a:pt x="347" y="183"/>
                  </a:lnTo>
                  <a:lnTo>
                    <a:pt x="357" y="186"/>
                  </a:lnTo>
                  <a:lnTo>
                    <a:pt x="369" y="187"/>
                  </a:lnTo>
                  <a:lnTo>
                    <a:pt x="380" y="188"/>
                  </a:lnTo>
                  <a:lnTo>
                    <a:pt x="392" y="188"/>
                  </a:lnTo>
                  <a:lnTo>
                    <a:pt x="403" y="189"/>
                  </a:lnTo>
                  <a:lnTo>
                    <a:pt x="415" y="189"/>
                  </a:lnTo>
                  <a:lnTo>
                    <a:pt x="427" y="190"/>
                  </a:lnTo>
                  <a:lnTo>
                    <a:pt x="438" y="191"/>
                  </a:lnTo>
                  <a:lnTo>
                    <a:pt x="450" y="192"/>
                  </a:lnTo>
                  <a:lnTo>
                    <a:pt x="461" y="195"/>
                  </a:lnTo>
                  <a:lnTo>
                    <a:pt x="431" y="329"/>
                  </a:lnTo>
                  <a:lnTo>
                    <a:pt x="424" y="334"/>
                  </a:lnTo>
                  <a:lnTo>
                    <a:pt x="416" y="336"/>
                  </a:lnTo>
                  <a:lnTo>
                    <a:pt x="408" y="338"/>
                  </a:lnTo>
                  <a:lnTo>
                    <a:pt x="401" y="338"/>
                  </a:lnTo>
                  <a:lnTo>
                    <a:pt x="393" y="337"/>
                  </a:lnTo>
                  <a:lnTo>
                    <a:pt x="385" y="336"/>
                  </a:lnTo>
                  <a:lnTo>
                    <a:pt x="377" y="334"/>
                  </a:lnTo>
                  <a:lnTo>
                    <a:pt x="370" y="331"/>
                  </a:lnTo>
                  <a:lnTo>
                    <a:pt x="361" y="327"/>
                  </a:lnTo>
                  <a:lnTo>
                    <a:pt x="353" y="325"/>
                  </a:lnTo>
                  <a:lnTo>
                    <a:pt x="345" y="321"/>
                  </a:lnTo>
                  <a:lnTo>
                    <a:pt x="337" y="319"/>
                  </a:lnTo>
                  <a:lnTo>
                    <a:pt x="328" y="317"/>
                  </a:lnTo>
                  <a:lnTo>
                    <a:pt x="320" y="316"/>
                  </a:lnTo>
                  <a:lnTo>
                    <a:pt x="311" y="315"/>
                  </a:lnTo>
                  <a:lnTo>
                    <a:pt x="303" y="316"/>
                  </a:lnTo>
                  <a:lnTo>
                    <a:pt x="297" y="319"/>
                  </a:lnTo>
                  <a:lnTo>
                    <a:pt x="291" y="323"/>
                  </a:lnTo>
                  <a:lnTo>
                    <a:pt x="286" y="327"/>
                  </a:lnTo>
                  <a:lnTo>
                    <a:pt x="281" y="333"/>
                  </a:lnTo>
                  <a:lnTo>
                    <a:pt x="277" y="339"/>
                  </a:lnTo>
                  <a:lnTo>
                    <a:pt x="274" y="346"/>
                  </a:lnTo>
                  <a:lnTo>
                    <a:pt x="271" y="353"/>
                  </a:lnTo>
                  <a:lnTo>
                    <a:pt x="268" y="361"/>
                  </a:lnTo>
                  <a:lnTo>
                    <a:pt x="266" y="368"/>
                  </a:lnTo>
                  <a:lnTo>
                    <a:pt x="264" y="376"/>
                  </a:lnTo>
                  <a:lnTo>
                    <a:pt x="264" y="385"/>
                  </a:lnTo>
                  <a:lnTo>
                    <a:pt x="263" y="393"/>
                  </a:lnTo>
                  <a:lnTo>
                    <a:pt x="263" y="402"/>
                  </a:lnTo>
                  <a:lnTo>
                    <a:pt x="263" y="410"/>
                  </a:lnTo>
                  <a:lnTo>
                    <a:pt x="264" y="418"/>
                  </a:lnTo>
                  <a:lnTo>
                    <a:pt x="264" y="427"/>
                  </a:lnTo>
                  <a:lnTo>
                    <a:pt x="268" y="438"/>
                  </a:lnTo>
                  <a:lnTo>
                    <a:pt x="273" y="446"/>
                  </a:lnTo>
                  <a:lnTo>
                    <a:pt x="279" y="454"/>
                  </a:lnTo>
                  <a:lnTo>
                    <a:pt x="286" y="457"/>
                  </a:lnTo>
                  <a:lnTo>
                    <a:pt x="293" y="461"/>
                  </a:lnTo>
                  <a:lnTo>
                    <a:pt x="300" y="463"/>
                  </a:lnTo>
                  <a:lnTo>
                    <a:pt x="308" y="464"/>
                  </a:lnTo>
                  <a:lnTo>
                    <a:pt x="317" y="464"/>
                  </a:lnTo>
                  <a:lnTo>
                    <a:pt x="326" y="463"/>
                  </a:lnTo>
                  <a:lnTo>
                    <a:pt x="335" y="463"/>
                  </a:lnTo>
                  <a:lnTo>
                    <a:pt x="344" y="462"/>
                  </a:lnTo>
                  <a:lnTo>
                    <a:pt x="354" y="463"/>
                  </a:lnTo>
                  <a:lnTo>
                    <a:pt x="363" y="463"/>
                  </a:lnTo>
                  <a:lnTo>
                    <a:pt x="373" y="465"/>
                  </a:lnTo>
                  <a:lnTo>
                    <a:pt x="383" y="468"/>
                  </a:lnTo>
                  <a:lnTo>
                    <a:pt x="392" y="473"/>
                  </a:lnTo>
                  <a:lnTo>
                    <a:pt x="395" y="482"/>
                  </a:lnTo>
                  <a:lnTo>
                    <a:pt x="398" y="491"/>
                  </a:lnTo>
                  <a:lnTo>
                    <a:pt x="400" y="499"/>
                  </a:lnTo>
                  <a:lnTo>
                    <a:pt x="401" y="509"/>
                  </a:lnTo>
                  <a:lnTo>
                    <a:pt x="403" y="518"/>
                  </a:lnTo>
                  <a:lnTo>
                    <a:pt x="404" y="527"/>
                  </a:lnTo>
                  <a:lnTo>
                    <a:pt x="404" y="536"/>
                  </a:lnTo>
                  <a:lnTo>
                    <a:pt x="403" y="547"/>
                  </a:lnTo>
                  <a:lnTo>
                    <a:pt x="403" y="555"/>
                  </a:lnTo>
                  <a:lnTo>
                    <a:pt x="401" y="564"/>
                  </a:lnTo>
                  <a:lnTo>
                    <a:pt x="400" y="574"/>
                  </a:lnTo>
                  <a:lnTo>
                    <a:pt x="398" y="583"/>
                  </a:lnTo>
                  <a:lnTo>
                    <a:pt x="396" y="591"/>
                  </a:lnTo>
                  <a:lnTo>
                    <a:pt x="393" y="600"/>
                  </a:lnTo>
                  <a:lnTo>
                    <a:pt x="391" y="608"/>
                  </a:lnTo>
                  <a:lnTo>
                    <a:pt x="388" y="617"/>
                  </a:lnTo>
                  <a:lnTo>
                    <a:pt x="384" y="617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76200" y="2073275"/>
              <a:ext cx="990600" cy="588962"/>
            </a:xfrm>
            <a:custGeom>
              <a:rect b="b" l="l" r="r" t="t"/>
              <a:pathLst>
                <a:path extrusionOk="0" h="370" w="623">
                  <a:moveTo>
                    <a:pt x="191" y="370"/>
                  </a:moveTo>
                  <a:lnTo>
                    <a:pt x="190" y="363"/>
                  </a:lnTo>
                  <a:lnTo>
                    <a:pt x="189" y="356"/>
                  </a:lnTo>
                  <a:lnTo>
                    <a:pt x="188" y="349"/>
                  </a:lnTo>
                  <a:lnTo>
                    <a:pt x="186" y="342"/>
                  </a:lnTo>
                  <a:lnTo>
                    <a:pt x="185" y="335"/>
                  </a:lnTo>
                  <a:lnTo>
                    <a:pt x="182" y="328"/>
                  </a:lnTo>
                  <a:lnTo>
                    <a:pt x="181" y="321"/>
                  </a:lnTo>
                  <a:lnTo>
                    <a:pt x="178" y="315"/>
                  </a:lnTo>
                  <a:lnTo>
                    <a:pt x="175" y="308"/>
                  </a:lnTo>
                  <a:lnTo>
                    <a:pt x="171" y="302"/>
                  </a:lnTo>
                  <a:lnTo>
                    <a:pt x="167" y="296"/>
                  </a:lnTo>
                  <a:lnTo>
                    <a:pt x="162" y="290"/>
                  </a:lnTo>
                  <a:lnTo>
                    <a:pt x="156" y="285"/>
                  </a:lnTo>
                  <a:lnTo>
                    <a:pt x="149" y="280"/>
                  </a:lnTo>
                  <a:lnTo>
                    <a:pt x="143" y="276"/>
                  </a:lnTo>
                  <a:lnTo>
                    <a:pt x="134" y="273"/>
                  </a:lnTo>
                  <a:lnTo>
                    <a:pt x="131" y="271"/>
                  </a:lnTo>
                  <a:lnTo>
                    <a:pt x="128" y="270"/>
                  </a:lnTo>
                  <a:lnTo>
                    <a:pt x="124" y="270"/>
                  </a:lnTo>
                  <a:lnTo>
                    <a:pt x="121" y="270"/>
                  </a:lnTo>
                  <a:lnTo>
                    <a:pt x="117" y="270"/>
                  </a:lnTo>
                  <a:lnTo>
                    <a:pt x="113" y="271"/>
                  </a:lnTo>
                  <a:lnTo>
                    <a:pt x="109" y="270"/>
                  </a:lnTo>
                  <a:lnTo>
                    <a:pt x="104" y="269"/>
                  </a:lnTo>
                  <a:lnTo>
                    <a:pt x="22" y="307"/>
                  </a:lnTo>
                  <a:lnTo>
                    <a:pt x="19" y="304"/>
                  </a:lnTo>
                  <a:lnTo>
                    <a:pt x="15" y="300"/>
                  </a:lnTo>
                  <a:lnTo>
                    <a:pt x="13" y="296"/>
                  </a:lnTo>
                  <a:lnTo>
                    <a:pt x="10" y="290"/>
                  </a:lnTo>
                  <a:lnTo>
                    <a:pt x="9" y="286"/>
                  </a:lnTo>
                  <a:lnTo>
                    <a:pt x="6" y="280"/>
                  </a:lnTo>
                  <a:lnTo>
                    <a:pt x="5" y="275"/>
                  </a:lnTo>
                  <a:lnTo>
                    <a:pt x="4" y="270"/>
                  </a:lnTo>
                  <a:lnTo>
                    <a:pt x="3" y="264"/>
                  </a:lnTo>
                  <a:lnTo>
                    <a:pt x="2" y="258"/>
                  </a:lnTo>
                  <a:lnTo>
                    <a:pt x="0" y="252"/>
                  </a:lnTo>
                  <a:lnTo>
                    <a:pt x="0" y="246"/>
                  </a:lnTo>
                  <a:lnTo>
                    <a:pt x="0" y="241"/>
                  </a:lnTo>
                  <a:lnTo>
                    <a:pt x="0" y="236"/>
                  </a:lnTo>
                  <a:lnTo>
                    <a:pt x="0" y="229"/>
                  </a:lnTo>
                  <a:lnTo>
                    <a:pt x="0" y="224"/>
                  </a:lnTo>
                  <a:lnTo>
                    <a:pt x="0" y="221"/>
                  </a:lnTo>
                  <a:lnTo>
                    <a:pt x="2" y="217"/>
                  </a:lnTo>
                  <a:lnTo>
                    <a:pt x="4" y="214"/>
                  </a:lnTo>
                  <a:lnTo>
                    <a:pt x="6" y="211"/>
                  </a:lnTo>
                  <a:lnTo>
                    <a:pt x="9" y="208"/>
                  </a:lnTo>
                  <a:lnTo>
                    <a:pt x="12" y="206"/>
                  </a:lnTo>
                  <a:lnTo>
                    <a:pt x="16" y="203"/>
                  </a:lnTo>
                  <a:lnTo>
                    <a:pt x="22" y="200"/>
                  </a:lnTo>
                  <a:lnTo>
                    <a:pt x="28" y="200"/>
                  </a:lnTo>
                  <a:lnTo>
                    <a:pt x="33" y="200"/>
                  </a:lnTo>
                  <a:lnTo>
                    <a:pt x="40" y="200"/>
                  </a:lnTo>
                  <a:lnTo>
                    <a:pt x="47" y="200"/>
                  </a:lnTo>
                  <a:lnTo>
                    <a:pt x="53" y="200"/>
                  </a:lnTo>
                  <a:lnTo>
                    <a:pt x="60" y="201"/>
                  </a:lnTo>
                  <a:lnTo>
                    <a:pt x="67" y="204"/>
                  </a:lnTo>
                  <a:lnTo>
                    <a:pt x="74" y="207"/>
                  </a:lnTo>
                  <a:lnTo>
                    <a:pt x="81" y="208"/>
                  </a:lnTo>
                  <a:lnTo>
                    <a:pt x="90" y="208"/>
                  </a:lnTo>
                  <a:lnTo>
                    <a:pt x="97" y="207"/>
                  </a:lnTo>
                  <a:lnTo>
                    <a:pt x="105" y="204"/>
                  </a:lnTo>
                  <a:lnTo>
                    <a:pt x="113" y="200"/>
                  </a:lnTo>
                  <a:lnTo>
                    <a:pt x="119" y="196"/>
                  </a:lnTo>
                  <a:lnTo>
                    <a:pt x="126" y="190"/>
                  </a:lnTo>
                  <a:lnTo>
                    <a:pt x="131" y="183"/>
                  </a:lnTo>
                  <a:lnTo>
                    <a:pt x="127" y="35"/>
                  </a:lnTo>
                  <a:lnTo>
                    <a:pt x="133" y="35"/>
                  </a:lnTo>
                  <a:lnTo>
                    <a:pt x="138" y="34"/>
                  </a:lnTo>
                  <a:lnTo>
                    <a:pt x="144" y="33"/>
                  </a:lnTo>
                  <a:lnTo>
                    <a:pt x="150" y="32"/>
                  </a:lnTo>
                  <a:lnTo>
                    <a:pt x="156" y="31"/>
                  </a:lnTo>
                  <a:lnTo>
                    <a:pt x="162" y="30"/>
                  </a:lnTo>
                  <a:lnTo>
                    <a:pt x="168" y="29"/>
                  </a:lnTo>
                  <a:lnTo>
                    <a:pt x="174" y="28"/>
                  </a:lnTo>
                  <a:lnTo>
                    <a:pt x="181" y="28"/>
                  </a:lnTo>
                  <a:lnTo>
                    <a:pt x="186" y="28"/>
                  </a:lnTo>
                  <a:lnTo>
                    <a:pt x="193" y="28"/>
                  </a:lnTo>
                  <a:lnTo>
                    <a:pt x="199" y="30"/>
                  </a:lnTo>
                  <a:lnTo>
                    <a:pt x="206" y="31"/>
                  </a:lnTo>
                  <a:lnTo>
                    <a:pt x="211" y="34"/>
                  </a:lnTo>
                  <a:lnTo>
                    <a:pt x="218" y="37"/>
                  </a:lnTo>
                  <a:lnTo>
                    <a:pt x="225" y="41"/>
                  </a:lnTo>
                  <a:lnTo>
                    <a:pt x="228" y="48"/>
                  </a:lnTo>
                  <a:lnTo>
                    <a:pt x="230" y="57"/>
                  </a:lnTo>
                  <a:lnTo>
                    <a:pt x="232" y="65"/>
                  </a:lnTo>
                  <a:lnTo>
                    <a:pt x="234" y="73"/>
                  </a:lnTo>
                  <a:lnTo>
                    <a:pt x="234" y="82"/>
                  </a:lnTo>
                  <a:lnTo>
                    <a:pt x="235" y="91"/>
                  </a:lnTo>
                  <a:lnTo>
                    <a:pt x="236" y="99"/>
                  </a:lnTo>
                  <a:lnTo>
                    <a:pt x="238" y="108"/>
                  </a:lnTo>
                  <a:lnTo>
                    <a:pt x="239" y="116"/>
                  </a:lnTo>
                  <a:lnTo>
                    <a:pt x="242" y="124"/>
                  </a:lnTo>
                  <a:lnTo>
                    <a:pt x="245" y="131"/>
                  </a:lnTo>
                  <a:lnTo>
                    <a:pt x="249" y="138"/>
                  </a:lnTo>
                  <a:lnTo>
                    <a:pt x="256" y="145"/>
                  </a:lnTo>
                  <a:lnTo>
                    <a:pt x="263" y="150"/>
                  </a:lnTo>
                  <a:lnTo>
                    <a:pt x="273" y="155"/>
                  </a:lnTo>
                  <a:lnTo>
                    <a:pt x="284" y="159"/>
                  </a:lnTo>
                  <a:lnTo>
                    <a:pt x="293" y="159"/>
                  </a:lnTo>
                  <a:lnTo>
                    <a:pt x="303" y="159"/>
                  </a:lnTo>
                  <a:lnTo>
                    <a:pt x="314" y="158"/>
                  </a:lnTo>
                  <a:lnTo>
                    <a:pt x="325" y="156"/>
                  </a:lnTo>
                  <a:lnTo>
                    <a:pt x="335" y="152"/>
                  </a:lnTo>
                  <a:lnTo>
                    <a:pt x="345" y="148"/>
                  </a:lnTo>
                  <a:lnTo>
                    <a:pt x="353" y="142"/>
                  </a:lnTo>
                  <a:lnTo>
                    <a:pt x="359" y="134"/>
                  </a:lnTo>
                  <a:lnTo>
                    <a:pt x="363" y="129"/>
                  </a:lnTo>
                  <a:lnTo>
                    <a:pt x="365" y="124"/>
                  </a:lnTo>
                  <a:lnTo>
                    <a:pt x="366" y="119"/>
                  </a:lnTo>
                  <a:lnTo>
                    <a:pt x="366" y="113"/>
                  </a:lnTo>
                  <a:lnTo>
                    <a:pt x="366" y="108"/>
                  </a:lnTo>
                  <a:lnTo>
                    <a:pt x="365" y="102"/>
                  </a:lnTo>
                  <a:lnTo>
                    <a:pt x="364" y="96"/>
                  </a:lnTo>
                  <a:lnTo>
                    <a:pt x="361" y="91"/>
                  </a:lnTo>
                  <a:lnTo>
                    <a:pt x="359" y="86"/>
                  </a:lnTo>
                  <a:lnTo>
                    <a:pt x="357" y="79"/>
                  </a:lnTo>
                  <a:lnTo>
                    <a:pt x="354" y="73"/>
                  </a:lnTo>
                  <a:lnTo>
                    <a:pt x="354" y="68"/>
                  </a:lnTo>
                  <a:lnTo>
                    <a:pt x="352" y="62"/>
                  </a:lnTo>
                  <a:lnTo>
                    <a:pt x="351" y="57"/>
                  </a:lnTo>
                  <a:lnTo>
                    <a:pt x="351" y="51"/>
                  </a:lnTo>
                  <a:lnTo>
                    <a:pt x="352" y="44"/>
                  </a:lnTo>
                  <a:lnTo>
                    <a:pt x="357" y="39"/>
                  </a:lnTo>
                  <a:lnTo>
                    <a:pt x="363" y="34"/>
                  </a:lnTo>
                  <a:lnTo>
                    <a:pt x="369" y="30"/>
                  </a:lnTo>
                  <a:lnTo>
                    <a:pt x="376" y="26"/>
                  </a:lnTo>
                  <a:lnTo>
                    <a:pt x="383" y="22"/>
                  </a:lnTo>
                  <a:lnTo>
                    <a:pt x="391" y="19"/>
                  </a:lnTo>
                  <a:lnTo>
                    <a:pt x="398" y="17"/>
                  </a:lnTo>
                  <a:lnTo>
                    <a:pt x="407" y="14"/>
                  </a:lnTo>
                  <a:lnTo>
                    <a:pt x="414" y="12"/>
                  </a:lnTo>
                  <a:lnTo>
                    <a:pt x="422" y="10"/>
                  </a:lnTo>
                  <a:lnTo>
                    <a:pt x="431" y="9"/>
                  </a:lnTo>
                  <a:lnTo>
                    <a:pt x="439" y="7"/>
                  </a:lnTo>
                  <a:lnTo>
                    <a:pt x="448" y="5"/>
                  </a:lnTo>
                  <a:lnTo>
                    <a:pt x="456" y="3"/>
                  </a:lnTo>
                  <a:lnTo>
                    <a:pt x="464" y="2"/>
                  </a:lnTo>
                  <a:lnTo>
                    <a:pt x="472" y="0"/>
                  </a:lnTo>
                  <a:lnTo>
                    <a:pt x="474" y="5"/>
                  </a:lnTo>
                  <a:lnTo>
                    <a:pt x="476" y="11"/>
                  </a:lnTo>
                  <a:lnTo>
                    <a:pt x="477" y="17"/>
                  </a:lnTo>
                  <a:lnTo>
                    <a:pt x="478" y="24"/>
                  </a:lnTo>
                  <a:lnTo>
                    <a:pt x="478" y="30"/>
                  </a:lnTo>
                  <a:lnTo>
                    <a:pt x="479" y="37"/>
                  </a:lnTo>
                  <a:lnTo>
                    <a:pt x="479" y="44"/>
                  </a:lnTo>
                  <a:lnTo>
                    <a:pt x="479" y="51"/>
                  </a:lnTo>
                  <a:lnTo>
                    <a:pt x="479" y="57"/>
                  </a:lnTo>
                  <a:lnTo>
                    <a:pt x="481" y="64"/>
                  </a:lnTo>
                  <a:lnTo>
                    <a:pt x="483" y="70"/>
                  </a:lnTo>
                  <a:lnTo>
                    <a:pt x="485" y="76"/>
                  </a:lnTo>
                  <a:lnTo>
                    <a:pt x="488" y="82"/>
                  </a:lnTo>
                  <a:lnTo>
                    <a:pt x="493" y="88"/>
                  </a:lnTo>
                  <a:lnTo>
                    <a:pt x="499" y="92"/>
                  </a:lnTo>
                  <a:lnTo>
                    <a:pt x="507" y="97"/>
                  </a:lnTo>
                  <a:lnTo>
                    <a:pt x="512" y="99"/>
                  </a:lnTo>
                  <a:lnTo>
                    <a:pt x="517" y="101"/>
                  </a:lnTo>
                  <a:lnTo>
                    <a:pt x="523" y="102"/>
                  </a:lnTo>
                  <a:lnTo>
                    <a:pt x="529" y="102"/>
                  </a:lnTo>
                  <a:lnTo>
                    <a:pt x="535" y="101"/>
                  </a:lnTo>
                  <a:lnTo>
                    <a:pt x="541" y="99"/>
                  </a:lnTo>
                  <a:lnTo>
                    <a:pt x="547" y="98"/>
                  </a:lnTo>
                  <a:lnTo>
                    <a:pt x="554" y="97"/>
                  </a:lnTo>
                  <a:lnTo>
                    <a:pt x="560" y="95"/>
                  </a:lnTo>
                  <a:lnTo>
                    <a:pt x="566" y="94"/>
                  </a:lnTo>
                  <a:lnTo>
                    <a:pt x="572" y="92"/>
                  </a:lnTo>
                  <a:lnTo>
                    <a:pt x="579" y="92"/>
                  </a:lnTo>
                  <a:lnTo>
                    <a:pt x="584" y="92"/>
                  </a:lnTo>
                  <a:lnTo>
                    <a:pt x="591" y="92"/>
                  </a:lnTo>
                  <a:lnTo>
                    <a:pt x="598" y="94"/>
                  </a:lnTo>
                  <a:lnTo>
                    <a:pt x="603" y="97"/>
                  </a:lnTo>
                  <a:lnTo>
                    <a:pt x="610" y="102"/>
                  </a:lnTo>
                  <a:lnTo>
                    <a:pt x="614" y="109"/>
                  </a:lnTo>
                  <a:lnTo>
                    <a:pt x="618" y="117"/>
                  </a:lnTo>
                  <a:lnTo>
                    <a:pt x="620" y="125"/>
                  </a:lnTo>
                  <a:lnTo>
                    <a:pt x="621" y="133"/>
                  </a:lnTo>
                  <a:lnTo>
                    <a:pt x="622" y="142"/>
                  </a:lnTo>
                  <a:lnTo>
                    <a:pt x="623" y="151"/>
                  </a:lnTo>
                  <a:lnTo>
                    <a:pt x="623" y="159"/>
                  </a:lnTo>
                  <a:lnTo>
                    <a:pt x="621" y="162"/>
                  </a:lnTo>
                  <a:lnTo>
                    <a:pt x="619" y="165"/>
                  </a:lnTo>
                  <a:lnTo>
                    <a:pt x="618" y="169"/>
                  </a:lnTo>
                  <a:lnTo>
                    <a:pt x="615" y="172"/>
                  </a:lnTo>
                  <a:lnTo>
                    <a:pt x="612" y="175"/>
                  </a:lnTo>
                  <a:lnTo>
                    <a:pt x="608" y="178"/>
                  </a:lnTo>
                  <a:lnTo>
                    <a:pt x="604" y="181"/>
                  </a:lnTo>
                  <a:lnTo>
                    <a:pt x="599" y="183"/>
                  </a:lnTo>
                  <a:lnTo>
                    <a:pt x="591" y="184"/>
                  </a:lnTo>
                  <a:lnTo>
                    <a:pt x="582" y="184"/>
                  </a:lnTo>
                  <a:lnTo>
                    <a:pt x="573" y="183"/>
                  </a:lnTo>
                  <a:lnTo>
                    <a:pt x="564" y="182"/>
                  </a:lnTo>
                  <a:lnTo>
                    <a:pt x="554" y="181"/>
                  </a:lnTo>
                  <a:lnTo>
                    <a:pt x="545" y="182"/>
                  </a:lnTo>
                  <a:lnTo>
                    <a:pt x="535" y="183"/>
                  </a:lnTo>
                  <a:lnTo>
                    <a:pt x="524" y="186"/>
                  </a:lnTo>
                  <a:lnTo>
                    <a:pt x="523" y="188"/>
                  </a:lnTo>
                  <a:lnTo>
                    <a:pt x="521" y="191"/>
                  </a:lnTo>
                  <a:lnTo>
                    <a:pt x="519" y="192"/>
                  </a:lnTo>
                  <a:lnTo>
                    <a:pt x="517" y="194"/>
                  </a:lnTo>
                  <a:lnTo>
                    <a:pt x="514" y="197"/>
                  </a:lnTo>
                  <a:lnTo>
                    <a:pt x="512" y="199"/>
                  </a:lnTo>
                  <a:lnTo>
                    <a:pt x="509" y="203"/>
                  </a:lnTo>
                  <a:lnTo>
                    <a:pt x="507" y="207"/>
                  </a:lnTo>
                  <a:lnTo>
                    <a:pt x="524" y="331"/>
                  </a:lnTo>
                  <a:lnTo>
                    <a:pt x="519" y="333"/>
                  </a:lnTo>
                  <a:lnTo>
                    <a:pt x="512" y="335"/>
                  </a:lnTo>
                  <a:lnTo>
                    <a:pt x="507" y="338"/>
                  </a:lnTo>
                  <a:lnTo>
                    <a:pt x="500" y="339"/>
                  </a:lnTo>
                  <a:lnTo>
                    <a:pt x="493" y="341"/>
                  </a:lnTo>
                  <a:lnTo>
                    <a:pt x="486" y="342"/>
                  </a:lnTo>
                  <a:lnTo>
                    <a:pt x="479" y="343"/>
                  </a:lnTo>
                  <a:lnTo>
                    <a:pt x="471" y="344"/>
                  </a:lnTo>
                  <a:lnTo>
                    <a:pt x="464" y="344"/>
                  </a:lnTo>
                  <a:lnTo>
                    <a:pt x="456" y="344"/>
                  </a:lnTo>
                  <a:lnTo>
                    <a:pt x="449" y="344"/>
                  </a:lnTo>
                  <a:lnTo>
                    <a:pt x="441" y="344"/>
                  </a:lnTo>
                  <a:lnTo>
                    <a:pt x="433" y="342"/>
                  </a:lnTo>
                  <a:lnTo>
                    <a:pt x="426" y="341"/>
                  </a:lnTo>
                  <a:lnTo>
                    <a:pt x="419" y="340"/>
                  </a:lnTo>
                  <a:lnTo>
                    <a:pt x="412" y="338"/>
                  </a:lnTo>
                  <a:lnTo>
                    <a:pt x="408" y="333"/>
                  </a:lnTo>
                  <a:lnTo>
                    <a:pt x="405" y="328"/>
                  </a:lnTo>
                  <a:lnTo>
                    <a:pt x="403" y="322"/>
                  </a:lnTo>
                  <a:lnTo>
                    <a:pt x="402" y="316"/>
                  </a:lnTo>
                  <a:lnTo>
                    <a:pt x="402" y="311"/>
                  </a:lnTo>
                  <a:lnTo>
                    <a:pt x="401" y="306"/>
                  </a:lnTo>
                  <a:lnTo>
                    <a:pt x="401" y="300"/>
                  </a:lnTo>
                  <a:lnTo>
                    <a:pt x="401" y="294"/>
                  </a:lnTo>
                  <a:lnTo>
                    <a:pt x="402" y="289"/>
                  </a:lnTo>
                  <a:lnTo>
                    <a:pt x="402" y="283"/>
                  </a:lnTo>
                  <a:lnTo>
                    <a:pt x="402" y="277"/>
                  </a:lnTo>
                  <a:lnTo>
                    <a:pt x="401" y="271"/>
                  </a:lnTo>
                  <a:lnTo>
                    <a:pt x="400" y="266"/>
                  </a:lnTo>
                  <a:lnTo>
                    <a:pt x="398" y="260"/>
                  </a:lnTo>
                  <a:lnTo>
                    <a:pt x="397" y="254"/>
                  </a:lnTo>
                  <a:lnTo>
                    <a:pt x="393" y="248"/>
                  </a:lnTo>
                  <a:lnTo>
                    <a:pt x="388" y="244"/>
                  </a:lnTo>
                  <a:lnTo>
                    <a:pt x="381" y="240"/>
                  </a:lnTo>
                  <a:lnTo>
                    <a:pt x="374" y="238"/>
                  </a:lnTo>
                  <a:lnTo>
                    <a:pt x="367" y="236"/>
                  </a:lnTo>
                  <a:lnTo>
                    <a:pt x="360" y="235"/>
                  </a:lnTo>
                  <a:lnTo>
                    <a:pt x="353" y="235"/>
                  </a:lnTo>
                  <a:lnTo>
                    <a:pt x="345" y="235"/>
                  </a:lnTo>
                  <a:lnTo>
                    <a:pt x="337" y="236"/>
                  </a:lnTo>
                  <a:lnTo>
                    <a:pt x="329" y="237"/>
                  </a:lnTo>
                  <a:lnTo>
                    <a:pt x="321" y="239"/>
                  </a:lnTo>
                  <a:lnTo>
                    <a:pt x="313" y="241"/>
                  </a:lnTo>
                  <a:lnTo>
                    <a:pt x="306" y="243"/>
                  </a:lnTo>
                  <a:lnTo>
                    <a:pt x="297" y="245"/>
                  </a:lnTo>
                  <a:lnTo>
                    <a:pt x="289" y="248"/>
                  </a:lnTo>
                  <a:lnTo>
                    <a:pt x="281" y="250"/>
                  </a:lnTo>
                  <a:lnTo>
                    <a:pt x="273" y="252"/>
                  </a:lnTo>
                  <a:lnTo>
                    <a:pt x="270" y="255"/>
                  </a:lnTo>
                  <a:lnTo>
                    <a:pt x="267" y="260"/>
                  </a:lnTo>
                  <a:lnTo>
                    <a:pt x="263" y="264"/>
                  </a:lnTo>
                  <a:lnTo>
                    <a:pt x="260" y="270"/>
                  </a:lnTo>
                  <a:lnTo>
                    <a:pt x="258" y="276"/>
                  </a:lnTo>
                  <a:lnTo>
                    <a:pt x="258" y="282"/>
                  </a:lnTo>
                  <a:lnTo>
                    <a:pt x="258" y="287"/>
                  </a:lnTo>
                  <a:lnTo>
                    <a:pt x="262" y="293"/>
                  </a:lnTo>
                  <a:lnTo>
                    <a:pt x="265" y="299"/>
                  </a:lnTo>
                  <a:lnTo>
                    <a:pt x="268" y="304"/>
                  </a:lnTo>
                  <a:lnTo>
                    <a:pt x="271" y="310"/>
                  </a:lnTo>
                  <a:lnTo>
                    <a:pt x="273" y="316"/>
                  </a:lnTo>
                  <a:lnTo>
                    <a:pt x="276" y="322"/>
                  </a:lnTo>
                  <a:lnTo>
                    <a:pt x="277" y="328"/>
                  </a:lnTo>
                  <a:lnTo>
                    <a:pt x="277" y="334"/>
                  </a:lnTo>
                  <a:lnTo>
                    <a:pt x="277" y="341"/>
                  </a:lnTo>
                  <a:lnTo>
                    <a:pt x="266" y="355"/>
                  </a:lnTo>
                  <a:lnTo>
                    <a:pt x="257" y="360"/>
                  </a:lnTo>
                  <a:lnTo>
                    <a:pt x="248" y="362"/>
                  </a:lnTo>
                  <a:lnTo>
                    <a:pt x="239" y="363"/>
                  </a:lnTo>
                  <a:lnTo>
                    <a:pt x="230" y="363"/>
                  </a:lnTo>
                  <a:lnTo>
                    <a:pt x="220" y="364"/>
                  </a:lnTo>
                  <a:lnTo>
                    <a:pt x="210" y="364"/>
                  </a:lnTo>
                  <a:lnTo>
                    <a:pt x="201" y="366"/>
                  </a:lnTo>
                  <a:lnTo>
                    <a:pt x="191" y="370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0" y="1120775"/>
              <a:ext cx="803275" cy="746125"/>
            </a:xfrm>
            <a:custGeom>
              <a:rect b="b" l="l" r="r" t="t"/>
              <a:pathLst>
                <a:path extrusionOk="0" h="469" w="505">
                  <a:moveTo>
                    <a:pt x="252" y="469"/>
                  </a:moveTo>
                  <a:lnTo>
                    <a:pt x="245" y="463"/>
                  </a:lnTo>
                  <a:lnTo>
                    <a:pt x="237" y="458"/>
                  </a:lnTo>
                  <a:lnTo>
                    <a:pt x="229" y="453"/>
                  </a:lnTo>
                  <a:lnTo>
                    <a:pt x="221" y="447"/>
                  </a:lnTo>
                  <a:lnTo>
                    <a:pt x="214" y="441"/>
                  </a:lnTo>
                  <a:lnTo>
                    <a:pt x="207" y="435"/>
                  </a:lnTo>
                  <a:lnTo>
                    <a:pt x="200" y="429"/>
                  </a:lnTo>
                  <a:lnTo>
                    <a:pt x="193" y="423"/>
                  </a:lnTo>
                  <a:lnTo>
                    <a:pt x="187" y="416"/>
                  </a:lnTo>
                  <a:lnTo>
                    <a:pt x="181" y="409"/>
                  </a:lnTo>
                  <a:lnTo>
                    <a:pt x="175" y="402"/>
                  </a:lnTo>
                  <a:lnTo>
                    <a:pt x="171" y="394"/>
                  </a:lnTo>
                  <a:lnTo>
                    <a:pt x="166" y="386"/>
                  </a:lnTo>
                  <a:lnTo>
                    <a:pt x="162" y="377"/>
                  </a:lnTo>
                  <a:lnTo>
                    <a:pt x="158" y="368"/>
                  </a:lnTo>
                  <a:lnTo>
                    <a:pt x="156" y="359"/>
                  </a:lnTo>
                  <a:lnTo>
                    <a:pt x="245" y="290"/>
                  </a:lnTo>
                  <a:lnTo>
                    <a:pt x="242" y="282"/>
                  </a:lnTo>
                  <a:lnTo>
                    <a:pt x="241" y="275"/>
                  </a:lnTo>
                  <a:lnTo>
                    <a:pt x="237" y="267"/>
                  </a:lnTo>
                  <a:lnTo>
                    <a:pt x="233" y="261"/>
                  </a:lnTo>
                  <a:lnTo>
                    <a:pt x="229" y="254"/>
                  </a:lnTo>
                  <a:lnTo>
                    <a:pt x="224" y="248"/>
                  </a:lnTo>
                  <a:lnTo>
                    <a:pt x="218" y="242"/>
                  </a:lnTo>
                  <a:lnTo>
                    <a:pt x="212" y="237"/>
                  </a:lnTo>
                  <a:lnTo>
                    <a:pt x="205" y="232"/>
                  </a:lnTo>
                  <a:lnTo>
                    <a:pt x="198" y="228"/>
                  </a:lnTo>
                  <a:lnTo>
                    <a:pt x="191" y="223"/>
                  </a:lnTo>
                  <a:lnTo>
                    <a:pt x="183" y="219"/>
                  </a:lnTo>
                  <a:lnTo>
                    <a:pt x="175" y="216"/>
                  </a:lnTo>
                  <a:lnTo>
                    <a:pt x="166" y="214"/>
                  </a:lnTo>
                  <a:lnTo>
                    <a:pt x="158" y="212"/>
                  </a:lnTo>
                  <a:lnTo>
                    <a:pt x="150" y="210"/>
                  </a:lnTo>
                  <a:lnTo>
                    <a:pt x="144" y="213"/>
                  </a:lnTo>
                  <a:lnTo>
                    <a:pt x="139" y="217"/>
                  </a:lnTo>
                  <a:lnTo>
                    <a:pt x="135" y="221"/>
                  </a:lnTo>
                  <a:lnTo>
                    <a:pt x="133" y="227"/>
                  </a:lnTo>
                  <a:lnTo>
                    <a:pt x="129" y="232"/>
                  </a:lnTo>
                  <a:lnTo>
                    <a:pt x="128" y="238"/>
                  </a:lnTo>
                  <a:lnTo>
                    <a:pt x="126" y="244"/>
                  </a:lnTo>
                  <a:lnTo>
                    <a:pt x="125" y="250"/>
                  </a:lnTo>
                  <a:lnTo>
                    <a:pt x="122" y="256"/>
                  </a:lnTo>
                  <a:lnTo>
                    <a:pt x="120" y="262"/>
                  </a:lnTo>
                  <a:lnTo>
                    <a:pt x="116" y="268"/>
                  </a:lnTo>
                  <a:lnTo>
                    <a:pt x="113" y="273"/>
                  </a:lnTo>
                  <a:lnTo>
                    <a:pt x="109" y="278"/>
                  </a:lnTo>
                  <a:lnTo>
                    <a:pt x="104" y="283"/>
                  </a:lnTo>
                  <a:lnTo>
                    <a:pt x="98" y="287"/>
                  </a:lnTo>
                  <a:lnTo>
                    <a:pt x="90" y="290"/>
                  </a:lnTo>
                  <a:lnTo>
                    <a:pt x="83" y="291"/>
                  </a:lnTo>
                  <a:lnTo>
                    <a:pt x="77" y="291"/>
                  </a:lnTo>
                  <a:lnTo>
                    <a:pt x="70" y="291"/>
                  </a:lnTo>
                  <a:lnTo>
                    <a:pt x="65" y="291"/>
                  </a:lnTo>
                  <a:lnTo>
                    <a:pt x="58" y="289"/>
                  </a:lnTo>
                  <a:lnTo>
                    <a:pt x="53" y="288"/>
                  </a:lnTo>
                  <a:lnTo>
                    <a:pt x="47" y="285"/>
                  </a:lnTo>
                  <a:lnTo>
                    <a:pt x="41" y="282"/>
                  </a:lnTo>
                  <a:lnTo>
                    <a:pt x="36" y="278"/>
                  </a:lnTo>
                  <a:lnTo>
                    <a:pt x="31" y="275"/>
                  </a:lnTo>
                  <a:lnTo>
                    <a:pt x="25" y="270"/>
                  </a:lnTo>
                  <a:lnTo>
                    <a:pt x="20" y="266"/>
                  </a:lnTo>
                  <a:lnTo>
                    <a:pt x="16" y="262"/>
                  </a:lnTo>
                  <a:lnTo>
                    <a:pt x="12" y="257"/>
                  </a:lnTo>
                  <a:lnTo>
                    <a:pt x="7" y="253"/>
                  </a:lnTo>
                  <a:lnTo>
                    <a:pt x="3" y="248"/>
                  </a:lnTo>
                  <a:lnTo>
                    <a:pt x="65" y="117"/>
                  </a:lnTo>
                  <a:lnTo>
                    <a:pt x="61" y="109"/>
                  </a:lnTo>
                  <a:lnTo>
                    <a:pt x="53" y="102"/>
                  </a:lnTo>
                  <a:lnTo>
                    <a:pt x="44" y="96"/>
                  </a:lnTo>
                  <a:lnTo>
                    <a:pt x="33" y="91"/>
                  </a:lnTo>
                  <a:lnTo>
                    <a:pt x="24" y="85"/>
                  </a:lnTo>
                  <a:lnTo>
                    <a:pt x="13" y="79"/>
                  </a:lnTo>
                  <a:lnTo>
                    <a:pt x="5" y="71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7" y="37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6" y="3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5" y="3"/>
                  </a:lnTo>
                  <a:lnTo>
                    <a:pt x="82" y="6"/>
                  </a:lnTo>
                  <a:lnTo>
                    <a:pt x="88" y="11"/>
                  </a:lnTo>
                  <a:lnTo>
                    <a:pt x="94" y="15"/>
                  </a:lnTo>
                  <a:lnTo>
                    <a:pt x="98" y="21"/>
                  </a:lnTo>
                  <a:lnTo>
                    <a:pt x="103" y="29"/>
                  </a:lnTo>
                  <a:lnTo>
                    <a:pt x="108" y="38"/>
                  </a:lnTo>
                  <a:lnTo>
                    <a:pt x="116" y="45"/>
                  </a:lnTo>
                  <a:lnTo>
                    <a:pt x="123" y="52"/>
                  </a:lnTo>
                  <a:lnTo>
                    <a:pt x="132" y="57"/>
                  </a:lnTo>
                  <a:lnTo>
                    <a:pt x="141" y="62"/>
                  </a:lnTo>
                  <a:lnTo>
                    <a:pt x="152" y="64"/>
                  </a:lnTo>
                  <a:lnTo>
                    <a:pt x="164" y="66"/>
                  </a:lnTo>
                  <a:lnTo>
                    <a:pt x="175" y="64"/>
                  </a:lnTo>
                  <a:lnTo>
                    <a:pt x="187" y="61"/>
                  </a:lnTo>
                  <a:lnTo>
                    <a:pt x="196" y="57"/>
                  </a:lnTo>
                  <a:lnTo>
                    <a:pt x="206" y="50"/>
                  </a:lnTo>
                  <a:lnTo>
                    <a:pt x="215" y="43"/>
                  </a:lnTo>
                  <a:lnTo>
                    <a:pt x="223" y="34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3" y="16"/>
                  </a:lnTo>
                  <a:lnTo>
                    <a:pt x="249" y="17"/>
                  </a:lnTo>
                  <a:lnTo>
                    <a:pt x="254" y="18"/>
                  </a:lnTo>
                  <a:lnTo>
                    <a:pt x="260" y="20"/>
                  </a:lnTo>
                  <a:lnTo>
                    <a:pt x="265" y="22"/>
                  </a:lnTo>
                  <a:lnTo>
                    <a:pt x="270" y="25"/>
                  </a:lnTo>
                  <a:lnTo>
                    <a:pt x="275" y="27"/>
                  </a:lnTo>
                  <a:lnTo>
                    <a:pt x="279" y="31"/>
                  </a:lnTo>
                  <a:lnTo>
                    <a:pt x="284" y="34"/>
                  </a:lnTo>
                  <a:lnTo>
                    <a:pt x="288" y="38"/>
                  </a:lnTo>
                  <a:lnTo>
                    <a:pt x="293" y="43"/>
                  </a:lnTo>
                  <a:lnTo>
                    <a:pt x="297" y="47"/>
                  </a:lnTo>
                  <a:lnTo>
                    <a:pt x="301" y="52"/>
                  </a:lnTo>
                  <a:lnTo>
                    <a:pt x="305" y="56"/>
                  </a:lnTo>
                  <a:lnTo>
                    <a:pt x="309" y="61"/>
                  </a:lnTo>
                  <a:lnTo>
                    <a:pt x="314" y="66"/>
                  </a:lnTo>
                  <a:lnTo>
                    <a:pt x="318" y="72"/>
                  </a:lnTo>
                  <a:lnTo>
                    <a:pt x="320" y="79"/>
                  </a:lnTo>
                  <a:lnTo>
                    <a:pt x="319" y="85"/>
                  </a:lnTo>
                  <a:lnTo>
                    <a:pt x="317" y="92"/>
                  </a:lnTo>
                  <a:lnTo>
                    <a:pt x="314" y="98"/>
                  </a:lnTo>
                  <a:lnTo>
                    <a:pt x="309" y="104"/>
                  </a:lnTo>
                  <a:lnTo>
                    <a:pt x="305" y="109"/>
                  </a:lnTo>
                  <a:lnTo>
                    <a:pt x="300" y="114"/>
                  </a:lnTo>
                  <a:lnTo>
                    <a:pt x="296" y="115"/>
                  </a:lnTo>
                  <a:lnTo>
                    <a:pt x="291" y="117"/>
                  </a:lnTo>
                  <a:lnTo>
                    <a:pt x="287" y="119"/>
                  </a:lnTo>
                  <a:lnTo>
                    <a:pt x="283" y="120"/>
                  </a:lnTo>
                  <a:lnTo>
                    <a:pt x="278" y="123"/>
                  </a:lnTo>
                  <a:lnTo>
                    <a:pt x="273" y="124"/>
                  </a:lnTo>
                  <a:lnTo>
                    <a:pt x="268" y="126"/>
                  </a:lnTo>
                  <a:lnTo>
                    <a:pt x="262" y="127"/>
                  </a:lnTo>
                  <a:lnTo>
                    <a:pt x="260" y="130"/>
                  </a:lnTo>
                  <a:lnTo>
                    <a:pt x="257" y="135"/>
                  </a:lnTo>
                  <a:lnTo>
                    <a:pt x="254" y="140"/>
                  </a:lnTo>
                  <a:lnTo>
                    <a:pt x="250" y="145"/>
                  </a:lnTo>
                  <a:lnTo>
                    <a:pt x="249" y="152"/>
                  </a:lnTo>
                  <a:lnTo>
                    <a:pt x="248" y="158"/>
                  </a:lnTo>
                  <a:lnTo>
                    <a:pt x="249" y="164"/>
                  </a:lnTo>
                  <a:lnTo>
                    <a:pt x="252" y="169"/>
                  </a:lnTo>
                  <a:lnTo>
                    <a:pt x="257" y="180"/>
                  </a:lnTo>
                  <a:lnTo>
                    <a:pt x="263" y="189"/>
                  </a:lnTo>
                  <a:lnTo>
                    <a:pt x="271" y="196"/>
                  </a:lnTo>
                  <a:lnTo>
                    <a:pt x="279" y="204"/>
                  </a:lnTo>
                  <a:lnTo>
                    <a:pt x="288" y="210"/>
                  </a:lnTo>
                  <a:lnTo>
                    <a:pt x="298" y="217"/>
                  </a:lnTo>
                  <a:lnTo>
                    <a:pt x="308" y="224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6" y="231"/>
                  </a:lnTo>
                  <a:lnTo>
                    <a:pt x="330" y="231"/>
                  </a:lnTo>
                  <a:lnTo>
                    <a:pt x="334" y="231"/>
                  </a:lnTo>
                  <a:lnTo>
                    <a:pt x="339" y="231"/>
                  </a:lnTo>
                  <a:lnTo>
                    <a:pt x="344" y="231"/>
                  </a:lnTo>
                  <a:lnTo>
                    <a:pt x="349" y="231"/>
                  </a:lnTo>
                  <a:lnTo>
                    <a:pt x="354" y="231"/>
                  </a:lnTo>
                  <a:lnTo>
                    <a:pt x="358" y="228"/>
                  </a:lnTo>
                  <a:lnTo>
                    <a:pt x="363" y="222"/>
                  </a:lnTo>
                  <a:lnTo>
                    <a:pt x="368" y="215"/>
                  </a:lnTo>
                  <a:lnTo>
                    <a:pt x="373" y="209"/>
                  </a:lnTo>
                  <a:lnTo>
                    <a:pt x="377" y="200"/>
                  </a:lnTo>
                  <a:lnTo>
                    <a:pt x="380" y="192"/>
                  </a:lnTo>
                  <a:lnTo>
                    <a:pt x="383" y="183"/>
                  </a:lnTo>
                  <a:lnTo>
                    <a:pt x="383" y="176"/>
                  </a:lnTo>
                  <a:lnTo>
                    <a:pt x="385" y="171"/>
                  </a:lnTo>
                  <a:lnTo>
                    <a:pt x="388" y="167"/>
                  </a:lnTo>
                  <a:lnTo>
                    <a:pt x="392" y="163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6"/>
                  </a:lnTo>
                  <a:lnTo>
                    <a:pt x="417" y="155"/>
                  </a:lnTo>
                  <a:lnTo>
                    <a:pt x="423" y="155"/>
                  </a:lnTo>
                  <a:lnTo>
                    <a:pt x="497" y="213"/>
                  </a:lnTo>
                  <a:lnTo>
                    <a:pt x="495" y="221"/>
                  </a:lnTo>
                  <a:lnTo>
                    <a:pt x="492" y="227"/>
                  </a:lnTo>
                  <a:lnTo>
                    <a:pt x="487" y="232"/>
                  </a:lnTo>
                  <a:lnTo>
                    <a:pt x="482" y="238"/>
                  </a:lnTo>
                  <a:lnTo>
                    <a:pt x="476" y="243"/>
                  </a:lnTo>
                  <a:lnTo>
                    <a:pt x="470" y="248"/>
                  </a:lnTo>
                  <a:lnTo>
                    <a:pt x="464" y="253"/>
                  </a:lnTo>
                  <a:lnTo>
                    <a:pt x="458" y="259"/>
                  </a:lnTo>
                  <a:lnTo>
                    <a:pt x="451" y="264"/>
                  </a:lnTo>
                  <a:lnTo>
                    <a:pt x="446" y="269"/>
                  </a:lnTo>
                  <a:lnTo>
                    <a:pt x="441" y="275"/>
                  </a:lnTo>
                  <a:lnTo>
                    <a:pt x="438" y="282"/>
                  </a:lnTo>
                  <a:lnTo>
                    <a:pt x="434" y="288"/>
                  </a:lnTo>
                  <a:lnTo>
                    <a:pt x="433" y="296"/>
                  </a:lnTo>
                  <a:lnTo>
                    <a:pt x="433" y="304"/>
                  </a:lnTo>
                  <a:lnTo>
                    <a:pt x="434" y="313"/>
                  </a:lnTo>
                  <a:lnTo>
                    <a:pt x="439" y="323"/>
                  </a:lnTo>
                  <a:lnTo>
                    <a:pt x="446" y="329"/>
                  </a:lnTo>
                  <a:lnTo>
                    <a:pt x="456" y="335"/>
                  </a:lnTo>
                  <a:lnTo>
                    <a:pt x="467" y="339"/>
                  </a:lnTo>
                  <a:lnTo>
                    <a:pt x="478" y="343"/>
                  </a:lnTo>
                  <a:lnTo>
                    <a:pt x="488" y="348"/>
                  </a:lnTo>
                  <a:lnTo>
                    <a:pt x="497" y="354"/>
                  </a:lnTo>
                  <a:lnTo>
                    <a:pt x="505" y="362"/>
                  </a:lnTo>
                  <a:lnTo>
                    <a:pt x="442" y="445"/>
                  </a:lnTo>
                  <a:lnTo>
                    <a:pt x="343" y="362"/>
                  </a:lnTo>
                  <a:lnTo>
                    <a:pt x="336" y="366"/>
                  </a:lnTo>
                  <a:lnTo>
                    <a:pt x="329" y="370"/>
                  </a:lnTo>
                  <a:lnTo>
                    <a:pt x="323" y="377"/>
                  </a:lnTo>
                  <a:lnTo>
                    <a:pt x="317" y="382"/>
                  </a:lnTo>
                  <a:lnTo>
                    <a:pt x="312" y="388"/>
                  </a:lnTo>
                  <a:lnTo>
                    <a:pt x="306" y="395"/>
                  </a:lnTo>
                  <a:lnTo>
                    <a:pt x="302" y="401"/>
                  </a:lnTo>
                  <a:lnTo>
                    <a:pt x="296" y="408"/>
                  </a:lnTo>
                  <a:lnTo>
                    <a:pt x="292" y="415"/>
                  </a:lnTo>
                  <a:lnTo>
                    <a:pt x="287" y="423"/>
                  </a:lnTo>
                  <a:lnTo>
                    <a:pt x="283" y="430"/>
                  </a:lnTo>
                  <a:lnTo>
                    <a:pt x="278" y="437"/>
                  </a:lnTo>
                  <a:lnTo>
                    <a:pt x="272" y="445"/>
                  </a:lnTo>
                  <a:lnTo>
                    <a:pt x="267" y="452"/>
                  </a:lnTo>
                  <a:lnTo>
                    <a:pt x="262" y="459"/>
                  </a:lnTo>
                  <a:lnTo>
                    <a:pt x="256" y="465"/>
                  </a:lnTo>
                  <a:lnTo>
                    <a:pt x="252" y="46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854075" y="700087"/>
              <a:ext cx="812800" cy="808037"/>
            </a:xfrm>
            <a:custGeom>
              <a:rect b="b" l="l" r="r" t="t"/>
              <a:pathLst>
                <a:path extrusionOk="0" h="508" w="511">
                  <a:moveTo>
                    <a:pt x="98" y="508"/>
                  </a:moveTo>
                  <a:lnTo>
                    <a:pt x="86" y="504"/>
                  </a:lnTo>
                  <a:lnTo>
                    <a:pt x="76" y="498"/>
                  </a:lnTo>
                  <a:lnTo>
                    <a:pt x="67" y="492"/>
                  </a:lnTo>
                  <a:lnTo>
                    <a:pt x="60" y="483"/>
                  </a:lnTo>
                  <a:lnTo>
                    <a:pt x="53" y="474"/>
                  </a:lnTo>
                  <a:lnTo>
                    <a:pt x="49" y="463"/>
                  </a:lnTo>
                  <a:lnTo>
                    <a:pt x="45" y="451"/>
                  </a:lnTo>
                  <a:lnTo>
                    <a:pt x="43" y="439"/>
                  </a:lnTo>
                  <a:lnTo>
                    <a:pt x="49" y="432"/>
                  </a:lnTo>
                  <a:lnTo>
                    <a:pt x="58" y="425"/>
                  </a:lnTo>
                  <a:lnTo>
                    <a:pt x="68" y="418"/>
                  </a:lnTo>
                  <a:lnTo>
                    <a:pt x="78" y="413"/>
                  </a:lnTo>
                  <a:lnTo>
                    <a:pt x="88" y="407"/>
                  </a:lnTo>
                  <a:lnTo>
                    <a:pt x="98" y="399"/>
                  </a:lnTo>
                  <a:lnTo>
                    <a:pt x="106" y="391"/>
                  </a:lnTo>
                  <a:lnTo>
                    <a:pt x="113" y="380"/>
                  </a:lnTo>
                  <a:lnTo>
                    <a:pt x="112" y="370"/>
                  </a:lnTo>
                  <a:lnTo>
                    <a:pt x="109" y="360"/>
                  </a:lnTo>
                  <a:lnTo>
                    <a:pt x="105" y="352"/>
                  </a:lnTo>
                  <a:lnTo>
                    <a:pt x="100" y="344"/>
                  </a:lnTo>
                  <a:lnTo>
                    <a:pt x="93" y="337"/>
                  </a:lnTo>
                  <a:lnTo>
                    <a:pt x="87" y="330"/>
                  </a:lnTo>
                  <a:lnTo>
                    <a:pt x="79" y="324"/>
                  </a:lnTo>
                  <a:lnTo>
                    <a:pt x="71" y="318"/>
                  </a:lnTo>
                  <a:lnTo>
                    <a:pt x="62" y="313"/>
                  </a:lnTo>
                  <a:lnTo>
                    <a:pt x="53" y="308"/>
                  </a:lnTo>
                  <a:lnTo>
                    <a:pt x="44" y="302"/>
                  </a:lnTo>
                  <a:lnTo>
                    <a:pt x="35" y="297"/>
                  </a:lnTo>
                  <a:lnTo>
                    <a:pt x="25" y="291"/>
                  </a:lnTo>
                  <a:lnTo>
                    <a:pt x="17" y="286"/>
                  </a:lnTo>
                  <a:lnTo>
                    <a:pt x="7" y="280"/>
                  </a:lnTo>
                  <a:lnTo>
                    <a:pt x="0" y="273"/>
                  </a:lnTo>
                  <a:lnTo>
                    <a:pt x="0" y="268"/>
                  </a:lnTo>
                  <a:lnTo>
                    <a:pt x="0" y="263"/>
                  </a:lnTo>
                  <a:lnTo>
                    <a:pt x="2" y="258"/>
                  </a:lnTo>
                  <a:lnTo>
                    <a:pt x="4" y="253"/>
                  </a:lnTo>
                  <a:lnTo>
                    <a:pt x="7" y="248"/>
                  </a:lnTo>
                  <a:lnTo>
                    <a:pt x="10" y="244"/>
                  </a:lnTo>
                  <a:lnTo>
                    <a:pt x="13" y="239"/>
                  </a:lnTo>
                  <a:lnTo>
                    <a:pt x="17" y="234"/>
                  </a:lnTo>
                  <a:lnTo>
                    <a:pt x="20" y="230"/>
                  </a:lnTo>
                  <a:lnTo>
                    <a:pt x="24" y="225"/>
                  </a:lnTo>
                  <a:lnTo>
                    <a:pt x="29" y="220"/>
                  </a:lnTo>
                  <a:lnTo>
                    <a:pt x="32" y="216"/>
                  </a:lnTo>
                  <a:lnTo>
                    <a:pt x="37" y="210"/>
                  </a:lnTo>
                  <a:lnTo>
                    <a:pt x="40" y="205"/>
                  </a:lnTo>
                  <a:lnTo>
                    <a:pt x="43" y="201"/>
                  </a:lnTo>
                  <a:lnTo>
                    <a:pt x="46" y="195"/>
                  </a:lnTo>
                  <a:lnTo>
                    <a:pt x="51" y="190"/>
                  </a:lnTo>
                  <a:lnTo>
                    <a:pt x="58" y="186"/>
                  </a:lnTo>
                  <a:lnTo>
                    <a:pt x="65" y="184"/>
                  </a:lnTo>
                  <a:lnTo>
                    <a:pt x="73" y="184"/>
                  </a:lnTo>
                  <a:lnTo>
                    <a:pt x="82" y="186"/>
                  </a:lnTo>
                  <a:lnTo>
                    <a:pt x="91" y="187"/>
                  </a:lnTo>
                  <a:lnTo>
                    <a:pt x="100" y="191"/>
                  </a:lnTo>
                  <a:lnTo>
                    <a:pt x="109" y="195"/>
                  </a:lnTo>
                  <a:lnTo>
                    <a:pt x="114" y="199"/>
                  </a:lnTo>
                  <a:lnTo>
                    <a:pt x="120" y="205"/>
                  </a:lnTo>
                  <a:lnTo>
                    <a:pt x="124" y="210"/>
                  </a:lnTo>
                  <a:lnTo>
                    <a:pt x="130" y="216"/>
                  </a:lnTo>
                  <a:lnTo>
                    <a:pt x="136" y="222"/>
                  </a:lnTo>
                  <a:lnTo>
                    <a:pt x="143" y="228"/>
                  </a:lnTo>
                  <a:lnTo>
                    <a:pt x="150" y="233"/>
                  </a:lnTo>
                  <a:lnTo>
                    <a:pt x="160" y="237"/>
                  </a:lnTo>
                  <a:lnTo>
                    <a:pt x="166" y="236"/>
                  </a:lnTo>
                  <a:lnTo>
                    <a:pt x="173" y="234"/>
                  </a:lnTo>
                  <a:lnTo>
                    <a:pt x="179" y="232"/>
                  </a:lnTo>
                  <a:lnTo>
                    <a:pt x="186" y="230"/>
                  </a:lnTo>
                  <a:lnTo>
                    <a:pt x="193" y="228"/>
                  </a:lnTo>
                  <a:lnTo>
                    <a:pt x="200" y="225"/>
                  </a:lnTo>
                  <a:lnTo>
                    <a:pt x="207" y="223"/>
                  </a:lnTo>
                  <a:lnTo>
                    <a:pt x="215" y="220"/>
                  </a:lnTo>
                  <a:lnTo>
                    <a:pt x="218" y="213"/>
                  </a:lnTo>
                  <a:lnTo>
                    <a:pt x="224" y="205"/>
                  </a:lnTo>
                  <a:lnTo>
                    <a:pt x="230" y="198"/>
                  </a:lnTo>
                  <a:lnTo>
                    <a:pt x="235" y="190"/>
                  </a:lnTo>
                  <a:lnTo>
                    <a:pt x="239" y="182"/>
                  </a:lnTo>
                  <a:lnTo>
                    <a:pt x="242" y="174"/>
                  </a:lnTo>
                  <a:lnTo>
                    <a:pt x="242" y="165"/>
                  </a:lnTo>
                  <a:lnTo>
                    <a:pt x="238" y="156"/>
                  </a:lnTo>
                  <a:lnTo>
                    <a:pt x="235" y="151"/>
                  </a:lnTo>
                  <a:lnTo>
                    <a:pt x="230" y="147"/>
                  </a:lnTo>
                  <a:lnTo>
                    <a:pt x="226" y="143"/>
                  </a:lnTo>
                  <a:lnTo>
                    <a:pt x="220" y="140"/>
                  </a:lnTo>
                  <a:lnTo>
                    <a:pt x="215" y="136"/>
                  </a:lnTo>
                  <a:lnTo>
                    <a:pt x="209" y="134"/>
                  </a:lnTo>
                  <a:lnTo>
                    <a:pt x="203" y="132"/>
                  </a:lnTo>
                  <a:lnTo>
                    <a:pt x="196" y="129"/>
                  </a:lnTo>
                  <a:lnTo>
                    <a:pt x="189" y="127"/>
                  </a:lnTo>
                  <a:lnTo>
                    <a:pt x="183" y="125"/>
                  </a:lnTo>
                  <a:lnTo>
                    <a:pt x="176" y="122"/>
                  </a:lnTo>
                  <a:lnTo>
                    <a:pt x="170" y="121"/>
                  </a:lnTo>
                  <a:lnTo>
                    <a:pt x="164" y="117"/>
                  </a:lnTo>
                  <a:lnTo>
                    <a:pt x="158" y="114"/>
                  </a:lnTo>
                  <a:lnTo>
                    <a:pt x="153" y="111"/>
                  </a:lnTo>
                  <a:lnTo>
                    <a:pt x="148" y="106"/>
                  </a:lnTo>
                  <a:lnTo>
                    <a:pt x="143" y="98"/>
                  </a:lnTo>
                  <a:lnTo>
                    <a:pt x="142" y="90"/>
                  </a:lnTo>
                  <a:lnTo>
                    <a:pt x="142" y="80"/>
                  </a:lnTo>
                  <a:lnTo>
                    <a:pt x="145" y="72"/>
                  </a:lnTo>
                  <a:lnTo>
                    <a:pt x="149" y="64"/>
                  </a:lnTo>
                  <a:lnTo>
                    <a:pt x="156" y="57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7" y="43"/>
                  </a:lnTo>
                  <a:lnTo>
                    <a:pt x="183" y="39"/>
                  </a:lnTo>
                  <a:lnTo>
                    <a:pt x="187" y="36"/>
                  </a:lnTo>
                  <a:lnTo>
                    <a:pt x="193" y="31"/>
                  </a:lnTo>
                  <a:lnTo>
                    <a:pt x="199" y="27"/>
                  </a:lnTo>
                  <a:lnTo>
                    <a:pt x="205" y="23"/>
                  </a:lnTo>
                  <a:lnTo>
                    <a:pt x="211" y="18"/>
                  </a:lnTo>
                  <a:lnTo>
                    <a:pt x="218" y="14"/>
                  </a:lnTo>
                  <a:lnTo>
                    <a:pt x="226" y="18"/>
                  </a:lnTo>
                  <a:lnTo>
                    <a:pt x="235" y="22"/>
                  </a:lnTo>
                  <a:lnTo>
                    <a:pt x="243" y="28"/>
                  </a:lnTo>
                  <a:lnTo>
                    <a:pt x="251" y="34"/>
                  </a:lnTo>
                  <a:lnTo>
                    <a:pt x="259" y="40"/>
                  </a:lnTo>
                  <a:lnTo>
                    <a:pt x="267" y="47"/>
                  </a:lnTo>
                  <a:lnTo>
                    <a:pt x="277" y="54"/>
                  </a:lnTo>
                  <a:lnTo>
                    <a:pt x="286" y="60"/>
                  </a:lnTo>
                  <a:lnTo>
                    <a:pt x="294" y="65"/>
                  </a:lnTo>
                  <a:lnTo>
                    <a:pt x="304" y="69"/>
                  </a:lnTo>
                  <a:lnTo>
                    <a:pt x="314" y="72"/>
                  </a:lnTo>
                  <a:lnTo>
                    <a:pt x="324" y="75"/>
                  </a:lnTo>
                  <a:lnTo>
                    <a:pt x="334" y="74"/>
                  </a:lnTo>
                  <a:lnTo>
                    <a:pt x="344" y="72"/>
                  </a:lnTo>
                  <a:lnTo>
                    <a:pt x="355" y="68"/>
                  </a:lnTo>
                  <a:lnTo>
                    <a:pt x="367" y="60"/>
                  </a:lnTo>
                  <a:lnTo>
                    <a:pt x="373" y="54"/>
                  </a:lnTo>
                  <a:lnTo>
                    <a:pt x="378" y="46"/>
                  </a:lnTo>
                  <a:lnTo>
                    <a:pt x="382" y="36"/>
                  </a:lnTo>
                  <a:lnTo>
                    <a:pt x="387" y="27"/>
                  </a:lnTo>
                  <a:lnTo>
                    <a:pt x="393" y="18"/>
                  </a:lnTo>
                  <a:lnTo>
                    <a:pt x="401" y="10"/>
                  </a:lnTo>
                  <a:lnTo>
                    <a:pt x="411" y="3"/>
                  </a:lnTo>
                  <a:lnTo>
                    <a:pt x="422" y="0"/>
                  </a:lnTo>
                  <a:lnTo>
                    <a:pt x="432" y="3"/>
                  </a:lnTo>
                  <a:lnTo>
                    <a:pt x="442" y="6"/>
                  </a:lnTo>
                  <a:lnTo>
                    <a:pt x="453" y="10"/>
                  </a:lnTo>
                  <a:lnTo>
                    <a:pt x="463" y="15"/>
                  </a:lnTo>
                  <a:lnTo>
                    <a:pt x="472" y="21"/>
                  </a:lnTo>
                  <a:lnTo>
                    <a:pt x="479" y="28"/>
                  </a:lnTo>
                  <a:lnTo>
                    <a:pt x="486" y="36"/>
                  </a:lnTo>
                  <a:lnTo>
                    <a:pt x="492" y="46"/>
                  </a:lnTo>
                  <a:lnTo>
                    <a:pt x="493" y="54"/>
                  </a:lnTo>
                  <a:lnTo>
                    <a:pt x="492" y="61"/>
                  </a:lnTo>
                  <a:lnTo>
                    <a:pt x="489" y="68"/>
                  </a:lnTo>
                  <a:lnTo>
                    <a:pt x="485" y="73"/>
                  </a:lnTo>
                  <a:lnTo>
                    <a:pt x="479" y="79"/>
                  </a:lnTo>
                  <a:lnTo>
                    <a:pt x="473" y="83"/>
                  </a:lnTo>
                  <a:lnTo>
                    <a:pt x="466" y="88"/>
                  </a:lnTo>
                  <a:lnTo>
                    <a:pt x="458" y="93"/>
                  </a:lnTo>
                  <a:lnTo>
                    <a:pt x="451" y="97"/>
                  </a:lnTo>
                  <a:lnTo>
                    <a:pt x="443" y="101"/>
                  </a:lnTo>
                  <a:lnTo>
                    <a:pt x="437" y="107"/>
                  </a:lnTo>
                  <a:lnTo>
                    <a:pt x="431" y="112"/>
                  </a:lnTo>
                  <a:lnTo>
                    <a:pt x="427" y="118"/>
                  </a:lnTo>
                  <a:lnTo>
                    <a:pt x="423" y="125"/>
                  </a:lnTo>
                  <a:lnTo>
                    <a:pt x="422" y="133"/>
                  </a:lnTo>
                  <a:lnTo>
                    <a:pt x="422" y="142"/>
                  </a:lnTo>
                  <a:lnTo>
                    <a:pt x="511" y="227"/>
                  </a:lnTo>
                  <a:lnTo>
                    <a:pt x="429" y="316"/>
                  </a:lnTo>
                  <a:lnTo>
                    <a:pt x="419" y="317"/>
                  </a:lnTo>
                  <a:lnTo>
                    <a:pt x="411" y="315"/>
                  </a:lnTo>
                  <a:lnTo>
                    <a:pt x="402" y="312"/>
                  </a:lnTo>
                  <a:lnTo>
                    <a:pt x="395" y="308"/>
                  </a:lnTo>
                  <a:lnTo>
                    <a:pt x="388" y="302"/>
                  </a:lnTo>
                  <a:lnTo>
                    <a:pt x="382" y="295"/>
                  </a:lnTo>
                  <a:lnTo>
                    <a:pt x="376" y="288"/>
                  </a:lnTo>
                  <a:lnTo>
                    <a:pt x="370" y="281"/>
                  </a:lnTo>
                  <a:lnTo>
                    <a:pt x="364" y="273"/>
                  </a:lnTo>
                  <a:lnTo>
                    <a:pt x="358" y="266"/>
                  </a:lnTo>
                  <a:lnTo>
                    <a:pt x="351" y="260"/>
                  </a:lnTo>
                  <a:lnTo>
                    <a:pt x="344" y="255"/>
                  </a:lnTo>
                  <a:lnTo>
                    <a:pt x="336" y="250"/>
                  </a:lnTo>
                  <a:lnTo>
                    <a:pt x="327" y="248"/>
                  </a:lnTo>
                  <a:lnTo>
                    <a:pt x="317" y="247"/>
                  </a:lnTo>
                  <a:lnTo>
                    <a:pt x="305" y="248"/>
                  </a:lnTo>
                  <a:lnTo>
                    <a:pt x="299" y="252"/>
                  </a:lnTo>
                  <a:lnTo>
                    <a:pt x="293" y="255"/>
                  </a:lnTo>
                  <a:lnTo>
                    <a:pt x="287" y="260"/>
                  </a:lnTo>
                  <a:lnTo>
                    <a:pt x="281" y="265"/>
                  </a:lnTo>
                  <a:lnTo>
                    <a:pt x="275" y="270"/>
                  </a:lnTo>
                  <a:lnTo>
                    <a:pt x="270" y="275"/>
                  </a:lnTo>
                  <a:lnTo>
                    <a:pt x="265" y="281"/>
                  </a:lnTo>
                  <a:lnTo>
                    <a:pt x="260" y="288"/>
                  </a:lnTo>
                  <a:lnTo>
                    <a:pt x="255" y="294"/>
                  </a:lnTo>
                  <a:lnTo>
                    <a:pt x="251" y="300"/>
                  </a:lnTo>
                  <a:lnTo>
                    <a:pt x="247" y="308"/>
                  </a:lnTo>
                  <a:lnTo>
                    <a:pt x="244" y="315"/>
                  </a:lnTo>
                  <a:lnTo>
                    <a:pt x="242" y="323"/>
                  </a:lnTo>
                  <a:lnTo>
                    <a:pt x="239" y="331"/>
                  </a:lnTo>
                  <a:lnTo>
                    <a:pt x="238" y="339"/>
                  </a:lnTo>
                  <a:lnTo>
                    <a:pt x="238" y="348"/>
                  </a:lnTo>
                  <a:lnTo>
                    <a:pt x="241" y="353"/>
                  </a:lnTo>
                  <a:lnTo>
                    <a:pt x="244" y="356"/>
                  </a:lnTo>
                  <a:lnTo>
                    <a:pt x="248" y="360"/>
                  </a:lnTo>
                  <a:lnTo>
                    <a:pt x="252" y="362"/>
                  </a:lnTo>
                  <a:lnTo>
                    <a:pt x="257" y="364"/>
                  </a:lnTo>
                  <a:lnTo>
                    <a:pt x="262" y="366"/>
                  </a:lnTo>
                  <a:lnTo>
                    <a:pt x="267" y="367"/>
                  </a:lnTo>
                  <a:lnTo>
                    <a:pt x="274" y="368"/>
                  </a:lnTo>
                  <a:lnTo>
                    <a:pt x="279" y="368"/>
                  </a:lnTo>
                  <a:lnTo>
                    <a:pt x="285" y="369"/>
                  </a:lnTo>
                  <a:lnTo>
                    <a:pt x="292" y="370"/>
                  </a:lnTo>
                  <a:lnTo>
                    <a:pt x="298" y="370"/>
                  </a:lnTo>
                  <a:lnTo>
                    <a:pt x="304" y="370"/>
                  </a:lnTo>
                  <a:lnTo>
                    <a:pt x="309" y="371"/>
                  </a:lnTo>
                  <a:lnTo>
                    <a:pt x="315" y="371"/>
                  </a:lnTo>
                  <a:lnTo>
                    <a:pt x="320" y="373"/>
                  </a:lnTo>
                  <a:lnTo>
                    <a:pt x="330" y="376"/>
                  </a:lnTo>
                  <a:lnTo>
                    <a:pt x="337" y="382"/>
                  </a:lnTo>
                  <a:lnTo>
                    <a:pt x="344" y="389"/>
                  </a:lnTo>
                  <a:lnTo>
                    <a:pt x="349" y="398"/>
                  </a:lnTo>
                  <a:lnTo>
                    <a:pt x="353" y="407"/>
                  </a:lnTo>
                  <a:lnTo>
                    <a:pt x="355" y="417"/>
                  </a:lnTo>
                  <a:lnTo>
                    <a:pt x="356" y="427"/>
                  </a:lnTo>
                  <a:lnTo>
                    <a:pt x="355" y="436"/>
                  </a:lnTo>
                  <a:lnTo>
                    <a:pt x="352" y="443"/>
                  </a:lnTo>
                  <a:lnTo>
                    <a:pt x="348" y="448"/>
                  </a:lnTo>
                  <a:lnTo>
                    <a:pt x="343" y="453"/>
                  </a:lnTo>
                  <a:lnTo>
                    <a:pt x="339" y="458"/>
                  </a:lnTo>
                  <a:lnTo>
                    <a:pt x="334" y="462"/>
                  </a:lnTo>
                  <a:lnTo>
                    <a:pt x="330" y="468"/>
                  </a:lnTo>
                  <a:lnTo>
                    <a:pt x="324" y="473"/>
                  </a:lnTo>
                  <a:lnTo>
                    <a:pt x="320" y="479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295" y="474"/>
                  </a:lnTo>
                  <a:lnTo>
                    <a:pt x="286" y="470"/>
                  </a:lnTo>
                  <a:lnTo>
                    <a:pt x="278" y="465"/>
                  </a:lnTo>
                  <a:lnTo>
                    <a:pt x="268" y="461"/>
                  </a:lnTo>
                  <a:lnTo>
                    <a:pt x="259" y="455"/>
                  </a:lnTo>
                  <a:lnTo>
                    <a:pt x="250" y="450"/>
                  </a:lnTo>
                  <a:lnTo>
                    <a:pt x="241" y="445"/>
                  </a:lnTo>
                  <a:lnTo>
                    <a:pt x="231" y="441"/>
                  </a:lnTo>
                  <a:lnTo>
                    <a:pt x="222" y="437"/>
                  </a:lnTo>
                  <a:lnTo>
                    <a:pt x="211" y="435"/>
                  </a:lnTo>
                  <a:lnTo>
                    <a:pt x="202" y="432"/>
                  </a:lnTo>
                  <a:lnTo>
                    <a:pt x="193" y="432"/>
                  </a:lnTo>
                  <a:lnTo>
                    <a:pt x="182" y="433"/>
                  </a:lnTo>
                  <a:lnTo>
                    <a:pt x="172" y="436"/>
                  </a:lnTo>
                  <a:lnTo>
                    <a:pt x="98" y="508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728662" y="3721100"/>
              <a:ext cx="803275" cy="746125"/>
            </a:xfrm>
            <a:custGeom>
              <a:rect b="b" l="l" r="r" t="t"/>
              <a:pathLst>
                <a:path extrusionOk="0" h="469" w="505">
                  <a:moveTo>
                    <a:pt x="252" y="469"/>
                  </a:moveTo>
                  <a:lnTo>
                    <a:pt x="245" y="463"/>
                  </a:lnTo>
                  <a:lnTo>
                    <a:pt x="237" y="458"/>
                  </a:lnTo>
                  <a:lnTo>
                    <a:pt x="229" y="453"/>
                  </a:lnTo>
                  <a:lnTo>
                    <a:pt x="221" y="447"/>
                  </a:lnTo>
                  <a:lnTo>
                    <a:pt x="214" y="441"/>
                  </a:lnTo>
                  <a:lnTo>
                    <a:pt x="207" y="435"/>
                  </a:lnTo>
                  <a:lnTo>
                    <a:pt x="200" y="429"/>
                  </a:lnTo>
                  <a:lnTo>
                    <a:pt x="193" y="423"/>
                  </a:lnTo>
                  <a:lnTo>
                    <a:pt x="187" y="416"/>
                  </a:lnTo>
                  <a:lnTo>
                    <a:pt x="181" y="409"/>
                  </a:lnTo>
                  <a:lnTo>
                    <a:pt x="175" y="402"/>
                  </a:lnTo>
                  <a:lnTo>
                    <a:pt x="171" y="394"/>
                  </a:lnTo>
                  <a:lnTo>
                    <a:pt x="166" y="386"/>
                  </a:lnTo>
                  <a:lnTo>
                    <a:pt x="162" y="377"/>
                  </a:lnTo>
                  <a:lnTo>
                    <a:pt x="158" y="368"/>
                  </a:lnTo>
                  <a:lnTo>
                    <a:pt x="156" y="359"/>
                  </a:lnTo>
                  <a:lnTo>
                    <a:pt x="245" y="290"/>
                  </a:lnTo>
                  <a:lnTo>
                    <a:pt x="242" y="282"/>
                  </a:lnTo>
                  <a:lnTo>
                    <a:pt x="241" y="275"/>
                  </a:lnTo>
                  <a:lnTo>
                    <a:pt x="237" y="267"/>
                  </a:lnTo>
                  <a:lnTo>
                    <a:pt x="233" y="261"/>
                  </a:lnTo>
                  <a:lnTo>
                    <a:pt x="229" y="254"/>
                  </a:lnTo>
                  <a:lnTo>
                    <a:pt x="224" y="248"/>
                  </a:lnTo>
                  <a:lnTo>
                    <a:pt x="218" y="242"/>
                  </a:lnTo>
                  <a:lnTo>
                    <a:pt x="212" y="237"/>
                  </a:lnTo>
                  <a:lnTo>
                    <a:pt x="205" y="232"/>
                  </a:lnTo>
                  <a:lnTo>
                    <a:pt x="198" y="228"/>
                  </a:lnTo>
                  <a:lnTo>
                    <a:pt x="191" y="223"/>
                  </a:lnTo>
                  <a:lnTo>
                    <a:pt x="183" y="219"/>
                  </a:lnTo>
                  <a:lnTo>
                    <a:pt x="175" y="216"/>
                  </a:lnTo>
                  <a:lnTo>
                    <a:pt x="166" y="214"/>
                  </a:lnTo>
                  <a:lnTo>
                    <a:pt x="158" y="212"/>
                  </a:lnTo>
                  <a:lnTo>
                    <a:pt x="150" y="210"/>
                  </a:lnTo>
                  <a:lnTo>
                    <a:pt x="144" y="213"/>
                  </a:lnTo>
                  <a:lnTo>
                    <a:pt x="139" y="217"/>
                  </a:lnTo>
                  <a:lnTo>
                    <a:pt x="135" y="221"/>
                  </a:lnTo>
                  <a:lnTo>
                    <a:pt x="133" y="227"/>
                  </a:lnTo>
                  <a:lnTo>
                    <a:pt x="129" y="232"/>
                  </a:lnTo>
                  <a:lnTo>
                    <a:pt x="128" y="238"/>
                  </a:lnTo>
                  <a:lnTo>
                    <a:pt x="126" y="244"/>
                  </a:lnTo>
                  <a:lnTo>
                    <a:pt x="125" y="250"/>
                  </a:lnTo>
                  <a:lnTo>
                    <a:pt x="122" y="256"/>
                  </a:lnTo>
                  <a:lnTo>
                    <a:pt x="120" y="262"/>
                  </a:lnTo>
                  <a:lnTo>
                    <a:pt x="116" y="268"/>
                  </a:lnTo>
                  <a:lnTo>
                    <a:pt x="113" y="273"/>
                  </a:lnTo>
                  <a:lnTo>
                    <a:pt x="109" y="278"/>
                  </a:lnTo>
                  <a:lnTo>
                    <a:pt x="104" y="283"/>
                  </a:lnTo>
                  <a:lnTo>
                    <a:pt x="98" y="287"/>
                  </a:lnTo>
                  <a:lnTo>
                    <a:pt x="90" y="290"/>
                  </a:lnTo>
                  <a:lnTo>
                    <a:pt x="83" y="291"/>
                  </a:lnTo>
                  <a:lnTo>
                    <a:pt x="77" y="291"/>
                  </a:lnTo>
                  <a:lnTo>
                    <a:pt x="70" y="291"/>
                  </a:lnTo>
                  <a:lnTo>
                    <a:pt x="65" y="291"/>
                  </a:lnTo>
                  <a:lnTo>
                    <a:pt x="58" y="289"/>
                  </a:lnTo>
                  <a:lnTo>
                    <a:pt x="53" y="288"/>
                  </a:lnTo>
                  <a:lnTo>
                    <a:pt x="47" y="285"/>
                  </a:lnTo>
                  <a:lnTo>
                    <a:pt x="41" y="282"/>
                  </a:lnTo>
                  <a:lnTo>
                    <a:pt x="36" y="278"/>
                  </a:lnTo>
                  <a:lnTo>
                    <a:pt x="31" y="275"/>
                  </a:lnTo>
                  <a:lnTo>
                    <a:pt x="25" y="270"/>
                  </a:lnTo>
                  <a:lnTo>
                    <a:pt x="20" y="266"/>
                  </a:lnTo>
                  <a:lnTo>
                    <a:pt x="16" y="262"/>
                  </a:lnTo>
                  <a:lnTo>
                    <a:pt x="12" y="257"/>
                  </a:lnTo>
                  <a:lnTo>
                    <a:pt x="7" y="253"/>
                  </a:lnTo>
                  <a:lnTo>
                    <a:pt x="3" y="248"/>
                  </a:lnTo>
                  <a:lnTo>
                    <a:pt x="65" y="117"/>
                  </a:lnTo>
                  <a:lnTo>
                    <a:pt x="61" y="109"/>
                  </a:lnTo>
                  <a:lnTo>
                    <a:pt x="53" y="102"/>
                  </a:lnTo>
                  <a:lnTo>
                    <a:pt x="44" y="96"/>
                  </a:lnTo>
                  <a:lnTo>
                    <a:pt x="33" y="91"/>
                  </a:lnTo>
                  <a:lnTo>
                    <a:pt x="24" y="85"/>
                  </a:lnTo>
                  <a:lnTo>
                    <a:pt x="13" y="79"/>
                  </a:lnTo>
                  <a:lnTo>
                    <a:pt x="5" y="71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7" y="37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6" y="3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5" y="3"/>
                  </a:lnTo>
                  <a:lnTo>
                    <a:pt x="82" y="6"/>
                  </a:lnTo>
                  <a:lnTo>
                    <a:pt x="88" y="11"/>
                  </a:lnTo>
                  <a:lnTo>
                    <a:pt x="94" y="15"/>
                  </a:lnTo>
                  <a:lnTo>
                    <a:pt x="98" y="21"/>
                  </a:lnTo>
                  <a:lnTo>
                    <a:pt x="103" y="29"/>
                  </a:lnTo>
                  <a:lnTo>
                    <a:pt x="108" y="38"/>
                  </a:lnTo>
                  <a:lnTo>
                    <a:pt x="116" y="45"/>
                  </a:lnTo>
                  <a:lnTo>
                    <a:pt x="123" y="52"/>
                  </a:lnTo>
                  <a:lnTo>
                    <a:pt x="132" y="57"/>
                  </a:lnTo>
                  <a:lnTo>
                    <a:pt x="141" y="62"/>
                  </a:lnTo>
                  <a:lnTo>
                    <a:pt x="152" y="64"/>
                  </a:lnTo>
                  <a:lnTo>
                    <a:pt x="164" y="66"/>
                  </a:lnTo>
                  <a:lnTo>
                    <a:pt x="175" y="64"/>
                  </a:lnTo>
                  <a:lnTo>
                    <a:pt x="187" y="61"/>
                  </a:lnTo>
                  <a:lnTo>
                    <a:pt x="196" y="57"/>
                  </a:lnTo>
                  <a:lnTo>
                    <a:pt x="206" y="50"/>
                  </a:lnTo>
                  <a:lnTo>
                    <a:pt x="215" y="43"/>
                  </a:lnTo>
                  <a:lnTo>
                    <a:pt x="223" y="34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3" y="16"/>
                  </a:lnTo>
                  <a:lnTo>
                    <a:pt x="249" y="17"/>
                  </a:lnTo>
                  <a:lnTo>
                    <a:pt x="254" y="18"/>
                  </a:lnTo>
                  <a:lnTo>
                    <a:pt x="260" y="20"/>
                  </a:lnTo>
                  <a:lnTo>
                    <a:pt x="265" y="22"/>
                  </a:lnTo>
                  <a:lnTo>
                    <a:pt x="270" y="25"/>
                  </a:lnTo>
                  <a:lnTo>
                    <a:pt x="275" y="27"/>
                  </a:lnTo>
                  <a:lnTo>
                    <a:pt x="279" y="31"/>
                  </a:lnTo>
                  <a:lnTo>
                    <a:pt x="284" y="34"/>
                  </a:lnTo>
                  <a:lnTo>
                    <a:pt x="288" y="38"/>
                  </a:lnTo>
                  <a:lnTo>
                    <a:pt x="293" y="43"/>
                  </a:lnTo>
                  <a:lnTo>
                    <a:pt x="297" y="47"/>
                  </a:lnTo>
                  <a:lnTo>
                    <a:pt x="301" y="52"/>
                  </a:lnTo>
                  <a:lnTo>
                    <a:pt x="305" y="56"/>
                  </a:lnTo>
                  <a:lnTo>
                    <a:pt x="309" y="61"/>
                  </a:lnTo>
                  <a:lnTo>
                    <a:pt x="314" y="66"/>
                  </a:lnTo>
                  <a:lnTo>
                    <a:pt x="318" y="72"/>
                  </a:lnTo>
                  <a:lnTo>
                    <a:pt x="320" y="79"/>
                  </a:lnTo>
                  <a:lnTo>
                    <a:pt x="319" y="85"/>
                  </a:lnTo>
                  <a:lnTo>
                    <a:pt x="317" y="92"/>
                  </a:lnTo>
                  <a:lnTo>
                    <a:pt x="314" y="98"/>
                  </a:lnTo>
                  <a:lnTo>
                    <a:pt x="309" y="104"/>
                  </a:lnTo>
                  <a:lnTo>
                    <a:pt x="305" y="109"/>
                  </a:lnTo>
                  <a:lnTo>
                    <a:pt x="300" y="114"/>
                  </a:lnTo>
                  <a:lnTo>
                    <a:pt x="296" y="115"/>
                  </a:lnTo>
                  <a:lnTo>
                    <a:pt x="291" y="117"/>
                  </a:lnTo>
                  <a:lnTo>
                    <a:pt x="287" y="119"/>
                  </a:lnTo>
                  <a:lnTo>
                    <a:pt x="283" y="120"/>
                  </a:lnTo>
                  <a:lnTo>
                    <a:pt x="278" y="123"/>
                  </a:lnTo>
                  <a:lnTo>
                    <a:pt x="273" y="124"/>
                  </a:lnTo>
                  <a:lnTo>
                    <a:pt x="268" y="126"/>
                  </a:lnTo>
                  <a:lnTo>
                    <a:pt x="262" y="127"/>
                  </a:lnTo>
                  <a:lnTo>
                    <a:pt x="260" y="130"/>
                  </a:lnTo>
                  <a:lnTo>
                    <a:pt x="257" y="135"/>
                  </a:lnTo>
                  <a:lnTo>
                    <a:pt x="254" y="140"/>
                  </a:lnTo>
                  <a:lnTo>
                    <a:pt x="250" y="145"/>
                  </a:lnTo>
                  <a:lnTo>
                    <a:pt x="249" y="152"/>
                  </a:lnTo>
                  <a:lnTo>
                    <a:pt x="248" y="158"/>
                  </a:lnTo>
                  <a:lnTo>
                    <a:pt x="249" y="164"/>
                  </a:lnTo>
                  <a:lnTo>
                    <a:pt x="252" y="169"/>
                  </a:lnTo>
                  <a:lnTo>
                    <a:pt x="257" y="180"/>
                  </a:lnTo>
                  <a:lnTo>
                    <a:pt x="263" y="189"/>
                  </a:lnTo>
                  <a:lnTo>
                    <a:pt x="271" y="196"/>
                  </a:lnTo>
                  <a:lnTo>
                    <a:pt x="279" y="204"/>
                  </a:lnTo>
                  <a:lnTo>
                    <a:pt x="288" y="210"/>
                  </a:lnTo>
                  <a:lnTo>
                    <a:pt x="298" y="217"/>
                  </a:lnTo>
                  <a:lnTo>
                    <a:pt x="308" y="224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6" y="231"/>
                  </a:lnTo>
                  <a:lnTo>
                    <a:pt x="330" y="231"/>
                  </a:lnTo>
                  <a:lnTo>
                    <a:pt x="334" y="231"/>
                  </a:lnTo>
                  <a:lnTo>
                    <a:pt x="339" y="231"/>
                  </a:lnTo>
                  <a:lnTo>
                    <a:pt x="344" y="231"/>
                  </a:lnTo>
                  <a:lnTo>
                    <a:pt x="349" y="231"/>
                  </a:lnTo>
                  <a:lnTo>
                    <a:pt x="354" y="231"/>
                  </a:lnTo>
                  <a:lnTo>
                    <a:pt x="358" y="228"/>
                  </a:lnTo>
                  <a:lnTo>
                    <a:pt x="363" y="222"/>
                  </a:lnTo>
                  <a:lnTo>
                    <a:pt x="368" y="215"/>
                  </a:lnTo>
                  <a:lnTo>
                    <a:pt x="373" y="209"/>
                  </a:lnTo>
                  <a:lnTo>
                    <a:pt x="377" y="200"/>
                  </a:lnTo>
                  <a:lnTo>
                    <a:pt x="380" y="192"/>
                  </a:lnTo>
                  <a:lnTo>
                    <a:pt x="383" y="183"/>
                  </a:lnTo>
                  <a:lnTo>
                    <a:pt x="383" y="176"/>
                  </a:lnTo>
                  <a:lnTo>
                    <a:pt x="385" y="171"/>
                  </a:lnTo>
                  <a:lnTo>
                    <a:pt x="388" y="167"/>
                  </a:lnTo>
                  <a:lnTo>
                    <a:pt x="392" y="163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6"/>
                  </a:lnTo>
                  <a:lnTo>
                    <a:pt x="417" y="155"/>
                  </a:lnTo>
                  <a:lnTo>
                    <a:pt x="423" y="155"/>
                  </a:lnTo>
                  <a:lnTo>
                    <a:pt x="497" y="213"/>
                  </a:lnTo>
                  <a:lnTo>
                    <a:pt x="495" y="221"/>
                  </a:lnTo>
                  <a:lnTo>
                    <a:pt x="492" y="227"/>
                  </a:lnTo>
                  <a:lnTo>
                    <a:pt x="487" y="232"/>
                  </a:lnTo>
                  <a:lnTo>
                    <a:pt x="482" y="238"/>
                  </a:lnTo>
                  <a:lnTo>
                    <a:pt x="476" y="243"/>
                  </a:lnTo>
                  <a:lnTo>
                    <a:pt x="470" y="248"/>
                  </a:lnTo>
                  <a:lnTo>
                    <a:pt x="464" y="253"/>
                  </a:lnTo>
                  <a:lnTo>
                    <a:pt x="458" y="259"/>
                  </a:lnTo>
                  <a:lnTo>
                    <a:pt x="451" y="264"/>
                  </a:lnTo>
                  <a:lnTo>
                    <a:pt x="446" y="269"/>
                  </a:lnTo>
                  <a:lnTo>
                    <a:pt x="441" y="275"/>
                  </a:lnTo>
                  <a:lnTo>
                    <a:pt x="438" y="282"/>
                  </a:lnTo>
                  <a:lnTo>
                    <a:pt x="434" y="288"/>
                  </a:lnTo>
                  <a:lnTo>
                    <a:pt x="433" y="296"/>
                  </a:lnTo>
                  <a:lnTo>
                    <a:pt x="433" y="304"/>
                  </a:lnTo>
                  <a:lnTo>
                    <a:pt x="434" y="313"/>
                  </a:lnTo>
                  <a:lnTo>
                    <a:pt x="439" y="323"/>
                  </a:lnTo>
                  <a:lnTo>
                    <a:pt x="446" y="329"/>
                  </a:lnTo>
                  <a:lnTo>
                    <a:pt x="456" y="335"/>
                  </a:lnTo>
                  <a:lnTo>
                    <a:pt x="467" y="339"/>
                  </a:lnTo>
                  <a:lnTo>
                    <a:pt x="478" y="343"/>
                  </a:lnTo>
                  <a:lnTo>
                    <a:pt x="488" y="348"/>
                  </a:lnTo>
                  <a:lnTo>
                    <a:pt x="497" y="354"/>
                  </a:lnTo>
                  <a:lnTo>
                    <a:pt x="505" y="362"/>
                  </a:lnTo>
                  <a:lnTo>
                    <a:pt x="442" y="445"/>
                  </a:lnTo>
                  <a:lnTo>
                    <a:pt x="343" y="362"/>
                  </a:lnTo>
                  <a:lnTo>
                    <a:pt x="336" y="366"/>
                  </a:lnTo>
                  <a:lnTo>
                    <a:pt x="329" y="370"/>
                  </a:lnTo>
                  <a:lnTo>
                    <a:pt x="323" y="377"/>
                  </a:lnTo>
                  <a:lnTo>
                    <a:pt x="317" y="382"/>
                  </a:lnTo>
                  <a:lnTo>
                    <a:pt x="312" y="388"/>
                  </a:lnTo>
                  <a:lnTo>
                    <a:pt x="306" y="395"/>
                  </a:lnTo>
                  <a:lnTo>
                    <a:pt x="302" y="401"/>
                  </a:lnTo>
                  <a:lnTo>
                    <a:pt x="296" y="408"/>
                  </a:lnTo>
                  <a:lnTo>
                    <a:pt x="292" y="415"/>
                  </a:lnTo>
                  <a:lnTo>
                    <a:pt x="287" y="423"/>
                  </a:lnTo>
                  <a:lnTo>
                    <a:pt x="283" y="430"/>
                  </a:lnTo>
                  <a:lnTo>
                    <a:pt x="278" y="437"/>
                  </a:lnTo>
                  <a:lnTo>
                    <a:pt x="272" y="445"/>
                  </a:lnTo>
                  <a:lnTo>
                    <a:pt x="267" y="452"/>
                  </a:lnTo>
                  <a:lnTo>
                    <a:pt x="262" y="459"/>
                  </a:lnTo>
                  <a:lnTo>
                    <a:pt x="256" y="465"/>
                  </a:lnTo>
                  <a:lnTo>
                    <a:pt x="252" y="46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757237" y="4578350"/>
              <a:ext cx="709612" cy="825500"/>
            </a:xfrm>
            <a:custGeom>
              <a:rect b="b" l="l" r="r" t="t"/>
              <a:pathLst>
                <a:path extrusionOk="0" h="519" w="446">
                  <a:moveTo>
                    <a:pt x="272" y="519"/>
                  </a:moveTo>
                  <a:lnTo>
                    <a:pt x="265" y="512"/>
                  </a:lnTo>
                  <a:lnTo>
                    <a:pt x="259" y="505"/>
                  </a:lnTo>
                  <a:lnTo>
                    <a:pt x="254" y="495"/>
                  </a:lnTo>
                  <a:lnTo>
                    <a:pt x="252" y="486"/>
                  </a:lnTo>
                  <a:lnTo>
                    <a:pt x="248" y="475"/>
                  </a:lnTo>
                  <a:lnTo>
                    <a:pt x="246" y="465"/>
                  </a:lnTo>
                  <a:lnTo>
                    <a:pt x="245" y="454"/>
                  </a:lnTo>
                  <a:lnTo>
                    <a:pt x="242" y="444"/>
                  </a:lnTo>
                  <a:lnTo>
                    <a:pt x="239" y="434"/>
                  </a:lnTo>
                  <a:lnTo>
                    <a:pt x="235" y="425"/>
                  </a:lnTo>
                  <a:lnTo>
                    <a:pt x="230" y="417"/>
                  </a:lnTo>
                  <a:lnTo>
                    <a:pt x="223" y="411"/>
                  </a:lnTo>
                  <a:lnTo>
                    <a:pt x="215" y="406"/>
                  </a:lnTo>
                  <a:lnTo>
                    <a:pt x="205" y="403"/>
                  </a:lnTo>
                  <a:lnTo>
                    <a:pt x="193" y="402"/>
                  </a:lnTo>
                  <a:lnTo>
                    <a:pt x="177" y="403"/>
                  </a:lnTo>
                  <a:lnTo>
                    <a:pt x="168" y="407"/>
                  </a:lnTo>
                  <a:lnTo>
                    <a:pt x="159" y="410"/>
                  </a:lnTo>
                  <a:lnTo>
                    <a:pt x="150" y="412"/>
                  </a:lnTo>
                  <a:lnTo>
                    <a:pt x="140" y="415"/>
                  </a:lnTo>
                  <a:lnTo>
                    <a:pt x="131" y="416"/>
                  </a:lnTo>
                  <a:lnTo>
                    <a:pt x="122" y="417"/>
                  </a:lnTo>
                  <a:lnTo>
                    <a:pt x="112" y="417"/>
                  </a:lnTo>
                  <a:lnTo>
                    <a:pt x="102" y="417"/>
                  </a:lnTo>
                  <a:lnTo>
                    <a:pt x="99" y="412"/>
                  </a:lnTo>
                  <a:lnTo>
                    <a:pt x="96" y="406"/>
                  </a:lnTo>
                  <a:lnTo>
                    <a:pt x="93" y="399"/>
                  </a:lnTo>
                  <a:lnTo>
                    <a:pt x="90" y="393"/>
                  </a:lnTo>
                  <a:lnTo>
                    <a:pt x="87" y="385"/>
                  </a:lnTo>
                  <a:lnTo>
                    <a:pt x="84" y="378"/>
                  </a:lnTo>
                  <a:lnTo>
                    <a:pt x="81" y="370"/>
                  </a:lnTo>
                  <a:lnTo>
                    <a:pt x="79" y="362"/>
                  </a:lnTo>
                  <a:lnTo>
                    <a:pt x="78" y="355"/>
                  </a:lnTo>
                  <a:lnTo>
                    <a:pt x="76" y="347"/>
                  </a:lnTo>
                  <a:lnTo>
                    <a:pt x="75" y="339"/>
                  </a:lnTo>
                  <a:lnTo>
                    <a:pt x="74" y="332"/>
                  </a:lnTo>
                  <a:lnTo>
                    <a:pt x="74" y="324"/>
                  </a:lnTo>
                  <a:lnTo>
                    <a:pt x="75" y="316"/>
                  </a:lnTo>
                  <a:lnTo>
                    <a:pt x="76" y="309"/>
                  </a:lnTo>
                  <a:lnTo>
                    <a:pt x="78" y="302"/>
                  </a:lnTo>
                  <a:lnTo>
                    <a:pt x="87" y="299"/>
                  </a:lnTo>
                  <a:lnTo>
                    <a:pt x="97" y="298"/>
                  </a:lnTo>
                  <a:lnTo>
                    <a:pt x="106" y="300"/>
                  </a:lnTo>
                  <a:lnTo>
                    <a:pt x="116" y="302"/>
                  </a:lnTo>
                  <a:lnTo>
                    <a:pt x="126" y="305"/>
                  </a:lnTo>
                  <a:lnTo>
                    <a:pt x="136" y="306"/>
                  </a:lnTo>
                  <a:lnTo>
                    <a:pt x="146" y="307"/>
                  </a:lnTo>
                  <a:lnTo>
                    <a:pt x="157" y="305"/>
                  </a:lnTo>
                  <a:lnTo>
                    <a:pt x="165" y="302"/>
                  </a:lnTo>
                  <a:lnTo>
                    <a:pt x="170" y="298"/>
                  </a:lnTo>
                  <a:lnTo>
                    <a:pt x="175" y="294"/>
                  </a:lnTo>
                  <a:lnTo>
                    <a:pt x="179" y="290"/>
                  </a:lnTo>
                  <a:lnTo>
                    <a:pt x="182" y="284"/>
                  </a:lnTo>
                  <a:lnTo>
                    <a:pt x="185" y="278"/>
                  </a:lnTo>
                  <a:lnTo>
                    <a:pt x="186" y="273"/>
                  </a:lnTo>
                  <a:lnTo>
                    <a:pt x="187" y="266"/>
                  </a:lnTo>
                  <a:lnTo>
                    <a:pt x="188" y="259"/>
                  </a:lnTo>
                  <a:lnTo>
                    <a:pt x="189" y="253"/>
                  </a:lnTo>
                  <a:lnTo>
                    <a:pt x="189" y="246"/>
                  </a:lnTo>
                  <a:lnTo>
                    <a:pt x="189" y="239"/>
                  </a:lnTo>
                  <a:lnTo>
                    <a:pt x="189" y="232"/>
                  </a:lnTo>
                  <a:lnTo>
                    <a:pt x="189" y="226"/>
                  </a:lnTo>
                  <a:lnTo>
                    <a:pt x="188" y="219"/>
                  </a:lnTo>
                  <a:lnTo>
                    <a:pt x="188" y="213"/>
                  </a:lnTo>
                  <a:lnTo>
                    <a:pt x="186" y="204"/>
                  </a:lnTo>
                  <a:lnTo>
                    <a:pt x="182" y="198"/>
                  </a:lnTo>
                  <a:lnTo>
                    <a:pt x="178" y="191"/>
                  </a:lnTo>
                  <a:lnTo>
                    <a:pt x="173" y="185"/>
                  </a:lnTo>
                  <a:lnTo>
                    <a:pt x="167" y="180"/>
                  </a:lnTo>
                  <a:lnTo>
                    <a:pt x="161" y="176"/>
                  </a:lnTo>
                  <a:lnTo>
                    <a:pt x="153" y="171"/>
                  </a:lnTo>
                  <a:lnTo>
                    <a:pt x="146" y="167"/>
                  </a:lnTo>
                  <a:lnTo>
                    <a:pt x="138" y="167"/>
                  </a:lnTo>
                  <a:lnTo>
                    <a:pt x="130" y="170"/>
                  </a:lnTo>
                  <a:lnTo>
                    <a:pt x="123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100" y="182"/>
                  </a:lnTo>
                  <a:lnTo>
                    <a:pt x="93" y="185"/>
                  </a:lnTo>
                  <a:lnTo>
                    <a:pt x="86" y="189"/>
                  </a:lnTo>
                  <a:lnTo>
                    <a:pt x="79" y="191"/>
                  </a:lnTo>
                  <a:lnTo>
                    <a:pt x="71" y="194"/>
                  </a:lnTo>
                  <a:lnTo>
                    <a:pt x="64" y="194"/>
                  </a:lnTo>
                  <a:lnTo>
                    <a:pt x="56" y="194"/>
                  </a:lnTo>
                  <a:lnTo>
                    <a:pt x="48" y="193"/>
                  </a:lnTo>
                  <a:lnTo>
                    <a:pt x="41" y="190"/>
                  </a:lnTo>
                  <a:lnTo>
                    <a:pt x="34" y="185"/>
                  </a:lnTo>
                  <a:lnTo>
                    <a:pt x="26" y="179"/>
                  </a:lnTo>
                  <a:lnTo>
                    <a:pt x="24" y="175"/>
                  </a:lnTo>
                  <a:lnTo>
                    <a:pt x="21" y="171"/>
                  </a:lnTo>
                  <a:lnTo>
                    <a:pt x="19" y="166"/>
                  </a:lnTo>
                  <a:lnTo>
                    <a:pt x="15" y="162"/>
                  </a:lnTo>
                  <a:lnTo>
                    <a:pt x="13" y="157"/>
                  </a:lnTo>
                  <a:lnTo>
                    <a:pt x="11" y="151"/>
                  </a:lnTo>
                  <a:lnTo>
                    <a:pt x="9" y="146"/>
                  </a:lnTo>
                  <a:lnTo>
                    <a:pt x="7" y="139"/>
                  </a:lnTo>
                  <a:lnTo>
                    <a:pt x="6" y="134"/>
                  </a:lnTo>
                  <a:lnTo>
                    <a:pt x="4" y="129"/>
                  </a:lnTo>
                  <a:lnTo>
                    <a:pt x="2" y="122"/>
                  </a:lnTo>
                  <a:lnTo>
                    <a:pt x="1" y="116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378" y="0"/>
                  </a:lnTo>
                  <a:lnTo>
                    <a:pt x="383" y="5"/>
                  </a:lnTo>
                  <a:lnTo>
                    <a:pt x="387" y="12"/>
                  </a:lnTo>
                  <a:lnTo>
                    <a:pt x="391" y="18"/>
                  </a:lnTo>
                  <a:lnTo>
                    <a:pt x="394" y="26"/>
                  </a:lnTo>
                  <a:lnTo>
                    <a:pt x="397" y="33"/>
                  </a:lnTo>
                  <a:lnTo>
                    <a:pt x="399" y="41"/>
                  </a:lnTo>
                  <a:lnTo>
                    <a:pt x="401" y="49"/>
                  </a:lnTo>
                  <a:lnTo>
                    <a:pt x="403" y="57"/>
                  </a:lnTo>
                  <a:lnTo>
                    <a:pt x="405" y="65"/>
                  </a:lnTo>
                  <a:lnTo>
                    <a:pt x="406" y="74"/>
                  </a:lnTo>
                  <a:lnTo>
                    <a:pt x="407" y="82"/>
                  </a:lnTo>
                  <a:lnTo>
                    <a:pt x="408" y="91"/>
                  </a:lnTo>
                  <a:lnTo>
                    <a:pt x="410" y="99"/>
                  </a:lnTo>
                  <a:lnTo>
                    <a:pt x="411" y="107"/>
                  </a:lnTo>
                  <a:lnTo>
                    <a:pt x="412" y="115"/>
                  </a:lnTo>
                  <a:lnTo>
                    <a:pt x="413" y="123"/>
                  </a:lnTo>
                  <a:lnTo>
                    <a:pt x="401" y="138"/>
                  </a:lnTo>
                  <a:lnTo>
                    <a:pt x="396" y="141"/>
                  </a:lnTo>
                  <a:lnTo>
                    <a:pt x="391" y="143"/>
                  </a:lnTo>
                  <a:lnTo>
                    <a:pt x="386" y="144"/>
                  </a:lnTo>
                  <a:lnTo>
                    <a:pt x="380" y="144"/>
                  </a:lnTo>
                  <a:lnTo>
                    <a:pt x="375" y="144"/>
                  </a:lnTo>
                  <a:lnTo>
                    <a:pt x="370" y="144"/>
                  </a:lnTo>
                  <a:lnTo>
                    <a:pt x="365" y="143"/>
                  </a:lnTo>
                  <a:lnTo>
                    <a:pt x="359" y="142"/>
                  </a:lnTo>
                  <a:lnTo>
                    <a:pt x="354" y="141"/>
                  </a:lnTo>
                  <a:lnTo>
                    <a:pt x="348" y="139"/>
                  </a:lnTo>
                  <a:lnTo>
                    <a:pt x="343" y="139"/>
                  </a:lnTo>
                  <a:lnTo>
                    <a:pt x="338" y="138"/>
                  </a:lnTo>
                  <a:lnTo>
                    <a:pt x="332" y="137"/>
                  </a:lnTo>
                  <a:lnTo>
                    <a:pt x="326" y="136"/>
                  </a:lnTo>
                  <a:lnTo>
                    <a:pt x="320" y="137"/>
                  </a:lnTo>
                  <a:lnTo>
                    <a:pt x="314" y="138"/>
                  </a:lnTo>
                  <a:lnTo>
                    <a:pt x="307" y="141"/>
                  </a:lnTo>
                  <a:lnTo>
                    <a:pt x="301" y="146"/>
                  </a:lnTo>
                  <a:lnTo>
                    <a:pt x="295" y="152"/>
                  </a:lnTo>
                  <a:lnTo>
                    <a:pt x="290" y="159"/>
                  </a:lnTo>
                  <a:lnTo>
                    <a:pt x="286" y="166"/>
                  </a:lnTo>
                  <a:lnTo>
                    <a:pt x="284" y="175"/>
                  </a:lnTo>
                  <a:lnTo>
                    <a:pt x="282" y="184"/>
                  </a:lnTo>
                  <a:lnTo>
                    <a:pt x="283" y="194"/>
                  </a:lnTo>
                  <a:lnTo>
                    <a:pt x="285" y="199"/>
                  </a:lnTo>
                  <a:lnTo>
                    <a:pt x="286" y="204"/>
                  </a:lnTo>
                  <a:lnTo>
                    <a:pt x="286" y="210"/>
                  </a:lnTo>
                  <a:lnTo>
                    <a:pt x="287" y="217"/>
                  </a:lnTo>
                  <a:lnTo>
                    <a:pt x="289" y="222"/>
                  </a:lnTo>
                  <a:lnTo>
                    <a:pt x="290" y="229"/>
                  </a:lnTo>
                  <a:lnTo>
                    <a:pt x="292" y="235"/>
                  </a:lnTo>
                  <a:lnTo>
                    <a:pt x="293" y="241"/>
                  </a:lnTo>
                  <a:lnTo>
                    <a:pt x="295" y="247"/>
                  </a:lnTo>
                  <a:lnTo>
                    <a:pt x="298" y="253"/>
                  </a:lnTo>
                  <a:lnTo>
                    <a:pt x="300" y="259"/>
                  </a:lnTo>
                  <a:lnTo>
                    <a:pt x="304" y="264"/>
                  </a:lnTo>
                  <a:lnTo>
                    <a:pt x="308" y="268"/>
                  </a:lnTo>
                  <a:lnTo>
                    <a:pt x="313" y="273"/>
                  </a:lnTo>
                  <a:lnTo>
                    <a:pt x="319" y="276"/>
                  </a:lnTo>
                  <a:lnTo>
                    <a:pt x="326" y="279"/>
                  </a:lnTo>
                  <a:lnTo>
                    <a:pt x="332" y="282"/>
                  </a:lnTo>
                  <a:lnTo>
                    <a:pt x="339" y="284"/>
                  </a:lnTo>
                  <a:lnTo>
                    <a:pt x="345" y="284"/>
                  </a:lnTo>
                  <a:lnTo>
                    <a:pt x="351" y="284"/>
                  </a:lnTo>
                  <a:lnTo>
                    <a:pt x="357" y="282"/>
                  </a:lnTo>
                  <a:lnTo>
                    <a:pt x="362" y="280"/>
                  </a:lnTo>
                  <a:lnTo>
                    <a:pt x="367" y="278"/>
                  </a:lnTo>
                  <a:lnTo>
                    <a:pt x="373" y="274"/>
                  </a:lnTo>
                  <a:lnTo>
                    <a:pt x="379" y="272"/>
                  </a:lnTo>
                  <a:lnTo>
                    <a:pt x="385" y="268"/>
                  </a:lnTo>
                  <a:lnTo>
                    <a:pt x="390" y="266"/>
                  </a:lnTo>
                  <a:lnTo>
                    <a:pt x="396" y="264"/>
                  </a:lnTo>
                  <a:lnTo>
                    <a:pt x="402" y="262"/>
                  </a:lnTo>
                  <a:lnTo>
                    <a:pt x="407" y="260"/>
                  </a:lnTo>
                  <a:lnTo>
                    <a:pt x="414" y="260"/>
                  </a:lnTo>
                  <a:lnTo>
                    <a:pt x="420" y="261"/>
                  </a:lnTo>
                  <a:lnTo>
                    <a:pt x="426" y="265"/>
                  </a:lnTo>
                  <a:lnTo>
                    <a:pt x="429" y="270"/>
                  </a:lnTo>
                  <a:lnTo>
                    <a:pt x="432" y="275"/>
                  </a:lnTo>
                  <a:lnTo>
                    <a:pt x="434" y="281"/>
                  </a:lnTo>
                  <a:lnTo>
                    <a:pt x="436" y="287"/>
                  </a:lnTo>
                  <a:lnTo>
                    <a:pt x="439" y="292"/>
                  </a:lnTo>
                  <a:lnTo>
                    <a:pt x="439" y="299"/>
                  </a:lnTo>
                  <a:lnTo>
                    <a:pt x="440" y="305"/>
                  </a:lnTo>
                  <a:lnTo>
                    <a:pt x="442" y="312"/>
                  </a:lnTo>
                  <a:lnTo>
                    <a:pt x="442" y="319"/>
                  </a:lnTo>
                  <a:lnTo>
                    <a:pt x="443" y="325"/>
                  </a:lnTo>
                  <a:lnTo>
                    <a:pt x="443" y="332"/>
                  </a:lnTo>
                  <a:lnTo>
                    <a:pt x="444" y="338"/>
                  </a:lnTo>
                  <a:lnTo>
                    <a:pt x="445" y="345"/>
                  </a:lnTo>
                  <a:lnTo>
                    <a:pt x="445" y="352"/>
                  </a:lnTo>
                  <a:lnTo>
                    <a:pt x="446" y="358"/>
                  </a:lnTo>
                  <a:lnTo>
                    <a:pt x="436" y="358"/>
                  </a:lnTo>
                  <a:lnTo>
                    <a:pt x="426" y="359"/>
                  </a:lnTo>
                  <a:lnTo>
                    <a:pt x="417" y="361"/>
                  </a:lnTo>
                  <a:lnTo>
                    <a:pt x="406" y="363"/>
                  </a:lnTo>
                  <a:lnTo>
                    <a:pt x="397" y="366"/>
                  </a:lnTo>
                  <a:lnTo>
                    <a:pt x="386" y="369"/>
                  </a:lnTo>
                  <a:lnTo>
                    <a:pt x="377" y="372"/>
                  </a:lnTo>
                  <a:lnTo>
                    <a:pt x="366" y="377"/>
                  </a:lnTo>
                  <a:lnTo>
                    <a:pt x="363" y="380"/>
                  </a:lnTo>
                  <a:lnTo>
                    <a:pt x="359" y="385"/>
                  </a:lnTo>
                  <a:lnTo>
                    <a:pt x="354" y="391"/>
                  </a:lnTo>
                  <a:lnTo>
                    <a:pt x="351" y="398"/>
                  </a:lnTo>
                  <a:lnTo>
                    <a:pt x="347" y="406"/>
                  </a:lnTo>
                  <a:lnTo>
                    <a:pt x="346" y="414"/>
                  </a:lnTo>
                  <a:lnTo>
                    <a:pt x="347" y="421"/>
                  </a:lnTo>
                  <a:lnTo>
                    <a:pt x="350" y="429"/>
                  </a:lnTo>
                  <a:lnTo>
                    <a:pt x="353" y="437"/>
                  </a:lnTo>
                  <a:lnTo>
                    <a:pt x="358" y="444"/>
                  </a:lnTo>
                  <a:lnTo>
                    <a:pt x="363" y="450"/>
                  </a:lnTo>
                  <a:lnTo>
                    <a:pt x="368" y="458"/>
                  </a:lnTo>
                  <a:lnTo>
                    <a:pt x="372" y="464"/>
                  </a:lnTo>
                  <a:lnTo>
                    <a:pt x="374" y="472"/>
                  </a:lnTo>
                  <a:lnTo>
                    <a:pt x="375" y="480"/>
                  </a:lnTo>
                  <a:lnTo>
                    <a:pt x="373" y="489"/>
                  </a:lnTo>
                  <a:lnTo>
                    <a:pt x="369" y="492"/>
                  </a:lnTo>
                  <a:lnTo>
                    <a:pt x="364" y="495"/>
                  </a:lnTo>
                  <a:lnTo>
                    <a:pt x="359" y="498"/>
                  </a:lnTo>
                  <a:lnTo>
                    <a:pt x="353" y="500"/>
                  </a:lnTo>
                  <a:lnTo>
                    <a:pt x="347" y="503"/>
                  </a:lnTo>
                  <a:lnTo>
                    <a:pt x="341" y="505"/>
                  </a:lnTo>
                  <a:lnTo>
                    <a:pt x="336" y="508"/>
                  </a:lnTo>
                  <a:lnTo>
                    <a:pt x="330" y="509"/>
                  </a:lnTo>
                  <a:lnTo>
                    <a:pt x="323" y="511"/>
                  </a:lnTo>
                  <a:lnTo>
                    <a:pt x="317" y="512"/>
                  </a:lnTo>
                  <a:lnTo>
                    <a:pt x="311" y="514"/>
                  </a:lnTo>
                  <a:lnTo>
                    <a:pt x="304" y="515"/>
                  </a:lnTo>
                  <a:lnTo>
                    <a:pt x="298" y="516"/>
                  </a:lnTo>
                  <a:lnTo>
                    <a:pt x="292" y="517"/>
                  </a:lnTo>
                  <a:lnTo>
                    <a:pt x="285" y="518"/>
                  </a:lnTo>
                  <a:lnTo>
                    <a:pt x="279" y="519"/>
                  </a:lnTo>
                  <a:lnTo>
                    <a:pt x="272" y="51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77787" y="3873500"/>
              <a:ext cx="649287" cy="985837"/>
            </a:xfrm>
            <a:custGeom>
              <a:rect b="b" l="l" r="r" t="t"/>
              <a:pathLst>
                <a:path extrusionOk="0" h="620" w="408">
                  <a:moveTo>
                    <a:pt x="266" y="611"/>
                  </a:moveTo>
                  <a:lnTo>
                    <a:pt x="254" y="616"/>
                  </a:lnTo>
                  <a:lnTo>
                    <a:pt x="243" y="618"/>
                  </a:lnTo>
                  <a:lnTo>
                    <a:pt x="232" y="620"/>
                  </a:lnTo>
                  <a:lnTo>
                    <a:pt x="221" y="619"/>
                  </a:lnTo>
                  <a:lnTo>
                    <a:pt x="210" y="617"/>
                  </a:lnTo>
                  <a:lnTo>
                    <a:pt x="199" y="611"/>
                  </a:lnTo>
                  <a:lnTo>
                    <a:pt x="189" y="605"/>
                  </a:lnTo>
                  <a:lnTo>
                    <a:pt x="179" y="598"/>
                  </a:lnTo>
                  <a:lnTo>
                    <a:pt x="179" y="588"/>
                  </a:lnTo>
                  <a:lnTo>
                    <a:pt x="180" y="577"/>
                  </a:lnTo>
                  <a:lnTo>
                    <a:pt x="182" y="565"/>
                  </a:lnTo>
                  <a:lnTo>
                    <a:pt x="186" y="555"/>
                  </a:lnTo>
                  <a:lnTo>
                    <a:pt x="190" y="543"/>
                  </a:lnTo>
                  <a:lnTo>
                    <a:pt x="192" y="531"/>
                  </a:lnTo>
                  <a:lnTo>
                    <a:pt x="193" y="519"/>
                  </a:lnTo>
                  <a:lnTo>
                    <a:pt x="189" y="506"/>
                  </a:lnTo>
                  <a:lnTo>
                    <a:pt x="182" y="500"/>
                  </a:lnTo>
                  <a:lnTo>
                    <a:pt x="173" y="495"/>
                  </a:lnTo>
                  <a:lnTo>
                    <a:pt x="165" y="492"/>
                  </a:lnTo>
                  <a:lnTo>
                    <a:pt x="155" y="489"/>
                  </a:lnTo>
                  <a:lnTo>
                    <a:pt x="146" y="489"/>
                  </a:lnTo>
                  <a:lnTo>
                    <a:pt x="136" y="488"/>
                  </a:lnTo>
                  <a:lnTo>
                    <a:pt x="126" y="490"/>
                  </a:lnTo>
                  <a:lnTo>
                    <a:pt x="117" y="490"/>
                  </a:lnTo>
                  <a:lnTo>
                    <a:pt x="107" y="493"/>
                  </a:lnTo>
                  <a:lnTo>
                    <a:pt x="97" y="495"/>
                  </a:lnTo>
                  <a:lnTo>
                    <a:pt x="87" y="497"/>
                  </a:lnTo>
                  <a:lnTo>
                    <a:pt x="76" y="499"/>
                  </a:lnTo>
                  <a:lnTo>
                    <a:pt x="65" y="502"/>
                  </a:lnTo>
                  <a:lnTo>
                    <a:pt x="55" y="503"/>
                  </a:lnTo>
                  <a:lnTo>
                    <a:pt x="44" y="505"/>
                  </a:lnTo>
                  <a:lnTo>
                    <a:pt x="34" y="506"/>
                  </a:lnTo>
                  <a:lnTo>
                    <a:pt x="30" y="502"/>
                  </a:lnTo>
                  <a:lnTo>
                    <a:pt x="28" y="498"/>
                  </a:lnTo>
                  <a:lnTo>
                    <a:pt x="25" y="493"/>
                  </a:lnTo>
                  <a:lnTo>
                    <a:pt x="23" y="489"/>
                  </a:lnTo>
                  <a:lnTo>
                    <a:pt x="23" y="483"/>
                  </a:lnTo>
                  <a:lnTo>
                    <a:pt x="21" y="478"/>
                  </a:lnTo>
                  <a:lnTo>
                    <a:pt x="21" y="472"/>
                  </a:lnTo>
                  <a:lnTo>
                    <a:pt x="20" y="466"/>
                  </a:lnTo>
                  <a:lnTo>
                    <a:pt x="19" y="460"/>
                  </a:lnTo>
                  <a:lnTo>
                    <a:pt x="19" y="454"/>
                  </a:lnTo>
                  <a:lnTo>
                    <a:pt x="19" y="448"/>
                  </a:lnTo>
                  <a:lnTo>
                    <a:pt x="19" y="442"/>
                  </a:lnTo>
                  <a:lnTo>
                    <a:pt x="18" y="435"/>
                  </a:lnTo>
                  <a:lnTo>
                    <a:pt x="17" y="429"/>
                  </a:lnTo>
                  <a:lnTo>
                    <a:pt x="17" y="423"/>
                  </a:lnTo>
                  <a:lnTo>
                    <a:pt x="15" y="417"/>
                  </a:lnTo>
                  <a:lnTo>
                    <a:pt x="14" y="410"/>
                  </a:lnTo>
                  <a:lnTo>
                    <a:pt x="17" y="402"/>
                  </a:lnTo>
                  <a:lnTo>
                    <a:pt x="21" y="396"/>
                  </a:lnTo>
                  <a:lnTo>
                    <a:pt x="26" y="391"/>
                  </a:lnTo>
                  <a:lnTo>
                    <a:pt x="35" y="386"/>
                  </a:lnTo>
                  <a:lnTo>
                    <a:pt x="42" y="381"/>
                  </a:lnTo>
                  <a:lnTo>
                    <a:pt x="52" y="377"/>
                  </a:lnTo>
                  <a:lnTo>
                    <a:pt x="61" y="374"/>
                  </a:lnTo>
                  <a:lnTo>
                    <a:pt x="67" y="373"/>
                  </a:lnTo>
                  <a:lnTo>
                    <a:pt x="75" y="374"/>
                  </a:lnTo>
                  <a:lnTo>
                    <a:pt x="82" y="375"/>
                  </a:lnTo>
                  <a:lnTo>
                    <a:pt x="91" y="375"/>
                  </a:lnTo>
                  <a:lnTo>
                    <a:pt x="98" y="376"/>
                  </a:lnTo>
                  <a:lnTo>
                    <a:pt x="107" y="375"/>
                  </a:lnTo>
                  <a:lnTo>
                    <a:pt x="116" y="373"/>
                  </a:lnTo>
                  <a:lnTo>
                    <a:pt x="127" y="371"/>
                  </a:lnTo>
                  <a:lnTo>
                    <a:pt x="130" y="366"/>
                  </a:lnTo>
                  <a:lnTo>
                    <a:pt x="134" y="359"/>
                  </a:lnTo>
                  <a:lnTo>
                    <a:pt x="137" y="354"/>
                  </a:lnTo>
                  <a:lnTo>
                    <a:pt x="140" y="348"/>
                  </a:lnTo>
                  <a:lnTo>
                    <a:pt x="144" y="341"/>
                  </a:lnTo>
                  <a:lnTo>
                    <a:pt x="148" y="334"/>
                  </a:lnTo>
                  <a:lnTo>
                    <a:pt x="151" y="327"/>
                  </a:lnTo>
                  <a:lnTo>
                    <a:pt x="156" y="321"/>
                  </a:lnTo>
                  <a:lnTo>
                    <a:pt x="153" y="313"/>
                  </a:lnTo>
                  <a:lnTo>
                    <a:pt x="151" y="304"/>
                  </a:lnTo>
                  <a:lnTo>
                    <a:pt x="151" y="294"/>
                  </a:lnTo>
                  <a:lnTo>
                    <a:pt x="149" y="285"/>
                  </a:lnTo>
                  <a:lnTo>
                    <a:pt x="147" y="275"/>
                  </a:lnTo>
                  <a:lnTo>
                    <a:pt x="143" y="269"/>
                  </a:lnTo>
                  <a:lnTo>
                    <a:pt x="137" y="262"/>
                  </a:lnTo>
                  <a:lnTo>
                    <a:pt x="129" y="257"/>
                  </a:lnTo>
                  <a:lnTo>
                    <a:pt x="123" y="257"/>
                  </a:lnTo>
                  <a:lnTo>
                    <a:pt x="117" y="257"/>
                  </a:lnTo>
                  <a:lnTo>
                    <a:pt x="111" y="256"/>
                  </a:lnTo>
                  <a:lnTo>
                    <a:pt x="104" y="258"/>
                  </a:lnTo>
                  <a:lnTo>
                    <a:pt x="98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0" y="266"/>
                  </a:lnTo>
                  <a:lnTo>
                    <a:pt x="73" y="270"/>
                  </a:lnTo>
                  <a:lnTo>
                    <a:pt x="67" y="273"/>
                  </a:lnTo>
                  <a:lnTo>
                    <a:pt x="60" y="275"/>
                  </a:lnTo>
                  <a:lnTo>
                    <a:pt x="55" y="278"/>
                  </a:lnTo>
                  <a:lnTo>
                    <a:pt x="48" y="280"/>
                  </a:lnTo>
                  <a:lnTo>
                    <a:pt x="41" y="282"/>
                  </a:lnTo>
                  <a:lnTo>
                    <a:pt x="35" y="282"/>
                  </a:lnTo>
                  <a:lnTo>
                    <a:pt x="28" y="283"/>
                  </a:lnTo>
                  <a:lnTo>
                    <a:pt x="20" y="280"/>
                  </a:lnTo>
                  <a:lnTo>
                    <a:pt x="12" y="275"/>
                  </a:lnTo>
                  <a:lnTo>
                    <a:pt x="6" y="268"/>
                  </a:lnTo>
                  <a:lnTo>
                    <a:pt x="2" y="259"/>
                  </a:lnTo>
                  <a:lnTo>
                    <a:pt x="2" y="252"/>
                  </a:lnTo>
                  <a:lnTo>
                    <a:pt x="0" y="241"/>
                  </a:lnTo>
                  <a:lnTo>
                    <a:pt x="1" y="231"/>
                  </a:lnTo>
                  <a:lnTo>
                    <a:pt x="5" y="222"/>
                  </a:lnTo>
                  <a:lnTo>
                    <a:pt x="6" y="217"/>
                  </a:lnTo>
                  <a:lnTo>
                    <a:pt x="8" y="210"/>
                  </a:lnTo>
                  <a:lnTo>
                    <a:pt x="9" y="205"/>
                  </a:lnTo>
                  <a:lnTo>
                    <a:pt x="10" y="196"/>
                  </a:lnTo>
                  <a:lnTo>
                    <a:pt x="12" y="190"/>
                  </a:lnTo>
                  <a:lnTo>
                    <a:pt x="13" y="183"/>
                  </a:lnTo>
                  <a:lnTo>
                    <a:pt x="15" y="175"/>
                  </a:lnTo>
                  <a:lnTo>
                    <a:pt x="17" y="167"/>
                  </a:lnTo>
                  <a:lnTo>
                    <a:pt x="26" y="165"/>
                  </a:lnTo>
                  <a:lnTo>
                    <a:pt x="34" y="163"/>
                  </a:lnTo>
                  <a:lnTo>
                    <a:pt x="44" y="161"/>
                  </a:lnTo>
                  <a:lnTo>
                    <a:pt x="54" y="160"/>
                  </a:lnTo>
                  <a:lnTo>
                    <a:pt x="64" y="158"/>
                  </a:lnTo>
                  <a:lnTo>
                    <a:pt x="75" y="158"/>
                  </a:lnTo>
                  <a:lnTo>
                    <a:pt x="87" y="156"/>
                  </a:lnTo>
                  <a:lnTo>
                    <a:pt x="97" y="155"/>
                  </a:lnTo>
                  <a:lnTo>
                    <a:pt x="108" y="153"/>
                  </a:lnTo>
                  <a:lnTo>
                    <a:pt x="118" y="150"/>
                  </a:lnTo>
                  <a:lnTo>
                    <a:pt x="127" y="145"/>
                  </a:lnTo>
                  <a:lnTo>
                    <a:pt x="136" y="140"/>
                  </a:lnTo>
                  <a:lnTo>
                    <a:pt x="142" y="132"/>
                  </a:lnTo>
                  <a:lnTo>
                    <a:pt x="148" y="124"/>
                  </a:lnTo>
                  <a:lnTo>
                    <a:pt x="154" y="113"/>
                  </a:lnTo>
                  <a:lnTo>
                    <a:pt x="157" y="99"/>
                  </a:lnTo>
                  <a:lnTo>
                    <a:pt x="157" y="91"/>
                  </a:lnTo>
                  <a:lnTo>
                    <a:pt x="156" y="81"/>
                  </a:lnTo>
                  <a:lnTo>
                    <a:pt x="152" y="72"/>
                  </a:lnTo>
                  <a:lnTo>
                    <a:pt x="149" y="61"/>
                  </a:lnTo>
                  <a:lnTo>
                    <a:pt x="147" y="51"/>
                  </a:lnTo>
                  <a:lnTo>
                    <a:pt x="147" y="39"/>
                  </a:lnTo>
                  <a:lnTo>
                    <a:pt x="150" y="29"/>
                  </a:lnTo>
                  <a:lnTo>
                    <a:pt x="156" y="18"/>
                  </a:lnTo>
                  <a:lnTo>
                    <a:pt x="166" y="13"/>
                  </a:lnTo>
                  <a:lnTo>
                    <a:pt x="175" y="8"/>
                  </a:lnTo>
                  <a:lnTo>
                    <a:pt x="186" y="4"/>
                  </a:lnTo>
                  <a:lnTo>
                    <a:pt x="196" y="1"/>
                  </a:lnTo>
                  <a:lnTo>
                    <a:pt x="207" y="0"/>
                  </a:lnTo>
                  <a:lnTo>
                    <a:pt x="217" y="0"/>
                  </a:lnTo>
                  <a:lnTo>
                    <a:pt x="228" y="1"/>
                  </a:lnTo>
                  <a:lnTo>
                    <a:pt x="239" y="3"/>
                  </a:lnTo>
                  <a:lnTo>
                    <a:pt x="246" y="9"/>
                  </a:lnTo>
                  <a:lnTo>
                    <a:pt x="249" y="14"/>
                  </a:lnTo>
                  <a:lnTo>
                    <a:pt x="252" y="22"/>
                  </a:lnTo>
                  <a:lnTo>
                    <a:pt x="252" y="29"/>
                  </a:lnTo>
                  <a:lnTo>
                    <a:pt x="252" y="36"/>
                  </a:lnTo>
                  <a:lnTo>
                    <a:pt x="250" y="44"/>
                  </a:lnTo>
                  <a:lnTo>
                    <a:pt x="248" y="53"/>
                  </a:lnTo>
                  <a:lnTo>
                    <a:pt x="246" y="61"/>
                  </a:lnTo>
                  <a:lnTo>
                    <a:pt x="244" y="69"/>
                  </a:lnTo>
                  <a:lnTo>
                    <a:pt x="241" y="78"/>
                  </a:lnTo>
                  <a:lnTo>
                    <a:pt x="241" y="86"/>
                  </a:lnTo>
                  <a:lnTo>
                    <a:pt x="239" y="94"/>
                  </a:lnTo>
                  <a:lnTo>
                    <a:pt x="241" y="102"/>
                  </a:lnTo>
                  <a:lnTo>
                    <a:pt x="242" y="109"/>
                  </a:lnTo>
                  <a:lnTo>
                    <a:pt x="247" y="116"/>
                  </a:lnTo>
                  <a:lnTo>
                    <a:pt x="253" y="122"/>
                  </a:lnTo>
                  <a:lnTo>
                    <a:pt x="376" y="124"/>
                  </a:lnTo>
                  <a:lnTo>
                    <a:pt x="377" y="244"/>
                  </a:lnTo>
                  <a:lnTo>
                    <a:pt x="371" y="252"/>
                  </a:lnTo>
                  <a:lnTo>
                    <a:pt x="363" y="257"/>
                  </a:lnTo>
                  <a:lnTo>
                    <a:pt x="354" y="260"/>
                  </a:lnTo>
                  <a:lnTo>
                    <a:pt x="347" y="262"/>
                  </a:lnTo>
                  <a:lnTo>
                    <a:pt x="338" y="262"/>
                  </a:lnTo>
                  <a:lnTo>
                    <a:pt x="328" y="261"/>
                  </a:lnTo>
                  <a:lnTo>
                    <a:pt x="319" y="260"/>
                  </a:lnTo>
                  <a:lnTo>
                    <a:pt x="310" y="259"/>
                  </a:lnTo>
                  <a:lnTo>
                    <a:pt x="301" y="257"/>
                  </a:lnTo>
                  <a:lnTo>
                    <a:pt x="292" y="256"/>
                  </a:lnTo>
                  <a:lnTo>
                    <a:pt x="282" y="257"/>
                  </a:lnTo>
                  <a:lnTo>
                    <a:pt x="274" y="257"/>
                  </a:lnTo>
                  <a:lnTo>
                    <a:pt x="264" y="260"/>
                  </a:lnTo>
                  <a:lnTo>
                    <a:pt x="256" y="264"/>
                  </a:lnTo>
                  <a:lnTo>
                    <a:pt x="248" y="271"/>
                  </a:lnTo>
                  <a:lnTo>
                    <a:pt x="240" y="280"/>
                  </a:lnTo>
                  <a:lnTo>
                    <a:pt x="237" y="286"/>
                  </a:lnTo>
                  <a:lnTo>
                    <a:pt x="236" y="293"/>
                  </a:lnTo>
                  <a:lnTo>
                    <a:pt x="235" y="300"/>
                  </a:lnTo>
                  <a:lnTo>
                    <a:pt x="234" y="308"/>
                  </a:lnTo>
                  <a:lnTo>
                    <a:pt x="233" y="316"/>
                  </a:lnTo>
                  <a:lnTo>
                    <a:pt x="233" y="323"/>
                  </a:lnTo>
                  <a:lnTo>
                    <a:pt x="233" y="331"/>
                  </a:lnTo>
                  <a:lnTo>
                    <a:pt x="234" y="339"/>
                  </a:lnTo>
                  <a:lnTo>
                    <a:pt x="234" y="348"/>
                  </a:lnTo>
                  <a:lnTo>
                    <a:pt x="237" y="355"/>
                  </a:lnTo>
                  <a:lnTo>
                    <a:pt x="238" y="362"/>
                  </a:lnTo>
                  <a:lnTo>
                    <a:pt x="241" y="370"/>
                  </a:lnTo>
                  <a:lnTo>
                    <a:pt x="245" y="377"/>
                  </a:lnTo>
                  <a:lnTo>
                    <a:pt x="249" y="385"/>
                  </a:lnTo>
                  <a:lnTo>
                    <a:pt x="254" y="392"/>
                  </a:lnTo>
                  <a:lnTo>
                    <a:pt x="259" y="397"/>
                  </a:lnTo>
                  <a:lnTo>
                    <a:pt x="265" y="400"/>
                  </a:lnTo>
                  <a:lnTo>
                    <a:pt x="270" y="400"/>
                  </a:lnTo>
                  <a:lnTo>
                    <a:pt x="275" y="400"/>
                  </a:lnTo>
                  <a:lnTo>
                    <a:pt x="278" y="398"/>
                  </a:lnTo>
                  <a:lnTo>
                    <a:pt x="284" y="397"/>
                  </a:lnTo>
                  <a:lnTo>
                    <a:pt x="289" y="394"/>
                  </a:lnTo>
                  <a:lnTo>
                    <a:pt x="294" y="392"/>
                  </a:lnTo>
                  <a:lnTo>
                    <a:pt x="298" y="388"/>
                  </a:lnTo>
                  <a:lnTo>
                    <a:pt x="303" y="385"/>
                  </a:lnTo>
                  <a:lnTo>
                    <a:pt x="308" y="381"/>
                  </a:lnTo>
                  <a:lnTo>
                    <a:pt x="313" y="378"/>
                  </a:lnTo>
                  <a:lnTo>
                    <a:pt x="318" y="373"/>
                  </a:lnTo>
                  <a:lnTo>
                    <a:pt x="322" y="370"/>
                  </a:lnTo>
                  <a:lnTo>
                    <a:pt x="326" y="366"/>
                  </a:lnTo>
                  <a:lnTo>
                    <a:pt x="331" y="363"/>
                  </a:lnTo>
                  <a:lnTo>
                    <a:pt x="336" y="360"/>
                  </a:lnTo>
                  <a:lnTo>
                    <a:pt x="345" y="356"/>
                  </a:lnTo>
                  <a:lnTo>
                    <a:pt x="355" y="355"/>
                  </a:lnTo>
                  <a:lnTo>
                    <a:pt x="365" y="356"/>
                  </a:lnTo>
                  <a:lnTo>
                    <a:pt x="375" y="359"/>
                  </a:lnTo>
                  <a:lnTo>
                    <a:pt x="383" y="363"/>
                  </a:lnTo>
                  <a:lnTo>
                    <a:pt x="392" y="369"/>
                  </a:lnTo>
                  <a:lnTo>
                    <a:pt x="400" y="376"/>
                  </a:lnTo>
                  <a:lnTo>
                    <a:pt x="406" y="383"/>
                  </a:lnTo>
                  <a:lnTo>
                    <a:pt x="407" y="390"/>
                  </a:lnTo>
                  <a:lnTo>
                    <a:pt x="408" y="396"/>
                  </a:lnTo>
                  <a:lnTo>
                    <a:pt x="408" y="403"/>
                  </a:lnTo>
                  <a:lnTo>
                    <a:pt x="408" y="410"/>
                  </a:lnTo>
                  <a:lnTo>
                    <a:pt x="407" y="416"/>
                  </a:lnTo>
                  <a:lnTo>
                    <a:pt x="408" y="423"/>
                  </a:lnTo>
                  <a:lnTo>
                    <a:pt x="408" y="431"/>
                  </a:lnTo>
                  <a:lnTo>
                    <a:pt x="408" y="438"/>
                  </a:lnTo>
                  <a:lnTo>
                    <a:pt x="402" y="444"/>
                  </a:lnTo>
                  <a:lnTo>
                    <a:pt x="395" y="447"/>
                  </a:lnTo>
                  <a:lnTo>
                    <a:pt x="387" y="451"/>
                  </a:lnTo>
                  <a:lnTo>
                    <a:pt x="378" y="454"/>
                  </a:lnTo>
                  <a:lnTo>
                    <a:pt x="368" y="456"/>
                  </a:lnTo>
                  <a:lnTo>
                    <a:pt x="358" y="459"/>
                  </a:lnTo>
                  <a:lnTo>
                    <a:pt x="348" y="463"/>
                  </a:lnTo>
                  <a:lnTo>
                    <a:pt x="338" y="465"/>
                  </a:lnTo>
                  <a:lnTo>
                    <a:pt x="327" y="467"/>
                  </a:lnTo>
                  <a:lnTo>
                    <a:pt x="317" y="471"/>
                  </a:lnTo>
                  <a:lnTo>
                    <a:pt x="309" y="475"/>
                  </a:lnTo>
                  <a:lnTo>
                    <a:pt x="299" y="480"/>
                  </a:lnTo>
                  <a:lnTo>
                    <a:pt x="291" y="485"/>
                  </a:lnTo>
                  <a:lnTo>
                    <a:pt x="283" y="490"/>
                  </a:lnTo>
                  <a:lnTo>
                    <a:pt x="277" y="498"/>
                  </a:lnTo>
                  <a:lnTo>
                    <a:pt x="271" y="508"/>
                  </a:lnTo>
                  <a:lnTo>
                    <a:pt x="266" y="611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869950" y="-20637"/>
              <a:ext cx="696912" cy="628650"/>
            </a:xfrm>
            <a:custGeom>
              <a:rect b="b" l="l" r="r" t="t"/>
              <a:pathLst>
                <a:path extrusionOk="0" h="395" w="438">
                  <a:moveTo>
                    <a:pt x="264" y="395"/>
                  </a:moveTo>
                  <a:lnTo>
                    <a:pt x="257" y="388"/>
                  </a:lnTo>
                  <a:lnTo>
                    <a:pt x="251" y="381"/>
                  </a:lnTo>
                  <a:lnTo>
                    <a:pt x="246" y="372"/>
                  </a:lnTo>
                  <a:lnTo>
                    <a:pt x="244" y="362"/>
                  </a:lnTo>
                  <a:lnTo>
                    <a:pt x="240" y="351"/>
                  </a:lnTo>
                  <a:lnTo>
                    <a:pt x="238" y="341"/>
                  </a:lnTo>
                  <a:lnTo>
                    <a:pt x="237" y="330"/>
                  </a:lnTo>
                  <a:lnTo>
                    <a:pt x="234" y="320"/>
                  </a:lnTo>
                  <a:lnTo>
                    <a:pt x="231" y="310"/>
                  </a:lnTo>
                  <a:lnTo>
                    <a:pt x="227" y="301"/>
                  </a:lnTo>
                  <a:lnTo>
                    <a:pt x="222" y="293"/>
                  </a:lnTo>
                  <a:lnTo>
                    <a:pt x="215" y="287"/>
                  </a:lnTo>
                  <a:lnTo>
                    <a:pt x="207" y="282"/>
                  </a:lnTo>
                  <a:lnTo>
                    <a:pt x="197" y="279"/>
                  </a:lnTo>
                  <a:lnTo>
                    <a:pt x="185" y="278"/>
                  </a:lnTo>
                  <a:lnTo>
                    <a:pt x="169" y="280"/>
                  </a:lnTo>
                  <a:lnTo>
                    <a:pt x="160" y="283"/>
                  </a:lnTo>
                  <a:lnTo>
                    <a:pt x="151" y="286"/>
                  </a:lnTo>
                  <a:lnTo>
                    <a:pt x="142" y="289"/>
                  </a:lnTo>
                  <a:lnTo>
                    <a:pt x="132" y="291"/>
                  </a:lnTo>
                  <a:lnTo>
                    <a:pt x="123" y="292"/>
                  </a:lnTo>
                  <a:lnTo>
                    <a:pt x="114" y="293"/>
                  </a:lnTo>
                  <a:lnTo>
                    <a:pt x="104" y="293"/>
                  </a:lnTo>
                  <a:lnTo>
                    <a:pt x="94" y="293"/>
                  </a:lnTo>
                  <a:lnTo>
                    <a:pt x="91" y="288"/>
                  </a:lnTo>
                  <a:lnTo>
                    <a:pt x="88" y="282"/>
                  </a:lnTo>
                  <a:lnTo>
                    <a:pt x="85" y="275"/>
                  </a:lnTo>
                  <a:lnTo>
                    <a:pt x="82" y="269"/>
                  </a:lnTo>
                  <a:lnTo>
                    <a:pt x="79" y="261"/>
                  </a:lnTo>
                  <a:lnTo>
                    <a:pt x="76" y="254"/>
                  </a:lnTo>
                  <a:lnTo>
                    <a:pt x="73" y="247"/>
                  </a:lnTo>
                  <a:lnTo>
                    <a:pt x="72" y="238"/>
                  </a:lnTo>
                  <a:lnTo>
                    <a:pt x="70" y="231"/>
                  </a:lnTo>
                  <a:lnTo>
                    <a:pt x="68" y="224"/>
                  </a:lnTo>
                  <a:lnTo>
                    <a:pt x="67" y="215"/>
                  </a:lnTo>
                  <a:lnTo>
                    <a:pt x="66" y="208"/>
                  </a:lnTo>
                  <a:lnTo>
                    <a:pt x="66" y="201"/>
                  </a:lnTo>
                  <a:lnTo>
                    <a:pt x="67" y="192"/>
                  </a:lnTo>
                  <a:lnTo>
                    <a:pt x="68" y="185"/>
                  </a:lnTo>
                  <a:lnTo>
                    <a:pt x="70" y="179"/>
                  </a:lnTo>
                  <a:lnTo>
                    <a:pt x="79" y="175"/>
                  </a:lnTo>
                  <a:lnTo>
                    <a:pt x="89" y="174"/>
                  </a:lnTo>
                  <a:lnTo>
                    <a:pt x="99" y="176"/>
                  </a:lnTo>
                  <a:lnTo>
                    <a:pt x="108" y="179"/>
                  </a:lnTo>
                  <a:lnTo>
                    <a:pt x="119" y="181"/>
                  </a:lnTo>
                  <a:lnTo>
                    <a:pt x="128" y="183"/>
                  </a:lnTo>
                  <a:lnTo>
                    <a:pt x="139" y="183"/>
                  </a:lnTo>
                  <a:lnTo>
                    <a:pt x="149" y="182"/>
                  </a:lnTo>
                  <a:lnTo>
                    <a:pt x="157" y="179"/>
                  </a:lnTo>
                  <a:lnTo>
                    <a:pt x="162" y="174"/>
                  </a:lnTo>
                  <a:lnTo>
                    <a:pt x="167" y="170"/>
                  </a:lnTo>
                  <a:lnTo>
                    <a:pt x="171" y="166"/>
                  </a:lnTo>
                  <a:lnTo>
                    <a:pt x="174" y="160"/>
                  </a:lnTo>
                  <a:lnTo>
                    <a:pt x="177" y="155"/>
                  </a:lnTo>
                  <a:lnTo>
                    <a:pt x="179" y="149"/>
                  </a:lnTo>
                  <a:lnTo>
                    <a:pt x="179" y="142"/>
                  </a:lnTo>
                  <a:lnTo>
                    <a:pt x="180" y="136"/>
                  </a:lnTo>
                  <a:lnTo>
                    <a:pt x="181" y="129"/>
                  </a:lnTo>
                  <a:lnTo>
                    <a:pt x="181" y="123"/>
                  </a:lnTo>
                  <a:lnTo>
                    <a:pt x="181" y="115"/>
                  </a:lnTo>
                  <a:lnTo>
                    <a:pt x="181" y="109"/>
                  </a:lnTo>
                  <a:lnTo>
                    <a:pt x="181" y="102"/>
                  </a:lnTo>
                  <a:lnTo>
                    <a:pt x="180" y="96"/>
                  </a:lnTo>
                  <a:lnTo>
                    <a:pt x="180" y="89"/>
                  </a:lnTo>
                  <a:lnTo>
                    <a:pt x="178" y="81"/>
                  </a:lnTo>
                  <a:lnTo>
                    <a:pt x="174" y="74"/>
                  </a:lnTo>
                  <a:lnTo>
                    <a:pt x="170" y="68"/>
                  </a:lnTo>
                  <a:lnTo>
                    <a:pt x="165" y="62"/>
                  </a:lnTo>
                  <a:lnTo>
                    <a:pt x="159" y="57"/>
                  </a:lnTo>
                  <a:lnTo>
                    <a:pt x="153" y="52"/>
                  </a:lnTo>
                  <a:lnTo>
                    <a:pt x="146" y="48"/>
                  </a:lnTo>
                  <a:lnTo>
                    <a:pt x="138" y="44"/>
                  </a:lnTo>
                  <a:lnTo>
                    <a:pt x="130" y="44"/>
                  </a:lnTo>
                  <a:lnTo>
                    <a:pt x="122" y="46"/>
                  </a:lnTo>
                  <a:lnTo>
                    <a:pt x="115" y="49"/>
                  </a:lnTo>
                  <a:lnTo>
                    <a:pt x="108" y="51"/>
                  </a:lnTo>
                  <a:lnTo>
                    <a:pt x="100" y="55"/>
                  </a:lnTo>
                  <a:lnTo>
                    <a:pt x="92" y="59"/>
                  </a:lnTo>
                  <a:lnTo>
                    <a:pt x="86" y="62"/>
                  </a:lnTo>
                  <a:lnTo>
                    <a:pt x="79" y="65"/>
                  </a:lnTo>
                  <a:lnTo>
                    <a:pt x="71" y="68"/>
                  </a:lnTo>
                  <a:lnTo>
                    <a:pt x="63" y="70"/>
                  </a:lnTo>
                  <a:lnTo>
                    <a:pt x="56" y="71"/>
                  </a:lnTo>
                  <a:lnTo>
                    <a:pt x="48" y="71"/>
                  </a:lnTo>
                  <a:lnTo>
                    <a:pt x="40" y="69"/>
                  </a:lnTo>
                  <a:lnTo>
                    <a:pt x="33" y="67"/>
                  </a:lnTo>
                  <a:lnTo>
                    <a:pt x="26" y="62"/>
                  </a:lnTo>
                  <a:lnTo>
                    <a:pt x="19" y="55"/>
                  </a:lnTo>
                  <a:lnTo>
                    <a:pt x="16" y="51"/>
                  </a:lnTo>
                  <a:lnTo>
                    <a:pt x="13" y="48"/>
                  </a:lnTo>
                  <a:lnTo>
                    <a:pt x="11" y="43"/>
                  </a:lnTo>
                  <a:lnTo>
                    <a:pt x="7" y="38"/>
                  </a:lnTo>
                  <a:lnTo>
                    <a:pt x="6" y="33"/>
                  </a:lnTo>
                  <a:lnTo>
                    <a:pt x="3" y="27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405" y="0"/>
                  </a:lnTo>
                  <a:lnTo>
                    <a:pt x="393" y="14"/>
                  </a:lnTo>
                  <a:lnTo>
                    <a:pt x="388" y="18"/>
                  </a:lnTo>
                  <a:lnTo>
                    <a:pt x="383" y="20"/>
                  </a:lnTo>
                  <a:lnTo>
                    <a:pt x="378" y="21"/>
                  </a:lnTo>
                  <a:lnTo>
                    <a:pt x="372" y="21"/>
                  </a:lnTo>
                  <a:lnTo>
                    <a:pt x="367" y="21"/>
                  </a:lnTo>
                  <a:lnTo>
                    <a:pt x="362" y="21"/>
                  </a:lnTo>
                  <a:lnTo>
                    <a:pt x="357" y="20"/>
                  </a:lnTo>
                  <a:lnTo>
                    <a:pt x="351" y="18"/>
                  </a:lnTo>
                  <a:lnTo>
                    <a:pt x="346" y="18"/>
                  </a:lnTo>
                  <a:lnTo>
                    <a:pt x="340" y="16"/>
                  </a:lnTo>
                  <a:lnTo>
                    <a:pt x="335" y="15"/>
                  </a:lnTo>
                  <a:lnTo>
                    <a:pt x="330" y="14"/>
                  </a:lnTo>
                  <a:lnTo>
                    <a:pt x="324" y="13"/>
                  </a:lnTo>
                  <a:lnTo>
                    <a:pt x="318" y="13"/>
                  </a:lnTo>
                  <a:lnTo>
                    <a:pt x="312" y="13"/>
                  </a:lnTo>
                  <a:lnTo>
                    <a:pt x="306" y="14"/>
                  </a:lnTo>
                  <a:lnTo>
                    <a:pt x="299" y="18"/>
                  </a:lnTo>
                  <a:lnTo>
                    <a:pt x="293" y="22"/>
                  </a:lnTo>
                  <a:lnTo>
                    <a:pt x="287" y="28"/>
                  </a:lnTo>
                  <a:lnTo>
                    <a:pt x="282" y="36"/>
                  </a:lnTo>
                  <a:lnTo>
                    <a:pt x="278" y="43"/>
                  </a:lnTo>
                  <a:lnTo>
                    <a:pt x="276" y="51"/>
                  </a:lnTo>
                  <a:lnTo>
                    <a:pt x="274" y="60"/>
                  </a:lnTo>
                  <a:lnTo>
                    <a:pt x="275" y="70"/>
                  </a:lnTo>
                  <a:lnTo>
                    <a:pt x="277" y="75"/>
                  </a:lnTo>
                  <a:lnTo>
                    <a:pt x="278" y="81"/>
                  </a:lnTo>
                  <a:lnTo>
                    <a:pt x="278" y="87"/>
                  </a:lnTo>
                  <a:lnTo>
                    <a:pt x="279" y="93"/>
                  </a:lnTo>
                  <a:lnTo>
                    <a:pt x="281" y="99"/>
                  </a:lnTo>
                  <a:lnTo>
                    <a:pt x="282" y="105"/>
                  </a:lnTo>
                  <a:lnTo>
                    <a:pt x="284" y="111"/>
                  </a:lnTo>
                  <a:lnTo>
                    <a:pt x="285" y="118"/>
                  </a:lnTo>
                  <a:lnTo>
                    <a:pt x="287" y="124"/>
                  </a:lnTo>
                  <a:lnTo>
                    <a:pt x="290" y="129"/>
                  </a:lnTo>
                  <a:lnTo>
                    <a:pt x="292" y="135"/>
                  </a:lnTo>
                  <a:lnTo>
                    <a:pt x="296" y="140"/>
                  </a:lnTo>
                  <a:lnTo>
                    <a:pt x="300" y="145"/>
                  </a:lnTo>
                  <a:lnTo>
                    <a:pt x="305" y="149"/>
                  </a:lnTo>
                  <a:lnTo>
                    <a:pt x="311" y="152"/>
                  </a:lnTo>
                  <a:lnTo>
                    <a:pt x="318" y="156"/>
                  </a:lnTo>
                  <a:lnTo>
                    <a:pt x="325" y="159"/>
                  </a:lnTo>
                  <a:lnTo>
                    <a:pt x="331" y="160"/>
                  </a:lnTo>
                  <a:lnTo>
                    <a:pt x="337" y="160"/>
                  </a:lnTo>
                  <a:lnTo>
                    <a:pt x="343" y="160"/>
                  </a:lnTo>
                  <a:lnTo>
                    <a:pt x="349" y="158"/>
                  </a:lnTo>
                  <a:lnTo>
                    <a:pt x="354" y="156"/>
                  </a:lnTo>
                  <a:lnTo>
                    <a:pt x="359" y="154"/>
                  </a:lnTo>
                  <a:lnTo>
                    <a:pt x="365" y="151"/>
                  </a:lnTo>
                  <a:lnTo>
                    <a:pt x="371" y="148"/>
                  </a:lnTo>
                  <a:lnTo>
                    <a:pt x="377" y="145"/>
                  </a:lnTo>
                  <a:lnTo>
                    <a:pt x="382" y="142"/>
                  </a:lnTo>
                  <a:lnTo>
                    <a:pt x="388" y="140"/>
                  </a:lnTo>
                  <a:lnTo>
                    <a:pt x="394" y="138"/>
                  </a:lnTo>
                  <a:lnTo>
                    <a:pt x="399" y="137"/>
                  </a:lnTo>
                  <a:lnTo>
                    <a:pt x="406" y="137"/>
                  </a:lnTo>
                  <a:lnTo>
                    <a:pt x="412" y="137"/>
                  </a:lnTo>
                  <a:lnTo>
                    <a:pt x="418" y="142"/>
                  </a:lnTo>
                  <a:lnTo>
                    <a:pt x="421" y="146"/>
                  </a:lnTo>
                  <a:lnTo>
                    <a:pt x="424" y="151"/>
                  </a:lnTo>
                  <a:lnTo>
                    <a:pt x="426" y="157"/>
                  </a:lnTo>
                  <a:lnTo>
                    <a:pt x="428" y="163"/>
                  </a:lnTo>
                  <a:lnTo>
                    <a:pt x="431" y="169"/>
                  </a:lnTo>
                  <a:lnTo>
                    <a:pt x="431" y="175"/>
                  </a:lnTo>
                  <a:lnTo>
                    <a:pt x="432" y="182"/>
                  </a:lnTo>
                  <a:lnTo>
                    <a:pt x="434" y="188"/>
                  </a:lnTo>
                  <a:lnTo>
                    <a:pt x="434" y="195"/>
                  </a:lnTo>
                  <a:lnTo>
                    <a:pt x="435" y="202"/>
                  </a:lnTo>
                  <a:lnTo>
                    <a:pt x="435" y="208"/>
                  </a:lnTo>
                  <a:lnTo>
                    <a:pt x="436" y="215"/>
                  </a:lnTo>
                  <a:lnTo>
                    <a:pt x="437" y="221"/>
                  </a:lnTo>
                  <a:lnTo>
                    <a:pt x="437" y="228"/>
                  </a:lnTo>
                  <a:lnTo>
                    <a:pt x="438" y="234"/>
                  </a:lnTo>
                  <a:lnTo>
                    <a:pt x="428" y="234"/>
                  </a:lnTo>
                  <a:lnTo>
                    <a:pt x="418" y="235"/>
                  </a:lnTo>
                  <a:lnTo>
                    <a:pt x="409" y="237"/>
                  </a:lnTo>
                  <a:lnTo>
                    <a:pt x="398" y="239"/>
                  </a:lnTo>
                  <a:lnTo>
                    <a:pt x="389" y="242"/>
                  </a:lnTo>
                  <a:lnTo>
                    <a:pt x="378" y="245"/>
                  </a:lnTo>
                  <a:lnTo>
                    <a:pt x="369" y="248"/>
                  </a:lnTo>
                  <a:lnTo>
                    <a:pt x="358" y="253"/>
                  </a:lnTo>
                  <a:lnTo>
                    <a:pt x="355" y="257"/>
                  </a:lnTo>
                  <a:lnTo>
                    <a:pt x="351" y="261"/>
                  </a:lnTo>
                  <a:lnTo>
                    <a:pt x="346" y="267"/>
                  </a:lnTo>
                  <a:lnTo>
                    <a:pt x="343" y="275"/>
                  </a:lnTo>
                  <a:lnTo>
                    <a:pt x="339" y="282"/>
                  </a:lnTo>
                  <a:lnTo>
                    <a:pt x="338" y="290"/>
                  </a:lnTo>
                  <a:lnTo>
                    <a:pt x="339" y="298"/>
                  </a:lnTo>
                  <a:lnTo>
                    <a:pt x="342" y="305"/>
                  </a:lnTo>
                  <a:lnTo>
                    <a:pt x="345" y="313"/>
                  </a:lnTo>
                  <a:lnTo>
                    <a:pt x="350" y="320"/>
                  </a:lnTo>
                  <a:lnTo>
                    <a:pt x="355" y="326"/>
                  </a:lnTo>
                  <a:lnTo>
                    <a:pt x="360" y="334"/>
                  </a:lnTo>
                  <a:lnTo>
                    <a:pt x="364" y="340"/>
                  </a:lnTo>
                  <a:lnTo>
                    <a:pt x="366" y="348"/>
                  </a:lnTo>
                  <a:lnTo>
                    <a:pt x="367" y="356"/>
                  </a:lnTo>
                  <a:lnTo>
                    <a:pt x="365" y="365"/>
                  </a:lnTo>
                  <a:lnTo>
                    <a:pt x="361" y="368"/>
                  </a:lnTo>
                  <a:lnTo>
                    <a:pt x="356" y="372"/>
                  </a:lnTo>
                  <a:lnTo>
                    <a:pt x="351" y="374"/>
                  </a:lnTo>
                  <a:lnTo>
                    <a:pt x="345" y="376"/>
                  </a:lnTo>
                  <a:lnTo>
                    <a:pt x="339" y="379"/>
                  </a:lnTo>
                  <a:lnTo>
                    <a:pt x="333" y="381"/>
                  </a:lnTo>
                  <a:lnTo>
                    <a:pt x="328" y="384"/>
                  </a:lnTo>
                  <a:lnTo>
                    <a:pt x="322" y="385"/>
                  </a:lnTo>
                  <a:lnTo>
                    <a:pt x="315" y="387"/>
                  </a:lnTo>
                  <a:lnTo>
                    <a:pt x="309" y="388"/>
                  </a:lnTo>
                  <a:lnTo>
                    <a:pt x="303" y="390"/>
                  </a:lnTo>
                  <a:lnTo>
                    <a:pt x="296" y="391"/>
                  </a:lnTo>
                  <a:lnTo>
                    <a:pt x="290" y="392"/>
                  </a:lnTo>
                  <a:lnTo>
                    <a:pt x="284" y="393"/>
                  </a:lnTo>
                  <a:lnTo>
                    <a:pt x="277" y="394"/>
                  </a:lnTo>
                  <a:lnTo>
                    <a:pt x="271" y="395"/>
                  </a:lnTo>
                  <a:lnTo>
                    <a:pt x="264" y="395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-17462" y="4954587"/>
              <a:ext cx="814387" cy="782637"/>
            </a:xfrm>
            <a:custGeom>
              <a:rect b="b" l="l" r="r" t="t"/>
              <a:pathLst>
                <a:path extrusionOk="0" h="492" w="512">
                  <a:moveTo>
                    <a:pt x="130" y="492"/>
                  </a:moveTo>
                  <a:lnTo>
                    <a:pt x="120" y="486"/>
                  </a:lnTo>
                  <a:lnTo>
                    <a:pt x="111" y="481"/>
                  </a:lnTo>
                  <a:lnTo>
                    <a:pt x="101" y="475"/>
                  </a:lnTo>
                  <a:lnTo>
                    <a:pt x="93" y="469"/>
                  </a:lnTo>
                  <a:lnTo>
                    <a:pt x="85" y="463"/>
                  </a:lnTo>
                  <a:lnTo>
                    <a:pt x="78" y="454"/>
                  </a:lnTo>
                  <a:lnTo>
                    <a:pt x="71" y="444"/>
                  </a:lnTo>
                  <a:lnTo>
                    <a:pt x="64" y="433"/>
                  </a:lnTo>
                  <a:lnTo>
                    <a:pt x="111" y="35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0" y="270"/>
                  </a:lnTo>
                  <a:lnTo>
                    <a:pt x="1" y="264"/>
                  </a:lnTo>
                  <a:lnTo>
                    <a:pt x="3" y="259"/>
                  </a:lnTo>
                  <a:lnTo>
                    <a:pt x="5" y="252"/>
                  </a:lnTo>
                  <a:lnTo>
                    <a:pt x="7" y="246"/>
                  </a:lnTo>
                  <a:lnTo>
                    <a:pt x="10" y="240"/>
                  </a:lnTo>
                  <a:lnTo>
                    <a:pt x="13" y="234"/>
                  </a:lnTo>
                  <a:lnTo>
                    <a:pt x="17" y="227"/>
                  </a:lnTo>
                  <a:lnTo>
                    <a:pt x="21" y="222"/>
                  </a:lnTo>
                  <a:lnTo>
                    <a:pt x="26" y="216"/>
                  </a:lnTo>
                  <a:lnTo>
                    <a:pt x="30" y="211"/>
                  </a:lnTo>
                  <a:lnTo>
                    <a:pt x="35" y="205"/>
                  </a:lnTo>
                  <a:lnTo>
                    <a:pt x="40" y="201"/>
                  </a:lnTo>
                  <a:lnTo>
                    <a:pt x="44" y="196"/>
                  </a:lnTo>
                  <a:lnTo>
                    <a:pt x="49" y="193"/>
                  </a:lnTo>
                  <a:lnTo>
                    <a:pt x="60" y="191"/>
                  </a:lnTo>
                  <a:lnTo>
                    <a:pt x="70" y="191"/>
                  </a:lnTo>
                  <a:lnTo>
                    <a:pt x="81" y="193"/>
                  </a:lnTo>
                  <a:lnTo>
                    <a:pt x="92" y="196"/>
                  </a:lnTo>
                  <a:lnTo>
                    <a:pt x="102" y="201"/>
                  </a:lnTo>
                  <a:lnTo>
                    <a:pt x="112" y="205"/>
                  </a:lnTo>
                  <a:lnTo>
                    <a:pt x="122" y="211"/>
                  </a:lnTo>
                  <a:lnTo>
                    <a:pt x="132" y="216"/>
                  </a:lnTo>
                  <a:lnTo>
                    <a:pt x="142" y="220"/>
                  </a:lnTo>
                  <a:lnTo>
                    <a:pt x="150" y="223"/>
                  </a:lnTo>
                  <a:lnTo>
                    <a:pt x="160" y="226"/>
                  </a:lnTo>
                  <a:lnTo>
                    <a:pt x="169" y="226"/>
                  </a:lnTo>
                  <a:lnTo>
                    <a:pt x="178" y="223"/>
                  </a:lnTo>
                  <a:lnTo>
                    <a:pt x="186" y="219"/>
                  </a:lnTo>
                  <a:lnTo>
                    <a:pt x="194" y="211"/>
                  </a:lnTo>
                  <a:lnTo>
                    <a:pt x="202" y="200"/>
                  </a:lnTo>
                  <a:lnTo>
                    <a:pt x="207" y="192"/>
                  </a:lnTo>
                  <a:lnTo>
                    <a:pt x="212" y="183"/>
                  </a:lnTo>
                  <a:lnTo>
                    <a:pt x="216" y="174"/>
                  </a:lnTo>
                  <a:lnTo>
                    <a:pt x="219" y="165"/>
                  </a:lnTo>
                  <a:lnTo>
                    <a:pt x="222" y="156"/>
                  </a:lnTo>
                  <a:lnTo>
                    <a:pt x="222" y="146"/>
                  </a:lnTo>
                  <a:lnTo>
                    <a:pt x="219" y="138"/>
                  </a:lnTo>
                  <a:lnTo>
                    <a:pt x="213" y="128"/>
                  </a:lnTo>
                  <a:lnTo>
                    <a:pt x="210" y="123"/>
                  </a:lnTo>
                  <a:lnTo>
                    <a:pt x="204" y="119"/>
                  </a:lnTo>
                  <a:lnTo>
                    <a:pt x="198" y="115"/>
                  </a:lnTo>
                  <a:lnTo>
                    <a:pt x="192" y="112"/>
                  </a:lnTo>
                  <a:lnTo>
                    <a:pt x="186" y="109"/>
                  </a:lnTo>
                  <a:lnTo>
                    <a:pt x="178" y="105"/>
                  </a:lnTo>
                  <a:lnTo>
                    <a:pt x="171" y="102"/>
                  </a:lnTo>
                  <a:lnTo>
                    <a:pt x="165" y="98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6"/>
                  </a:lnTo>
                  <a:lnTo>
                    <a:pt x="142" y="81"/>
                  </a:lnTo>
                  <a:lnTo>
                    <a:pt x="139" y="74"/>
                  </a:lnTo>
                  <a:lnTo>
                    <a:pt x="137" y="68"/>
                  </a:lnTo>
                  <a:lnTo>
                    <a:pt x="137" y="60"/>
                  </a:lnTo>
                  <a:lnTo>
                    <a:pt x="138" y="51"/>
                  </a:lnTo>
                  <a:lnTo>
                    <a:pt x="142" y="44"/>
                  </a:lnTo>
                  <a:lnTo>
                    <a:pt x="146" y="38"/>
                  </a:lnTo>
                  <a:lnTo>
                    <a:pt x="150" y="32"/>
                  </a:lnTo>
                  <a:lnTo>
                    <a:pt x="155" y="26"/>
                  </a:lnTo>
                  <a:lnTo>
                    <a:pt x="160" y="20"/>
                  </a:lnTo>
                  <a:lnTo>
                    <a:pt x="165" y="14"/>
                  </a:lnTo>
                  <a:lnTo>
                    <a:pt x="170" y="8"/>
                  </a:lnTo>
                  <a:lnTo>
                    <a:pt x="176" y="0"/>
                  </a:lnTo>
                  <a:lnTo>
                    <a:pt x="183" y="5"/>
                  </a:lnTo>
                  <a:lnTo>
                    <a:pt x="191" y="10"/>
                  </a:lnTo>
                  <a:lnTo>
                    <a:pt x="198" y="15"/>
                  </a:lnTo>
                  <a:lnTo>
                    <a:pt x="207" y="19"/>
                  </a:lnTo>
                  <a:lnTo>
                    <a:pt x="215" y="23"/>
                  </a:lnTo>
                  <a:lnTo>
                    <a:pt x="224" y="26"/>
                  </a:lnTo>
                  <a:lnTo>
                    <a:pt x="233" y="29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1" y="36"/>
                  </a:lnTo>
                  <a:lnTo>
                    <a:pt x="270" y="37"/>
                  </a:lnTo>
                  <a:lnTo>
                    <a:pt x="279" y="38"/>
                  </a:lnTo>
                  <a:lnTo>
                    <a:pt x="288" y="38"/>
                  </a:lnTo>
                  <a:lnTo>
                    <a:pt x="298" y="38"/>
                  </a:lnTo>
                  <a:lnTo>
                    <a:pt x="307" y="37"/>
                  </a:lnTo>
                  <a:lnTo>
                    <a:pt x="316" y="36"/>
                  </a:lnTo>
                  <a:lnTo>
                    <a:pt x="282" y="120"/>
                  </a:lnTo>
                  <a:lnTo>
                    <a:pt x="285" y="123"/>
                  </a:lnTo>
                  <a:lnTo>
                    <a:pt x="288" y="126"/>
                  </a:lnTo>
                  <a:lnTo>
                    <a:pt x="291" y="129"/>
                  </a:lnTo>
                  <a:lnTo>
                    <a:pt x="295" y="131"/>
                  </a:lnTo>
                  <a:lnTo>
                    <a:pt x="298" y="134"/>
                  </a:lnTo>
                  <a:lnTo>
                    <a:pt x="303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27" y="140"/>
                  </a:lnTo>
                  <a:lnTo>
                    <a:pt x="337" y="134"/>
                  </a:lnTo>
                  <a:lnTo>
                    <a:pt x="345" y="125"/>
                  </a:lnTo>
                  <a:lnTo>
                    <a:pt x="352" y="113"/>
                  </a:lnTo>
                  <a:lnTo>
                    <a:pt x="357" y="101"/>
                  </a:lnTo>
                  <a:lnTo>
                    <a:pt x="363" y="89"/>
                  </a:lnTo>
                  <a:lnTo>
                    <a:pt x="372" y="78"/>
                  </a:lnTo>
                  <a:lnTo>
                    <a:pt x="382" y="69"/>
                  </a:lnTo>
                  <a:lnTo>
                    <a:pt x="385" y="77"/>
                  </a:lnTo>
                  <a:lnTo>
                    <a:pt x="390" y="86"/>
                  </a:lnTo>
                  <a:lnTo>
                    <a:pt x="395" y="94"/>
                  </a:lnTo>
                  <a:lnTo>
                    <a:pt x="402" y="101"/>
                  </a:lnTo>
                  <a:lnTo>
                    <a:pt x="409" y="109"/>
                  </a:lnTo>
                  <a:lnTo>
                    <a:pt x="416" y="117"/>
                  </a:lnTo>
                  <a:lnTo>
                    <a:pt x="424" y="123"/>
                  </a:lnTo>
                  <a:lnTo>
                    <a:pt x="432" y="130"/>
                  </a:lnTo>
                  <a:lnTo>
                    <a:pt x="441" y="137"/>
                  </a:lnTo>
                  <a:lnTo>
                    <a:pt x="450" y="143"/>
                  </a:lnTo>
                  <a:lnTo>
                    <a:pt x="459" y="149"/>
                  </a:lnTo>
                  <a:lnTo>
                    <a:pt x="469" y="154"/>
                  </a:lnTo>
                  <a:lnTo>
                    <a:pt x="480" y="159"/>
                  </a:lnTo>
                  <a:lnTo>
                    <a:pt x="490" y="165"/>
                  </a:lnTo>
                  <a:lnTo>
                    <a:pt x="501" y="170"/>
                  </a:lnTo>
                  <a:lnTo>
                    <a:pt x="512" y="174"/>
                  </a:lnTo>
                  <a:lnTo>
                    <a:pt x="447" y="287"/>
                  </a:lnTo>
                  <a:lnTo>
                    <a:pt x="431" y="287"/>
                  </a:lnTo>
                  <a:lnTo>
                    <a:pt x="328" y="211"/>
                  </a:lnTo>
                  <a:lnTo>
                    <a:pt x="322" y="216"/>
                  </a:lnTo>
                  <a:lnTo>
                    <a:pt x="316" y="222"/>
                  </a:lnTo>
                  <a:lnTo>
                    <a:pt x="311" y="227"/>
                  </a:lnTo>
                  <a:lnTo>
                    <a:pt x="305" y="234"/>
                  </a:lnTo>
                  <a:lnTo>
                    <a:pt x="299" y="240"/>
                  </a:lnTo>
                  <a:lnTo>
                    <a:pt x="293" y="247"/>
                  </a:lnTo>
                  <a:lnTo>
                    <a:pt x="288" y="253"/>
                  </a:lnTo>
                  <a:lnTo>
                    <a:pt x="283" y="261"/>
                  </a:lnTo>
                  <a:lnTo>
                    <a:pt x="279" y="268"/>
                  </a:lnTo>
                  <a:lnTo>
                    <a:pt x="275" y="276"/>
                  </a:lnTo>
                  <a:lnTo>
                    <a:pt x="271" y="284"/>
                  </a:lnTo>
                  <a:lnTo>
                    <a:pt x="267" y="292"/>
                  </a:lnTo>
                  <a:lnTo>
                    <a:pt x="265" y="300"/>
                  </a:lnTo>
                  <a:lnTo>
                    <a:pt x="262" y="308"/>
                  </a:lnTo>
                  <a:lnTo>
                    <a:pt x="261" y="316"/>
                  </a:lnTo>
                  <a:lnTo>
                    <a:pt x="259" y="324"/>
                  </a:lnTo>
                  <a:lnTo>
                    <a:pt x="265" y="334"/>
                  </a:lnTo>
                  <a:lnTo>
                    <a:pt x="272" y="342"/>
                  </a:lnTo>
                  <a:lnTo>
                    <a:pt x="281" y="347"/>
                  </a:lnTo>
                  <a:lnTo>
                    <a:pt x="290" y="351"/>
                  </a:lnTo>
                  <a:lnTo>
                    <a:pt x="302" y="353"/>
                  </a:lnTo>
                  <a:lnTo>
                    <a:pt x="313" y="355"/>
                  </a:lnTo>
                  <a:lnTo>
                    <a:pt x="325" y="356"/>
                  </a:lnTo>
                  <a:lnTo>
                    <a:pt x="337" y="357"/>
                  </a:lnTo>
                  <a:lnTo>
                    <a:pt x="348" y="357"/>
                  </a:lnTo>
                  <a:lnTo>
                    <a:pt x="360" y="359"/>
                  </a:lnTo>
                  <a:lnTo>
                    <a:pt x="370" y="361"/>
                  </a:lnTo>
                  <a:lnTo>
                    <a:pt x="380" y="365"/>
                  </a:lnTo>
                  <a:lnTo>
                    <a:pt x="388" y="370"/>
                  </a:lnTo>
                  <a:lnTo>
                    <a:pt x="394" y="378"/>
                  </a:lnTo>
                  <a:lnTo>
                    <a:pt x="399" y="387"/>
                  </a:lnTo>
                  <a:lnTo>
                    <a:pt x="400" y="401"/>
                  </a:lnTo>
                  <a:lnTo>
                    <a:pt x="347" y="480"/>
                  </a:lnTo>
                  <a:lnTo>
                    <a:pt x="225" y="398"/>
                  </a:lnTo>
                  <a:lnTo>
                    <a:pt x="202" y="404"/>
                  </a:lnTo>
                  <a:lnTo>
                    <a:pt x="168" y="477"/>
                  </a:lnTo>
                  <a:lnTo>
                    <a:pt x="165" y="478"/>
                  </a:lnTo>
                  <a:lnTo>
                    <a:pt x="162" y="479"/>
                  </a:lnTo>
                  <a:lnTo>
                    <a:pt x="158" y="481"/>
                  </a:lnTo>
                  <a:lnTo>
                    <a:pt x="154" y="483"/>
                  </a:lnTo>
                  <a:lnTo>
                    <a:pt x="150" y="484"/>
                  </a:lnTo>
                  <a:lnTo>
                    <a:pt x="146" y="487"/>
                  </a:lnTo>
                  <a:lnTo>
                    <a:pt x="142" y="489"/>
                  </a:lnTo>
                  <a:lnTo>
                    <a:pt x="138" y="492"/>
                  </a:lnTo>
                  <a:lnTo>
                    <a:pt x="130" y="492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1"/>
            <p:cNvSpPr/>
            <p:nvPr/>
          </p:nvSpPr>
          <p:spPr>
            <a:xfrm>
              <a:off x="603250" y="5497512"/>
              <a:ext cx="812800" cy="808037"/>
            </a:xfrm>
            <a:custGeom>
              <a:rect b="b" l="l" r="r" t="t"/>
              <a:pathLst>
                <a:path extrusionOk="0" h="508" w="511">
                  <a:moveTo>
                    <a:pt x="98" y="508"/>
                  </a:moveTo>
                  <a:lnTo>
                    <a:pt x="86" y="504"/>
                  </a:lnTo>
                  <a:lnTo>
                    <a:pt x="76" y="498"/>
                  </a:lnTo>
                  <a:lnTo>
                    <a:pt x="67" y="492"/>
                  </a:lnTo>
                  <a:lnTo>
                    <a:pt x="60" y="483"/>
                  </a:lnTo>
                  <a:lnTo>
                    <a:pt x="53" y="474"/>
                  </a:lnTo>
                  <a:lnTo>
                    <a:pt x="49" y="463"/>
                  </a:lnTo>
                  <a:lnTo>
                    <a:pt x="45" y="451"/>
                  </a:lnTo>
                  <a:lnTo>
                    <a:pt x="43" y="439"/>
                  </a:lnTo>
                  <a:lnTo>
                    <a:pt x="49" y="432"/>
                  </a:lnTo>
                  <a:lnTo>
                    <a:pt x="58" y="425"/>
                  </a:lnTo>
                  <a:lnTo>
                    <a:pt x="68" y="418"/>
                  </a:lnTo>
                  <a:lnTo>
                    <a:pt x="78" y="413"/>
                  </a:lnTo>
                  <a:lnTo>
                    <a:pt x="88" y="407"/>
                  </a:lnTo>
                  <a:lnTo>
                    <a:pt x="98" y="399"/>
                  </a:lnTo>
                  <a:lnTo>
                    <a:pt x="106" y="391"/>
                  </a:lnTo>
                  <a:lnTo>
                    <a:pt x="113" y="380"/>
                  </a:lnTo>
                  <a:lnTo>
                    <a:pt x="112" y="370"/>
                  </a:lnTo>
                  <a:lnTo>
                    <a:pt x="109" y="360"/>
                  </a:lnTo>
                  <a:lnTo>
                    <a:pt x="105" y="352"/>
                  </a:lnTo>
                  <a:lnTo>
                    <a:pt x="100" y="344"/>
                  </a:lnTo>
                  <a:lnTo>
                    <a:pt x="93" y="337"/>
                  </a:lnTo>
                  <a:lnTo>
                    <a:pt x="87" y="330"/>
                  </a:lnTo>
                  <a:lnTo>
                    <a:pt x="79" y="324"/>
                  </a:lnTo>
                  <a:lnTo>
                    <a:pt x="71" y="318"/>
                  </a:lnTo>
                  <a:lnTo>
                    <a:pt x="62" y="313"/>
                  </a:lnTo>
                  <a:lnTo>
                    <a:pt x="53" y="308"/>
                  </a:lnTo>
                  <a:lnTo>
                    <a:pt x="44" y="302"/>
                  </a:lnTo>
                  <a:lnTo>
                    <a:pt x="35" y="297"/>
                  </a:lnTo>
                  <a:lnTo>
                    <a:pt x="25" y="291"/>
                  </a:lnTo>
                  <a:lnTo>
                    <a:pt x="17" y="286"/>
                  </a:lnTo>
                  <a:lnTo>
                    <a:pt x="7" y="280"/>
                  </a:lnTo>
                  <a:lnTo>
                    <a:pt x="0" y="273"/>
                  </a:lnTo>
                  <a:lnTo>
                    <a:pt x="0" y="268"/>
                  </a:lnTo>
                  <a:lnTo>
                    <a:pt x="0" y="263"/>
                  </a:lnTo>
                  <a:lnTo>
                    <a:pt x="2" y="258"/>
                  </a:lnTo>
                  <a:lnTo>
                    <a:pt x="4" y="253"/>
                  </a:lnTo>
                  <a:lnTo>
                    <a:pt x="7" y="248"/>
                  </a:lnTo>
                  <a:lnTo>
                    <a:pt x="10" y="244"/>
                  </a:lnTo>
                  <a:lnTo>
                    <a:pt x="13" y="239"/>
                  </a:lnTo>
                  <a:lnTo>
                    <a:pt x="17" y="234"/>
                  </a:lnTo>
                  <a:lnTo>
                    <a:pt x="20" y="230"/>
                  </a:lnTo>
                  <a:lnTo>
                    <a:pt x="24" y="225"/>
                  </a:lnTo>
                  <a:lnTo>
                    <a:pt x="29" y="220"/>
                  </a:lnTo>
                  <a:lnTo>
                    <a:pt x="32" y="216"/>
                  </a:lnTo>
                  <a:lnTo>
                    <a:pt x="37" y="210"/>
                  </a:lnTo>
                  <a:lnTo>
                    <a:pt x="40" y="205"/>
                  </a:lnTo>
                  <a:lnTo>
                    <a:pt x="43" y="201"/>
                  </a:lnTo>
                  <a:lnTo>
                    <a:pt x="46" y="195"/>
                  </a:lnTo>
                  <a:lnTo>
                    <a:pt x="51" y="190"/>
                  </a:lnTo>
                  <a:lnTo>
                    <a:pt x="58" y="186"/>
                  </a:lnTo>
                  <a:lnTo>
                    <a:pt x="65" y="184"/>
                  </a:lnTo>
                  <a:lnTo>
                    <a:pt x="73" y="184"/>
                  </a:lnTo>
                  <a:lnTo>
                    <a:pt x="82" y="186"/>
                  </a:lnTo>
                  <a:lnTo>
                    <a:pt x="91" y="187"/>
                  </a:lnTo>
                  <a:lnTo>
                    <a:pt x="100" y="191"/>
                  </a:lnTo>
                  <a:lnTo>
                    <a:pt x="109" y="195"/>
                  </a:lnTo>
                  <a:lnTo>
                    <a:pt x="114" y="199"/>
                  </a:lnTo>
                  <a:lnTo>
                    <a:pt x="120" y="205"/>
                  </a:lnTo>
                  <a:lnTo>
                    <a:pt x="124" y="210"/>
                  </a:lnTo>
                  <a:lnTo>
                    <a:pt x="130" y="216"/>
                  </a:lnTo>
                  <a:lnTo>
                    <a:pt x="136" y="222"/>
                  </a:lnTo>
                  <a:lnTo>
                    <a:pt x="143" y="228"/>
                  </a:lnTo>
                  <a:lnTo>
                    <a:pt x="150" y="233"/>
                  </a:lnTo>
                  <a:lnTo>
                    <a:pt x="160" y="237"/>
                  </a:lnTo>
                  <a:lnTo>
                    <a:pt x="166" y="236"/>
                  </a:lnTo>
                  <a:lnTo>
                    <a:pt x="173" y="234"/>
                  </a:lnTo>
                  <a:lnTo>
                    <a:pt x="179" y="232"/>
                  </a:lnTo>
                  <a:lnTo>
                    <a:pt x="186" y="230"/>
                  </a:lnTo>
                  <a:lnTo>
                    <a:pt x="193" y="228"/>
                  </a:lnTo>
                  <a:lnTo>
                    <a:pt x="200" y="225"/>
                  </a:lnTo>
                  <a:lnTo>
                    <a:pt x="207" y="223"/>
                  </a:lnTo>
                  <a:lnTo>
                    <a:pt x="215" y="220"/>
                  </a:lnTo>
                  <a:lnTo>
                    <a:pt x="218" y="213"/>
                  </a:lnTo>
                  <a:lnTo>
                    <a:pt x="224" y="205"/>
                  </a:lnTo>
                  <a:lnTo>
                    <a:pt x="230" y="198"/>
                  </a:lnTo>
                  <a:lnTo>
                    <a:pt x="235" y="190"/>
                  </a:lnTo>
                  <a:lnTo>
                    <a:pt x="239" y="182"/>
                  </a:lnTo>
                  <a:lnTo>
                    <a:pt x="242" y="174"/>
                  </a:lnTo>
                  <a:lnTo>
                    <a:pt x="242" y="165"/>
                  </a:lnTo>
                  <a:lnTo>
                    <a:pt x="238" y="156"/>
                  </a:lnTo>
                  <a:lnTo>
                    <a:pt x="235" y="151"/>
                  </a:lnTo>
                  <a:lnTo>
                    <a:pt x="230" y="147"/>
                  </a:lnTo>
                  <a:lnTo>
                    <a:pt x="226" y="143"/>
                  </a:lnTo>
                  <a:lnTo>
                    <a:pt x="220" y="140"/>
                  </a:lnTo>
                  <a:lnTo>
                    <a:pt x="215" y="136"/>
                  </a:lnTo>
                  <a:lnTo>
                    <a:pt x="209" y="134"/>
                  </a:lnTo>
                  <a:lnTo>
                    <a:pt x="203" y="132"/>
                  </a:lnTo>
                  <a:lnTo>
                    <a:pt x="196" y="129"/>
                  </a:lnTo>
                  <a:lnTo>
                    <a:pt x="189" y="127"/>
                  </a:lnTo>
                  <a:lnTo>
                    <a:pt x="183" y="125"/>
                  </a:lnTo>
                  <a:lnTo>
                    <a:pt x="176" y="122"/>
                  </a:lnTo>
                  <a:lnTo>
                    <a:pt x="170" y="121"/>
                  </a:lnTo>
                  <a:lnTo>
                    <a:pt x="164" y="117"/>
                  </a:lnTo>
                  <a:lnTo>
                    <a:pt x="158" y="114"/>
                  </a:lnTo>
                  <a:lnTo>
                    <a:pt x="153" y="111"/>
                  </a:lnTo>
                  <a:lnTo>
                    <a:pt x="148" y="106"/>
                  </a:lnTo>
                  <a:lnTo>
                    <a:pt x="143" y="98"/>
                  </a:lnTo>
                  <a:lnTo>
                    <a:pt x="142" y="90"/>
                  </a:lnTo>
                  <a:lnTo>
                    <a:pt x="142" y="80"/>
                  </a:lnTo>
                  <a:lnTo>
                    <a:pt x="145" y="72"/>
                  </a:lnTo>
                  <a:lnTo>
                    <a:pt x="149" y="64"/>
                  </a:lnTo>
                  <a:lnTo>
                    <a:pt x="156" y="57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7" y="43"/>
                  </a:lnTo>
                  <a:lnTo>
                    <a:pt x="183" y="39"/>
                  </a:lnTo>
                  <a:lnTo>
                    <a:pt x="187" y="36"/>
                  </a:lnTo>
                  <a:lnTo>
                    <a:pt x="193" y="31"/>
                  </a:lnTo>
                  <a:lnTo>
                    <a:pt x="199" y="27"/>
                  </a:lnTo>
                  <a:lnTo>
                    <a:pt x="205" y="23"/>
                  </a:lnTo>
                  <a:lnTo>
                    <a:pt x="211" y="18"/>
                  </a:lnTo>
                  <a:lnTo>
                    <a:pt x="218" y="14"/>
                  </a:lnTo>
                  <a:lnTo>
                    <a:pt x="226" y="18"/>
                  </a:lnTo>
                  <a:lnTo>
                    <a:pt x="235" y="22"/>
                  </a:lnTo>
                  <a:lnTo>
                    <a:pt x="243" y="28"/>
                  </a:lnTo>
                  <a:lnTo>
                    <a:pt x="251" y="34"/>
                  </a:lnTo>
                  <a:lnTo>
                    <a:pt x="259" y="40"/>
                  </a:lnTo>
                  <a:lnTo>
                    <a:pt x="267" y="47"/>
                  </a:lnTo>
                  <a:lnTo>
                    <a:pt x="277" y="54"/>
                  </a:lnTo>
                  <a:lnTo>
                    <a:pt x="286" y="60"/>
                  </a:lnTo>
                  <a:lnTo>
                    <a:pt x="294" y="65"/>
                  </a:lnTo>
                  <a:lnTo>
                    <a:pt x="304" y="69"/>
                  </a:lnTo>
                  <a:lnTo>
                    <a:pt x="314" y="72"/>
                  </a:lnTo>
                  <a:lnTo>
                    <a:pt x="324" y="75"/>
                  </a:lnTo>
                  <a:lnTo>
                    <a:pt x="334" y="74"/>
                  </a:lnTo>
                  <a:lnTo>
                    <a:pt x="344" y="72"/>
                  </a:lnTo>
                  <a:lnTo>
                    <a:pt x="355" y="68"/>
                  </a:lnTo>
                  <a:lnTo>
                    <a:pt x="367" y="60"/>
                  </a:lnTo>
                  <a:lnTo>
                    <a:pt x="373" y="54"/>
                  </a:lnTo>
                  <a:lnTo>
                    <a:pt x="378" y="46"/>
                  </a:lnTo>
                  <a:lnTo>
                    <a:pt x="382" y="36"/>
                  </a:lnTo>
                  <a:lnTo>
                    <a:pt x="387" y="27"/>
                  </a:lnTo>
                  <a:lnTo>
                    <a:pt x="393" y="18"/>
                  </a:lnTo>
                  <a:lnTo>
                    <a:pt x="401" y="10"/>
                  </a:lnTo>
                  <a:lnTo>
                    <a:pt x="411" y="3"/>
                  </a:lnTo>
                  <a:lnTo>
                    <a:pt x="422" y="0"/>
                  </a:lnTo>
                  <a:lnTo>
                    <a:pt x="432" y="3"/>
                  </a:lnTo>
                  <a:lnTo>
                    <a:pt x="442" y="6"/>
                  </a:lnTo>
                  <a:lnTo>
                    <a:pt x="453" y="10"/>
                  </a:lnTo>
                  <a:lnTo>
                    <a:pt x="463" y="15"/>
                  </a:lnTo>
                  <a:lnTo>
                    <a:pt x="472" y="21"/>
                  </a:lnTo>
                  <a:lnTo>
                    <a:pt x="479" y="28"/>
                  </a:lnTo>
                  <a:lnTo>
                    <a:pt x="486" y="36"/>
                  </a:lnTo>
                  <a:lnTo>
                    <a:pt x="492" y="46"/>
                  </a:lnTo>
                  <a:lnTo>
                    <a:pt x="493" y="54"/>
                  </a:lnTo>
                  <a:lnTo>
                    <a:pt x="492" y="61"/>
                  </a:lnTo>
                  <a:lnTo>
                    <a:pt x="489" y="68"/>
                  </a:lnTo>
                  <a:lnTo>
                    <a:pt x="485" y="73"/>
                  </a:lnTo>
                  <a:lnTo>
                    <a:pt x="479" y="79"/>
                  </a:lnTo>
                  <a:lnTo>
                    <a:pt x="473" y="83"/>
                  </a:lnTo>
                  <a:lnTo>
                    <a:pt x="466" y="88"/>
                  </a:lnTo>
                  <a:lnTo>
                    <a:pt x="458" y="93"/>
                  </a:lnTo>
                  <a:lnTo>
                    <a:pt x="451" y="97"/>
                  </a:lnTo>
                  <a:lnTo>
                    <a:pt x="443" y="101"/>
                  </a:lnTo>
                  <a:lnTo>
                    <a:pt x="437" y="107"/>
                  </a:lnTo>
                  <a:lnTo>
                    <a:pt x="431" y="112"/>
                  </a:lnTo>
                  <a:lnTo>
                    <a:pt x="427" y="118"/>
                  </a:lnTo>
                  <a:lnTo>
                    <a:pt x="423" y="125"/>
                  </a:lnTo>
                  <a:lnTo>
                    <a:pt x="422" y="133"/>
                  </a:lnTo>
                  <a:lnTo>
                    <a:pt x="422" y="142"/>
                  </a:lnTo>
                  <a:lnTo>
                    <a:pt x="511" y="227"/>
                  </a:lnTo>
                  <a:lnTo>
                    <a:pt x="429" y="316"/>
                  </a:lnTo>
                  <a:lnTo>
                    <a:pt x="419" y="317"/>
                  </a:lnTo>
                  <a:lnTo>
                    <a:pt x="411" y="315"/>
                  </a:lnTo>
                  <a:lnTo>
                    <a:pt x="402" y="312"/>
                  </a:lnTo>
                  <a:lnTo>
                    <a:pt x="395" y="308"/>
                  </a:lnTo>
                  <a:lnTo>
                    <a:pt x="388" y="302"/>
                  </a:lnTo>
                  <a:lnTo>
                    <a:pt x="382" y="295"/>
                  </a:lnTo>
                  <a:lnTo>
                    <a:pt x="376" y="288"/>
                  </a:lnTo>
                  <a:lnTo>
                    <a:pt x="370" y="281"/>
                  </a:lnTo>
                  <a:lnTo>
                    <a:pt x="364" y="273"/>
                  </a:lnTo>
                  <a:lnTo>
                    <a:pt x="358" y="266"/>
                  </a:lnTo>
                  <a:lnTo>
                    <a:pt x="351" y="260"/>
                  </a:lnTo>
                  <a:lnTo>
                    <a:pt x="344" y="255"/>
                  </a:lnTo>
                  <a:lnTo>
                    <a:pt x="336" y="250"/>
                  </a:lnTo>
                  <a:lnTo>
                    <a:pt x="327" y="248"/>
                  </a:lnTo>
                  <a:lnTo>
                    <a:pt x="317" y="247"/>
                  </a:lnTo>
                  <a:lnTo>
                    <a:pt x="305" y="248"/>
                  </a:lnTo>
                  <a:lnTo>
                    <a:pt x="299" y="252"/>
                  </a:lnTo>
                  <a:lnTo>
                    <a:pt x="293" y="255"/>
                  </a:lnTo>
                  <a:lnTo>
                    <a:pt x="287" y="260"/>
                  </a:lnTo>
                  <a:lnTo>
                    <a:pt x="281" y="265"/>
                  </a:lnTo>
                  <a:lnTo>
                    <a:pt x="275" y="270"/>
                  </a:lnTo>
                  <a:lnTo>
                    <a:pt x="270" y="275"/>
                  </a:lnTo>
                  <a:lnTo>
                    <a:pt x="265" y="281"/>
                  </a:lnTo>
                  <a:lnTo>
                    <a:pt x="260" y="288"/>
                  </a:lnTo>
                  <a:lnTo>
                    <a:pt x="255" y="294"/>
                  </a:lnTo>
                  <a:lnTo>
                    <a:pt x="251" y="300"/>
                  </a:lnTo>
                  <a:lnTo>
                    <a:pt x="247" y="308"/>
                  </a:lnTo>
                  <a:lnTo>
                    <a:pt x="244" y="315"/>
                  </a:lnTo>
                  <a:lnTo>
                    <a:pt x="242" y="323"/>
                  </a:lnTo>
                  <a:lnTo>
                    <a:pt x="239" y="331"/>
                  </a:lnTo>
                  <a:lnTo>
                    <a:pt x="238" y="339"/>
                  </a:lnTo>
                  <a:lnTo>
                    <a:pt x="238" y="348"/>
                  </a:lnTo>
                  <a:lnTo>
                    <a:pt x="241" y="353"/>
                  </a:lnTo>
                  <a:lnTo>
                    <a:pt x="244" y="356"/>
                  </a:lnTo>
                  <a:lnTo>
                    <a:pt x="248" y="360"/>
                  </a:lnTo>
                  <a:lnTo>
                    <a:pt x="252" y="362"/>
                  </a:lnTo>
                  <a:lnTo>
                    <a:pt x="257" y="364"/>
                  </a:lnTo>
                  <a:lnTo>
                    <a:pt x="262" y="366"/>
                  </a:lnTo>
                  <a:lnTo>
                    <a:pt x="267" y="367"/>
                  </a:lnTo>
                  <a:lnTo>
                    <a:pt x="274" y="368"/>
                  </a:lnTo>
                  <a:lnTo>
                    <a:pt x="279" y="368"/>
                  </a:lnTo>
                  <a:lnTo>
                    <a:pt x="285" y="369"/>
                  </a:lnTo>
                  <a:lnTo>
                    <a:pt x="292" y="370"/>
                  </a:lnTo>
                  <a:lnTo>
                    <a:pt x="298" y="370"/>
                  </a:lnTo>
                  <a:lnTo>
                    <a:pt x="304" y="370"/>
                  </a:lnTo>
                  <a:lnTo>
                    <a:pt x="309" y="371"/>
                  </a:lnTo>
                  <a:lnTo>
                    <a:pt x="315" y="371"/>
                  </a:lnTo>
                  <a:lnTo>
                    <a:pt x="320" y="373"/>
                  </a:lnTo>
                  <a:lnTo>
                    <a:pt x="330" y="376"/>
                  </a:lnTo>
                  <a:lnTo>
                    <a:pt x="337" y="382"/>
                  </a:lnTo>
                  <a:lnTo>
                    <a:pt x="344" y="389"/>
                  </a:lnTo>
                  <a:lnTo>
                    <a:pt x="349" y="398"/>
                  </a:lnTo>
                  <a:lnTo>
                    <a:pt x="353" y="407"/>
                  </a:lnTo>
                  <a:lnTo>
                    <a:pt x="355" y="417"/>
                  </a:lnTo>
                  <a:lnTo>
                    <a:pt x="356" y="427"/>
                  </a:lnTo>
                  <a:lnTo>
                    <a:pt x="355" y="436"/>
                  </a:lnTo>
                  <a:lnTo>
                    <a:pt x="352" y="443"/>
                  </a:lnTo>
                  <a:lnTo>
                    <a:pt x="348" y="448"/>
                  </a:lnTo>
                  <a:lnTo>
                    <a:pt x="343" y="453"/>
                  </a:lnTo>
                  <a:lnTo>
                    <a:pt x="339" y="458"/>
                  </a:lnTo>
                  <a:lnTo>
                    <a:pt x="334" y="462"/>
                  </a:lnTo>
                  <a:lnTo>
                    <a:pt x="330" y="468"/>
                  </a:lnTo>
                  <a:lnTo>
                    <a:pt x="324" y="473"/>
                  </a:lnTo>
                  <a:lnTo>
                    <a:pt x="320" y="479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295" y="474"/>
                  </a:lnTo>
                  <a:lnTo>
                    <a:pt x="286" y="470"/>
                  </a:lnTo>
                  <a:lnTo>
                    <a:pt x="278" y="465"/>
                  </a:lnTo>
                  <a:lnTo>
                    <a:pt x="268" y="461"/>
                  </a:lnTo>
                  <a:lnTo>
                    <a:pt x="259" y="455"/>
                  </a:lnTo>
                  <a:lnTo>
                    <a:pt x="250" y="450"/>
                  </a:lnTo>
                  <a:lnTo>
                    <a:pt x="241" y="445"/>
                  </a:lnTo>
                  <a:lnTo>
                    <a:pt x="231" y="441"/>
                  </a:lnTo>
                  <a:lnTo>
                    <a:pt x="222" y="437"/>
                  </a:lnTo>
                  <a:lnTo>
                    <a:pt x="211" y="435"/>
                  </a:lnTo>
                  <a:lnTo>
                    <a:pt x="202" y="432"/>
                  </a:lnTo>
                  <a:lnTo>
                    <a:pt x="193" y="432"/>
                  </a:lnTo>
                  <a:lnTo>
                    <a:pt x="182" y="433"/>
                  </a:lnTo>
                  <a:lnTo>
                    <a:pt x="172" y="436"/>
                  </a:lnTo>
                  <a:lnTo>
                    <a:pt x="98" y="508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1"/>
            <p:cNvSpPr/>
            <p:nvPr/>
          </p:nvSpPr>
          <p:spPr>
            <a:xfrm>
              <a:off x="1119187" y="6075362"/>
              <a:ext cx="814387" cy="782637"/>
            </a:xfrm>
            <a:custGeom>
              <a:rect b="b" l="l" r="r" t="t"/>
              <a:pathLst>
                <a:path extrusionOk="0" h="492" w="512">
                  <a:moveTo>
                    <a:pt x="130" y="492"/>
                  </a:moveTo>
                  <a:lnTo>
                    <a:pt x="120" y="486"/>
                  </a:lnTo>
                  <a:lnTo>
                    <a:pt x="111" y="481"/>
                  </a:lnTo>
                  <a:lnTo>
                    <a:pt x="101" y="475"/>
                  </a:lnTo>
                  <a:lnTo>
                    <a:pt x="93" y="469"/>
                  </a:lnTo>
                  <a:lnTo>
                    <a:pt x="85" y="463"/>
                  </a:lnTo>
                  <a:lnTo>
                    <a:pt x="78" y="454"/>
                  </a:lnTo>
                  <a:lnTo>
                    <a:pt x="71" y="444"/>
                  </a:lnTo>
                  <a:lnTo>
                    <a:pt x="64" y="433"/>
                  </a:lnTo>
                  <a:lnTo>
                    <a:pt x="111" y="35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0" y="270"/>
                  </a:lnTo>
                  <a:lnTo>
                    <a:pt x="1" y="264"/>
                  </a:lnTo>
                  <a:lnTo>
                    <a:pt x="3" y="259"/>
                  </a:lnTo>
                  <a:lnTo>
                    <a:pt x="5" y="252"/>
                  </a:lnTo>
                  <a:lnTo>
                    <a:pt x="7" y="246"/>
                  </a:lnTo>
                  <a:lnTo>
                    <a:pt x="10" y="240"/>
                  </a:lnTo>
                  <a:lnTo>
                    <a:pt x="13" y="234"/>
                  </a:lnTo>
                  <a:lnTo>
                    <a:pt x="17" y="227"/>
                  </a:lnTo>
                  <a:lnTo>
                    <a:pt x="21" y="222"/>
                  </a:lnTo>
                  <a:lnTo>
                    <a:pt x="26" y="216"/>
                  </a:lnTo>
                  <a:lnTo>
                    <a:pt x="30" y="211"/>
                  </a:lnTo>
                  <a:lnTo>
                    <a:pt x="35" y="205"/>
                  </a:lnTo>
                  <a:lnTo>
                    <a:pt x="40" y="201"/>
                  </a:lnTo>
                  <a:lnTo>
                    <a:pt x="44" y="196"/>
                  </a:lnTo>
                  <a:lnTo>
                    <a:pt x="49" y="193"/>
                  </a:lnTo>
                  <a:lnTo>
                    <a:pt x="60" y="191"/>
                  </a:lnTo>
                  <a:lnTo>
                    <a:pt x="70" y="191"/>
                  </a:lnTo>
                  <a:lnTo>
                    <a:pt x="81" y="193"/>
                  </a:lnTo>
                  <a:lnTo>
                    <a:pt x="92" y="196"/>
                  </a:lnTo>
                  <a:lnTo>
                    <a:pt x="102" y="201"/>
                  </a:lnTo>
                  <a:lnTo>
                    <a:pt x="112" y="205"/>
                  </a:lnTo>
                  <a:lnTo>
                    <a:pt x="122" y="211"/>
                  </a:lnTo>
                  <a:lnTo>
                    <a:pt x="132" y="216"/>
                  </a:lnTo>
                  <a:lnTo>
                    <a:pt x="142" y="220"/>
                  </a:lnTo>
                  <a:lnTo>
                    <a:pt x="150" y="223"/>
                  </a:lnTo>
                  <a:lnTo>
                    <a:pt x="160" y="226"/>
                  </a:lnTo>
                  <a:lnTo>
                    <a:pt x="169" y="226"/>
                  </a:lnTo>
                  <a:lnTo>
                    <a:pt x="178" y="223"/>
                  </a:lnTo>
                  <a:lnTo>
                    <a:pt x="186" y="219"/>
                  </a:lnTo>
                  <a:lnTo>
                    <a:pt x="194" y="211"/>
                  </a:lnTo>
                  <a:lnTo>
                    <a:pt x="202" y="200"/>
                  </a:lnTo>
                  <a:lnTo>
                    <a:pt x="207" y="192"/>
                  </a:lnTo>
                  <a:lnTo>
                    <a:pt x="212" y="183"/>
                  </a:lnTo>
                  <a:lnTo>
                    <a:pt x="216" y="174"/>
                  </a:lnTo>
                  <a:lnTo>
                    <a:pt x="219" y="165"/>
                  </a:lnTo>
                  <a:lnTo>
                    <a:pt x="222" y="156"/>
                  </a:lnTo>
                  <a:lnTo>
                    <a:pt x="222" y="146"/>
                  </a:lnTo>
                  <a:lnTo>
                    <a:pt x="219" y="138"/>
                  </a:lnTo>
                  <a:lnTo>
                    <a:pt x="213" y="128"/>
                  </a:lnTo>
                  <a:lnTo>
                    <a:pt x="210" y="123"/>
                  </a:lnTo>
                  <a:lnTo>
                    <a:pt x="204" y="119"/>
                  </a:lnTo>
                  <a:lnTo>
                    <a:pt x="198" y="115"/>
                  </a:lnTo>
                  <a:lnTo>
                    <a:pt x="192" y="112"/>
                  </a:lnTo>
                  <a:lnTo>
                    <a:pt x="186" y="109"/>
                  </a:lnTo>
                  <a:lnTo>
                    <a:pt x="178" y="105"/>
                  </a:lnTo>
                  <a:lnTo>
                    <a:pt x="171" y="102"/>
                  </a:lnTo>
                  <a:lnTo>
                    <a:pt x="165" y="98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6"/>
                  </a:lnTo>
                  <a:lnTo>
                    <a:pt x="142" y="81"/>
                  </a:lnTo>
                  <a:lnTo>
                    <a:pt x="139" y="74"/>
                  </a:lnTo>
                  <a:lnTo>
                    <a:pt x="137" y="68"/>
                  </a:lnTo>
                  <a:lnTo>
                    <a:pt x="137" y="60"/>
                  </a:lnTo>
                  <a:lnTo>
                    <a:pt x="138" y="51"/>
                  </a:lnTo>
                  <a:lnTo>
                    <a:pt x="142" y="44"/>
                  </a:lnTo>
                  <a:lnTo>
                    <a:pt x="146" y="38"/>
                  </a:lnTo>
                  <a:lnTo>
                    <a:pt x="150" y="32"/>
                  </a:lnTo>
                  <a:lnTo>
                    <a:pt x="155" y="26"/>
                  </a:lnTo>
                  <a:lnTo>
                    <a:pt x="160" y="20"/>
                  </a:lnTo>
                  <a:lnTo>
                    <a:pt x="165" y="14"/>
                  </a:lnTo>
                  <a:lnTo>
                    <a:pt x="170" y="8"/>
                  </a:lnTo>
                  <a:lnTo>
                    <a:pt x="176" y="0"/>
                  </a:lnTo>
                  <a:lnTo>
                    <a:pt x="183" y="5"/>
                  </a:lnTo>
                  <a:lnTo>
                    <a:pt x="191" y="10"/>
                  </a:lnTo>
                  <a:lnTo>
                    <a:pt x="198" y="15"/>
                  </a:lnTo>
                  <a:lnTo>
                    <a:pt x="207" y="19"/>
                  </a:lnTo>
                  <a:lnTo>
                    <a:pt x="215" y="23"/>
                  </a:lnTo>
                  <a:lnTo>
                    <a:pt x="224" y="26"/>
                  </a:lnTo>
                  <a:lnTo>
                    <a:pt x="233" y="29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1" y="36"/>
                  </a:lnTo>
                  <a:lnTo>
                    <a:pt x="270" y="37"/>
                  </a:lnTo>
                  <a:lnTo>
                    <a:pt x="279" y="38"/>
                  </a:lnTo>
                  <a:lnTo>
                    <a:pt x="288" y="38"/>
                  </a:lnTo>
                  <a:lnTo>
                    <a:pt x="298" y="38"/>
                  </a:lnTo>
                  <a:lnTo>
                    <a:pt x="307" y="37"/>
                  </a:lnTo>
                  <a:lnTo>
                    <a:pt x="316" y="36"/>
                  </a:lnTo>
                  <a:lnTo>
                    <a:pt x="282" y="120"/>
                  </a:lnTo>
                  <a:lnTo>
                    <a:pt x="285" y="123"/>
                  </a:lnTo>
                  <a:lnTo>
                    <a:pt x="288" y="126"/>
                  </a:lnTo>
                  <a:lnTo>
                    <a:pt x="291" y="129"/>
                  </a:lnTo>
                  <a:lnTo>
                    <a:pt x="295" y="131"/>
                  </a:lnTo>
                  <a:lnTo>
                    <a:pt x="298" y="134"/>
                  </a:lnTo>
                  <a:lnTo>
                    <a:pt x="303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27" y="140"/>
                  </a:lnTo>
                  <a:lnTo>
                    <a:pt x="337" y="134"/>
                  </a:lnTo>
                  <a:lnTo>
                    <a:pt x="345" y="125"/>
                  </a:lnTo>
                  <a:lnTo>
                    <a:pt x="352" y="113"/>
                  </a:lnTo>
                  <a:lnTo>
                    <a:pt x="357" y="101"/>
                  </a:lnTo>
                  <a:lnTo>
                    <a:pt x="363" y="89"/>
                  </a:lnTo>
                  <a:lnTo>
                    <a:pt x="372" y="78"/>
                  </a:lnTo>
                  <a:lnTo>
                    <a:pt x="382" y="69"/>
                  </a:lnTo>
                  <a:lnTo>
                    <a:pt x="385" y="77"/>
                  </a:lnTo>
                  <a:lnTo>
                    <a:pt x="390" y="86"/>
                  </a:lnTo>
                  <a:lnTo>
                    <a:pt x="395" y="94"/>
                  </a:lnTo>
                  <a:lnTo>
                    <a:pt x="402" y="101"/>
                  </a:lnTo>
                  <a:lnTo>
                    <a:pt x="409" y="109"/>
                  </a:lnTo>
                  <a:lnTo>
                    <a:pt x="416" y="117"/>
                  </a:lnTo>
                  <a:lnTo>
                    <a:pt x="424" y="123"/>
                  </a:lnTo>
                  <a:lnTo>
                    <a:pt x="432" y="130"/>
                  </a:lnTo>
                  <a:lnTo>
                    <a:pt x="441" y="137"/>
                  </a:lnTo>
                  <a:lnTo>
                    <a:pt x="450" y="143"/>
                  </a:lnTo>
                  <a:lnTo>
                    <a:pt x="459" y="149"/>
                  </a:lnTo>
                  <a:lnTo>
                    <a:pt x="469" y="154"/>
                  </a:lnTo>
                  <a:lnTo>
                    <a:pt x="480" y="159"/>
                  </a:lnTo>
                  <a:lnTo>
                    <a:pt x="490" y="165"/>
                  </a:lnTo>
                  <a:lnTo>
                    <a:pt x="501" y="170"/>
                  </a:lnTo>
                  <a:lnTo>
                    <a:pt x="512" y="174"/>
                  </a:lnTo>
                  <a:lnTo>
                    <a:pt x="447" y="287"/>
                  </a:lnTo>
                  <a:lnTo>
                    <a:pt x="431" y="287"/>
                  </a:lnTo>
                  <a:lnTo>
                    <a:pt x="328" y="211"/>
                  </a:lnTo>
                  <a:lnTo>
                    <a:pt x="322" y="216"/>
                  </a:lnTo>
                  <a:lnTo>
                    <a:pt x="316" y="222"/>
                  </a:lnTo>
                  <a:lnTo>
                    <a:pt x="311" y="227"/>
                  </a:lnTo>
                  <a:lnTo>
                    <a:pt x="305" y="234"/>
                  </a:lnTo>
                  <a:lnTo>
                    <a:pt x="299" y="240"/>
                  </a:lnTo>
                  <a:lnTo>
                    <a:pt x="293" y="247"/>
                  </a:lnTo>
                  <a:lnTo>
                    <a:pt x="288" y="253"/>
                  </a:lnTo>
                  <a:lnTo>
                    <a:pt x="283" y="261"/>
                  </a:lnTo>
                  <a:lnTo>
                    <a:pt x="279" y="268"/>
                  </a:lnTo>
                  <a:lnTo>
                    <a:pt x="275" y="276"/>
                  </a:lnTo>
                  <a:lnTo>
                    <a:pt x="271" y="284"/>
                  </a:lnTo>
                  <a:lnTo>
                    <a:pt x="267" y="292"/>
                  </a:lnTo>
                  <a:lnTo>
                    <a:pt x="265" y="300"/>
                  </a:lnTo>
                  <a:lnTo>
                    <a:pt x="262" y="308"/>
                  </a:lnTo>
                  <a:lnTo>
                    <a:pt x="261" y="316"/>
                  </a:lnTo>
                  <a:lnTo>
                    <a:pt x="259" y="324"/>
                  </a:lnTo>
                  <a:lnTo>
                    <a:pt x="265" y="334"/>
                  </a:lnTo>
                  <a:lnTo>
                    <a:pt x="272" y="342"/>
                  </a:lnTo>
                  <a:lnTo>
                    <a:pt x="281" y="347"/>
                  </a:lnTo>
                  <a:lnTo>
                    <a:pt x="290" y="351"/>
                  </a:lnTo>
                  <a:lnTo>
                    <a:pt x="302" y="353"/>
                  </a:lnTo>
                  <a:lnTo>
                    <a:pt x="313" y="355"/>
                  </a:lnTo>
                  <a:lnTo>
                    <a:pt x="325" y="356"/>
                  </a:lnTo>
                  <a:lnTo>
                    <a:pt x="337" y="357"/>
                  </a:lnTo>
                  <a:lnTo>
                    <a:pt x="348" y="357"/>
                  </a:lnTo>
                  <a:lnTo>
                    <a:pt x="360" y="359"/>
                  </a:lnTo>
                  <a:lnTo>
                    <a:pt x="370" y="361"/>
                  </a:lnTo>
                  <a:lnTo>
                    <a:pt x="380" y="365"/>
                  </a:lnTo>
                  <a:lnTo>
                    <a:pt x="388" y="370"/>
                  </a:lnTo>
                  <a:lnTo>
                    <a:pt x="394" y="378"/>
                  </a:lnTo>
                  <a:lnTo>
                    <a:pt x="399" y="387"/>
                  </a:lnTo>
                  <a:lnTo>
                    <a:pt x="400" y="401"/>
                  </a:lnTo>
                  <a:lnTo>
                    <a:pt x="347" y="480"/>
                  </a:lnTo>
                  <a:lnTo>
                    <a:pt x="225" y="398"/>
                  </a:lnTo>
                  <a:lnTo>
                    <a:pt x="202" y="404"/>
                  </a:lnTo>
                  <a:lnTo>
                    <a:pt x="168" y="477"/>
                  </a:lnTo>
                  <a:lnTo>
                    <a:pt x="165" y="478"/>
                  </a:lnTo>
                  <a:lnTo>
                    <a:pt x="162" y="479"/>
                  </a:lnTo>
                  <a:lnTo>
                    <a:pt x="158" y="481"/>
                  </a:lnTo>
                  <a:lnTo>
                    <a:pt x="154" y="483"/>
                  </a:lnTo>
                  <a:lnTo>
                    <a:pt x="150" y="484"/>
                  </a:lnTo>
                  <a:lnTo>
                    <a:pt x="146" y="487"/>
                  </a:lnTo>
                  <a:lnTo>
                    <a:pt x="142" y="489"/>
                  </a:lnTo>
                  <a:lnTo>
                    <a:pt x="138" y="492"/>
                  </a:lnTo>
                  <a:lnTo>
                    <a:pt x="130" y="492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1"/>
            <p:cNvSpPr/>
            <p:nvPr/>
          </p:nvSpPr>
          <p:spPr>
            <a:xfrm>
              <a:off x="-4762" y="5935662"/>
              <a:ext cx="534987" cy="563562"/>
            </a:xfrm>
            <a:custGeom>
              <a:rect b="b" l="l" r="r" t="t"/>
              <a:pathLst>
                <a:path extrusionOk="0" h="354" w="336">
                  <a:moveTo>
                    <a:pt x="335" y="147"/>
                  </a:moveTo>
                  <a:lnTo>
                    <a:pt x="329" y="153"/>
                  </a:lnTo>
                  <a:lnTo>
                    <a:pt x="323" y="158"/>
                  </a:lnTo>
                  <a:lnTo>
                    <a:pt x="315" y="160"/>
                  </a:lnTo>
                  <a:lnTo>
                    <a:pt x="306" y="163"/>
                  </a:lnTo>
                  <a:lnTo>
                    <a:pt x="297" y="165"/>
                  </a:lnTo>
                  <a:lnTo>
                    <a:pt x="288" y="167"/>
                  </a:lnTo>
                  <a:lnTo>
                    <a:pt x="280" y="168"/>
                  </a:lnTo>
                  <a:lnTo>
                    <a:pt x="270" y="170"/>
                  </a:lnTo>
                  <a:lnTo>
                    <a:pt x="261" y="172"/>
                  </a:lnTo>
                  <a:lnTo>
                    <a:pt x="254" y="175"/>
                  </a:lnTo>
                  <a:lnTo>
                    <a:pt x="247" y="179"/>
                  </a:lnTo>
                  <a:lnTo>
                    <a:pt x="242" y="183"/>
                  </a:lnTo>
                  <a:lnTo>
                    <a:pt x="237" y="191"/>
                  </a:lnTo>
                  <a:lnTo>
                    <a:pt x="233" y="199"/>
                  </a:lnTo>
                  <a:lnTo>
                    <a:pt x="232" y="209"/>
                  </a:lnTo>
                  <a:lnTo>
                    <a:pt x="233" y="222"/>
                  </a:lnTo>
                  <a:lnTo>
                    <a:pt x="236" y="229"/>
                  </a:lnTo>
                  <a:lnTo>
                    <a:pt x="239" y="237"/>
                  </a:lnTo>
                  <a:lnTo>
                    <a:pt x="240" y="243"/>
                  </a:lnTo>
                  <a:lnTo>
                    <a:pt x="242" y="252"/>
                  </a:lnTo>
                  <a:lnTo>
                    <a:pt x="242" y="259"/>
                  </a:lnTo>
                  <a:lnTo>
                    <a:pt x="243" y="266"/>
                  </a:lnTo>
                  <a:lnTo>
                    <a:pt x="243" y="275"/>
                  </a:lnTo>
                  <a:lnTo>
                    <a:pt x="243" y="283"/>
                  </a:lnTo>
                  <a:lnTo>
                    <a:pt x="237" y="286"/>
                  </a:lnTo>
                  <a:lnTo>
                    <a:pt x="232" y="289"/>
                  </a:lnTo>
                  <a:lnTo>
                    <a:pt x="227" y="291"/>
                  </a:lnTo>
                  <a:lnTo>
                    <a:pt x="221" y="293"/>
                  </a:lnTo>
                  <a:lnTo>
                    <a:pt x="216" y="294"/>
                  </a:lnTo>
                  <a:lnTo>
                    <a:pt x="209" y="297"/>
                  </a:lnTo>
                  <a:lnTo>
                    <a:pt x="202" y="300"/>
                  </a:lnTo>
                  <a:lnTo>
                    <a:pt x="195" y="300"/>
                  </a:lnTo>
                  <a:lnTo>
                    <a:pt x="189" y="302"/>
                  </a:lnTo>
                  <a:lnTo>
                    <a:pt x="182" y="303"/>
                  </a:lnTo>
                  <a:lnTo>
                    <a:pt x="175" y="303"/>
                  </a:lnTo>
                  <a:lnTo>
                    <a:pt x="169" y="303"/>
                  </a:lnTo>
                  <a:lnTo>
                    <a:pt x="162" y="303"/>
                  </a:lnTo>
                  <a:lnTo>
                    <a:pt x="155" y="303"/>
                  </a:lnTo>
                  <a:lnTo>
                    <a:pt x="149" y="303"/>
                  </a:lnTo>
                  <a:lnTo>
                    <a:pt x="143" y="299"/>
                  </a:lnTo>
                  <a:lnTo>
                    <a:pt x="140" y="293"/>
                  </a:lnTo>
                  <a:lnTo>
                    <a:pt x="140" y="285"/>
                  </a:lnTo>
                  <a:lnTo>
                    <a:pt x="142" y="276"/>
                  </a:lnTo>
                  <a:lnTo>
                    <a:pt x="144" y="268"/>
                  </a:lnTo>
                  <a:lnTo>
                    <a:pt x="147" y="260"/>
                  </a:lnTo>
                  <a:lnTo>
                    <a:pt x="149" y="252"/>
                  </a:lnTo>
                  <a:lnTo>
                    <a:pt x="149" y="243"/>
                  </a:lnTo>
                  <a:lnTo>
                    <a:pt x="149" y="235"/>
                  </a:lnTo>
                  <a:lnTo>
                    <a:pt x="146" y="229"/>
                  </a:lnTo>
                  <a:lnTo>
                    <a:pt x="143" y="224"/>
                  </a:lnTo>
                  <a:lnTo>
                    <a:pt x="139" y="220"/>
                  </a:lnTo>
                  <a:lnTo>
                    <a:pt x="136" y="217"/>
                  </a:lnTo>
                  <a:lnTo>
                    <a:pt x="130" y="214"/>
                  </a:lnTo>
                  <a:lnTo>
                    <a:pt x="126" y="211"/>
                  </a:lnTo>
                  <a:lnTo>
                    <a:pt x="121" y="210"/>
                  </a:lnTo>
                  <a:lnTo>
                    <a:pt x="116" y="209"/>
                  </a:lnTo>
                  <a:lnTo>
                    <a:pt x="110" y="208"/>
                  </a:lnTo>
                  <a:lnTo>
                    <a:pt x="105" y="208"/>
                  </a:lnTo>
                  <a:lnTo>
                    <a:pt x="99" y="206"/>
                  </a:lnTo>
                  <a:lnTo>
                    <a:pt x="93" y="206"/>
                  </a:lnTo>
                  <a:lnTo>
                    <a:pt x="87" y="207"/>
                  </a:lnTo>
                  <a:lnTo>
                    <a:pt x="81" y="206"/>
                  </a:lnTo>
                  <a:lnTo>
                    <a:pt x="75" y="207"/>
                  </a:lnTo>
                  <a:lnTo>
                    <a:pt x="70" y="207"/>
                  </a:lnTo>
                  <a:lnTo>
                    <a:pt x="62" y="209"/>
                  </a:lnTo>
                  <a:lnTo>
                    <a:pt x="56" y="212"/>
                  </a:lnTo>
                  <a:lnTo>
                    <a:pt x="51" y="216"/>
                  </a:lnTo>
                  <a:lnTo>
                    <a:pt x="46" y="219"/>
                  </a:lnTo>
                  <a:lnTo>
                    <a:pt x="41" y="224"/>
                  </a:lnTo>
                  <a:lnTo>
                    <a:pt x="37" y="229"/>
                  </a:lnTo>
                  <a:lnTo>
                    <a:pt x="34" y="234"/>
                  </a:lnTo>
                  <a:lnTo>
                    <a:pt x="29" y="241"/>
                  </a:lnTo>
                  <a:lnTo>
                    <a:pt x="30" y="248"/>
                  </a:lnTo>
                  <a:lnTo>
                    <a:pt x="31" y="253"/>
                  </a:lnTo>
                  <a:lnTo>
                    <a:pt x="32" y="260"/>
                  </a:lnTo>
                  <a:lnTo>
                    <a:pt x="35" y="266"/>
                  </a:lnTo>
                  <a:lnTo>
                    <a:pt x="37" y="272"/>
                  </a:lnTo>
                  <a:lnTo>
                    <a:pt x="42" y="279"/>
                  </a:lnTo>
                  <a:lnTo>
                    <a:pt x="43" y="284"/>
                  </a:lnTo>
                  <a:lnTo>
                    <a:pt x="45" y="289"/>
                  </a:lnTo>
                  <a:lnTo>
                    <a:pt x="49" y="296"/>
                  </a:lnTo>
                  <a:lnTo>
                    <a:pt x="50" y="303"/>
                  </a:lnTo>
                  <a:lnTo>
                    <a:pt x="50" y="309"/>
                  </a:lnTo>
                  <a:lnTo>
                    <a:pt x="50" y="316"/>
                  </a:lnTo>
                  <a:lnTo>
                    <a:pt x="49" y="321"/>
                  </a:lnTo>
                  <a:lnTo>
                    <a:pt x="47" y="326"/>
                  </a:lnTo>
                  <a:lnTo>
                    <a:pt x="41" y="333"/>
                  </a:lnTo>
                  <a:lnTo>
                    <a:pt x="35" y="339"/>
                  </a:lnTo>
                  <a:lnTo>
                    <a:pt x="32" y="341"/>
                  </a:lnTo>
                  <a:lnTo>
                    <a:pt x="30" y="343"/>
                  </a:lnTo>
                  <a:lnTo>
                    <a:pt x="25" y="345"/>
                  </a:lnTo>
                  <a:lnTo>
                    <a:pt x="21" y="348"/>
                  </a:lnTo>
                  <a:lnTo>
                    <a:pt x="17" y="349"/>
                  </a:lnTo>
                  <a:lnTo>
                    <a:pt x="12" y="350"/>
                  </a:lnTo>
                  <a:lnTo>
                    <a:pt x="7" y="353"/>
                  </a:lnTo>
                  <a:lnTo>
                    <a:pt x="0" y="354"/>
                  </a:lnTo>
                  <a:lnTo>
                    <a:pt x="0" y="19"/>
                  </a:lnTo>
                  <a:lnTo>
                    <a:pt x="12" y="31"/>
                  </a:lnTo>
                  <a:lnTo>
                    <a:pt x="14" y="34"/>
                  </a:lnTo>
                  <a:lnTo>
                    <a:pt x="16" y="39"/>
                  </a:lnTo>
                  <a:lnTo>
                    <a:pt x="18" y="43"/>
                  </a:lnTo>
                  <a:lnTo>
                    <a:pt x="17" y="47"/>
                  </a:lnTo>
                  <a:lnTo>
                    <a:pt x="16" y="51"/>
                  </a:lnTo>
                  <a:lnTo>
                    <a:pt x="16" y="56"/>
                  </a:lnTo>
                  <a:lnTo>
                    <a:pt x="16" y="60"/>
                  </a:lnTo>
                  <a:lnTo>
                    <a:pt x="14" y="64"/>
                  </a:lnTo>
                  <a:lnTo>
                    <a:pt x="13" y="68"/>
                  </a:lnTo>
                  <a:lnTo>
                    <a:pt x="12" y="73"/>
                  </a:lnTo>
                  <a:lnTo>
                    <a:pt x="11" y="78"/>
                  </a:lnTo>
                  <a:lnTo>
                    <a:pt x="10" y="82"/>
                  </a:lnTo>
                  <a:lnTo>
                    <a:pt x="9" y="87"/>
                  </a:lnTo>
                  <a:lnTo>
                    <a:pt x="9" y="92"/>
                  </a:lnTo>
                  <a:lnTo>
                    <a:pt x="8" y="97"/>
                  </a:lnTo>
                  <a:lnTo>
                    <a:pt x="9" y="102"/>
                  </a:lnTo>
                  <a:lnTo>
                    <a:pt x="12" y="107"/>
                  </a:lnTo>
                  <a:lnTo>
                    <a:pt x="16" y="112"/>
                  </a:lnTo>
                  <a:lnTo>
                    <a:pt x="19" y="118"/>
                  </a:lnTo>
                  <a:lnTo>
                    <a:pt x="27" y="122"/>
                  </a:lnTo>
                  <a:lnTo>
                    <a:pt x="33" y="126"/>
                  </a:lnTo>
                  <a:lnTo>
                    <a:pt x="40" y="128"/>
                  </a:lnTo>
                  <a:lnTo>
                    <a:pt x="48" y="128"/>
                  </a:lnTo>
                  <a:lnTo>
                    <a:pt x="56" y="129"/>
                  </a:lnTo>
                  <a:lnTo>
                    <a:pt x="61" y="127"/>
                  </a:lnTo>
                  <a:lnTo>
                    <a:pt x="65" y="127"/>
                  </a:lnTo>
                  <a:lnTo>
                    <a:pt x="70" y="126"/>
                  </a:lnTo>
                  <a:lnTo>
                    <a:pt x="76" y="126"/>
                  </a:lnTo>
                  <a:lnTo>
                    <a:pt x="81" y="124"/>
                  </a:lnTo>
                  <a:lnTo>
                    <a:pt x="87" y="124"/>
                  </a:lnTo>
                  <a:lnTo>
                    <a:pt x="92" y="123"/>
                  </a:lnTo>
                  <a:lnTo>
                    <a:pt x="98" y="121"/>
                  </a:lnTo>
                  <a:lnTo>
                    <a:pt x="103" y="121"/>
                  </a:lnTo>
                  <a:lnTo>
                    <a:pt x="107" y="119"/>
                  </a:lnTo>
                  <a:lnTo>
                    <a:pt x="112" y="116"/>
                  </a:lnTo>
                  <a:lnTo>
                    <a:pt x="117" y="114"/>
                  </a:lnTo>
                  <a:lnTo>
                    <a:pt x="122" y="110"/>
                  </a:lnTo>
                  <a:lnTo>
                    <a:pt x="125" y="106"/>
                  </a:lnTo>
                  <a:lnTo>
                    <a:pt x="128" y="101"/>
                  </a:lnTo>
                  <a:lnTo>
                    <a:pt x="131" y="96"/>
                  </a:lnTo>
                  <a:lnTo>
                    <a:pt x="135" y="91"/>
                  </a:lnTo>
                  <a:lnTo>
                    <a:pt x="136" y="85"/>
                  </a:lnTo>
                  <a:lnTo>
                    <a:pt x="136" y="81"/>
                  </a:lnTo>
                  <a:lnTo>
                    <a:pt x="136" y="76"/>
                  </a:lnTo>
                  <a:lnTo>
                    <a:pt x="134" y="71"/>
                  </a:lnTo>
                  <a:lnTo>
                    <a:pt x="133" y="67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6" y="52"/>
                  </a:lnTo>
                  <a:lnTo>
                    <a:pt x="124" y="47"/>
                  </a:lnTo>
                  <a:lnTo>
                    <a:pt x="122" y="43"/>
                  </a:lnTo>
                  <a:lnTo>
                    <a:pt x="119" y="38"/>
                  </a:lnTo>
                  <a:lnTo>
                    <a:pt x="118" y="33"/>
                  </a:lnTo>
                  <a:lnTo>
                    <a:pt x="118" y="28"/>
                  </a:lnTo>
                  <a:lnTo>
                    <a:pt x="118" y="22"/>
                  </a:lnTo>
                  <a:lnTo>
                    <a:pt x="118" y="18"/>
                  </a:lnTo>
                  <a:lnTo>
                    <a:pt x="122" y="13"/>
                  </a:lnTo>
                  <a:lnTo>
                    <a:pt x="127" y="11"/>
                  </a:lnTo>
                  <a:lnTo>
                    <a:pt x="130" y="9"/>
                  </a:lnTo>
                  <a:lnTo>
                    <a:pt x="136" y="8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51" y="3"/>
                  </a:lnTo>
                  <a:lnTo>
                    <a:pt x="156" y="4"/>
                  </a:lnTo>
                  <a:lnTo>
                    <a:pt x="163" y="1"/>
                  </a:lnTo>
                  <a:lnTo>
                    <a:pt x="169" y="2"/>
                  </a:lnTo>
                  <a:lnTo>
                    <a:pt x="174" y="1"/>
                  </a:lnTo>
                  <a:lnTo>
                    <a:pt x="180" y="2"/>
                  </a:lnTo>
                  <a:lnTo>
                    <a:pt x="186" y="1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3" y="0"/>
                  </a:lnTo>
                  <a:lnTo>
                    <a:pt x="202" y="8"/>
                  </a:lnTo>
                  <a:lnTo>
                    <a:pt x="203" y="15"/>
                  </a:lnTo>
                  <a:lnTo>
                    <a:pt x="204" y="24"/>
                  </a:lnTo>
                  <a:lnTo>
                    <a:pt x="205" y="33"/>
                  </a:lnTo>
                  <a:lnTo>
                    <a:pt x="207" y="41"/>
                  </a:lnTo>
                  <a:lnTo>
                    <a:pt x="211" y="49"/>
                  </a:lnTo>
                  <a:lnTo>
                    <a:pt x="212" y="57"/>
                  </a:lnTo>
                  <a:lnTo>
                    <a:pt x="217" y="65"/>
                  </a:lnTo>
                  <a:lnTo>
                    <a:pt x="219" y="68"/>
                  </a:lnTo>
                  <a:lnTo>
                    <a:pt x="224" y="72"/>
                  </a:lnTo>
                  <a:lnTo>
                    <a:pt x="228" y="76"/>
                  </a:lnTo>
                  <a:lnTo>
                    <a:pt x="234" y="79"/>
                  </a:lnTo>
                  <a:lnTo>
                    <a:pt x="241" y="82"/>
                  </a:lnTo>
                  <a:lnTo>
                    <a:pt x="248" y="82"/>
                  </a:lnTo>
                  <a:lnTo>
                    <a:pt x="254" y="83"/>
                  </a:lnTo>
                  <a:lnTo>
                    <a:pt x="261" y="80"/>
                  </a:lnTo>
                  <a:lnTo>
                    <a:pt x="267" y="78"/>
                  </a:lnTo>
                  <a:lnTo>
                    <a:pt x="273" y="74"/>
                  </a:lnTo>
                  <a:lnTo>
                    <a:pt x="280" y="71"/>
                  </a:lnTo>
                  <a:lnTo>
                    <a:pt x="286" y="67"/>
                  </a:lnTo>
                  <a:lnTo>
                    <a:pt x="292" y="64"/>
                  </a:lnTo>
                  <a:lnTo>
                    <a:pt x="298" y="61"/>
                  </a:lnTo>
                  <a:lnTo>
                    <a:pt x="305" y="62"/>
                  </a:lnTo>
                  <a:lnTo>
                    <a:pt x="313" y="63"/>
                  </a:lnTo>
                  <a:lnTo>
                    <a:pt x="316" y="67"/>
                  </a:lnTo>
                  <a:lnTo>
                    <a:pt x="318" y="71"/>
                  </a:lnTo>
                  <a:lnTo>
                    <a:pt x="320" y="74"/>
                  </a:lnTo>
                  <a:lnTo>
                    <a:pt x="322" y="80"/>
                  </a:lnTo>
                  <a:lnTo>
                    <a:pt x="323" y="85"/>
                  </a:lnTo>
                  <a:lnTo>
                    <a:pt x="326" y="90"/>
                  </a:lnTo>
                  <a:lnTo>
                    <a:pt x="329" y="94"/>
                  </a:lnTo>
                  <a:lnTo>
                    <a:pt x="328" y="100"/>
                  </a:lnTo>
                  <a:lnTo>
                    <a:pt x="329" y="105"/>
                  </a:lnTo>
                  <a:lnTo>
                    <a:pt x="331" y="110"/>
                  </a:lnTo>
                  <a:lnTo>
                    <a:pt x="332" y="115"/>
                  </a:lnTo>
                  <a:lnTo>
                    <a:pt x="333" y="121"/>
                  </a:lnTo>
                  <a:lnTo>
                    <a:pt x="334" y="126"/>
                  </a:lnTo>
                  <a:lnTo>
                    <a:pt x="334" y="131"/>
                  </a:lnTo>
                  <a:lnTo>
                    <a:pt x="335" y="137"/>
                  </a:lnTo>
                  <a:lnTo>
                    <a:pt x="336" y="142"/>
                  </a:lnTo>
                  <a:lnTo>
                    <a:pt x="335" y="147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"/>
            <p:cNvSpPr/>
            <p:nvPr/>
          </p:nvSpPr>
          <p:spPr>
            <a:xfrm>
              <a:off x="261937" y="6311900"/>
              <a:ext cx="676275" cy="541337"/>
            </a:xfrm>
            <a:custGeom>
              <a:rect b="b" l="l" r="r" t="t"/>
              <a:pathLst>
                <a:path extrusionOk="0" h="340" w="425">
                  <a:moveTo>
                    <a:pt x="131" y="340"/>
                  </a:moveTo>
                  <a:lnTo>
                    <a:pt x="132" y="311"/>
                  </a:lnTo>
                  <a:lnTo>
                    <a:pt x="128" y="290"/>
                  </a:lnTo>
                  <a:lnTo>
                    <a:pt x="100" y="265"/>
                  </a:lnTo>
                  <a:lnTo>
                    <a:pt x="37" y="249"/>
                  </a:lnTo>
                  <a:lnTo>
                    <a:pt x="2" y="210"/>
                  </a:lnTo>
                  <a:lnTo>
                    <a:pt x="0" y="174"/>
                  </a:lnTo>
                  <a:lnTo>
                    <a:pt x="10" y="150"/>
                  </a:lnTo>
                  <a:lnTo>
                    <a:pt x="32" y="135"/>
                  </a:lnTo>
                  <a:lnTo>
                    <a:pt x="48" y="136"/>
                  </a:lnTo>
                  <a:lnTo>
                    <a:pt x="82" y="142"/>
                  </a:lnTo>
                  <a:lnTo>
                    <a:pt x="98" y="145"/>
                  </a:lnTo>
                  <a:lnTo>
                    <a:pt x="123" y="146"/>
                  </a:lnTo>
                  <a:lnTo>
                    <a:pt x="154" y="136"/>
                  </a:lnTo>
                  <a:lnTo>
                    <a:pt x="172" y="117"/>
                  </a:lnTo>
                  <a:lnTo>
                    <a:pt x="181" y="103"/>
                  </a:lnTo>
                  <a:lnTo>
                    <a:pt x="185" y="91"/>
                  </a:lnTo>
                  <a:lnTo>
                    <a:pt x="181" y="75"/>
                  </a:lnTo>
                  <a:lnTo>
                    <a:pt x="178" y="57"/>
                  </a:lnTo>
                  <a:lnTo>
                    <a:pt x="175" y="41"/>
                  </a:lnTo>
                  <a:lnTo>
                    <a:pt x="177" y="23"/>
                  </a:lnTo>
                  <a:lnTo>
                    <a:pt x="185" y="4"/>
                  </a:lnTo>
                  <a:lnTo>
                    <a:pt x="201" y="0"/>
                  </a:lnTo>
                  <a:lnTo>
                    <a:pt x="220" y="0"/>
                  </a:lnTo>
                  <a:lnTo>
                    <a:pt x="240" y="4"/>
                  </a:lnTo>
                  <a:lnTo>
                    <a:pt x="246" y="7"/>
                  </a:lnTo>
                  <a:lnTo>
                    <a:pt x="265" y="16"/>
                  </a:lnTo>
                  <a:lnTo>
                    <a:pt x="275" y="25"/>
                  </a:lnTo>
                  <a:lnTo>
                    <a:pt x="284" y="37"/>
                  </a:lnTo>
                  <a:lnTo>
                    <a:pt x="287" y="58"/>
                  </a:lnTo>
                  <a:lnTo>
                    <a:pt x="280" y="80"/>
                  </a:lnTo>
                  <a:lnTo>
                    <a:pt x="269" y="101"/>
                  </a:lnTo>
                  <a:lnTo>
                    <a:pt x="261" y="132"/>
                  </a:lnTo>
                  <a:lnTo>
                    <a:pt x="271" y="157"/>
                  </a:lnTo>
                  <a:lnTo>
                    <a:pt x="286" y="171"/>
                  </a:lnTo>
                  <a:lnTo>
                    <a:pt x="305" y="181"/>
                  </a:lnTo>
                  <a:lnTo>
                    <a:pt x="326" y="185"/>
                  </a:lnTo>
                  <a:lnTo>
                    <a:pt x="337" y="186"/>
                  </a:lnTo>
                  <a:lnTo>
                    <a:pt x="360" y="188"/>
                  </a:lnTo>
                  <a:lnTo>
                    <a:pt x="395" y="190"/>
                  </a:lnTo>
                  <a:lnTo>
                    <a:pt x="417" y="208"/>
                  </a:lnTo>
                  <a:lnTo>
                    <a:pt x="425" y="246"/>
                  </a:lnTo>
                  <a:lnTo>
                    <a:pt x="412" y="300"/>
                  </a:lnTo>
                  <a:lnTo>
                    <a:pt x="400" y="329"/>
                  </a:lnTo>
                  <a:lnTo>
                    <a:pt x="393" y="334"/>
                  </a:lnTo>
                  <a:lnTo>
                    <a:pt x="377" y="339"/>
                  </a:lnTo>
                  <a:lnTo>
                    <a:pt x="362" y="338"/>
                  </a:lnTo>
                  <a:lnTo>
                    <a:pt x="338" y="331"/>
                  </a:lnTo>
                  <a:lnTo>
                    <a:pt x="329" y="327"/>
                  </a:lnTo>
                  <a:lnTo>
                    <a:pt x="313" y="322"/>
                  </a:lnTo>
                  <a:lnTo>
                    <a:pt x="297" y="317"/>
                  </a:lnTo>
                  <a:lnTo>
                    <a:pt x="280" y="315"/>
                  </a:lnTo>
                  <a:lnTo>
                    <a:pt x="260" y="324"/>
                  </a:lnTo>
                  <a:lnTo>
                    <a:pt x="246" y="340"/>
                  </a:lnTo>
                  <a:lnTo>
                    <a:pt x="131" y="340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" name="Google Shape;23;p1"/>
          <p:cNvSpPr txBox="1"/>
          <p:nvPr>
            <p:ph type="title"/>
          </p:nvPr>
        </p:nvSpPr>
        <p:spPr>
          <a:xfrm>
            <a:off x="12700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4" name="Google Shape;24;p1"/>
          <p:cNvSpPr txBox="1"/>
          <p:nvPr>
            <p:ph idx="1" type="body"/>
          </p:nvPr>
        </p:nvSpPr>
        <p:spPr>
          <a:xfrm>
            <a:off x="1254125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5" name="Google Shape;25;p1"/>
          <p:cNvSpPr txBox="1"/>
          <p:nvPr>
            <p:ph idx="10" type="dt"/>
          </p:nvPr>
        </p:nvSpPr>
        <p:spPr>
          <a:xfrm>
            <a:off x="1241425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1"/>
          <p:cNvSpPr txBox="1"/>
          <p:nvPr>
            <p:ph idx="11" type="ftr"/>
          </p:nvPr>
        </p:nvSpPr>
        <p:spPr>
          <a:xfrm>
            <a:off x="3679825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1"/>
          <p:cNvSpPr txBox="1"/>
          <p:nvPr>
            <p:ph idx="12" type="sldNum"/>
          </p:nvPr>
        </p:nvSpPr>
        <p:spPr>
          <a:xfrm>
            <a:off x="7108825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4"/>
          <p:cNvSpPr txBox="1"/>
          <p:nvPr>
            <p:ph type="ctrTitle"/>
          </p:nvPr>
        </p:nvSpPr>
        <p:spPr>
          <a:xfrm>
            <a:off x="1219200" y="1371600"/>
            <a:ext cx="6248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PENYEBARAN ISLAM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PADA ZAMAN KERAJAAN ABBASIYAH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3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KHALIFAH AL-MAKMUN</a:t>
            </a:r>
            <a:endParaRPr b="0" i="0" sz="1800" u="none" cap="none" strike="noStrike"/>
          </a:p>
        </p:txBody>
      </p:sp>
      <p:sp>
        <p:nvSpPr>
          <p:cNvPr id="115" name="Google Shape;115;p13"/>
          <p:cNvSpPr txBox="1"/>
          <p:nvPr>
            <p:ph idx="1" type="body"/>
          </p:nvPr>
        </p:nvSpPr>
        <p:spPr>
          <a:xfrm>
            <a:off x="228600" y="17526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Nama sebenarnya ialah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Abdullah Abu Al-Abbas Al-Makmun.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Merupakan putera kepada Harun Al-Rasyid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Menjadi Khalifah selama 20 tahun bermula tahun 198H (813M) hingga 218H (833M)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Sumbangan tokoh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menggiatkan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usaha penterjemahan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pelbagai bidang ilmu pengetahuan. 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menyediakan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biasiswa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kepada pelajar-pelajar cemerlang.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4"/>
          <p:cNvSpPr txBox="1"/>
          <p:nvPr>
            <p:ph type="title"/>
          </p:nvPr>
        </p:nvSpPr>
        <p:spPr>
          <a:xfrm>
            <a:off x="685800" y="4572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3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SEMANGAT JIHAD UMAT ISLAM PADA ZAMAN KERAJAAN ABBASIYAH</a:t>
            </a:r>
            <a:br>
              <a:rPr b="1" i="0" lang="en-US" sz="3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0" i="0" sz="1800" u="none" cap="none" strike="noStrike"/>
          </a:p>
        </p:txBody>
      </p:sp>
      <p:sp>
        <p:nvSpPr>
          <p:cNvPr id="121" name="Google Shape;121;p14"/>
          <p:cNvSpPr txBox="1"/>
          <p:nvPr>
            <p:ph idx="1" type="body"/>
          </p:nvPr>
        </p:nvSpPr>
        <p:spPr>
          <a:xfrm>
            <a:off x="304800" y="1447800"/>
            <a:ext cx="83820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Keagungan Kerajaan Abbasiyah menjadi bahan kajian para sejarawan hingga hari ini.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Ia menjadi kebanggaan umat Islam sepanjang zaman.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Keagungan tersebut tidak akan tercapai tanpa usaha yang bersungguh-sungguh daripada umat Islam.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Mereka meluaskan konsep jihad hingga meliputi penguasaan ilmu fardu ain dan fardu kifayah.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Penguasaan pelbagai ilmu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oleh umat Islam telah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mengangkat martabat </a:t>
            </a: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mereka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sebagai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umat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yang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paling maju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ketika itu.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 txBox="1"/>
          <p:nvPr>
            <p:ph type="title"/>
          </p:nvPr>
        </p:nvSpPr>
        <p:spPr>
          <a:xfrm>
            <a:off x="12700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KESAN POSITIF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PENYEBARAN ISLAM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0" i="0" sz="1800" u="none" cap="none" strike="noStrike"/>
          </a:p>
        </p:txBody>
      </p:sp>
      <p:sp>
        <p:nvSpPr>
          <p:cNvPr id="127" name="Google Shape;127;p15"/>
          <p:cNvSpPr txBox="1"/>
          <p:nvPr>
            <p:ph idx="1" type="body"/>
          </p:nvPr>
        </p:nvSpPr>
        <p:spPr>
          <a:xfrm>
            <a:off x="609600" y="1828800"/>
            <a:ext cx="7772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Kesan kepada akidah :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Penyebaran Islam berjaya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mengubah kepercayaan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kebanyakan masyarakat dari kepercayaan menyembah berhala.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Mereka tertarik dengan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ajaran Islam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yang meng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hapus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kan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perhambaan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sesama manusia.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Masjid di bina di merata tempat. Ia menjadi pusat dakwah terbuka untuk semua orang.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6"/>
          <p:cNvSpPr txBox="1"/>
          <p:nvPr>
            <p:ph idx="1" type="body"/>
          </p:nvPr>
        </p:nvSpPr>
        <p:spPr>
          <a:xfrm>
            <a:off x="228600" y="1600200"/>
            <a:ext cx="8305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Penyebaran Islam telah membuka peluang kepada perkembangan ilmu dan pemikiran.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Islam mengira usaha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menuntut ilmu fardu ain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fardu kifayah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adalah sebagai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jihad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Abbasiyah menyediakan insfratruktur pendidikan seperti masjid dan sekolah.</a:t>
            </a:r>
            <a:endParaRPr b="0" i="0" sz="1800" u="none" cap="none" strike="noStrike"/>
          </a:p>
        </p:txBody>
      </p:sp>
      <p:sp>
        <p:nvSpPr>
          <p:cNvPr id="133" name="Google Shape;133;p16"/>
          <p:cNvSpPr txBox="1"/>
          <p:nvPr/>
        </p:nvSpPr>
        <p:spPr>
          <a:xfrm>
            <a:off x="533400" y="838200"/>
            <a:ext cx="8112125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KESAN KEPADA ILMU PENGETAHUAN :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/>
          <p:nvPr>
            <p:ph idx="1" type="body"/>
          </p:nvPr>
        </p:nvSpPr>
        <p:spPr>
          <a:xfrm>
            <a:off x="304800" y="1905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Umat Islam yang berasal dari pelbagai latar belakang budaya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bebas mengamalkan budaya masing-masing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bahkan ada antara budaya-budaya yang tidak bertentangan dengan ajaran Islam tersebut mempengaruhi umat Islam seperti seni bina masjid dan bangunan.</a:t>
            </a:r>
            <a:endParaRPr b="0" i="0" sz="1800" u="none" cap="none" strike="noStrike"/>
          </a:p>
        </p:txBody>
      </p:sp>
      <p:sp>
        <p:nvSpPr>
          <p:cNvPr id="139" name="Google Shape;139;p17"/>
          <p:cNvSpPr txBox="1"/>
          <p:nvPr/>
        </p:nvSpPr>
        <p:spPr>
          <a:xfrm>
            <a:off x="914400" y="1066800"/>
            <a:ext cx="6654800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KESAN KEPADA KEBUDAYAAN :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8"/>
          <p:cNvSpPr txBox="1"/>
          <p:nvPr>
            <p:ph idx="1" type="body"/>
          </p:nvPr>
        </p:nvSpPr>
        <p:spPr>
          <a:xfrm>
            <a:off x="381000" y="1676400"/>
            <a:ext cx="8153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Penyebaran Islam ketika itu telah dapat menghapuskan perhambaan.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Islam membawa bersama konsep keadilan sesama manusia tanpa mengira bangsa.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Khalifah al-Mahdi menubuhkan Mahkamah Tinggi Rayuan (Dewan al-Mazalim).</a:t>
            </a:r>
            <a:endParaRPr b="0" i="0" sz="1800" u="none" cap="none" strike="noStrike"/>
          </a:p>
          <a:p>
            <a:pPr indent="-228600" lvl="2" marL="11430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Abbasiyah menyediakan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peluang 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kepada orang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bukan Arab</a:t>
            </a: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untuk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memegang jawatan utama negara.</a:t>
            </a:r>
            <a:endParaRPr b="0" i="0" sz="1800" u="none" cap="none" strike="noStrike"/>
          </a:p>
        </p:txBody>
      </p:sp>
      <p:sp>
        <p:nvSpPr>
          <p:cNvPr id="145" name="Google Shape;145;p18"/>
          <p:cNvSpPr txBox="1"/>
          <p:nvPr/>
        </p:nvSpPr>
        <p:spPr>
          <a:xfrm>
            <a:off x="685800" y="1066800"/>
            <a:ext cx="6913562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KESAN KEPADA KEMASYARAKATAN :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/>
          <p:nvPr>
            <p:ph type="title"/>
          </p:nvPr>
        </p:nvSpPr>
        <p:spPr>
          <a:xfrm>
            <a:off x="685800" y="990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BUKTI KERAJAAN ABBASIYAH MENGAMALKAN DASAR LIBERAL DALAM PEMERINTAHAN</a:t>
            </a:r>
            <a:endParaRPr b="0" i="0" sz="1800" u="none" cap="none" strike="noStrike"/>
          </a:p>
        </p:txBody>
      </p:sp>
      <p:sp>
        <p:nvSpPr>
          <p:cNvPr id="151" name="Google Shape;151;p19"/>
          <p:cNvSpPr txBox="1"/>
          <p:nvPr>
            <p:ph idx="1" type="body"/>
          </p:nvPr>
        </p:nvSpPr>
        <p:spPr>
          <a:xfrm>
            <a:off x="685800" y="24384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Melantik</a:t>
            </a:r>
            <a:r>
              <a:rPr b="1" i="0" lang="en-US" sz="3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sesiapa sahaja</a:t>
            </a:r>
            <a:r>
              <a:rPr b="1" i="0" lang="en-US" sz="36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yang di kalangan umat Islam yang </a:t>
            </a:r>
            <a:r>
              <a:rPr b="1" i="0" lang="en-US" sz="3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berkebolehan</a:t>
            </a:r>
            <a:r>
              <a:rPr b="1" i="0" lang="en-US" sz="36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dan </a:t>
            </a:r>
            <a:r>
              <a:rPr b="1" i="0" lang="en-US" sz="3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berkemampuan</a:t>
            </a:r>
            <a:r>
              <a:rPr b="1" i="0" lang="en-US" sz="36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untuk mengurus dan </a:t>
            </a:r>
            <a:r>
              <a:rPr b="1" i="0" lang="en-US" sz="3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mentadbir negara</a:t>
            </a:r>
            <a:r>
              <a:rPr b="1" i="0" lang="en-US" sz="36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"/>
          <p:cNvSpPr txBox="1"/>
          <p:nvPr>
            <p:ph type="title"/>
          </p:nvPr>
        </p:nvSpPr>
        <p:spPr>
          <a:xfrm>
            <a:off x="12700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SEJARAH TAMADUN ISLAM</a:t>
            </a:r>
            <a:endParaRPr b="0" i="0" sz="1800" u="none" cap="none" strike="noStrike"/>
          </a:p>
        </p:txBody>
      </p:sp>
      <p:sp>
        <p:nvSpPr>
          <p:cNvPr id="68" name="Google Shape;68;p5"/>
          <p:cNvSpPr txBox="1"/>
          <p:nvPr>
            <p:ph idx="1" type="body"/>
          </p:nvPr>
        </p:nvSpPr>
        <p:spPr>
          <a:xfrm>
            <a:off x="914400" y="1600200"/>
            <a:ext cx="77724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Tamadun Islam bermula sejak terbinanya negara Islam yang pertama semasa zaman Rasulullah S.A.W. di Madinah.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Selepas kewafatan Rasulullah S.A.W., ia diteruskan oleh para Khulafa Ar-Rasyidin, Bani Umaiyah, dan Abbasiyah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Pada zaman Kerajaan Abbasiyah, tamadun Islam mencapai zaman keemasannya.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Umat Islam ketika itu mencapai kejayaan dalam aspek penyebaran Islam, pendidikan, sains, dan teknologi, ekonomi, serta ketenteraan.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6"/>
          <p:cNvSpPr txBox="1"/>
          <p:nvPr>
            <p:ph type="title"/>
          </p:nvPr>
        </p:nvSpPr>
        <p:spPr>
          <a:xfrm>
            <a:off x="12700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LATARBELAKANG</a:t>
            </a:r>
            <a:endParaRPr b="0" i="0" sz="1800" u="none" cap="none" strike="noStrike"/>
          </a:p>
        </p:txBody>
      </p:sp>
      <p:sp>
        <p:nvSpPr>
          <p:cNvPr id="74" name="Google Shape;74;p6"/>
          <p:cNvSpPr txBox="1"/>
          <p:nvPr>
            <p:ph idx="1" type="body"/>
          </p:nvPr>
        </p:nvSpPr>
        <p:spPr>
          <a:xfrm>
            <a:off x="1254125" y="1752600"/>
            <a:ext cx="7585075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Perkataan Abbasiyah diambil sempena nama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Al-Abbas 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iaitu bapa saudara Rasulullah S.A.W..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Bani Abbasiyah diasaskan oleh Abu Abbas as-Saffah melalui gerakan Pevolusi Abbasiyah pada tahun 750 Masihi.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Faktor tertubuhnya Kerajaan Abbasiyah: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Penentangan puak Mawali terhadap pemerintahan Umaiyyah.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Pemberotakan oleh puak Syiah dan Khawarij.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Kecuaian pemerintahan Umaiyyah dalam menjalankan tanggungjawab.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Gerakan sulit Abbasiyah.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"/>
          <p:cNvSpPr txBox="1"/>
          <p:nvPr>
            <p:ph type="title"/>
          </p:nvPr>
        </p:nvSpPr>
        <p:spPr>
          <a:xfrm>
            <a:off x="12700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CORAK PERINTAHAN ABBASIYAH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0" i="0" sz="1800" u="none" cap="none" strike="noStrike"/>
          </a:p>
        </p:txBody>
      </p:sp>
      <p:sp>
        <p:nvSpPr>
          <p:cNvPr id="80" name="Google Shape;80;p7"/>
          <p:cNvSpPr txBox="1"/>
          <p:nvPr>
            <p:ph idx="1" type="body"/>
          </p:nvPr>
        </p:nvSpPr>
        <p:spPr>
          <a:xfrm>
            <a:off x="9144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Kerajaan Abbasiyah menjalankan sistem pemerintahan yang lebih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liberal.</a:t>
            </a: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Rakyat mendapat hak yang sama dalam pentadbiran.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Berbeza dengan dasar Umaiyyah, kerajaan Abbasiyah lebih menekankan aspek pembangunan negara dan pembangunan wilayah serta kestabilan rakyat.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8"/>
          <p:cNvSpPr txBox="1"/>
          <p:nvPr>
            <p:ph type="title"/>
          </p:nvPr>
        </p:nvSpPr>
        <p:spPr>
          <a:xfrm>
            <a:off x="9906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STRUKTUR PEMERINTAHAN KERAJAAN ABBASIYAH</a:t>
            </a:r>
            <a:endParaRPr b="0" i="0" sz="1800" u="none" cap="none" strike="noStrike"/>
          </a:p>
        </p:txBody>
      </p:sp>
      <p:sp>
        <p:nvSpPr>
          <p:cNvPr id="86" name="Google Shape;86;p8"/>
          <p:cNvSpPr txBox="1"/>
          <p:nvPr>
            <p:ph idx="1" type="body"/>
          </p:nvPr>
        </p:nvSpPr>
        <p:spPr>
          <a:xfrm>
            <a:off x="304800" y="1828800"/>
            <a:ext cx="8340725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AL-KHILAFAH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Ketua negara</a:t>
            </a: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yang bertindak sebagai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pemimpin tertinggi</a:t>
            </a: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dalam wilayah-wilayah Islam.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AL-WAZIR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Perdana menteri</a:t>
            </a: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yang bertindak sebagai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ketua pentadbir</a:t>
            </a: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yang dibantu oleh menteri-menteri dan jabatan-jabatan kerajaan.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AD-DAWAWIN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Jabatan-jabatan kerajaan</a:t>
            </a: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di bawah pengawasan dan seliaan Al-Kuttab (sekretari) seperti jabatan polis, jabatan audit, jabatan pertahanan dan jabatan perhubungan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"/>
          <p:cNvSpPr txBox="1"/>
          <p:nvPr>
            <p:ph type="title"/>
          </p:nvPr>
        </p:nvSpPr>
        <p:spPr>
          <a:xfrm>
            <a:off x="762000" y="3048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KHALIFAH KERAJAAN ABBASIYYAH</a:t>
            </a:r>
            <a:br>
              <a:rPr b="1" i="0" lang="en-US" sz="4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0"/>
          <p:cNvSpPr txBox="1"/>
          <p:nvPr>
            <p:ph type="title"/>
          </p:nvPr>
        </p:nvSpPr>
        <p:spPr>
          <a:xfrm>
            <a:off x="12700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ABU ABBAS AS-SAFFAH</a:t>
            </a:r>
            <a:endParaRPr b="0" i="0" sz="1800" u="none" cap="none" strike="noStrike"/>
          </a:p>
        </p:txBody>
      </p:sp>
      <p:sp>
        <p:nvSpPr>
          <p:cNvPr id="97" name="Google Shape;97;p10"/>
          <p:cNvSpPr txBox="1"/>
          <p:nvPr>
            <p:ph idx="1" type="body"/>
          </p:nvPr>
        </p:nvSpPr>
        <p:spPr>
          <a:xfrm>
            <a:off x="304800" y="1981200"/>
            <a:ext cx="8382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Khalifah pertama</a:t>
            </a: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kerajaan Abbasiyah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Menjadi khalifah selama 4 tahun 9 bulan bermula 132H (750M) hingga 136H (754M).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Sumbangan</a:t>
            </a: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tokoh terhadap tamandun Islam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</a:t>
            </a: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asas</a:t>
            </a: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kan kerajaan Abbasiyah.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</a:t>
            </a: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hapus</a:t>
            </a:r>
            <a:r>
              <a:rPr b="1" i="0" lang="en-US" sz="3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kan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pemberontak.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1"/>
          <p:cNvSpPr txBox="1"/>
          <p:nvPr>
            <p:ph type="title"/>
          </p:nvPr>
        </p:nvSpPr>
        <p:spPr>
          <a:xfrm>
            <a:off x="685800" y="685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ABU JAFFAR AL-MANSUR</a:t>
            </a:r>
            <a:endParaRPr b="0" i="0" sz="1800" u="none" cap="none" strike="noStrike"/>
          </a:p>
        </p:txBody>
      </p:sp>
      <p:sp>
        <p:nvSpPr>
          <p:cNvPr id="103" name="Google Shape;103;p11"/>
          <p:cNvSpPr txBox="1"/>
          <p:nvPr>
            <p:ph idx="1" type="body"/>
          </p:nvPr>
        </p:nvSpPr>
        <p:spPr>
          <a:xfrm>
            <a:off x="609600" y="1752600"/>
            <a:ext cx="80010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Merupakan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saudara kandung As-Saffah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Menjadi khalifah selama 22 tahun bermula 136H (754M) hingga 158H (775M).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Sumbangan tokoh terhadap tamadun Islam.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Menjadikan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Bahghdad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sebagai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ibu kota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dan membangunkannya.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Memper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baiki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sistem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cukai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buat saliran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-saliran.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nyedia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kan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pasar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-pasar di tempat-tempat yang strategi.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2"/>
          <p:cNvSpPr txBox="1"/>
          <p:nvPr>
            <p:ph type="title"/>
          </p:nvPr>
        </p:nvSpPr>
        <p:spPr>
          <a:xfrm>
            <a:off x="609600" y="228600"/>
            <a:ext cx="8356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KHALIFAH HARUN AR-RASYID</a:t>
            </a:r>
            <a:endParaRPr b="0" i="0" sz="1800" u="none" cap="none" strike="noStrike"/>
          </a:p>
        </p:txBody>
      </p:sp>
      <p:sp>
        <p:nvSpPr>
          <p:cNvPr id="109" name="Google Shape;109;p12"/>
          <p:cNvSpPr txBox="1"/>
          <p:nvPr>
            <p:ph idx="1" type="body"/>
          </p:nvPr>
        </p:nvSpPr>
        <p:spPr>
          <a:xfrm>
            <a:off x="381000" y="14478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Khalifah yang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paling warak dan terkenal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Memerintah selama 23 tahun 11/2 bulan bermula 170H (786M) hingga 192H (809M).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Sumbangan tokoh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Membina kemudahan asas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seperti rumah sakit, farmasi dan pusat pengajian.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Menjadikan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Baghdad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seperti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pusat perdagangan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ilmu pengetahun dan kebudayaan terkemuka.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Menubuhkan ”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baitul hikmah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” yang menjadi pusat perkembangan ilmu pada zaman itu.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Mewujudkan jawatan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kadi Al-Qada</a:t>
            </a: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’ (ketua hakim)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Memerintahkan kadi Abu Yusof menulis kitab tentang percukaian hingga terhasilnya kitabAl-Kharaj.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JIGSAW">
  <a:themeElements>
    <a:clrScheme name="JIGSAW 1">
      <a:dk1>
        <a:srgbClr val="EAEAEA"/>
      </a:dk1>
      <a:lt1>
        <a:srgbClr val="0099CC"/>
      </a:lt1>
      <a:dk2>
        <a:srgbClr val="66FFFF"/>
      </a:dk2>
      <a:lt2>
        <a:srgbClr val="003366"/>
      </a:lt2>
      <a:accent1>
        <a:srgbClr val="33CCFF"/>
      </a:accent1>
      <a:accent2>
        <a:srgbClr val="9999FF"/>
      </a:accent2>
      <a:accent3>
        <a:srgbClr val="0099CC"/>
      </a:accent3>
      <a:accent4>
        <a:srgbClr val="33CCFF"/>
      </a:accent4>
      <a:accent5>
        <a:srgbClr val="9999FF"/>
      </a:accent5>
      <a:accent6>
        <a:srgbClr val="0099CC"/>
      </a:accent6>
      <a:hlink>
        <a:srgbClr val="CC99FF"/>
      </a:hlink>
      <a:folHlink>
        <a:srgbClr val="0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