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"/>
          <p:cNvSpPr txBox="1"/>
          <p:nvPr>
            <p:ph type="title"/>
          </p:nvPr>
        </p:nvSpPr>
        <p:spPr>
          <a:xfrm>
            <a:off x="457200" y="838200"/>
            <a:ext cx="86868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2"/>
          <p:cNvSpPr txBox="1"/>
          <p:nvPr>
            <p:ph idx="1" type="body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2895600"/>
            <a:ext cx="9161462" cy="3960812"/>
            <a:chOff x="0" y="2895600"/>
            <a:chExt cx="9161462" cy="3960812"/>
          </a:xfrm>
        </p:grpSpPr>
        <p:sp>
          <p:nvSpPr>
            <p:cNvPr id="7" name="Google Shape;7;p1"/>
            <p:cNvSpPr/>
            <p:nvPr/>
          </p:nvSpPr>
          <p:spPr>
            <a:xfrm>
              <a:off x="0" y="6181725"/>
              <a:ext cx="9142412" cy="674687"/>
            </a:xfrm>
            <a:prstGeom prst="rect">
              <a:avLst/>
            </a:prstGeom>
            <a:gradFill>
              <a:gsLst>
                <a:gs pos="0">
                  <a:srgbClr val="FFBF00"/>
                </a:gs>
                <a:gs pos="10001">
                  <a:srgbClr val="F27300"/>
                </a:gs>
                <a:gs pos="25000">
                  <a:srgbClr val="8F0040"/>
                </a:gs>
                <a:gs pos="50000">
                  <a:srgbClr val="400040"/>
                </a:gs>
                <a:gs pos="80001">
                  <a:srgbClr val="000040"/>
                </a:gs>
                <a:gs pos="100000">
                  <a:srgbClr val="000000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" name="Google Shape;8;p1"/>
            <p:cNvGrpSpPr/>
            <p:nvPr/>
          </p:nvGrpSpPr>
          <p:grpSpPr>
            <a:xfrm>
              <a:off x="4254500" y="2895600"/>
              <a:ext cx="4906962" cy="3844925"/>
              <a:chOff x="4254500" y="2895600"/>
              <a:chExt cx="4906962" cy="3844925"/>
            </a:xfrm>
          </p:grpSpPr>
          <p:grpSp>
            <p:nvGrpSpPr>
              <p:cNvPr id="9" name="Google Shape;9;p1"/>
              <p:cNvGrpSpPr/>
              <p:nvPr/>
            </p:nvGrpSpPr>
            <p:grpSpPr>
              <a:xfrm>
                <a:off x="6518275" y="2895600"/>
                <a:ext cx="2643187" cy="2698750"/>
                <a:chOff x="6518275" y="2895600"/>
                <a:chExt cx="2643187" cy="2698750"/>
              </a:xfrm>
            </p:grpSpPr>
            <p:sp>
              <p:nvSpPr>
                <p:cNvPr id="10" name="Google Shape;10;p1"/>
                <p:cNvSpPr/>
                <p:nvPr/>
              </p:nvSpPr>
              <p:spPr>
                <a:xfrm>
                  <a:off x="6518275" y="2898775"/>
                  <a:ext cx="1495425" cy="1206500"/>
                </a:xfrm>
                <a:custGeom>
                  <a:rect b="b" l="l" r="r" t="t"/>
                  <a:pathLst>
                    <a:path extrusionOk="0" h="759" w="941">
                      <a:moveTo>
                        <a:pt x="713" y="702"/>
                      </a:moveTo>
                      <a:lnTo>
                        <a:pt x="685" y="680"/>
                      </a:lnTo>
                      <a:lnTo>
                        <a:pt x="648" y="627"/>
                      </a:lnTo>
                      <a:lnTo>
                        <a:pt x="625" y="627"/>
                      </a:lnTo>
                      <a:lnTo>
                        <a:pt x="618" y="605"/>
                      </a:lnTo>
                      <a:lnTo>
                        <a:pt x="638" y="593"/>
                      </a:lnTo>
                      <a:lnTo>
                        <a:pt x="638" y="562"/>
                      </a:lnTo>
                      <a:lnTo>
                        <a:pt x="656" y="552"/>
                      </a:lnTo>
                      <a:lnTo>
                        <a:pt x="705" y="491"/>
                      </a:lnTo>
                      <a:lnTo>
                        <a:pt x="699" y="478"/>
                      </a:lnTo>
                      <a:lnTo>
                        <a:pt x="732" y="435"/>
                      </a:lnTo>
                      <a:lnTo>
                        <a:pt x="746" y="439"/>
                      </a:lnTo>
                      <a:lnTo>
                        <a:pt x="753" y="461"/>
                      </a:lnTo>
                      <a:lnTo>
                        <a:pt x="746" y="474"/>
                      </a:lnTo>
                      <a:lnTo>
                        <a:pt x="739" y="478"/>
                      </a:lnTo>
                      <a:lnTo>
                        <a:pt x="739" y="500"/>
                      </a:lnTo>
                      <a:lnTo>
                        <a:pt x="746" y="496"/>
                      </a:lnTo>
                      <a:lnTo>
                        <a:pt x="729" y="540"/>
                      </a:lnTo>
                      <a:lnTo>
                        <a:pt x="713" y="562"/>
                      </a:lnTo>
                      <a:lnTo>
                        <a:pt x="719" y="583"/>
                      </a:lnTo>
                      <a:lnTo>
                        <a:pt x="725" y="552"/>
                      </a:lnTo>
                      <a:lnTo>
                        <a:pt x="739" y="566"/>
                      </a:lnTo>
                      <a:lnTo>
                        <a:pt x="742" y="544"/>
                      </a:lnTo>
                      <a:lnTo>
                        <a:pt x="753" y="540"/>
                      </a:lnTo>
                      <a:lnTo>
                        <a:pt x="759" y="552"/>
                      </a:lnTo>
                      <a:lnTo>
                        <a:pt x="766" y="540"/>
                      </a:lnTo>
                      <a:lnTo>
                        <a:pt x="766" y="527"/>
                      </a:lnTo>
                      <a:lnTo>
                        <a:pt x="793" y="540"/>
                      </a:lnTo>
                      <a:lnTo>
                        <a:pt x="803" y="531"/>
                      </a:lnTo>
                      <a:lnTo>
                        <a:pt x="776" y="517"/>
                      </a:lnTo>
                      <a:lnTo>
                        <a:pt x="772" y="504"/>
                      </a:lnTo>
                      <a:lnTo>
                        <a:pt x="793" y="504"/>
                      </a:lnTo>
                      <a:lnTo>
                        <a:pt x="799" y="523"/>
                      </a:lnTo>
                      <a:lnTo>
                        <a:pt x="822" y="504"/>
                      </a:lnTo>
                      <a:lnTo>
                        <a:pt x="797" y="487"/>
                      </a:lnTo>
                      <a:lnTo>
                        <a:pt x="803" y="474"/>
                      </a:lnTo>
                      <a:lnTo>
                        <a:pt x="822" y="482"/>
                      </a:lnTo>
                      <a:lnTo>
                        <a:pt x="833" y="496"/>
                      </a:lnTo>
                      <a:lnTo>
                        <a:pt x="833" y="504"/>
                      </a:lnTo>
                      <a:lnTo>
                        <a:pt x="867" y="523"/>
                      </a:lnTo>
                      <a:lnTo>
                        <a:pt x="867" y="500"/>
                      </a:lnTo>
                      <a:lnTo>
                        <a:pt x="894" y="513"/>
                      </a:lnTo>
                      <a:lnTo>
                        <a:pt x="890" y="482"/>
                      </a:lnTo>
                      <a:lnTo>
                        <a:pt x="894" y="457"/>
                      </a:lnTo>
                      <a:lnTo>
                        <a:pt x="880" y="461"/>
                      </a:lnTo>
                      <a:lnTo>
                        <a:pt x="877" y="474"/>
                      </a:lnTo>
                      <a:lnTo>
                        <a:pt x="860" y="465"/>
                      </a:lnTo>
                      <a:lnTo>
                        <a:pt x="833" y="457"/>
                      </a:lnTo>
                      <a:lnTo>
                        <a:pt x="822" y="461"/>
                      </a:lnTo>
                      <a:lnTo>
                        <a:pt x="820" y="431"/>
                      </a:lnTo>
                      <a:lnTo>
                        <a:pt x="810" y="452"/>
                      </a:lnTo>
                      <a:lnTo>
                        <a:pt x="803" y="435"/>
                      </a:lnTo>
                      <a:lnTo>
                        <a:pt x="793" y="421"/>
                      </a:lnTo>
                      <a:lnTo>
                        <a:pt x="776" y="431"/>
                      </a:lnTo>
                      <a:lnTo>
                        <a:pt x="769" y="412"/>
                      </a:lnTo>
                      <a:lnTo>
                        <a:pt x="772" y="403"/>
                      </a:lnTo>
                      <a:lnTo>
                        <a:pt x="803" y="399"/>
                      </a:lnTo>
                      <a:lnTo>
                        <a:pt x="836" y="390"/>
                      </a:lnTo>
                      <a:lnTo>
                        <a:pt x="810" y="355"/>
                      </a:lnTo>
                      <a:lnTo>
                        <a:pt x="789" y="347"/>
                      </a:lnTo>
                      <a:lnTo>
                        <a:pt x="789" y="329"/>
                      </a:lnTo>
                      <a:lnTo>
                        <a:pt x="786" y="338"/>
                      </a:lnTo>
                      <a:lnTo>
                        <a:pt x="810" y="325"/>
                      </a:lnTo>
                      <a:lnTo>
                        <a:pt x="803" y="312"/>
                      </a:lnTo>
                      <a:lnTo>
                        <a:pt x="776" y="302"/>
                      </a:lnTo>
                      <a:lnTo>
                        <a:pt x="776" y="289"/>
                      </a:lnTo>
                      <a:lnTo>
                        <a:pt x="816" y="289"/>
                      </a:lnTo>
                      <a:lnTo>
                        <a:pt x="860" y="268"/>
                      </a:lnTo>
                      <a:lnTo>
                        <a:pt x="920" y="229"/>
                      </a:lnTo>
                      <a:lnTo>
                        <a:pt x="941" y="110"/>
                      </a:lnTo>
                      <a:lnTo>
                        <a:pt x="860" y="0"/>
                      </a:lnTo>
                      <a:lnTo>
                        <a:pt x="732" y="8"/>
                      </a:lnTo>
                      <a:lnTo>
                        <a:pt x="521" y="106"/>
                      </a:lnTo>
                      <a:lnTo>
                        <a:pt x="497" y="74"/>
                      </a:lnTo>
                      <a:lnTo>
                        <a:pt x="417" y="110"/>
                      </a:lnTo>
                      <a:lnTo>
                        <a:pt x="369" y="106"/>
                      </a:lnTo>
                      <a:lnTo>
                        <a:pt x="373" y="70"/>
                      </a:lnTo>
                      <a:lnTo>
                        <a:pt x="353" y="93"/>
                      </a:lnTo>
                      <a:lnTo>
                        <a:pt x="322" y="93"/>
                      </a:lnTo>
                      <a:lnTo>
                        <a:pt x="343" y="114"/>
                      </a:lnTo>
                      <a:lnTo>
                        <a:pt x="336" y="127"/>
                      </a:lnTo>
                      <a:lnTo>
                        <a:pt x="329" y="114"/>
                      </a:lnTo>
                      <a:lnTo>
                        <a:pt x="316" y="118"/>
                      </a:lnTo>
                      <a:lnTo>
                        <a:pt x="278" y="110"/>
                      </a:lnTo>
                      <a:lnTo>
                        <a:pt x="261" y="136"/>
                      </a:lnTo>
                      <a:lnTo>
                        <a:pt x="282" y="136"/>
                      </a:lnTo>
                      <a:lnTo>
                        <a:pt x="295" y="149"/>
                      </a:lnTo>
                      <a:lnTo>
                        <a:pt x="272" y="149"/>
                      </a:lnTo>
                      <a:lnTo>
                        <a:pt x="255" y="149"/>
                      </a:lnTo>
                      <a:lnTo>
                        <a:pt x="245" y="136"/>
                      </a:lnTo>
                      <a:lnTo>
                        <a:pt x="225" y="162"/>
                      </a:lnTo>
                      <a:lnTo>
                        <a:pt x="215" y="184"/>
                      </a:lnTo>
                      <a:lnTo>
                        <a:pt x="195" y="149"/>
                      </a:lnTo>
                      <a:lnTo>
                        <a:pt x="195" y="171"/>
                      </a:lnTo>
                      <a:lnTo>
                        <a:pt x="161" y="180"/>
                      </a:lnTo>
                      <a:lnTo>
                        <a:pt x="187" y="206"/>
                      </a:lnTo>
                      <a:lnTo>
                        <a:pt x="208" y="210"/>
                      </a:lnTo>
                      <a:lnTo>
                        <a:pt x="222" y="233"/>
                      </a:lnTo>
                      <a:lnTo>
                        <a:pt x="251" y="229"/>
                      </a:lnTo>
                      <a:lnTo>
                        <a:pt x="235" y="193"/>
                      </a:lnTo>
                      <a:lnTo>
                        <a:pt x="248" y="171"/>
                      </a:lnTo>
                      <a:lnTo>
                        <a:pt x="259" y="189"/>
                      </a:lnTo>
                      <a:lnTo>
                        <a:pt x="248" y="210"/>
                      </a:lnTo>
                      <a:lnTo>
                        <a:pt x="259" y="229"/>
                      </a:lnTo>
                      <a:lnTo>
                        <a:pt x="261" y="210"/>
                      </a:lnTo>
                      <a:lnTo>
                        <a:pt x="278" y="197"/>
                      </a:lnTo>
                      <a:lnTo>
                        <a:pt x="302" y="184"/>
                      </a:lnTo>
                      <a:lnTo>
                        <a:pt x="312" y="193"/>
                      </a:lnTo>
                      <a:lnTo>
                        <a:pt x="295" y="206"/>
                      </a:lnTo>
                      <a:lnTo>
                        <a:pt x="275" y="220"/>
                      </a:lnTo>
                      <a:lnTo>
                        <a:pt x="265" y="246"/>
                      </a:lnTo>
                      <a:lnTo>
                        <a:pt x="235" y="254"/>
                      </a:lnTo>
                      <a:lnTo>
                        <a:pt x="195" y="233"/>
                      </a:lnTo>
                      <a:lnTo>
                        <a:pt x="187" y="254"/>
                      </a:lnTo>
                      <a:lnTo>
                        <a:pt x="127" y="259"/>
                      </a:lnTo>
                      <a:lnTo>
                        <a:pt x="94" y="276"/>
                      </a:lnTo>
                      <a:lnTo>
                        <a:pt x="73" y="268"/>
                      </a:lnTo>
                      <a:lnTo>
                        <a:pt x="73" y="289"/>
                      </a:lnTo>
                      <a:lnTo>
                        <a:pt x="94" y="285"/>
                      </a:lnTo>
                      <a:lnTo>
                        <a:pt x="97" y="312"/>
                      </a:lnTo>
                      <a:lnTo>
                        <a:pt x="124" y="308"/>
                      </a:lnTo>
                      <a:lnTo>
                        <a:pt x="134" y="289"/>
                      </a:lnTo>
                      <a:lnTo>
                        <a:pt x="137" y="302"/>
                      </a:lnTo>
                      <a:lnTo>
                        <a:pt x="181" y="298"/>
                      </a:lnTo>
                      <a:lnTo>
                        <a:pt x="204" y="285"/>
                      </a:lnTo>
                      <a:lnTo>
                        <a:pt x="212" y="312"/>
                      </a:lnTo>
                      <a:lnTo>
                        <a:pt x="198" y="308"/>
                      </a:lnTo>
                      <a:lnTo>
                        <a:pt x="191" y="316"/>
                      </a:lnTo>
                      <a:lnTo>
                        <a:pt x="195" y="333"/>
                      </a:lnTo>
                      <a:lnTo>
                        <a:pt x="151" y="338"/>
                      </a:lnTo>
                      <a:lnTo>
                        <a:pt x="127" y="343"/>
                      </a:lnTo>
                      <a:lnTo>
                        <a:pt x="134" y="364"/>
                      </a:lnTo>
                      <a:lnTo>
                        <a:pt x="120" y="355"/>
                      </a:lnTo>
                      <a:lnTo>
                        <a:pt x="110" y="368"/>
                      </a:lnTo>
                      <a:lnTo>
                        <a:pt x="84" y="347"/>
                      </a:lnTo>
                      <a:lnTo>
                        <a:pt x="77" y="368"/>
                      </a:lnTo>
                      <a:lnTo>
                        <a:pt x="50" y="360"/>
                      </a:lnTo>
                      <a:lnTo>
                        <a:pt x="36" y="373"/>
                      </a:lnTo>
                      <a:lnTo>
                        <a:pt x="30" y="382"/>
                      </a:lnTo>
                      <a:lnTo>
                        <a:pt x="13" y="382"/>
                      </a:lnTo>
                      <a:lnTo>
                        <a:pt x="6" y="403"/>
                      </a:lnTo>
                      <a:lnTo>
                        <a:pt x="26" y="412"/>
                      </a:lnTo>
                      <a:lnTo>
                        <a:pt x="54" y="408"/>
                      </a:lnTo>
                      <a:lnTo>
                        <a:pt x="67" y="425"/>
                      </a:lnTo>
                      <a:lnTo>
                        <a:pt x="87" y="421"/>
                      </a:lnTo>
                      <a:lnTo>
                        <a:pt x="114" y="412"/>
                      </a:lnTo>
                      <a:lnTo>
                        <a:pt x="137" y="421"/>
                      </a:lnTo>
                      <a:lnTo>
                        <a:pt x="147" y="408"/>
                      </a:lnTo>
                      <a:lnTo>
                        <a:pt x="151" y="416"/>
                      </a:lnTo>
                      <a:lnTo>
                        <a:pt x="134" y="431"/>
                      </a:lnTo>
                      <a:lnTo>
                        <a:pt x="100" y="435"/>
                      </a:lnTo>
                      <a:lnTo>
                        <a:pt x="117" y="452"/>
                      </a:lnTo>
                      <a:lnTo>
                        <a:pt x="67" y="457"/>
                      </a:lnTo>
                      <a:lnTo>
                        <a:pt x="67" y="474"/>
                      </a:lnTo>
                      <a:lnTo>
                        <a:pt x="44" y="478"/>
                      </a:lnTo>
                      <a:lnTo>
                        <a:pt x="30" y="478"/>
                      </a:lnTo>
                      <a:lnTo>
                        <a:pt x="26" y="482"/>
                      </a:lnTo>
                      <a:lnTo>
                        <a:pt x="3" y="474"/>
                      </a:lnTo>
                      <a:lnTo>
                        <a:pt x="6" y="482"/>
                      </a:lnTo>
                      <a:lnTo>
                        <a:pt x="0" y="504"/>
                      </a:lnTo>
                      <a:lnTo>
                        <a:pt x="23" y="504"/>
                      </a:lnTo>
                      <a:lnTo>
                        <a:pt x="26" y="517"/>
                      </a:lnTo>
                      <a:lnTo>
                        <a:pt x="46" y="508"/>
                      </a:lnTo>
                      <a:lnTo>
                        <a:pt x="61" y="508"/>
                      </a:lnTo>
                      <a:lnTo>
                        <a:pt x="63" y="523"/>
                      </a:lnTo>
                      <a:lnTo>
                        <a:pt x="80" y="517"/>
                      </a:lnTo>
                      <a:lnTo>
                        <a:pt x="73" y="491"/>
                      </a:lnTo>
                      <a:lnTo>
                        <a:pt x="107" y="491"/>
                      </a:lnTo>
                      <a:lnTo>
                        <a:pt x="110" y="504"/>
                      </a:lnTo>
                      <a:lnTo>
                        <a:pt x="134" y="500"/>
                      </a:lnTo>
                      <a:lnTo>
                        <a:pt x="158" y="504"/>
                      </a:lnTo>
                      <a:lnTo>
                        <a:pt x="164" y="478"/>
                      </a:lnTo>
                      <a:lnTo>
                        <a:pt x="171" y="491"/>
                      </a:lnTo>
                      <a:lnTo>
                        <a:pt x="158" y="508"/>
                      </a:lnTo>
                      <a:lnTo>
                        <a:pt x="130" y="527"/>
                      </a:lnTo>
                      <a:lnTo>
                        <a:pt x="114" y="540"/>
                      </a:lnTo>
                      <a:lnTo>
                        <a:pt x="141" y="535"/>
                      </a:lnTo>
                      <a:lnTo>
                        <a:pt x="144" y="552"/>
                      </a:lnTo>
                      <a:lnTo>
                        <a:pt x="147" y="562"/>
                      </a:lnTo>
                      <a:lnTo>
                        <a:pt x="187" y="540"/>
                      </a:lnTo>
                      <a:lnTo>
                        <a:pt x="225" y="500"/>
                      </a:lnTo>
                      <a:lnTo>
                        <a:pt x="191" y="517"/>
                      </a:lnTo>
                      <a:lnTo>
                        <a:pt x="175" y="491"/>
                      </a:lnTo>
                      <a:lnTo>
                        <a:pt x="215" y="482"/>
                      </a:lnTo>
                      <a:lnTo>
                        <a:pt x="187" y="474"/>
                      </a:lnTo>
                      <a:lnTo>
                        <a:pt x="212" y="452"/>
                      </a:lnTo>
                      <a:lnTo>
                        <a:pt x="238" y="500"/>
                      </a:lnTo>
                      <a:lnTo>
                        <a:pt x="245" y="474"/>
                      </a:lnTo>
                      <a:lnTo>
                        <a:pt x="259" y="496"/>
                      </a:lnTo>
                      <a:lnTo>
                        <a:pt x="285" y="469"/>
                      </a:lnTo>
                      <a:lnTo>
                        <a:pt x="272" y="517"/>
                      </a:lnTo>
                      <a:lnTo>
                        <a:pt x="275" y="540"/>
                      </a:lnTo>
                      <a:lnTo>
                        <a:pt x="228" y="548"/>
                      </a:lnTo>
                      <a:lnTo>
                        <a:pt x="309" y="552"/>
                      </a:lnTo>
                      <a:lnTo>
                        <a:pt x="272" y="548"/>
                      </a:lnTo>
                      <a:lnTo>
                        <a:pt x="289" y="504"/>
                      </a:lnTo>
                      <a:lnTo>
                        <a:pt x="329" y="496"/>
                      </a:lnTo>
                      <a:lnTo>
                        <a:pt x="343" y="478"/>
                      </a:lnTo>
                      <a:lnTo>
                        <a:pt x="353" y="517"/>
                      </a:lnTo>
                      <a:lnTo>
                        <a:pt x="316" y="527"/>
                      </a:lnTo>
                      <a:lnTo>
                        <a:pt x="346" y="531"/>
                      </a:lnTo>
                      <a:lnTo>
                        <a:pt x="376" y="535"/>
                      </a:lnTo>
                      <a:lnTo>
                        <a:pt x="359" y="513"/>
                      </a:lnTo>
                      <a:lnTo>
                        <a:pt x="369" y="478"/>
                      </a:lnTo>
                      <a:lnTo>
                        <a:pt x="389" y="496"/>
                      </a:lnTo>
                      <a:lnTo>
                        <a:pt x="382" y="531"/>
                      </a:lnTo>
                      <a:lnTo>
                        <a:pt x="413" y="544"/>
                      </a:lnTo>
                      <a:lnTo>
                        <a:pt x="336" y="566"/>
                      </a:lnTo>
                      <a:lnTo>
                        <a:pt x="410" y="562"/>
                      </a:lnTo>
                      <a:lnTo>
                        <a:pt x="419" y="575"/>
                      </a:lnTo>
                      <a:lnTo>
                        <a:pt x="440" y="557"/>
                      </a:lnTo>
                      <a:lnTo>
                        <a:pt x="453" y="575"/>
                      </a:lnTo>
                      <a:lnTo>
                        <a:pt x="490" y="513"/>
                      </a:lnTo>
                      <a:lnTo>
                        <a:pt x="510" y="523"/>
                      </a:lnTo>
                      <a:lnTo>
                        <a:pt x="523" y="583"/>
                      </a:lnTo>
                      <a:lnTo>
                        <a:pt x="467" y="544"/>
                      </a:lnTo>
                      <a:lnTo>
                        <a:pt x="484" y="566"/>
                      </a:lnTo>
                      <a:lnTo>
                        <a:pt x="517" y="557"/>
                      </a:lnTo>
                      <a:lnTo>
                        <a:pt x="521" y="583"/>
                      </a:lnTo>
                      <a:lnTo>
                        <a:pt x="517" y="605"/>
                      </a:lnTo>
                      <a:lnTo>
                        <a:pt x="490" y="557"/>
                      </a:lnTo>
                      <a:lnTo>
                        <a:pt x="447" y="605"/>
                      </a:lnTo>
                      <a:lnTo>
                        <a:pt x="402" y="579"/>
                      </a:lnTo>
                      <a:lnTo>
                        <a:pt x="426" y="610"/>
                      </a:lnTo>
                      <a:lnTo>
                        <a:pt x="467" y="618"/>
                      </a:lnTo>
                      <a:lnTo>
                        <a:pt x="500" y="622"/>
                      </a:lnTo>
                      <a:lnTo>
                        <a:pt x="531" y="680"/>
                      </a:lnTo>
                      <a:lnTo>
                        <a:pt x="433" y="622"/>
                      </a:lnTo>
                      <a:lnTo>
                        <a:pt x="433" y="644"/>
                      </a:lnTo>
                      <a:lnTo>
                        <a:pt x="353" y="650"/>
                      </a:lnTo>
                      <a:lnTo>
                        <a:pt x="329" y="631"/>
                      </a:lnTo>
                      <a:lnTo>
                        <a:pt x="305" y="650"/>
                      </a:lnTo>
                      <a:lnTo>
                        <a:pt x="349" y="650"/>
                      </a:lnTo>
                      <a:lnTo>
                        <a:pt x="443" y="650"/>
                      </a:lnTo>
                      <a:lnTo>
                        <a:pt x="484" y="640"/>
                      </a:lnTo>
                      <a:lnTo>
                        <a:pt x="521" y="650"/>
                      </a:lnTo>
                      <a:lnTo>
                        <a:pt x="523" y="676"/>
                      </a:lnTo>
                      <a:lnTo>
                        <a:pt x="443" y="676"/>
                      </a:lnTo>
                      <a:lnTo>
                        <a:pt x="440" y="684"/>
                      </a:lnTo>
                      <a:lnTo>
                        <a:pt x="426" y="671"/>
                      </a:lnTo>
                      <a:lnTo>
                        <a:pt x="393" y="676"/>
                      </a:lnTo>
                      <a:lnTo>
                        <a:pt x="410" y="680"/>
                      </a:lnTo>
                      <a:lnTo>
                        <a:pt x="376" y="706"/>
                      </a:lnTo>
                      <a:lnTo>
                        <a:pt x="419" y="680"/>
                      </a:lnTo>
                      <a:lnTo>
                        <a:pt x="440" y="684"/>
                      </a:lnTo>
                      <a:lnTo>
                        <a:pt x="487" y="680"/>
                      </a:lnTo>
                      <a:lnTo>
                        <a:pt x="531" y="684"/>
                      </a:lnTo>
                      <a:lnTo>
                        <a:pt x="500" y="693"/>
                      </a:lnTo>
                      <a:lnTo>
                        <a:pt x="504" y="715"/>
                      </a:lnTo>
                      <a:lnTo>
                        <a:pt x="517" y="715"/>
                      </a:lnTo>
                      <a:lnTo>
                        <a:pt x="514" y="702"/>
                      </a:lnTo>
                      <a:lnTo>
                        <a:pt x="548" y="698"/>
                      </a:lnTo>
                      <a:lnTo>
                        <a:pt x="615" y="680"/>
                      </a:lnTo>
                      <a:lnTo>
                        <a:pt x="662" y="711"/>
                      </a:lnTo>
                      <a:lnTo>
                        <a:pt x="662" y="724"/>
                      </a:lnTo>
                      <a:lnTo>
                        <a:pt x="574" y="728"/>
                      </a:lnTo>
                      <a:lnTo>
                        <a:pt x="544" y="719"/>
                      </a:lnTo>
                      <a:lnTo>
                        <a:pt x="523" y="728"/>
                      </a:lnTo>
                      <a:lnTo>
                        <a:pt x="541" y="732"/>
                      </a:lnTo>
                      <a:lnTo>
                        <a:pt x="578" y="741"/>
                      </a:lnTo>
                      <a:lnTo>
                        <a:pt x="618" y="732"/>
                      </a:lnTo>
                      <a:lnTo>
                        <a:pt x="685" y="741"/>
                      </a:lnTo>
                      <a:lnTo>
                        <a:pt x="685" y="759"/>
                      </a:lnTo>
                      <a:lnTo>
                        <a:pt x="713" y="702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" name="Google Shape;11;p1"/>
                <p:cNvSpPr/>
                <p:nvPr/>
              </p:nvSpPr>
              <p:spPr>
                <a:xfrm>
                  <a:off x="6681787" y="3937000"/>
                  <a:ext cx="1162050" cy="1657350"/>
                </a:xfrm>
                <a:custGeom>
                  <a:rect b="b" l="l" r="r" t="t"/>
                  <a:pathLst>
                    <a:path extrusionOk="0" h="1043" w="731">
                      <a:moveTo>
                        <a:pt x="523" y="1016"/>
                      </a:moveTo>
                      <a:lnTo>
                        <a:pt x="516" y="968"/>
                      </a:lnTo>
                      <a:lnTo>
                        <a:pt x="509" y="945"/>
                      </a:lnTo>
                      <a:lnTo>
                        <a:pt x="509" y="932"/>
                      </a:lnTo>
                      <a:lnTo>
                        <a:pt x="496" y="871"/>
                      </a:lnTo>
                      <a:lnTo>
                        <a:pt x="490" y="867"/>
                      </a:lnTo>
                      <a:lnTo>
                        <a:pt x="490" y="862"/>
                      </a:lnTo>
                      <a:lnTo>
                        <a:pt x="490" y="853"/>
                      </a:lnTo>
                      <a:lnTo>
                        <a:pt x="476" y="814"/>
                      </a:lnTo>
                      <a:lnTo>
                        <a:pt x="465" y="805"/>
                      </a:lnTo>
                      <a:lnTo>
                        <a:pt x="452" y="796"/>
                      </a:lnTo>
                      <a:lnTo>
                        <a:pt x="442" y="775"/>
                      </a:lnTo>
                      <a:lnTo>
                        <a:pt x="425" y="762"/>
                      </a:lnTo>
                      <a:lnTo>
                        <a:pt x="398" y="753"/>
                      </a:lnTo>
                      <a:lnTo>
                        <a:pt x="358" y="743"/>
                      </a:lnTo>
                      <a:lnTo>
                        <a:pt x="348" y="753"/>
                      </a:lnTo>
                      <a:lnTo>
                        <a:pt x="328" y="753"/>
                      </a:lnTo>
                      <a:lnTo>
                        <a:pt x="322" y="740"/>
                      </a:lnTo>
                      <a:lnTo>
                        <a:pt x="311" y="736"/>
                      </a:lnTo>
                      <a:lnTo>
                        <a:pt x="294" y="740"/>
                      </a:lnTo>
                      <a:lnTo>
                        <a:pt x="282" y="730"/>
                      </a:lnTo>
                      <a:lnTo>
                        <a:pt x="268" y="740"/>
                      </a:lnTo>
                      <a:lnTo>
                        <a:pt x="258" y="740"/>
                      </a:lnTo>
                      <a:lnTo>
                        <a:pt x="251" y="743"/>
                      </a:lnTo>
                      <a:lnTo>
                        <a:pt x="235" y="753"/>
                      </a:lnTo>
                      <a:lnTo>
                        <a:pt x="245" y="743"/>
                      </a:lnTo>
                      <a:lnTo>
                        <a:pt x="245" y="740"/>
                      </a:lnTo>
                      <a:lnTo>
                        <a:pt x="245" y="736"/>
                      </a:lnTo>
                      <a:lnTo>
                        <a:pt x="241" y="726"/>
                      </a:lnTo>
                      <a:lnTo>
                        <a:pt x="160" y="718"/>
                      </a:lnTo>
                      <a:lnTo>
                        <a:pt x="144" y="718"/>
                      </a:lnTo>
                      <a:lnTo>
                        <a:pt x="127" y="718"/>
                      </a:lnTo>
                      <a:lnTo>
                        <a:pt x="107" y="722"/>
                      </a:lnTo>
                      <a:lnTo>
                        <a:pt x="97" y="736"/>
                      </a:lnTo>
                      <a:lnTo>
                        <a:pt x="64" y="740"/>
                      </a:lnTo>
                      <a:lnTo>
                        <a:pt x="74" y="730"/>
                      </a:lnTo>
                      <a:lnTo>
                        <a:pt x="80" y="726"/>
                      </a:lnTo>
                      <a:lnTo>
                        <a:pt x="87" y="726"/>
                      </a:lnTo>
                      <a:lnTo>
                        <a:pt x="87" y="722"/>
                      </a:lnTo>
                      <a:lnTo>
                        <a:pt x="90" y="718"/>
                      </a:lnTo>
                      <a:lnTo>
                        <a:pt x="101" y="713"/>
                      </a:lnTo>
                      <a:lnTo>
                        <a:pt x="101" y="709"/>
                      </a:lnTo>
                      <a:lnTo>
                        <a:pt x="94" y="700"/>
                      </a:lnTo>
                      <a:lnTo>
                        <a:pt x="84" y="678"/>
                      </a:lnTo>
                      <a:lnTo>
                        <a:pt x="74" y="674"/>
                      </a:lnTo>
                      <a:lnTo>
                        <a:pt x="44" y="691"/>
                      </a:lnTo>
                      <a:lnTo>
                        <a:pt x="0" y="691"/>
                      </a:lnTo>
                      <a:lnTo>
                        <a:pt x="17" y="687"/>
                      </a:lnTo>
                      <a:lnTo>
                        <a:pt x="27" y="687"/>
                      </a:lnTo>
                      <a:lnTo>
                        <a:pt x="37" y="687"/>
                      </a:lnTo>
                      <a:lnTo>
                        <a:pt x="77" y="665"/>
                      </a:lnTo>
                      <a:lnTo>
                        <a:pt x="94" y="682"/>
                      </a:lnTo>
                      <a:lnTo>
                        <a:pt x="111" y="700"/>
                      </a:lnTo>
                      <a:lnTo>
                        <a:pt x="124" y="705"/>
                      </a:lnTo>
                      <a:lnTo>
                        <a:pt x="144" y="700"/>
                      </a:lnTo>
                      <a:lnTo>
                        <a:pt x="154" y="705"/>
                      </a:lnTo>
                      <a:lnTo>
                        <a:pt x="170" y="700"/>
                      </a:lnTo>
                      <a:lnTo>
                        <a:pt x="184" y="705"/>
                      </a:lnTo>
                      <a:lnTo>
                        <a:pt x="184" y="687"/>
                      </a:lnTo>
                      <a:lnTo>
                        <a:pt x="198" y="674"/>
                      </a:lnTo>
                      <a:lnTo>
                        <a:pt x="191" y="687"/>
                      </a:lnTo>
                      <a:lnTo>
                        <a:pt x="194" y="696"/>
                      </a:lnTo>
                      <a:lnTo>
                        <a:pt x="198" y="700"/>
                      </a:lnTo>
                      <a:lnTo>
                        <a:pt x="221" y="709"/>
                      </a:lnTo>
                      <a:lnTo>
                        <a:pt x="241" y="705"/>
                      </a:lnTo>
                      <a:lnTo>
                        <a:pt x="271" y="696"/>
                      </a:lnTo>
                      <a:lnTo>
                        <a:pt x="294" y="682"/>
                      </a:lnTo>
                      <a:lnTo>
                        <a:pt x="299" y="687"/>
                      </a:lnTo>
                      <a:lnTo>
                        <a:pt x="288" y="691"/>
                      </a:lnTo>
                      <a:lnTo>
                        <a:pt x="275" y="696"/>
                      </a:lnTo>
                      <a:lnTo>
                        <a:pt x="241" y="705"/>
                      </a:lnTo>
                      <a:lnTo>
                        <a:pt x="278" y="713"/>
                      </a:lnTo>
                      <a:lnTo>
                        <a:pt x="294" y="718"/>
                      </a:lnTo>
                      <a:lnTo>
                        <a:pt x="307" y="713"/>
                      </a:lnTo>
                      <a:lnTo>
                        <a:pt x="301" y="682"/>
                      </a:lnTo>
                      <a:lnTo>
                        <a:pt x="291" y="674"/>
                      </a:lnTo>
                      <a:lnTo>
                        <a:pt x="268" y="665"/>
                      </a:lnTo>
                      <a:lnTo>
                        <a:pt x="258" y="665"/>
                      </a:lnTo>
                      <a:lnTo>
                        <a:pt x="261" y="674"/>
                      </a:lnTo>
                      <a:lnTo>
                        <a:pt x="245" y="678"/>
                      </a:lnTo>
                      <a:lnTo>
                        <a:pt x="241" y="674"/>
                      </a:lnTo>
                      <a:lnTo>
                        <a:pt x="245" y="661"/>
                      </a:lnTo>
                      <a:lnTo>
                        <a:pt x="225" y="656"/>
                      </a:lnTo>
                      <a:lnTo>
                        <a:pt x="204" y="656"/>
                      </a:lnTo>
                      <a:lnTo>
                        <a:pt x="201" y="665"/>
                      </a:lnTo>
                      <a:lnTo>
                        <a:pt x="194" y="656"/>
                      </a:lnTo>
                      <a:lnTo>
                        <a:pt x="211" y="652"/>
                      </a:lnTo>
                      <a:lnTo>
                        <a:pt x="211" y="647"/>
                      </a:lnTo>
                      <a:lnTo>
                        <a:pt x="217" y="639"/>
                      </a:lnTo>
                      <a:lnTo>
                        <a:pt x="225" y="630"/>
                      </a:lnTo>
                      <a:lnTo>
                        <a:pt x="225" y="616"/>
                      </a:lnTo>
                      <a:lnTo>
                        <a:pt x="221" y="612"/>
                      </a:lnTo>
                      <a:lnTo>
                        <a:pt x="211" y="603"/>
                      </a:lnTo>
                      <a:lnTo>
                        <a:pt x="181" y="582"/>
                      </a:lnTo>
                      <a:lnTo>
                        <a:pt x="207" y="590"/>
                      </a:lnTo>
                      <a:lnTo>
                        <a:pt x="217" y="599"/>
                      </a:lnTo>
                      <a:lnTo>
                        <a:pt x="227" y="603"/>
                      </a:lnTo>
                      <a:lnTo>
                        <a:pt x="238" y="603"/>
                      </a:lnTo>
                      <a:lnTo>
                        <a:pt x="248" y="590"/>
                      </a:lnTo>
                      <a:lnTo>
                        <a:pt x="238" y="603"/>
                      </a:lnTo>
                      <a:lnTo>
                        <a:pt x="231" y="622"/>
                      </a:lnTo>
                      <a:lnTo>
                        <a:pt x="227" y="639"/>
                      </a:lnTo>
                      <a:lnTo>
                        <a:pt x="231" y="643"/>
                      </a:lnTo>
                      <a:lnTo>
                        <a:pt x="238" y="639"/>
                      </a:lnTo>
                      <a:lnTo>
                        <a:pt x="248" y="643"/>
                      </a:lnTo>
                      <a:lnTo>
                        <a:pt x="255" y="643"/>
                      </a:lnTo>
                      <a:lnTo>
                        <a:pt x="265" y="643"/>
                      </a:lnTo>
                      <a:lnTo>
                        <a:pt x="275" y="643"/>
                      </a:lnTo>
                      <a:lnTo>
                        <a:pt x="291" y="647"/>
                      </a:lnTo>
                      <a:lnTo>
                        <a:pt x="268" y="594"/>
                      </a:lnTo>
                      <a:lnTo>
                        <a:pt x="258" y="594"/>
                      </a:lnTo>
                      <a:lnTo>
                        <a:pt x="282" y="594"/>
                      </a:lnTo>
                      <a:lnTo>
                        <a:pt x="301" y="568"/>
                      </a:lnTo>
                      <a:lnTo>
                        <a:pt x="341" y="534"/>
                      </a:lnTo>
                      <a:lnTo>
                        <a:pt x="322" y="551"/>
                      </a:lnTo>
                      <a:lnTo>
                        <a:pt x="307" y="573"/>
                      </a:lnTo>
                      <a:lnTo>
                        <a:pt x="294" y="590"/>
                      </a:lnTo>
                      <a:lnTo>
                        <a:pt x="288" y="599"/>
                      </a:lnTo>
                      <a:lnTo>
                        <a:pt x="294" y="603"/>
                      </a:lnTo>
                      <a:lnTo>
                        <a:pt x="294" y="616"/>
                      </a:lnTo>
                      <a:lnTo>
                        <a:pt x="299" y="607"/>
                      </a:lnTo>
                      <a:lnTo>
                        <a:pt x="307" y="599"/>
                      </a:lnTo>
                      <a:lnTo>
                        <a:pt x="315" y="599"/>
                      </a:lnTo>
                      <a:lnTo>
                        <a:pt x="318" y="607"/>
                      </a:lnTo>
                      <a:lnTo>
                        <a:pt x="307" y="607"/>
                      </a:lnTo>
                      <a:lnTo>
                        <a:pt x="301" y="612"/>
                      </a:lnTo>
                      <a:lnTo>
                        <a:pt x="301" y="626"/>
                      </a:lnTo>
                      <a:lnTo>
                        <a:pt x="305" y="639"/>
                      </a:lnTo>
                      <a:lnTo>
                        <a:pt x="311" y="630"/>
                      </a:lnTo>
                      <a:lnTo>
                        <a:pt x="318" y="630"/>
                      </a:lnTo>
                      <a:lnTo>
                        <a:pt x="318" y="635"/>
                      </a:lnTo>
                      <a:lnTo>
                        <a:pt x="315" y="639"/>
                      </a:lnTo>
                      <a:lnTo>
                        <a:pt x="307" y="643"/>
                      </a:lnTo>
                      <a:lnTo>
                        <a:pt x="307" y="652"/>
                      </a:lnTo>
                      <a:lnTo>
                        <a:pt x="311" y="656"/>
                      </a:lnTo>
                      <a:lnTo>
                        <a:pt x="318" y="656"/>
                      </a:lnTo>
                      <a:lnTo>
                        <a:pt x="322" y="656"/>
                      </a:lnTo>
                      <a:lnTo>
                        <a:pt x="322" y="652"/>
                      </a:lnTo>
                      <a:lnTo>
                        <a:pt x="332" y="674"/>
                      </a:lnTo>
                      <a:lnTo>
                        <a:pt x="328" y="682"/>
                      </a:lnTo>
                      <a:lnTo>
                        <a:pt x="325" y="687"/>
                      </a:lnTo>
                      <a:lnTo>
                        <a:pt x="325" y="696"/>
                      </a:lnTo>
                      <a:lnTo>
                        <a:pt x="335" y="696"/>
                      </a:lnTo>
                      <a:lnTo>
                        <a:pt x="335" y="687"/>
                      </a:lnTo>
                      <a:lnTo>
                        <a:pt x="318" y="635"/>
                      </a:lnTo>
                      <a:lnTo>
                        <a:pt x="311" y="599"/>
                      </a:lnTo>
                      <a:lnTo>
                        <a:pt x="315" y="582"/>
                      </a:lnTo>
                      <a:lnTo>
                        <a:pt x="307" y="568"/>
                      </a:lnTo>
                      <a:lnTo>
                        <a:pt x="284" y="560"/>
                      </a:lnTo>
                      <a:lnTo>
                        <a:pt x="311" y="568"/>
                      </a:lnTo>
                      <a:lnTo>
                        <a:pt x="325" y="547"/>
                      </a:lnTo>
                      <a:lnTo>
                        <a:pt x="318" y="560"/>
                      </a:lnTo>
                      <a:lnTo>
                        <a:pt x="325" y="573"/>
                      </a:lnTo>
                      <a:lnTo>
                        <a:pt x="322" y="586"/>
                      </a:lnTo>
                      <a:lnTo>
                        <a:pt x="328" y="594"/>
                      </a:lnTo>
                      <a:lnTo>
                        <a:pt x="322" y="603"/>
                      </a:lnTo>
                      <a:lnTo>
                        <a:pt x="328" y="626"/>
                      </a:lnTo>
                      <a:lnTo>
                        <a:pt x="332" y="647"/>
                      </a:lnTo>
                      <a:lnTo>
                        <a:pt x="348" y="665"/>
                      </a:lnTo>
                      <a:lnTo>
                        <a:pt x="362" y="661"/>
                      </a:lnTo>
                      <a:lnTo>
                        <a:pt x="351" y="647"/>
                      </a:lnTo>
                      <a:lnTo>
                        <a:pt x="348" y="630"/>
                      </a:lnTo>
                      <a:lnTo>
                        <a:pt x="338" y="622"/>
                      </a:lnTo>
                      <a:lnTo>
                        <a:pt x="341" y="607"/>
                      </a:lnTo>
                      <a:lnTo>
                        <a:pt x="348" y="594"/>
                      </a:lnTo>
                      <a:lnTo>
                        <a:pt x="356" y="607"/>
                      </a:lnTo>
                      <a:lnTo>
                        <a:pt x="351" y="612"/>
                      </a:lnTo>
                      <a:lnTo>
                        <a:pt x="351" y="622"/>
                      </a:lnTo>
                      <a:lnTo>
                        <a:pt x="356" y="639"/>
                      </a:lnTo>
                      <a:lnTo>
                        <a:pt x="362" y="643"/>
                      </a:lnTo>
                      <a:lnTo>
                        <a:pt x="368" y="643"/>
                      </a:lnTo>
                      <a:lnTo>
                        <a:pt x="372" y="639"/>
                      </a:lnTo>
                      <a:lnTo>
                        <a:pt x="379" y="630"/>
                      </a:lnTo>
                      <a:lnTo>
                        <a:pt x="375" y="616"/>
                      </a:lnTo>
                      <a:lnTo>
                        <a:pt x="379" y="612"/>
                      </a:lnTo>
                      <a:lnTo>
                        <a:pt x="392" y="616"/>
                      </a:lnTo>
                      <a:lnTo>
                        <a:pt x="392" y="626"/>
                      </a:lnTo>
                      <a:lnTo>
                        <a:pt x="389" y="622"/>
                      </a:lnTo>
                      <a:lnTo>
                        <a:pt x="385" y="630"/>
                      </a:lnTo>
                      <a:lnTo>
                        <a:pt x="379" y="639"/>
                      </a:lnTo>
                      <a:lnTo>
                        <a:pt x="379" y="652"/>
                      </a:lnTo>
                      <a:lnTo>
                        <a:pt x="382" y="665"/>
                      </a:lnTo>
                      <a:lnTo>
                        <a:pt x="402" y="652"/>
                      </a:lnTo>
                      <a:lnTo>
                        <a:pt x="408" y="647"/>
                      </a:lnTo>
                      <a:lnTo>
                        <a:pt x="402" y="626"/>
                      </a:lnTo>
                      <a:lnTo>
                        <a:pt x="415" y="635"/>
                      </a:lnTo>
                      <a:lnTo>
                        <a:pt x="419" y="643"/>
                      </a:lnTo>
                      <a:lnTo>
                        <a:pt x="419" y="652"/>
                      </a:lnTo>
                      <a:lnTo>
                        <a:pt x="415" y="656"/>
                      </a:lnTo>
                      <a:lnTo>
                        <a:pt x="423" y="665"/>
                      </a:lnTo>
                      <a:lnTo>
                        <a:pt x="415" y="670"/>
                      </a:lnTo>
                      <a:lnTo>
                        <a:pt x="412" y="661"/>
                      </a:lnTo>
                      <a:lnTo>
                        <a:pt x="398" y="665"/>
                      </a:lnTo>
                      <a:lnTo>
                        <a:pt x="398" y="674"/>
                      </a:lnTo>
                      <a:lnTo>
                        <a:pt x="405" y="674"/>
                      </a:lnTo>
                      <a:lnTo>
                        <a:pt x="412" y="670"/>
                      </a:lnTo>
                      <a:lnTo>
                        <a:pt x="419" y="678"/>
                      </a:lnTo>
                      <a:lnTo>
                        <a:pt x="412" y="682"/>
                      </a:lnTo>
                      <a:lnTo>
                        <a:pt x="412" y="691"/>
                      </a:lnTo>
                      <a:lnTo>
                        <a:pt x="419" y="691"/>
                      </a:lnTo>
                      <a:lnTo>
                        <a:pt x="419" y="709"/>
                      </a:lnTo>
                      <a:lnTo>
                        <a:pt x="423" y="718"/>
                      </a:lnTo>
                      <a:lnTo>
                        <a:pt x="429" y="722"/>
                      </a:lnTo>
                      <a:lnTo>
                        <a:pt x="432" y="718"/>
                      </a:lnTo>
                      <a:lnTo>
                        <a:pt x="429" y="709"/>
                      </a:lnTo>
                      <a:lnTo>
                        <a:pt x="419" y="705"/>
                      </a:lnTo>
                      <a:lnTo>
                        <a:pt x="425" y="696"/>
                      </a:lnTo>
                      <a:lnTo>
                        <a:pt x="436" y="696"/>
                      </a:lnTo>
                      <a:lnTo>
                        <a:pt x="449" y="696"/>
                      </a:lnTo>
                      <a:lnTo>
                        <a:pt x="459" y="709"/>
                      </a:lnTo>
                      <a:lnTo>
                        <a:pt x="472" y="726"/>
                      </a:lnTo>
                      <a:lnTo>
                        <a:pt x="476" y="740"/>
                      </a:lnTo>
                      <a:lnTo>
                        <a:pt x="496" y="762"/>
                      </a:lnTo>
                      <a:lnTo>
                        <a:pt x="506" y="770"/>
                      </a:lnTo>
                      <a:lnTo>
                        <a:pt x="506" y="757"/>
                      </a:lnTo>
                      <a:lnTo>
                        <a:pt x="506" y="747"/>
                      </a:lnTo>
                      <a:lnTo>
                        <a:pt x="496" y="713"/>
                      </a:lnTo>
                      <a:lnTo>
                        <a:pt x="490" y="722"/>
                      </a:lnTo>
                      <a:lnTo>
                        <a:pt x="486" y="713"/>
                      </a:lnTo>
                      <a:lnTo>
                        <a:pt x="490" y="709"/>
                      </a:lnTo>
                      <a:lnTo>
                        <a:pt x="492" y="696"/>
                      </a:lnTo>
                      <a:lnTo>
                        <a:pt x="486" y="674"/>
                      </a:lnTo>
                      <a:lnTo>
                        <a:pt x="476" y="665"/>
                      </a:lnTo>
                      <a:lnTo>
                        <a:pt x="442" y="647"/>
                      </a:lnTo>
                      <a:lnTo>
                        <a:pt x="439" y="652"/>
                      </a:lnTo>
                      <a:lnTo>
                        <a:pt x="423" y="639"/>
                      </a:lnTo>
                      <a:lnTo>
                        <a:pt x="429" y="635"/>
                      </a:lnTo>
                      <a:lnTo>
                        <a:pt x="446" y="647"/>
                      </a:lnTo>
                      <a:lnTo>
                        <a:pt x="465" y="656"/>
                      </a:lnTo>
                      <a:lnTo>
                        <a:pt x="462" y="647"/>
                      </a:lnTo>
                      <a:lnTo>
                        <a:pt x="459" y="652"/>
                      </a:lnTo>
                      <a:lnTo>
                        <a:pt x="452" y="647"/>
                      </a:lnTo>
                      <a:lnTo>
                        <a:pt x="456" y="643"/>
                      </a:lnTo>
                      <a:lnTo>
                        <a:pt x="459" y="639"/>
                      </a:lnTo>
                      <a:lnTo>
                        <a:pt x="456" y="630"/>
                      </a:lnTo>
                      <a:lnTo>
                        <a:pt x="446" y="630"/>
                      </a:lnTo>
                      <a:lnTo>
                        <a:pt x="432" y="635"/>
                      </a:lnTo>
                      <a:lnTo>
                        <a:pt x="439" y="622"/>
                      </a:lnTo>
                      <a:lnTo>
                        <a:pt x="452" y="612"/>
                      </a:lnTo>
                      <a:lnTo>
                        <a:pt x="408" y="499"/>
                      </a:lnTo>
                      <a:lnTo>
                        <a:pt x="382" y="420"/>
                      </a:lnTo>
                      <a:lnTo>
                        <a:pt x="315" y="410"/>
                      </a:lnTo>
                      <a:lnTo>
                        <a:pt x="214" y="410"/>
                      </a:lnTo>
                      <a:lnTo>
                        <a:pt x="258" y="405"/>
                      </a:lnTo>
                      <a:lnTo>
                        <a:pt x="291" y="405"/>
                      </a:lnTo>
                      <a:lnTo>
                        <a:pt x="299" y="388"/>
                      </a:lnTo>
                      <a:lnTo>
                        <a:pt x="307" y="384"/>
                      </a:lnTo>
                      <a:lnTo>
                        <a:pt x="307" y="371"/>
                      </a:lnTo>
                      <a:lnTo>
                        <a:pt x="307" y="358"/>
                      </a:lnTo>
                      <a:lnTo>
                        <a:pt x="318" y="349"/>
                      </a:lnTo>
                      <a:lnTo>
                        <a:pt x="315" y="336"/>
                      </a:lnTo>
                      <a:lnTo>
                        <a:pt x="318" y="305"/>
                      </a:lnTo>
                      <a:lnTo>
                        <a:pt x="318" y="287"/>
                      </a:lnTo>
                      <a:lnTo>
                        <a:pt x="328" y="293"/>
                      </a:lnTo>
                      <a:lnTo>
                        <a:pt x="332" y="305"/>
                      </a:lnTo>
                      <a:lnTo>
                        <a:pt x="325" y="305"/>
                      </a:lnTo>
                      <a:lnTo>
                        <a:pt x="328" y="322"/>
                      </a:lnTo>
                      <a:lnTo>
                        <a:pt x="335" y="332"/>
                      </a:lnTo>
                      <a:lnTo>
                        <a:pt x="328" y="341"/>
                      </a:lnTo>
                      <a:lnTo>
                        <a:pt x="332" y="349"/>
                      </a:lnTo>
                      <a:lnTo>
                        <a:pt x="328" y="362"/>
                      </a:lnTo>
                      <a:lnTo>
                        <a:pt x="328" y="371"/>
                      </a:lnTo>
                      <a:lnTo>
                        <a:pt x="322" y="371"/>
                      </a:lnTo>
                      <a:lnTo>
                        <a:pt x="318" y="375"/>
                      </a:lnTo>
                      <a:lnTo>
                        <a:pt x="307" y="393"/>
                      </a:lnTo>
                      <a:lnTo>
                        <a:pt x="307" y="397"/>
                      </a:lnTo>
                      <a:lnTo>
                        <a:pt x="328" y="401"/>
                      </a:lnTo>
                      <a:lnTo>
                        <a:pt x="335" y="401"/>
                      </a:lnTo>
                      <a:lnTo>
                        <a:pt x="345" y="405"/>
                      </a:lnTo>
                      <a:lnTo>
                        <a:pt x="382" y="405"/>
                      </a:lnTo>
                      <a:lnTo>
                        <a:pt x="379" y="371"/>
                      </a:lnTo>
                      <a:lnTo>
                        <a:pt x="368" y="354"/>
                      </a:lnTo>
                      <a:lnTo>
                        <a:pt x="356" y="345"/>
                      </a:lnTo>
                      <a:lnTo>
                        <a:pt x="341" y="341"/>
                      </a:lnTo>
                      <a:lnTo>
                        <a:pt x="332" y="345"/>
                      </a:lnTo>
                      <a:lnTo>
                        <a:pt x="322" y="345"/>
                      </a:lnTo>
                      <a:lnTo>
                        <a:pt x="318" y="332"/>
                      </a:lnTo>
                      <a:lnTo>
                        <a:pt x="318" y="318"/>
                      </a:lnTo>
                      <a:lnTo>
                        <a:pt x="315" y="318"/>
                      </a:lnTo>
                      <a:lnTo>
                        <a:pt x="318" y="293"/>
                      </a:lnTo>
                      <a:lnTo>
                        <a:pt x="328" y="293"/>
                      </a:lnTo>
                      <a:lnTo>
                        <a:pt x="335" y="305"/>
                      </a:lnTo>
                      <a:lnTo>
                        <a:pt x="328" y="310"/>
                      </a:lnTo>
                      <a:lnTo>
                        <a:pt x="332" y="318"/>
                      </a:lnTo>
                      <a:lnTo>
                        <a:pt x="341" y="327"/>
                      </a:lnTo>
                      <a:lnTo>
                        <a:pt x="348" y="332"/>
                      </a:lnTo>
                      <a:lnTo>
                        <a:pt x="356" y="327"/>
                      </a:lnTo>
                      <a:lnTo>
                        <a:pt x="351" y="322"/>
                      </a:lnTo>
                      <a:lnTo>
                        <a:pt x="351" y="314"/>
                      </a:lnTo>
                      <a:lnTo>
                        <a:pt x="341" y="310"/>
                      </a:lnTo>
                      <a:lnTo>
                        <a:pt x="332" y="297"/>
                      </a:lnTo>
                      <a:lnTo>
                        <a:pt x="322" y="293"/>
                      </a:lnTo>
                      <a:lnTo>
                        <a:pt x="315" y="297"/>
                      </a:lnTo>
                      <a:lnTo>
                        <a:pt x="311" y="301"/>
                      </a:lnTo>
                      <a:lnTo>
                        <a:pt x="307" y="305"/>
                      </a:lnTo>
                      <a:lnTo>
                        <a:pt x="305" y="310"/>
                      </a:lnTo>
                      <a:lnTo>
                        <a:pt x="301" y="314"/>
                      </a:lnTo>
                      <a:lnTo>
                        <a:pt x="294" y="327"/>
                      </a:lnTo>
                      <a:lnTo>
                        <a:pt x="282" y="336"/>
                      </a:lnTo>
                      <a:lnTo>
                        <a:pt x="278" y="327"/>
                      </a:lnTo>
                      <a:lnTo>
                        <a:pt x="291" y="318"/>
                      </a:lnTo>
                      <a:lnTo>
                        <a:pt x="291" y="310"/>
                      </a:lnTo>
                      <a:lnTo>
                        <a:pt x="299" y="305"/>
                      </a:lnTo>
                      <a:lnTo>
                        <a:pt x="301" y="297"/>
                      </a:lnTo>
                      <a:lnTo>
                        <a:pt x="299" y="287"/>
                      </a:lnTo>
                      <a:lnTo>
                        <a:pt x="288" y="283"/>
                      </a:lnTo>
                      <a:lnTo>
                        <a:pt x="278" y="270"/>
                      </a:lnTo>
                      <a:lnTo>
                        <a:pt x="278" y="253"/>
                      </a:lnTo>
                      <a:lnTo>
                        <a:pt x="282" y="270"/>
                      </a:lnTo>
                      <a:lnTo>
                        <a:pt x="288" y="279"/>
                      </a:lnTo>
                      <a:lnTo>
                        <a:pt x="301" y="257"/>
                      </a:lnTo>
                      <a:lnTo>
                        <a:pt x="299" y="239"/>
                      </a:lnTo>
                      <a:lnTo>
                        <a:pt x="301" y="226"/>
                      </a:lnTo>
                      <a:lnTo>
                        <a:pt x="307" y="231"/>
                      </a:lnTo>
                      <a:lnTo>
                        <a:pt x="311" y="244"/>
                      </a:lnTo>
                      <a:lnTo>
                        <a:pt x="328" y="248"/>
                      </a:lnTo>
                      <a:lnTo>
                        <a:pt x="335" y="231"/>
                      </a:lnTo>
                      <a:lnTo>
                        <a:pt x="315" y="218"/>
                      </a:lnTo>
                      <a:lnTo>
                        <a:pt x="307" y="199"/>
                      </a:lnTo>
                      <a:lnTo>
                        <a:pt x="315" y="199"/>
                      </a:lnTo>
                      <a:lnTo>
                        <a:pt x="322" y="214"/>
                      </a:lnTo>
                      <a:lnTo>
                        <a:pt x="332" y="222"/>
                      </a:lnTo>
                      <a:lnTo>
                        <a:pt x="328" y="199"/>
                      </a:lnTo>
                      <a:lnTo>
                        <a:pt x="311" y="195"/>
                      </a:lnTo>
                      <a:lnTo>
                        <a:pt x="299" y="199"/>
                      </a:lnTo>
                      <a:lnTo>
                        <a:pt x="301" y="218"/>
                      </a:lnTo>
                      <a:lnTo>
                        <a:pt x="301" y="239"/>
                      </a:lnTo>
                      <a:lnTo>
                        <a:pt x="291" y="239"/>
                      </a:lnTo>
                      <a:lnTo>
                        <a:pt x="288" y="222"/>
                      </a:lnTo>
                      <a:lnTo>
                        <a:pt x="291" y="191"/>
                      </a:lnTo>
                      <a:lnTo>
                        <a:pt x="305" y="182"/>
                      </a:lnTo>
                      <a:lnTo>
                        <a:pt x="322" y="187"/>
                      </a:lnTo>
                      <a:lnTo>
                        <a:pt x="328" y="169"/>
                      </a:lnTo>
                      <a:lnTo>
                        <a:pt x="322" y="160"/>
                      </a:lnTo>
                      <a:lnTo>
                        <a:pt x="311" y="169"/>
                      </a:lnTo>
                      <a:lnTo>
                        <a:pt x="305" y="182"/>
                      </a:lnTo>
                      <a:lnTo>
                        <a:pt x="301" y="169"/>
                      </a:lnTo>
                      <a:lnTo>
                        <a:pt x="301" y="151"/>
                      </a:lnTo>
                      <a:lnTo>
                        <a:pt x="305" y="125"/>
                      </a:lnTo>
                      <a:lnTo>
                        <a:pt x="307" y="112"/>
                      </a:lnTo>
                      <a:lnTo>
                        <a:pt x="322" y="112"/>
                      </a:lnTo>
                      <a:lnTo>
                        <a:pt x="332" y="121"/>
                      </a:lnTo>
                      <a:lnTo>
                        <a:pt x="325" y="64"/>
                      </a:lnTo>
                      <a:lnTo>
                        <a:pt x="307" y="73"/>
                      </a:lnTo>
                      <a:lnTo>
                        <a:pt x="291" y="81"/>
                      </a:lnTo>
                      <a:lnTo>
                        <a:pt x="291" y="99"/>
                      </a:lnTo>
                      <a:lnTo>
                        <a:pt x="284" y="95"/>
                      </a:lnTo>
                      <a:lnTo>
                        <a:pt x="265" y="95"/>
                      </a:lnTo>
                      <a:lnTo>
                        <a:pt x="251" y="104"/>
                      </a:lnTo>
                      <a:lnTo>
                        <a:pt x="248" y="108"/>
                      </a:lnTo>
                      <a:lnTo>
                        <a:pt x="245" y="99"/>
                      </a:lnTo>
                      <a:lnTo>
                        <a:pt x="248" y="91"/>
                      </a:lnTo>
                      <a:lnTo>
                        <a:pt x="255" y="81"/>
                      </a:lnTo>
                      <a:lnTo>
                        <a:pt x="265" y="91"/>
                      </a:lnTo>
                      <a:lnTo>
                        <a:pt x="275" y="91"/>
                      </a:lnTo>
                      <a:lnTo>
                        <a:pt x="282" y="85"/>
                      </a:lnTo>
                      <a:lnTo>
                        <a:pt x="282" y="77"/>
                      </a:lnTo>
                      <a:lnTo>
                        <a:pt x="288" y="73"/>
                      </a:lnTo>
                      <a:lnTo>
                        <a:pt x="301" y="73"/>
                      </a:lnTo>
                      <a:lnTo>
                        <a:pt x="305" y="64"/>
                      </a:lnTo>
                      <a:lnTo>
                        <a:pt x="311" y="68"/>
                      </a:lnTo>
                      <a:lnTo>
                        <a:pt x="318" y="64"/>
                      </a:lnTo>
                      <a:lnTo>
                        <a:pt x="311" y="21"/>
                      </a:lnTo>
                      <a:lnTo>
                        <a:pt x="375" y="0"/>
                      </a:lnTo>
                      <a:lnTo>
                        <a:pt x="368" y="50"/>
                      </a:lnTo>
                      <a:lnTo>
                        <a:pt x="366" y="64"/>
                      </a:lnTo>
                      <a:lnTo>
                        <a:pt x="372" y="64"/>
                      </a:lnTo>
                      <a:lnTo>
                        <a:pt x="379" y="55"/>
                      </a:lnTo>
                      <a:lnTo>
                        <a:pt x="382" y="55"/>
                      </a:lnTo>
                      <a:lnTo>
                        <a:pt x="385" y="68"/>
                      </a:lnTo>
                      <a:lnTo>
                        <a:pt x="379" y="73"/>
                      </a:lnTo>
                      <a:lnTo>
                        <a:pt x="372" y="77"/>
                      </a:lnTo>
                      <a:lnTo>
                        <a:pt x="375" y="91"/>
                      </a:lnTo>
                      <a:lnTo>
                        <a:pt x="379" y="91"/>
                      </a:lnTo>
                      <a:lnTo>
                        <a:pt x="382" y="85"/>
                      </a:lnTo>
                      <a:lnTo>
                        <a:pt x="382" y="81"/>
                      </a:lnTo>
                      <a:lnTo>
                        <a:pt x="382" y="68"/>
                      </a:lnTo>
                      <a:lnTo>
                        <a:pt x="389" y="64"/>
                      </a:lnTo>
                      <a:lnTo>
                        <a:pt x="389" y="81"/>
                      </a:lnTo>
                      <a:lnTo>
                        <a:pt x="398" y="85"/>
                      </a:lnTo>
                      <a:lnTo>
                        <a:pt x="392" y="99"/>
                      </a:lnTo>
                      <a:lnTo>
                        <a:pt x="405" y="95"/>
                      </a:lnTo>
                      <a:lnTo>
                        <a:pt x="419" y="91"/>
                      </a:lnTo>
                      <a:lnTo>
                        <a:pt x="436" y="85"/>
                      </a:lnTo>
                      <a:lnTo>
                        <a:pt x="446" y="85"/>
                      </a:lnTo>
                      <a:lnTo>
                        <a:pt x="449" y="95"/>
                      </a:lnTo>
                      <a:lnTo>
                        <a:pt x="465" y="91"/>
                      </a:lnTo>
                      <a:lnTo>
                        <a:pt x="469" y="95"/>
                      </a:lnTo>
                      <a:lnTo>
                        <a:pt x="490" y="91"/>
                      </a:lnTo>
                      <a:lnTo>
                        <a:pt x="503" y="99"/>
                      </a:lnTo>
                      <a:lnTo>
                        <a:pt x="519" y="99"/>
                      </a:lnTo>
                      <a:lnTo>
                        <a:pt x="519" y="73"/>
                      </a:lnTo>
                      <a:lnTo>
                        <a:pt x="523" y="73"/>
                      </a:lnTo>
                      <a:lnTo>
                        <a:pt x="523" y="95"/>
                      </a:lnTo>
                      <a:lnTo>
                        <a:pt x="537" y="104"/>
                      </a:lnTo>
                      <a:lnTo>
                        <a:pt x="543" y="95"/>
                      </a:lnTo>
                      <a:lnTo>
                        <a:pt x="549" y="95"/>
                      </a:lnTo>
                      <a:lnTo>
                        <a:pt x="556" y="108"/>
                      </a:lnTo>
                      <a:lnTo>
                        <a:pt x="573" y="108"/>
                      </a:lnTo>
                      <a:lnTo>
                        <a:pt x="570" y="95"/>
                      </a:lnTo>
                      <a:lnTo>
                        <a:pt x="580" y="95"/>
                      </a:lnTo>
                      <a:lnTo>
                        <a:pt x="576" y="104"/>
                      </a:lnTo>
                      <a:lnTo>
                        <a:pt x="570" y="104"/>
                      </a:lnTo>
                      <a:lnTo>
                        <a:pt x="576" y="112"/>
                      </a:lnTo>
                      <a:lnTo>
                        <a:pt x="586" y="112"/>
                      </a:lnTo>
                      <a:lnTo>
                        <a:pt x="586" y="104"/>
                      </a:lnTo>
                      <a:lnTo>
                        <a:pt x="583" y="95"/>
                      </a:lnTo>
                      <a:lnTo>
                        <a:pt x="589" y="95"/>
                      </a:lnTo>
                      <a:lnTo>
                        <a:pt x="589" y="68"/>
                      </a:lnTo>
                      <a:lnTo>
                        <a:pt x="600" y="95"/>
                      </a:lnTo>
                      <a:lnTo>
                        <a:pt x="609" y="108"/>
                      </a:lnTo>
                      <a:lnTo>
                        <a:pt x="619" y="112"/>
                      </a:lnTo>
                      <a:lnTo>
                        <a:pt x="627" y="104"/>
                      </a:lnTo>
                      <a:lnTo>
                        <a:pt x="640" y="116"/>
                      </a:lnTo>
                      <a:lnTo>
                        <a:pt x="640" y="73"/>
                      </a:lnTo>
                      <a:lnTo>
                        <a:pt x="657" y="64"/>
                      </a:lnTo>
                      <a:lnTo>
                        <a:pt x="657" y="91"/>
                      </a:lnTo>
                      <a:lnTo>
                        <a:pt x="660" y="99"/>
                      </a:lnTo>
                      <a:lnTo>
                        <a:pt x="667" y="112"/>
                      </a:lnTo>
                      <a:lnTo>
                        <a:pt x="663" y="121"/>
                      </a:lnTo>
                      <a:lnTo>
                        <a:pt x="657" y="112"/>
                      </a:lnTo>
                      <a:lnTo>
                        <a:pt x="650" y="121"/>
                      </a:lnTo>
                      <a:lnTo>
                        <a:pt x="640" y="116"/>
                      </a:lnTo>
                      <a:lnTo>
                        <a:pt x="627" y="112"/>
                      </a:lnTo>
                      <a:lnTo>
                        <a:pt x="623" y="125"/>
                      </a:lnTo>
                      <a:lnTo>
                        <a:pt x="633" y="130"/>
                      </a:lnTo>
                      <a:lnTo>
                        <a:pt x="647" y="130"/>
                      </a:lnTo>
                      <a:lnTo>
                        <a:pt x="650" y="143"/>
                      </a:lnTo>
                      <a:lnTo>
                        <a:pt x="660" y="151"/>
                      </a:lnTo>
                      <a:lnTo>
                        <a:pt x="670" y="143"/>
                      </a:lnTo>
                      <a:lnTo>
                        <a:pt x="667" y="130"/>
                      </a:lnTo>
                      <a:lnTo>
                        <a:pt x="674" y="116"/>
                      </a:lnTo>
                      <a:lnTo>
                        <a:pt x="667" y="95"/>
                      </a:lnTo>
                      <a:lnTo>
                        <a:pt x="674" y="68"/>
                      </a:lnTo>
                      <a:lnTo>
                        <a:pt x="676" y="68"/>
                      </a:lnTo>
                      <a:lnTo>
                        <a:pt x="684" y="81"/>
                      </a:lnTo>
                      <a:lnTo>
                        <a:pt x="676" y="85"/>
                      </a:lnTo>
                      <a:lnTo>
                        <a:pt x="684" y="95"/>
                      </a:lnTo>
                      <a:lnTo>
                        <a:pt x="697" y="91"/>
                      </a:lnTo>
                      <a:lnTo>
                        <a:pt x="707" y="91"/>
                      </a:lnTo>
                      <a:lnTo>
                        <a:pt x="700" y="104"/>
                      </a:lnTo>
                      <a:lnTo>
                        <a:pt x="703" y="112"/>
                      </a:lnTo>
                      <a:lnTo>
                        <a:pt x="690" y="116"/>
                      </a:lnTo>
                      <a:lnTo>
                        <a:pt x="700" y="130"/>
                      </a:lnTo>
                      <a:lnTo>
                        <a:pt x="707" y="143"/>
                      </a:lnTo>
                      <a:lnTo>
                        <a:pt x="697" y="165"/>
                      </a:lnTo>
                      <a:lnTo>
                        <a:pt x="680" y="156"/>
                      </a:lnTo>
                      <a:lnTo>
                        <a:pt x="676" y="178"/>
                      </a:lnTo>
                      <a:lnTo>
                        <a:pt x="690" y="182"/>
                      </a:lnTo>
                      <a:lnTo>
                        <a:pt x="684" y="191"/>
                      </a:lnTo>
                      <a:lnTo>
                        <a:pt x="674" y="178"/>
                      </a:lnTo>
                      <a:lnTo>
                        <a:pt x="674" y="191"/>
                      </a:lnTo>
                      <a:lnTo>
                        <a:pt x="684" y="199"/>
                      </a:lnTo>
                      <a:lnTo>
                        <a:pt x="653" y="187"/>
                      </a:lnTo>
                      <a:lnTo>
                        <a:pt x="633" y="169"/>
                      </a:lnTo>
                      <a:lnTo>
                        <a:pt x="617" y="178"/>
                      </a:lnTo>
                      <a:lnTo>
                        <a:pt x="596" y="169"/>
                      </a:lnTo>
                      <a:lnTo>
                        <a:pt x="593" y="160"/>
                      </a:lnTo>
                      <a:lnTo>
                        <a:pt x="613" y="151"/>
                      </a:lnTo>
                      <a:lnTo>
                        <a:pt x="609" y="139"/>
                      </a:lnTo>
                      <a:lnTo>
                        <a:pt x="593" y="134"/>
                      </a:lnTo>
                      <a:lnTo>
                        <a:pt x="589" y="151"/>
                      </a:lnTo>
                      <a:lnTo>
                        <a:pt x="576" y="147"/>
                      </a:lnTo>
                      <a:lnTo>
                        <a:pt x="573" y="134"/>
                      </a:lnTo>
                      <a:lnTo>
                        <a:pt x="570" y="156"/>
                      </a:lnTo>
                      <a:lnTo>
                        <a:pt x="553" y="173"/>
                      </a:lnTo>
                      <a:lnTo>
                        <a:pt x="543" y="165"/>
                      </a:lnTo>
                      <a:lnTo>
                        <a:pt x="546" y="139"/>
                      </a:lnTo>
                      <a:lnTo>
                        <a:pt x="543" y="121"/>
                      </a:lnTo>
                      <a:lnTo>
                        <a:pt x="529" y="125"/>
                      </a:lnTo>
                      <a:lnTo>
                        <a:pt x="509" y="121"/>
                      </a:lnTo>
                      <a:lnTo>
                        <a:pt x="482" y="112"/>
                      </a:lnTo>
                      <a:lnTo>
                        <a:pt x="439" y="112"/>
                      </a:lnTo>
                      <a:lnTo>
                        <a:pt x="425" y="112"/>
                      </a:lnTo>
                      <a:lnTo>
                        <a:pt x="429" y="121"/>
                      </a:lnTo>
                      <a:lnTo>
                        <a:pt x="429" y="130"/>
                      </a:lnTo>
                      <a:lnTo>
                        <a:pt x="425" y="151"/>
                      </a:lnTo>
                      <a:lnTo>
                        <a:pt x="412" y="151"/>
                      </a:lnTo>
                      <a:lnTo>
                        <a:pt x="405" y="139"/>
                      </a:lnTo>
                      <a:lnTo>
                        <a:pt x="395" y="143"/>
                      </a:lnTo>
                      <a:lnTo>
                        <a:pt x="392" y="169"/>
                      </a:lnTo>
                      <a:lnTo>
                        <a:pt x="402" y="160"/>
                      </a:lnTo>
                      <a:lnTo>
                        <a:pt x="412" y="173"/>
                      </a:lnTo>
                      <a:lnTo>
                        <a:pt x="405" y="191"/>
                      </a:lnTo>
                      <a:lnTo>
                        <a:pt x="408" y="204"/>
                      </a:lnTo>
                      <a:lnTo>
                        <a:pt x="429" y="199"/>
                      </a:lnTo>
                      <a:lnTo>
                        <a:pt x="449" y="195"/>
                      </a:lnTo>
                      <a:lnTo>
                        <a:pt x="449" y="178"/>
                      </a:lnTo>
                      <a:lnTo>
                        <a:pt x="425" y="169"/>
                      </a:lnTo>
                      <a:lnTo>
                        <a:pt x="456" y="165"/>
                      </a:lnTo>
                      <a:lnTo>
                        <a:pt x="459" y="169"/>
                      </a:lnTo>
                      <a:lnTo>
                        <a:pt x="469" y="160"/>
                      </a:lnTo>
                      <a:lnTo>
                        <a:pt x="479" y="165"/>
                      </a:lnTo>
                      <a:lnTo>
                        <a:pt x="499" y="160"/>
                      </a:lnTo>
                      <a:lnTo>
                        <a:pt x="509" y="143"/>
                      </a:lnTo>
                      <a:lnTo>
                        <a:pt x="506" y="116"/>
                      </a:lnTo>
                      <a:lnTo>
                        <a:pt x="513" y="143"/>
                      </a:lnTo>
                      <a:lnTo>
                        <a:pt x="519" y="160"/>
                      </a:lnTo>
                      <a:lnTo>
                        <a:pt x="546" y="160"/>
                      </a:lnTo>
                      <a:lnTo>
                        <a:pt x="549" y="125"/>
                      </a:lnTo>
                      <a:lnTo>
                        <a:pt x="560" y="125"/>
                      </a:lnTo>
                      <a:lnTo>
                        <a:pt x="553" y="156"/>
                      </a:lnTo>
                      <a:lnTo>
                        <a:pt x="570" y="156"/>
                      </a:lnTo>
                      <a:lnTo>
                        <a:pt x="606" y="169"/>
                      </a:lnTo>
                      <a:lnTo>
                        <a:pt x="583" y="187"/>
                      </a:lnTo>
                      <a:lnTo>
                        <a:pt x="623" y="208"/>
                      </a:lnTo>
                      <a:lnTo>
                        <a:pt x="663" y="222"/>
                      </a:lnTo>
                      <a:lnTo>
                        <a:pt x="676" y="239"/>
                      </a:lnTo>
                      <a:lnTo>
                        <a:pt x="670" y="248"/>
                      </a:lnTo>
                      <a:lnTo>
                        <a:pt x="657" y="235"/>
                      </a:lnTo>
                      <a:lnTo>
                        <a:pt x="623" y="218"/>
                      </a:lnTo>
                      <a:lnTo>
                        <a:pt x="596" y="214"/>
                      </a:lnTo>
                      <a:lnTo>
                        <a:pt x="570" y="204"/>
                      </a:lnTo>
                      <a:lnTo>
                        <a:pt x="560" y="191"/>
                      </a:lnTo>
                      <a:lnTo>
                        <a:pt x="519" y="182"/>
                      </a:lnTo>
                      <a:lnTo>
                        <a:pt x="486" y="191"/>
                      </a:lnTo>
                      <a:lnTo>
                        <a:pt x="459" y="204"/>
                      </a:lnTo>
                      <a:lnTo>
                        <a:pt x="432" y="226"/>
                      </a:lnTo>
                      <a:lnTo>
                        <a:pt x="419" y="248"/>
                      </a:lnTo>
                      <a:lnTo>
                        <a:pt x="423" y="265"/>
                      </a:lnTo>
                      <a:lnTo>
                        <a:pt x="436" y="287"/>
                      </a:lnTo>
                      <a:lnTo>
                        <a:pt x="449" y="283"/>
                      </a:lnTo>
                      <a:lnTo>
                        <a:pt x="469" y="270"/>
                      </a:lnTo>
                      <a:lnTo>
                        <a:pt x="482" y="261"/>
                      </a:lnTo>
                      <a:lnTo>
                        <a:pt x="482" y="235"/>
                      </a:lnTo>
                      <a:lnTo>
                        <a:pt x="496" y="239"/>
                      </a:lnTo>
                      <a:lnTo>
                        <a:pt x="486" y="261"/>
                      </a:lnTo>
                      <a:lnTo>
                        <a:pt x="513" y="279"/>
                      </a:lnTo>
                      <a:lnTo>
                        <a:pt x="516" y="301"/>
                      </a:lnTo>
                      <a:lnTo>
                        <a:pt x="560" y="270"/>
                      </a:lnTo>
                      <a:lnTo>
                        <a:pt x="563" y="283"/>
                      </a:lnTo>
                      <a:lnTo>
                        <a:pt x="549" y="297"/>
                      </a:lnTo>
                      <a:lnTo>
                        <a:pt x="573" y="301"/>
                      </a:lnTo>
                      <a:lnTo>
                        <a:pt x="573" y="314"/>
                      </a:lnTo>
                      <a:lnTo>
                        <a:pt x="553" y="318"/>
                      </a:lnTo>
                      <a:lnTo>
                        <a:pt x="529" y="297"/>
                      </a:lnTo>
                      <a:lnTo>
                        <a:pt x="496" y="305"/>
                      </a:lnTo>
                      <a:lnTo>
                        <a:pt x="476" y="310"/>
                      </a:lnTo>
                      <a:lnTo>
                        <a:pt x="462" y="305"/>
                      </a:lnTo>
                      <a:lnTo>
                        <a:pt x="436" y="297"/>
                      </a:lnTo>
                      <a:lnTo>
                        <a:pt x="459" y="322"/>
                      </a:lnTo>
                      <a:lnTo>
                        <a:pt x="482" y="345"/>
                      </a:lnTo>
                      <a:lnTo>
                        <a:pt x="509" y="341"/>
                      </a:lnTo>
                      <a:lnTo>
                        <a:pt x="529" y="345"/>
                      </a:lnTo>
                      <a:lnTo>
                        <a:pt x="529" y="358"/>
                      </a:lnTo>
                      <a:lnTo>
                        <a:pt x="509" y="358"/>
                      </a:lnTo>
                      <a:lnTo>
                        <a:pt x="490" y="345"/>
                      </a:lnTo>
                      <a:lnTo>
                        <a:pt x="476" y="345"/>
                      </a:lnTo>
                      <a:lnTo>
                        <a:pt x="479" y="367"/>
                      </a:lnTo>
                      <a:lnTo>
                        <a:pt x="462" y="371"/>
                      </a:lnTo>
                      <a:lnTo>
                        <a:pt x="439" y="362"/>
                      </a:lnTo>
                      <a:lnTo>
                        <a:pt x="442" y="341"/>
                      </a:lnTo>
                      <a:lnTo>
                        <a:pt x="456" y="362"/>
                      </a:lnTo>
                      <a:lnTo>
                        <a:pt x="459" y="349"/>
                      </a:lnTo>
                      <a:lnTo>
                        <a:pt x="436" y="327"/>
                      </a:lnTo>
                      <a:lnTo>
                        <a:pt x="412" y="332"/>
                      </a:lnTo>
                      <a:lnTo>
                        <a:pt x="415" y="354"/>
                      </a:lnTo>
                      <a:lnTo>
                        <a:pt x="429" y="393"/>
                      </a:lnTo>
                      <a:lnTo>
                        <a:pt x="459" y="481"/>
                      </a:lnTo>
                      <a:lnTo>
                        <a:pt x="496" y="538"/>
                      </a:lnTo>
                      <a:lnTo>
                        <a:pt x="519" y="568"/>
                      </a:lnTo>
                      <a:lnTo>
                        <a:pt x="529" y="582"/>
                      </a:lnTo>
                      <a:lnTo>
                        <a:pt x="532" y="582"/>
                      </a:lnTo>
                      <a:lnTo>
                        <a:pt x="526" y="564"/>
                      </a:lnTo>
                      <a:lnTo>
                        <a:pt x="519" y="547"/>
                      </a:lnTo>
                      <a:lnTo>
                        <a:pt x="523" y="551"/>
                      </a:lnTo>
                      <a:lnTo>
                        <a:pt x="537" y="541"/>
                      </a:lnTo>
                      <a:lnTo>
                        <a:pt x="553" y="541"/>
                      </a:lnTo>
                      <a:lnTo>
                        <a:pt x="593" y="528"/>
                      </a:lnTo>
                      <a:lnTo>
                        <a:pt x="600" y="520"/>
                      </a:lnTo>
                      <a:lnTo>
                        <a:pt x="596" y="538"/>
                      </a:lnTo>
                      <a:lnTo>
                        <a:pt x="543" y="556"/>
                      </a:lnTo>
                      <a:lnTo>
                        <a:pt x="539" y="568"/>
                      </a:lnTo>
                      <a:lnTo>
                        <a:pt x="546" y="577"/>
                      </a:lnTo>
                      <a:lnTo>
                        <a:pt x="549" y="586"/>
                      </a:lnTo>
                      <a:lnTo>
                        <a:pt x="546" y="599"/>
                      </a:lnTo>
                      <a:lnTo>
                        <a:pt x="553" y="626"/>
                      </a:lnTo>
                      <a:lnTo>
                        <a:pt x="576" y="643"/>
                      </a:lnTo>
                      <a:lnTo>
                        <a:pt x="580" y="626"/>
                      </a:lnTo>
                      <a:lnTo>
                        <a:pt x="573" y="603"/>
                      </a:lnTo>
                      <a:lnTo>
                        <a:pt x="570" y="599"/>
                      </a:lnTo>
                      <a:lnTo>
                        <a:pt x="583" y="594"/>
                      </a:lnTo>
                      <a:lnTo>
                        <a:pt x="583" y="603"/>
                      </a:lnTo>
                      <a:lnTo>
                        <a:pt x="580" y="616"/>
                      </a:lnTo>
                      <a:lnTo>
                        <a:pt x="583" y="635"/>
                      </a:lnTo>
                      <a:lnTo>
                        <a:pt x="589" y="639"/>
                      </a:lnTo>
                      <a:lnTo>
                        <a:pt x="606" y="687"/>
                      </a:lnTo>
                      <a:lnTo>
                        <a:pt x="609" y="713"/>
                      </a:lnTo>
                      <a:lnTo>
                        <a:pt x="589" y="743"/>
                      </a:lnTo>
                      <a:lnTo>
                        <a:pt x="586" y="753"/>
                      </a:lnTo>
                      <a:lnTo>
                        <a:pt x="603" y="736"/>
                      </a:lnTo>
                      <a:lnTo>
                        <a:pt x="613" y="730"/>
                      </a:lnTo>
                      <a:lnTo>
                        <a:pt x="623" y="730"/>
                      </a:lnTo>
                      <a:lnTo>
                        <a:pt x="633" y="740"/>
                      </a:lnTo>
                      <a:lnTo>
                        <a:pt x="643" y="730"/>
                      </a:lnTo>
                      <a:lnTo>
                        <a:pt x="629" y="757"/>
                      </a:lnTo>
                      <a:lnTo>
                        <a:pt x="619" y="753"/>
                      </a:lnTo>
                      <a:lnTo>
                        <a:pt x="613" y="753"/>
                      </a:lnTo>
                      <a:lnTo>
                        <a:pt x="609" y="766"/>
                      </a:lnTo>
                      <a:lnTo>
                        <a:pt x="600" y="779"/>
                      </a:lnTo>
                      <a:lnTo>
                        <a:pt x="589" y="784"/>
                      </a:lnTo>
                      <a:lnTo>
                        <a:pt x="593" y="796"/>
                      </a:lnTo>
                      <a:lnTo>
                        <a:pt x="600" y="796"/>
                      </a:lnTo>
                      <a:lnTo>
                        <a:pt x="603" y="810"/>
                      </a:lnTo>
                      <a:lnTo>
                        <a:pt x="596" y="810"/>
                      </a:lnTo>
                      <a:lnTo>
                        <a:pt x="589" y="805"/>
                      </a:lnTo>
                      <a:lnTo>
                        <a:pt x="583" y="788"/>
                      </a:lnTo>
                      <a:lnTo>
                        <a:pt x="576" y="792"/>
                      </a:lnTo>
                      <a:lnTo>
                        <a:pt x="570" y="818"/>
                      </a:lnTo>
                      <a:lnTo>
                        <a:pt x="570" y="841"/>
                      </a:lnTo>
                      <a:lnTo>
                        <a:pt x="573" y="871"/>
                      </a:lnTo>
                      <a:lnTo>
                        <a:pt x="573" y="893"/>
                      </a:lnTo>
                      <a:lnTo>
                        <a:pt x="573" y="910"/>
                      </a:lnTo>
                      <a:lnTo>
                        <a:pt x="586" y="942"/>
                      </a:lnTo>
                      <a:lnTo>
                        <a:pt x="589" y="951"/>
                      </a:lnTo>
                      <a:lnTo>
                        <a:pt x="676" y="924"/>
                      </a:lnTo>
                      <a:lnTo>
                        <a:pt x="690" y="910"/>
                      </a:lnTo>
                      <a:lnTo>
                        <a:pt x="697" y="880"/>
                      </a:lnTo>
                      <a:lnTo>
                        <a:pt x="694" y="867"/>
                      </a:lnTo>
                      <a:lnTo>
                        <a:pt x="697" y="853"/>
                      </a:lnTo>
                      <a:lnTo>
                        <a:pt x="697" y="867"/>
                      </a:lnTo>
                      <a:lnTo>
                        <a:pt x="720" y="845"/>
                      </a:lnTo>
                      <a:lnTo>
                        <a:pt x="731" y="845"/>
                      </a:lnTo>
                      <a:lnTo>
                        <a:pt x="731" y="867"/>
                      </a:lnTo>
                      <a:lnTo>
                        <a:pt x="720" y="876"/>
                      </a:lnTo>
                      <a:lnTo>
                        <a:pt x="713" y="893"/>
                      </a:lnTo>
                      <a:lnTo>
                        <a:pt x="720" y="893"/>
                      </a:lnTo>
                      <a:lnTo>
                        <a:pt x="710" y="938"/>
                      </a:lnTo>
                      <a:lnTo>
                        <a:pt x="703" y="955"/>
                      </a:lnTo>
                      <a:lnTo>
                        <a:pt x="700" y="945"/>
                      </a:lnTo>
                      <a:lnTo>
                        <a:pt x="686" y="955"/>
                      </a:lnTo>
                      <a:lnTo>
                        <a:pt x="680" y="964"/>
                      </a:lnTo>
                      <a:lnTo>
                        <a:pt x="663" y="964"/>
                      </a:lnTo>
                      <a:lnTo>
                        <a:pt x="663" y="972"/>
                      </a:lnTo>
                      <a:lnTo>
                        <a:pt x="647" y="964"/>
                      </a:lnTo>
                      <a:lnTo>
                        <a:pt x="623" y="964"/>
                      </a:lnTo>
                      <a:lnTo>
                        <a:pt x="600" y="981"/>
                      </a:lnTo>
                      <a:lnTo>
                        <a:pt x="593" y="998"/>
                      </a:lnTo>
                      <a:lnTo>
                        <a:pt x="593" y="1016"/>
                      </a:lnTo>
                      <a:lnTo>
                        <a:pt x="596" y="1043"/>
                      </a:lnTo>
                      <a:lnTo>
                        <a:pt x="523" y="1016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" name="Google Shape;12;p1"/>
                <p:cNvSpPr/>
                <p:nvPr/>
              </p:nvSpPr>
              <p:spPr>
                <a:xfrm>
                  <a:off x="7591425" y="2895600"/>
                  <a:ext cx="1085850" cy="2693987"/>
                </a:xfrm>
                <a:custGeom>
                  <a:rect b="b" l="l" r="r" t="t"/>
                  <a:pathLst>
                    <a:path extrusionOk="0" h="1696" w="683">
                      <a:moveTo>
                        <a:pt x="147" y="1660"/>
                      </a:moveTo>
                      <a:lnTo>
                        <a:pt x="123" y="1647"/>
                      </a:lnTo>
                      <a:lnTo>
                        <a:pt x="170" y="1497"/>
                      </a:lnTo>
                      <a:lnTo>
                        <a:pt x="174" y="1431"/>
                      </a:lnTo>
                      <a:lnTo>
                        <a:pt x="177" y="1426"/>
                      </a:lnTo>
                      <a:lnTo>
                        <a:pt x="220" y="1392"/>
                      </a:lnTo>
                      <a:lnTo>
                        <a:pt x="214" y="1375"/>
                      </a:lnTo>
                      <a:lnTo>
                        <a:pt x="147" y="1334"/>
                      </a:lnTo>
                      <a:lnTo>
                        <a:pt x="163" y="1338"/>
                      </a:lnTo>
                      <a:lnTo>
                        <a:pt x="167" y="1326"/>
                      </a:lnTo>
                      <a:lnTo>
                        <a:pt x="167" y="1290"/>
                      </a:lnTo>
                      <a:lnTo>
                        <a:pt x="177" y="1330"/>
                      </a:lnTo>
                      <a:lnTo>
                        <a:pt x="208" y="1360"/>
                      </a:lnTo>
                      <a:lnTo>
                        <a:pt x="220" y="1356"/>
                      </a:lnTo>
                      <a:lnTo>
                        <a:pt x="231" y="1379"/>
                      </a:lnTo>
                      <a:lnTo>
                        <a:pt x="257" y="1365"/>
                      </a:lnTo>
                      <a:lnTo>
                        <a:pt x="275" y="1334"/>
                      </a:lnTo>
                      <a:lnTo>
                        <a:pt x="291" y="1281"/>
                      </a:lnTo>
                      <a:lnTo>
                        <a:pt x="294" y="1272"/>
                      </a:lnTo>
                      <a:lnTo>
                        <a:pt x="301" y="1232"/>
                      </a:lnTo>
                      <a:lnTo>
                        <a:pt x="294" y="1211"/>
                      </a:lnTo>
                      <a:lnTo>
                        <a:pt x="287" y="1202"/>
                      </a:lnTo>
                      <a:lnTo>
                        <a:pt x="291" y="1189"/>
                      </a:lnTo>
                      <a:lnTo>
                        <a:pt x="220" y="1127"/>
                      </a:lnTo>
                      <a:lnTo>
                        <a:pt x="197" y="1127"/>
                      </a:lnTo>
                      <a:lnTo>
                        <a:pt x="200" y="1118"/>
                      </a:lnTo>
                      <a:lnTo>
                        <a:pt x="107" y="1158"/>
                      </a:lnTo>
                      <a:lnTo>
                        <a:pt x="123" y="1141"/>
                      </a:lnTo>
                      <a:lnTo>
                        <a:pt x="197" y="1114"/>
                      </a:lnTo>
                      <a:lnTo>
                        <a:pt x="177" y="1100"/>
                      </a:lnTo>
                      <a:lnTo>
                        <a:pt x="163" y="1092"/>
                      </a:lnTo>
                      <a:lnTo>
                        <a:pt x="157" y="1069"/>
                      </a:lnTo>
                      <a:lnTo>
                        <a:pt x="126" y="1056"/>
                      </a:lnTo>
                      <a:lnTo>
                        <a:pt x="120" y="1034"/>
                      </a:lnTo>
                      <a:lnTo>
                        <a:pt x="133" y="1052"/>
                      </a:lnTo>
                      <a:lnTo>
                        <a:pt x="136" y="1030"/>
                      </a:lnTo>
                      <a:lnTo>
                        <a:pt x="136" y="951"/>
                      </a:lnTo>
                      <a:lnTo>
                        <a:pt x="157" y="968"/>
                      </a:lnTo>
                      <a:lnTo>
                        <a:pt x="167" y="1003"/>
                      </a:lnTo>
                      <a:lnTo>
                        <a:pt x="163" y="1017"/>
                      </a:lnTo>
                      <a:lnTo>
                        <a:pt x="163" y="1030"/>
                      </a:lnTo>
                      <a:lnTo>
                        <a:pt x="183" y="1026"/>
                      </a:lnTo>
                      <a:lnTo>
                        <a:pt x="174" y="1048"/>
                      </a:lnTo>
                      <a:lnTo>
                        <a:pt x="177" y="1060"/>
                      </a:lnTo>
                      <a:lnTo>
                        <a:pt x="203" y="1088"/>
                      </a:lnTo>
                      <a:lnTo>
                        <a:pt x="208" y="1079"/>
                      </a:lnTo>
                      <a:lnTo>
                        <a:pt x="214" y="1100"/>
                      </a:lnTo>
                      <a:lnTo>
                        <a:pt x="267" y="1145"/>
                      </a:lnTo>
                      <a:lnTo>
                        <a:pt x="301" y="1158"/>
                      </a:lnTo>
                      <a:lnTo>
                        <a:pt x="327" y="1118"/>
                      </a:lnTo>
                      <a:lnTo>
                        <a:pt x="327" y="1100"/>
                      </a:lnTo>
                      <a:lnTo>
                        <a:pt x="308" y="1075"/>
                      </a:lnTo>
                      <a:lnTo>
                        <a:pt x="271" y="1043"/>
                      </a:lnTo>
                      <a:lnTo>
                        <a:pt x="214" y="1003"/>
                      </a:lnTo>
                      <a:lnTo>
                        <a:pt x="167" y="955"/>
                      </a:lnTo>
                      <a:lnTo>
                        <a:pt x="130" y="924"/>
                      </a:lnTo>
                      <a:lnTo>
                        <a:pt x="116" y="880"/>
                      </a:lnTo>
                      <a:lnTo>
                        <a:pt x="113" y="827"/>
                      </a:lnTo>
                      <a:lnTo>
                        <a:pt x="126" y="784"/>
                      </a:lnTo>
                      <a:lnTo>
                        <a:pt x="143" y="753"/>
                      </a:lnTo>
                      <a:lnTo>
                        <a:pt x="157" y="735"/>
                      </a:lnTo>
                      <a:lnTo>
                        <a:pt x="177" y="669"/>
                      </a:lnTo>
                      <a:lnTo>
                        <a:pt x="167" y="656"/>
                      </a:lnTo>
                      <a:lnTo>
                        <a:pt x="140" y="669"/>
                      </a:lnTo>
                      <a:lnTo>
                        <a:pt x="113" y="673"/>
                      </a:lnTo>
                      <a:lnTo>
                        <a:pt x="67" y="669"/>
                      </a:lnTo>
                      <a:lnTo>
                        <a:pt x="113" y="647"/>
                      </a:lnTo>
                      <a:lnTo>
                        <a:pt x="116" y="634"/>
                      </a:lnTo>
                      <a:lnTo>
                        <a:pt x="154" y="630"/>
                      </a:lnTo>
                      <a:lnTo>
                        <a:pt x="154" y="616"/>
                      </a:lnTo>
                      <a:lnTo>
                        <a:pt x="97" y="603"/>
                      </a:lnTo>
                      <a:lnTo>
                        <a:pt x="67" y="554"/>
                      </a:lnTo>
                      <a:lnTo>
                        <a:pt x="87" y="506"/>
                      </a:lnTo>
                      <a:lnTo>
                        <a:pt x="150" y="564"/>
                      </a:lnTo>
                      <a:lnTo>
                        <a:pt x="157" y="546"/>
                      </a:lnTo>
                      <a:lnTo>
                        <a:pt x="140" y="519"/>
                      </a:lnTo>
                      <a:lnTo>
                        <a:pt x="147" y="502"/>
                      </a:lnTo>
                      <a:lnTo>
                        <a:pt x="123" y="480"/>
                      </a:lnTo>
                      <a:lnTo>
                        <a:pt x="110" y="497"/>
                      </a:lnTo>
                      <a:lnTo>
                        <a:pt x="116" y="467"/>
                      </a:lnTo>
                      <a:lnTo>
                        <a:pt x="107" y="440"/>
                      </a:lnTo>
                      <a:lnTo>
                        <a:pt x="56" y="422"/>
                      </a:lnTo>
                      <a:lnTo>
                        <a:pt x="20" y="413"/>
                      </a:lnTo>
                      <a:lnTo>
                        <a:pt x="23" y="378"/>
                      </a:lnTo>
                      <a:lnTo>
                        <a:pt x="0" y="225"/>
                      </a:lnTo>
                      <a:lnTo>
                        <a:pt x="250" y="8"/>
                      </a:lnTo>
                      <a:lnTo>
                        <a:pt x="244" y="31"/>
                      </a:lnTo>
                      <a:lnTo>
                        <a:pt x="254" y="0"/>
                      </a:lnTo>
                      <a:lnTo>
                        <a:pt x="257" y="18"/>
                      </a:lnTo>
                      <a:lnTo>
                        <a:pt x="271" y="39"/>
                      </a:lnTo>
                      <a:lnTo>
                        <a:pt x="298" y="26"/>
                      </a:lnTo>
                      <a:lnTo>
                        <a:pt x="301" y="44"/>
                      </a:lnTo>
                      <a:lnTo>
                        <a:pt x="327" y="31"/>
                      </a:lnTo>
                      <a:lnTo>
                        <a:pt x="334" y="44"/>
                      </a:lnTo>
                      <a:lnTo>
                        <a:pt x="348" y="26"/>
                      </a:lnTo>
                      <a:lnTo>
                        <a:pt x="355" y="39"/>
                      </a:lnTo>
                      <a:lnTo>
                        <a:pt x="365" y="18"/>
                      </a:lnTo>
                      <a:lnTo>
                        <a:pt x="378" y="8"/>
                      </a:lnTo>
                      <a:lnTo>
                        <a:pt x="384" y="18"/>
                      </a:lnTo>
                      <a:lnTo>
                        <a:pt x="395" y="8"/>
                      </a:lnTo>
                      <a:lnTo>
                        <a:pt x="405" y="26"/>
                      </a:lnTo>
                      <a:lnTo>
                        <a:pt x="418" y="26"/>
                      </a:lnTo>
                      <a:lnTo>
                        <a:pt x="425" y="8"/>
                      </a:lnTo>
                      <a:lnTo>
                        <a:pt x="441" y="22"/>
                      </a:lnTo>
                      <a:lnTo>
                        <a:pt x="448" y="35"/>
                      </a:lnTo>
                      <a:lnTo>
                        <a:pt x="479" y="26"/>
                      </a:lnTo>
                      <a:lnTo>
                        <a:pt x="495" y="18"/>
                      </a:lnTo>
                      <a:lnTo>
                        <a:pt x="508" y="18"/>
                      </a:lnTo>
                      <a:lnTo>
                        <a:pt x="535" y="31"/>
                      </a:lnTo>
                      <a:lnTo>
                        <a:pt x="525" y="44"/>
                      </a:lnTo>
                      <a:lnTo>
                        <a:pt x="525" y="65"/>
                      </a:lnTo>
                      <a:lnTo>
                        <a:pt x="515" y="74"/>
                      </a:lnTo>
                      <a:lnTo>
                        <a:pt x="522" y="80"/>
                      </a:lnTo>
                      <a:lnTo>
                        <a:pt x="535" y="84"/>
                      </a:lnTo>
                      <a:lnTo>
                        <a:pt x="535" y="97"/>
                      </a:lnTo>
                      <a:lnTo>
                        <a:pt x="535" y="118"/>
                      </a:lnTo>
                      <a:lnTo>
                        <a:pt x="525" y="132"/>
                      </a:lnTo>
                      <a:lnTo>
                        <a:pt x="525" y="110"/>
                      </a:lnTo>
                      <a:lnTo>
                        <a:pt x="512" y="92"/>
                      </a:lnTo>
                      <a:lnTo>
                        <a:pt x="479" y="92"/>
                      </a:lnTo>
                      <a:lnTo>
                        <a:pt x="481" y="114"/>
                      </a:lnTo>
                      <a:lnTo>
                        <a:pt x="498" y="114"/>
                      </a:lnTo>
                      <a:lnTo>
                        <a:pt x="512" y="118"/>
                      </a:lnTo>
                      <a:lnTo>
                        <a:pt x="538" y="132"/>
                      </a:lnTo>
                      <a:lnTo>
                        <a:pt x="552" y="132"/>
                      </a:lnTo>
                      <a:lnTo>
                        <a:pt x="572" y="118"/>
                      </a:lnTo>
                      <a:lnTo>
                        <a:pt x="569" y="140"/>
                      </a:lnTo>
                      <a:lnTo>
                        <a:pt x="589" y="159"/>
                      </a:lnTo>
                      <a:lnTo>
                        <a:pt x="569" y="176"/>
                      </a:lnTo>
                      <a:lnTo>
                        <a:pt x="575" y="193"/>
                      </a:lnTo>
                      <a:lnTo>
                        <a:pt x="585" y="211"/>
                      </a:lnTo>
                      <a:lnTo>
                        <a:pt x="605" y="233"/>
                      </a:lnTo>
                      <a:lnTo>
                        <a:pt x="629" y="242"/>
                      </a:lnTo>
                      <a:lnTo>
                        <a:pt x="633" y="247"/>
                      </a:lnTo>
                      <a:lnTo>
                        <a:pt x="656" y="260"/>
                      </a:lnTo>
                      <a:lnTo>
                        <a:pt x="669" y="281"/>
                      </a:lnTo>
                      <a:lnTo>
                        <a:pt x="676" y="291"/>
                      </a:lnTo>
                      <a:lnTo>
                        <a:pt x="666" y="295"/>
                      </a:lnTo>
                      <a:lnTo>
                        <a:pt x="656" y="277"/>
                      </a:lnTo>
                      <a:lnTo>
                        <a:pt x="633" y="260"/>
                      </a:lnTo>
                      <a:lnTo>
                        <a:pt x="623" y="277"/>
                      </a:lnTo>
                      <a:lnTo>
                        <a:pt x="599" y="286"/>
                      </a:lnTo>
                      <a:lnTo>
                        <a:pt x="599" y="273"/>
                      </a:lnTo>
                      <a:lnTo>
                        <a:pt x="572" y="295"/>
                      </a:lnTo>
                      <a:lnTo>
                        <a:pt x="579" y="281"/>
                      </a:lnTo>
                      <a:lnTo>
                        <a:pt x="572" y="269"/>
                      </a:lnTo>
                      <a:lnTo>
                        <a:pt x="548" y="269"/>
                      </a:lnTo>
                      <a:lnTo>
                        <a:pt x="528" y="264"/>
                      </a:lnTo>
                      <a:lnTo>
                        <a:pt x="505" y="250"/>
                      </a:lnTo>
                      <a:lnTo>
                        <a:pt x="505" y="269"/>
                      </a:lnTo>
                      <a:lnTo>
                        <a:pt x="508" y="277"/>
                      </a:lnTo>
                      <a:lnTo>
                        <a:pt x="528" y="281"/>
                      </a:lnTo>
                      <a:lnTo>
                        <a:pt x="546" y="286"/>
                      </a:lnTo>
                      <a:lnTo>
                        <a:pt x="566" y="295"/>
                      </a:lnTo>
                      <a:lnTo>
                        <a:pt x="572" y="308"/>
                      </a:lnTo>
                      <a:lnTo>
                        <a:pt x="552" y="308"/>
                      </a:lnTo>
                      <a:lnTo>
                        <a:pt x="532" y="303"/>
                      </a:lnTo>
                      <a:lnTo>
                        <a:pt x="532" y="320"/>
                      </a:lnTo>
                      <a:lnTo>
                        <a:pt x="546" y="326"/>
                      </a:lnTo>
                      <a:lnTo>
                        <a:pt x="569" y="320"/>
                      </a:lnTo>
                      <a:lnTo>
                        <a:pt x="585" y="316"/>
                      </a:lnTo>
                      <a:lnTo>
                        <a:pt x="595" y="303"/>
                      </a:lnTo>
                      <a:lnTo>
                        <a:pt x="609" y="356"/>
                      </a:lnTo>
                      <a:lnTo>
                        <a:pt x="629" y="365"/>
                      </a:lnTo>
                      <a:lnTo>
                        <a:pt x="642" y="378"/>
                      </a:lnTo>
                      <a:lnTo>
                        <a:pt x="652" y="374"/>
                      </a:lnTo>
                      <a:lnTo>
                        <a:pt x="659" y="365"/>
                      </a:lnTo>
                      <a:lnTo>
                        <a:pt x="672" y="384"/>
                      </a:lnTo>
                      <a:lnTo>
                        <a:pt x="683" y="388"/>
                      </a:lnTo>
                      <a:lnTo>
                        <a:pt x="569" y="401"/>
                      </a:lnTo>
                      <a:lnTo>
                        <a:pt x="407" y="374"/>
                      </a:lnTo>
                      <a:lnTo>
                        <a:pt x="234" y="392"/>
                      </a:lnTo>
                      <a:lnTo>
                        <a:pt x="214" y="497"/>
                      </a:lnTo>
                      <a:lnTo>
                        <a:pt x="254" y="595"/>
                      </a:lnTo>
                      <a:lnTo>
                        <a:pt x="260" y="572"/>
                      </a:lnTo>
                      <a:lnTo>
                        <a:pt x="275" y="585"/>
                      </a:lnTo>
                      <a:lnTo>
                        <a:pt x="264" y="624"/>
                      </a:lnTo>
                      <a:lnTo>
                        <a:pt x="277" y="643"/>
                      </a:lnTo>
                      <a:lnTo>
                        <a:pt x="291" y="603"/>
                      </a:lnTo>
                      <a:lnTo>
                        <a:pt x="301" y="643"/>
                      </a:lnTo>
                      <a:lnTo>
                        <a:pt x="294" y="692"/>
                      </a:lnTo>
                      <a:lnTo>
                        <a:pt x="281" y="713"/>
                      </a:lnTo>
                      <a:lnTo>
                        <a:pt x="257" y="718"/>
                      </a:lnTo>
                      <a:lnTo>
                        <a:pt x="231" y="696"/>
                      </a:lnTo>
                      <a:lnTo>
                        <a:pt x="241" y="678"/>
                      </a:lnTo>
                      <a:lnTo>
                        <a:pt x="247" y="678"/>
                      </a:lnTo>
                      <a:lnTo>
                        <a:pt x="254" y="647"/>
                      </a:lnTo>
                      <a:lnTo>
                        <a:pt x="220" y="643"/>
                      </a:lnTo>
                      <a:lnTo>
                        <a:pt x="214" y="673"/>
                      </a:lnTo>
                      <a:lnTo>
                        <a:pt x="220" y="696"/>
                      </a:lnTo>
                      <a:lnTo>
                        <a:pt x="234" y="705"/>
                      </a:lnTo>
                      <a:lnTo>
                        <a:pt x="231" y="722"/>
                      </a:lnTo>
                      <a:lnTo>
                        <a:pt x="227" y="735"/>
                      </a:lnTo>
                      <a:lnTo>
                        <a:pt x="224" y="744"/>
                      </a:lnTo>
                      <a:lnTo>
                        <a:pt x="214" y="735"/>
                      </a:lnTo>
                      <a:lnTo>
                        <a:pt x="208" y="775"/>
                      </a:lnTo>
                      <a:lnTo>
                        <a:pt x="203" y="788"/>
                      </a:lnTo>
                      <a:lnTo>
                        <a:pt x="200" y="797"/>
                      </a:lnTo>
                      <a:lnTo>
                        <a:pt x="203" y="814"/>
                      </a:lnTo>
                      <a:lnTo>
                        <a:pt x="214" y="819"/>
                      </a:lnTo>
                      <a:lnTo>
                        <a:pt x="208" y="837"/>
                      </a:lnTo>
                      <a:lnTo>
                        <a:pt x="193" y="845"/>
                      </a:lnTo>
                      <a:lnTo>
                        <a:pt x="190" y="862"/>
                      </a:lnTo>
                      <a:lnTo>
                        <a:pt x="197" y="890"/>
                      </a:lnTo>
                      <a:lnTo>
                        <a:pt x="208" y="907"/>
                      </a:lnTo>
                      <a:lnTo>
                        <a:pt x="220" y="920"/>
                      </a:lnTo>
                      <a:lnTo>
                        <a:pt x="234" y="916"/>
                      </a:lnTo>
                      <a:lnTo>
                        <a:pt x="275" y="951"/>
                      </a:lnTo>
                      <a:lnTo>
                        <a:pt x="287" y="968"/>
                      </a:lnTo>
                      <a:lnTo>
                        <a:pt x="361" y="1022"/>
                      </a:lnTo>
                      <a:lnTo>
                        <a:pt x="407" y="1013"/>
                      </a:lnTo>
                      <a:lnTo>
                        <a:pt x="445" y="1048"/>
                      </a:lnTo>
                      <a:lnTo>
                        <a:pt x="401" y="1114"/>
                      </a:lnTo>
                      <a:lnTo>
                        <a:pt x="367" y="1202"/>
                      </a:lnTo>
                      <a:lnTo>
                        <a:pt x="395" y="1202"/>
                      </a:lnTo>
                      <a:lnTo>
                        <a:pt x="415" y="1197"/>
                      </a:lnTo>
                      <a:lnTo>
                        <a:pt x="418" y="1118"/>
                      </a:lnTo>
                      <a:lnTo>
                        <a:pt x="418" y="1154"/>
                      </a:lnTo>
                      <a:lnTo>
                        <a:pt x="422" y="1166"/>
                      </a:lnTo>
                      <a:lnTo>
                        <a:pt x="425" y="1184"/>
                      </a:lnTo>
                      <a:lnTo>
                        <a:pt x="418" y="1197"/>
                      </a:lnTo>
                      <a:lnTo>
                        <a:pt x="422" y="1211"/>
                      </a:lnTo>
                      <a:lnTo>
                        <a:pt x="435" y="1189"/>
                      </a:lnTo>
                      <a:lnTo>
                        <a:pt x="451" y="1189"/>
                      </a:lnTo>
                      <a:lnTo>
                        <a:pt x="441" y="1069"/>
                      </a:lnTo>
                      <a:lnTo>
                        <a:pt x="451" y="1048"/>
                      </a:lnTo>
                      <a:lnTo>
                        <a:pt x="441" y="1088"/>
                      </a:lnTo>
                      <a:lnTo>
                        <a:pt x="451" y="1096"/>
                      </a:lnTo>
                      <a:lnTo>
                        <a:pt x="441" y="1131"/>
                      </a:lnTo>
                      <a:lnTo>
                        <a:pt x="448" y="1166"/>
                      </a:lnTo>
                      <a:lnTo>
                        <a:pt x="462" y="1197"/>
                      </a:lnTo>
                      <a:lnTo>
                        <a:pt x="432" y="1215"/>
                      </a:lnTo>
                      <a:lnTo>
                        <a:pt x="407" y="1228"/>
                      </a:lnTo>
                      <a:lnTo>
                        <a:pt x="438" y="1255"/>
                      </a:lnTo>
                      <a:lnTo>
                        <a:pt x="418" y="1259"/>
                      </a:lnTo>
                      <a:lnTo>
                        <a:pt x="401" y="1249"/>
                      </a:lnTo>
                      <a:lnTo>
                        <a:pt x="365" y="1242"/>
                      </a:lnTo>
                      <a:lnTo>
                        <a:pt x="361" y="1281"/>
                      </a:lnTo>
                      <a:lnTo>
                        <a:pt x="365" y="1290"/>
                      </a:lnTo>
                      <a:lnTo>
                        <a:pt x="348" y="1317"/>
                      </a:lnTo>
                      <a:lnTo>
                        <a:pt x="334" y="1343"/>
                      </a:lnTo>
                      <a:lnTo>
                        <a:pt x="334" y="1375"/>
                      </a:lnTo>
                      <a:lnTo>
                        <a:pt x="415" y="1360"/>
                      </a:lnTo>
                      <a:lnTo>
                        <a:pt x="411" y="1375"/>
                      </a:lnTo>
                      <a:lnTo>
                        <a:pt x="398" y="1387"/>
                      </a:lnTo>
                      <a:lnTo>
                        <a:pt x="327" y="1396"/>
                      </a:lnTo>
                      <a:lnTo>
                        <a:pt x="281" y="1470"/>
                      </a:lnTo>
                      <a:lnTo>
                        <a:pt x="241" y="1536"/>
                      </a:lnTo>
                      <a:lnTo>
                        <a:pt x="231" y="1549"/>
                      </a:lnTo>
                      <a:lnTo>
                        <a:pt x="231" y="1598"/>
                      </a:lnTo>
                      <a:lnTo>
                        <a:pt x="250" y="1594"/>
                      </a:lnTo>
                      <a:lnTo>
                        <a:pt x="275" y="1696"/>
                      </a:lnTo>
                      <a:lnTo>
                        <a:pt x="147" y="1660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" name="Google Shape;13;p1"/>
                <p:cNvSpPr/>
                <p:nvPr/>
              </p:nvSpPr>
              <p:spPr>
                <a:xfrm>
                  <a:off x="7874000" y="3365500"/>
                  <a:ext cx="1287462" cy="1206500"/>
                </a:xfrm>
                <a:custGeom>
                  <a:rect b="b" l="l" r="r" t="t"/>
                  <a:pathLst>
                    <a:path extrusionOk="0" h="759" w="810">
                      <a:moveTo>
                        <a:pt x="227" y="702"/>
                      </a:moveTo>
                      <a:lnTo>
                        <a:pt x="255" y="680"/>
                      </a:lnTo>
                      <a:lnTo>
                        <a:pt x="291" y="627"/>
                      </a:lnTo>
                      <a:lnTo>
                        <a:pt x="315" y="627"/>
                      </a:lnTo>
                      <a:lnTo>
                        <a:pt x="321" y="605"/>
                      </a:lnTo>
                      <a:lnTo>
                        <a:pt x="301" y="593"/>
                      </a:lnTo>
                      <a:lnTo>
                        <a:pt x="301" y="561"/>
                      </a:lnTo>
                      <a:lnTo>
                        <a:pt x="284" y="553"/>
                      </a:lnTo>
                      <a:lnTo>
                        <a:pt x="234" y="491"/>
                      </a:lnTo>
                      <a:lnTo>
                        <a:pt x="241" y="478"/>
                      </a:lnTo>
                      <a:lnTo>
                        <a:pt x="208" y="434"/>
                      </a:lnTo>
                      <a:lnTo>
                        <a:pt x="194" y="438"/>
                      </a:lnTo>
                      <a:lnTo>
                        <a:pt x="187" y="461"/>
                      </a:lnTo>
                      <a:lnTo>
                        <a:pt x="194" y="474"/>
                      </a:lnTo>
                      <a:lnTo>
                        <a:pt x="200" y="478"/>
                      </a:lnTo>
                      <a:lnTo>
                        <a:pt x="200" y="500"/>
                      </a:lnTo>
                      <a:lnTo>
                        <a:pt x="194" y="496"/>
                      </a:lnTo>
                      <a:lnTo>
                        <a:pt x="210" y="540"/>
                      </a:lnTo>
                      <a:lnTo>
                        <a:pt x="227" y="561"/>
                      </a:lnTo>
                      <a:lnTo>
                        <a:pt x="221" y="583"/>
                      </a:lnTo>
                      <a:lnTo>
                        <a:pt x="214" y="553"/>
                      </a:lnTo>
                      <a:lnTo>
                        <a:pt x="200" y="566"/>
                      </a:lnTo>
                      <a:lnTo>
                        <a:pt x="198" y="544"/>
                      </a:lnTo>
                      <a:lnTo>
                        <a:pt x="187" y="540"/>
                      </a:lnTo>
                      <a:lnTo>
                        <a:pt x="181" y="553"/>
                      </a:lnTo>
                      <a:lnTo>
                        <a:pt x="174" y="540"/>
                      </a:lnTo>
                      <a:lnTo>
                        <a:pt x="174" y="526"/>
                      </a:lnTo>
                      <a:lnTo>
                        <a:pt x="147" y="540"/>
                      </a:lnTo>
                      <a:lnTo>
                        <a:pt x="137" y="530"/>
                      </a:lnTo>
                      <a:lnTo>
                        <a:pt x="164" y="517"/>
                      </a:lnTo>
                      <a:lnTo>
                        <a:pt x="167" y="504"/>
                      </a:lnTo>
                      <a:lnTo>
                        <a:pt x="147" y="504"/>
                      </a:lnTo>
                      <a:lnTo>
                        <a:pt x="141" y="522"/>
                      </a:lnTo>
                      <a:lnTo>
                        <a:pt x="118" y="504"/>
                      </a:lnTo>
                      <a:lnTo>
                        <a:pt x="143" y="487"/>
                      </a:lnTo>
                      <a:lnTo>
                        <a:pt x="137" y="474"/>
                      </a:lnTo>
                      <a:lnTo>
                        <a:pt x="118" y="482"/>
                      </a:lnTo>
                      <a:lnTo>
                        <a:pt x="107" y="496"/>
                      </a:lnTo>
                      <a:lnTo>
                        <a:pt x="107" y="504"/>
                      </a:lnTo>
                      <a:lnTo>
                        <a:pt x="73" y="522"/>
                      </a:lnTo>
                      <a:lnTo>
                        <a:pt x="73" y="500"/>
                      </a:lnTo>
                      <a:lnTo>
                        <a:pt x="46" y="513"/>
                      </a:lnTo>
                      <a:lnTo>
                        <a:pt x="50" y="482"/>
                      </a:lnTo>
                      <a:lnTo>
                        <a:pt x="46" y="457"/>
                      </a:lnTo>
                      <a:lnTo>
                        <a:pt x="59" y="461"/>
                      </a:lnTo>
                      <a:lnTo>
                        <a:pt x="63" y="474"/>
                      </a:lnTo>
                      <a:lnTo>
                        <a:pt x="80" y="465"/>
                      </a:lnTo>
                      <a:lnTo>
                        <a:pt x="107" y="457"/>
                      </a:lnTo>
                      <a:lnTo>
                        <a:pt x="118" y="461"/>
                      </a:lnTo>
                      <a:lnTo>
                        <a:pt x="120" y="430"/>
                      </a:lnTo>
                      <a:lnTo>
                        <a:pt x="130" y="451"/>
                      </a:lnTo>
                      <a:lnTo>
                        <a:pt x="137" y="434"/>
                      </a:lnTo>
                      <a:lnTo>
                        <a:pt x="147" y="421"/>
                      </a:lnTo>
                      <a:lnTo>
                        <a:pt x="164" y="430"/>
                      </a:lnTo>
                      <a:lnTo>
                        <a:pt x="170" y="413"/>
                      </a:lnTo>
                      <a:lnTo>
                        <a:pt x="167" y="403"/>
                      </a:lnTo>
                      <a:lnTo>
                        <a:pt x="137" y="399"/>
                      </a:lnTo>
                      <a:lnTo>
                        <a:pt x="103" y="390"/>
                      </a:lnTo>
                      <a:lnTo>
                        <a:pt x="130" y="355"/>
                      </a:lnTo>
                      <a:lnTo>
                        <a:pt x="151" y="347"/>
                      </a:lnTo>
                      <a:lnTo>
                        <a:pt x="151" y="328"/>
                      </a:lnTo>
                      <a:lnTo>
                        <a:pt x="153" y="338"/>
                      </a:lnTo>
                      <a:lnTo>
                        <a:pt x="130" y="324"/>
                      </a:lnTo>
                      <a:lnTo>
                        <a:pt x="137" y="311"/>
                      </a:lnTo>
                      <a:lnTo>
                        <a:pt x="164" y="303"/>
                      </a:lnTo>
                      <a:lnTo>
                        <a:pt x="164" y="289"/>
                      </a:lnTo>
                      <a:lnTo>
                        <a:pt x="124" y="289"/>
                      </a:lnTo>
                      <a:lnTo>
                        <a:pt x="80" y="268"/>
                      </a:lnTo>
                      <a:lnTo>
                        <a:pt x="20" y="228"/>
                      </a:lnTo>
                      <a:lnTo>
                        <a:pt x="0" y="110"/>
                      </a:lnTo>
                      <a:lnTo>
                        <a:pt x="80" y="0"/>
                      </a:lnTo>
                      <a:lnTo>
                        <a:pt x="208" y="8"/>
                      </a:lnTo>
                      <a:lnTo>
                        <a:pt x="419" y="106"/>
                      </a:lnTo>
                      <a:lnTo>
                        <a:pt x="442" y="74"/>
                      </a:lnTo>
                      <a:lnTo>
                        <a:pt x="523" y="110"/>
                      </a:lnTo>
                      <a:lnTo>
                        <a:pt x="570" y="106"/>
                      </a:lnTo>
                      <a:lnTo>
                        <a:pt x="566" y="70"/>
                      </a:lnTo>
                      <a:lnTo>
                        <a:pt x="586" y="93"/>
                      </a:lnTo>
                      <a:lnTo>
                        <a:pt x="617" y="93"/>
                      </a:lnTo>
                      <a:lnTo>
                        <a:pt x="596" y="114"/>
                      </a:lnTo>
                      <a:lnTo>
                        <a:pt x="603" y="127"/>
                      </a:lnTo>
                      <a:lnTo>
                        <a:pt x="610" y="114"/>
                      </a:lnTo>
                      <a:lnTo>
                        <a:pt x="623" y="118"/>
                      </a:lnTo>
                      <a:lnTo>
                        <a:pt x="661" y="110"/>
                      </a:lnTo>
                      <a:lnTo>
                        <a:pt x="677" y="136"/>
                      </a:lnTo>
                      <a:lnTo>
                        <a:pt x="658" y="136"/>
                      </a:lnTo>
                      <a:lnTo>
                        <a:pt x="643" y="149"/>
                      </a:lnTo>
                      <a:lnTo>
                        <a:pt x="667" y="149"/>
                      </a:lnTo>
                      <a:lnTo>
                        <a:pt x="684" y="149"/>
                      </a:lnTo>
                      <a:lnTo>
                        <a:pt x="694" y="136"/>
                      </a:lnTo>
                      <a:lnTo>
                        <a:pt x="715" y="162"/>
                      </a:lnTo>
                      <a:lnTo>
                        <a:pt x="725" y="184"/>
                      </a:lnTo>
                      <a:lnTo>
                        <a:pt x="744" y="149"/>
                      </a:lnTo>
                      <a:lnTo>
                        <a:pt x="744" y="171"/>
                      </a:lnTo>
                      <a:lnTo>
                        <a:pt x="778" y="180"/>
                      </a:lnTo>
                      <a:lnTo>
                        <a:pt x="751" y="207"/>
                      </a:lnTo>
                      <a:lnTo>
                        <a:pt x="731" y="210"/>
                      </a:lnTo>
                      <a:lnTo>
                        <a:pt x="717" y="233"/>
                      </a:lnTo>
                      <a:lnTo>
                        <a:pt x="687" y="228"/>
                      </a:lnTo>
                      <a:lnTo>
                        <a:pt x="704" y="193"/>
                      </a:lnTo>
                      <a:lnTo>
                        <a:pt x="691" y="171"/>
                      </a:lnTo>
                      <a:lnTo>
                        <a:pt x="681" y="188"/>
                      </a:lnTo>
                      <a:lnTo>
                        <a:pt x="691" y="210"/>
                      </a:lnTo>
                      <a:lnTo>
                        <a:pt x="681" y="228"/>
                      </a:lnTo>
                      <a:lnTo>
                        <a:pt x="677" y="210"/>
                      </a:lnTo>
                      <a:lnTo>
                        <a:pt x="661" y="197"/>
                      </a:lnTo>
                      <a:lnTo>
                        <a:pt x="637" y="184"/>
                      </a:lnTo>
                      <a:lnTo>
                        <a:pt x="627" y="193"/>
                      </a:lnTo>
                      <a:lnTo>
                        <a:pt x="643" y="207"/>
                      </a:lnTo>
                      <a:lnTo>
                        <a:pt x="664" y="220"/>
                      </a:lnTo>
                      <a:lnTo>
                        <a:pt x="674" y="245"/>
                      </a:lnTo>
                      <a:lnTo>
                        <a:pt x="704" y="254"/>
                      </a:lnTo>
                      <a:lnTo>
                        <a:pt x="744" y="233"/>
                      </a:lnTo>
                      <a:lnTo>
                        <a:pt x="751" y="254"/>
                      </a:lnTo>
                      <a:lnTo>
                        <a:pt x="810" y="261"/>
                      </a:lnTo>
                      <a:lnTo>
                        <a:pt x="810" y="311"/>
                      </a:lnTo>
                      <a:lnTo>
                        <a:pt x="758" y="298"/>
                      </a:lnTo>
                      <a:lnTo>
                        <a:pt x="734" y="285"/>
                      </a:lnTo>
                      <a:lnTo>
                        <a:pt x="727" y="311"/>
                      </a:lnTo>
                      <a:lnTo>
                        <a:pt x="741" y="307"/>
                      </a:lnTo>
                      <a:lnTo>
                        <a:pt x="748" y="315"/>
                      </a:lnTo>
                      <a:lnTo>
                        <a:pt x="744" y="334"/>
                      </a:lnTo>
                      <a:lnTo>
                        <a:pt x="788" y="338"/>
                      </a:lnTo>
                      <a:lnTo>
                        <a:pt x="810" y="339"/>
                      </a:lnTo>
                      <a:lnTo>
                        <a:pt x="810" y="411"/>
                      </a:lnTo>
                      <a:lnTo>
                        <a:pt x="792" y="409"/>
                      </a:lnTo>
                      <a:lnTo>
                        <a:pt x="788" y="416"/>
                      </a:lnTo>
                      <a:lnTo>
                        <a:pt x="810" y="432"/>
                      </a:lnTo>
                      <a:lnTo>
                        <a:pt x="810" y="502"/>
                      </a:lnTo>
                      <a:lnTo>
                        <a:pt x="782" y="504"/>
                      </a:lnTo>
                      <a:lnTo>
                        <a:pt x="774" y="478"/>
                      </a:lnTo>
                      <a:lnTo>
                        <a:pt x="768" y="491"/>
                      </a:lnTo>
                      <a:lnTo>
                        <a:pt x="782" y="508"/>
                      </a:lnTo>
                      <a:lnTo>
                        <a:pt x="808" y="526"/>
                      </a:lnTo>
                      <a:lnTo>
                        <a:pt x="798" y="536"/>
                      </a:lnTo>
                      <a:lnTo>
                        <a:pt x="795" y="553"/>
                      </a:lnTo>
                      <a:lnTo>
                        <a:pt x="792" y="561"/>
                      </a:lnTo>
                      <a:lnTo>
                        <a:pt x="751" y="540"/>
                      </a:lnTo>
                      <a:lnTo>
                        <a:pt x="715" y="500"/>
                      </a:lnTo>
                      <a:lnTo>
                        <a:pt x="748" y="517"/>
                      </a:lnTo>
                      <a:lnTo>
                        <a:pt x="764" y="491"/>
                      </a:lnTo>
                      <a:lnTo>
                        <a:pt x="725" y="482"/>
                      </a:lnTo>
                      <a:lnTo>
                        <a:pt x="751" y="474"/>
                      </a:lnTo>
                      <a:lnTo>
                        <a:pt x="727" y="451"/>
                      </a:lnTo>
                      <a:lnTo>
                        <a:pt x="700" y="500"/>
                      </a:lnTo>
                      <a:lnTo>
                        <a:pt x="694" y="474"/>
                      </a:lnTo>
                      <a:lnTo>
                        <a:pt x="681" y="496"/>
                      </a:lnTo>
                      <a:lnTo>
                        <a:pt x="653" y="469"/>
                      </a:lnTo>
                      <a:lnTo>
                        <a:pt x="667" y="517"/>
                      </a:lnTo>
                      <a:lnTo>
                        <a:pt x="664" y="540"/>
                      </a:lnTo>
                      <a:lnTo>
                        <a:pt x="710" y="549"/>
                      </a:lnTo>
                      <a:lnTo>
                        <a:pt x="630" y="553"/>
                      </a:lnTo>
                      <a:lnTo>
                        <a:pt x="667" y="549"/>
                      </a:lnTo>
                      <a:lnTo>
                        <a:pt x="651" y="504"/>
                      </a:lnTo>
                      <a:lnTo>
                        <a:pt x="610" y="496"/>
                      </a:lnTo>
                      <a:lnTo>
                        <a:pt x="596" y="478"/>
                      </a:lnTo>
                      <a:lnTo>
                        <a:pt x="586" y="517"/>
                      </a:lnTo>
                      <a:lnTo>
                        <a:pt x="623" y="526"/>
                      </a:lnTo>
                      <a:lnTo>
                        <a:pt x="593" y="530"/>
                      </a:lnTo>
                      <a:lnTo>
                        <a:pt x="563" y="536"/>
                      </a:lnTo>
                      <a:lnTo>
                        <a:pt x="580" y="513"/>
                      </a:lnTo>
                      <a:lnTo>
                        <a:pt x="570" y="478"/>
                      </a:lnTo>
                      <a:lnTo>
                        <a:pt x="550" y="496"/>
                      </a:lnTo>
                      <a:lnTo>
                        <a:pt x="556" y="530"/>
                      </a:lnTo>
                      <a:lnTo>
                        <a:pt x="527" y="544"/>
                      </a:lnTo>
                      <a:lnTo>
                        <a:pt x="603" y="566"/>
                      </a:lnTo>
                      <a:lnTo>
                        <a:pt x="529" y="561"/>
                      </a:lnTo>
                      <a:lnTo>
                        <a:pt x="520" y="575"/>
                      </a:lnTo>
                      <a:lnTo>
                        <a:pt x="499" y="557"/>
                      </a:lnTo>
                      <a:lnTo>
                        <a:pt x="486" y="575"/>
                      </a:lnTo>
                      <a:lnTo>
                        <a:pt x="449" y="513"/>
                      </a:lnTo>
                      <a:lnTo>
                        <a:pt x="429" y="522"/>
                      </a:lnTo>
                      <a:lnTo>
                        <a:pt x="416" y="583"/>
                      </a:lnTo>
                      <a:lnTo>
                        <a:pt x="472" y="544"/>
                      </a:lnTo>
                      <a:lnTo>
                        <a:pt x="455" y="566"/>
                      </a:lnTo>
                      <a:lnTo>
                        <a:pt x="422" y="557"/>
                      </a:lnTo>
                      <a:lnTo>
                        <a:pt x="419" y="583"/>
                      </a:lnTo>
                      <a:lnTo>
                        <a:pt x="422" y="605"/>
                      </a:lnTo>
                      <a:lnTo>
                        <a:pt x="449" y="557"/>
                      </a:lnTo>
                      <a:lnTo>
                        <a:pt x="493" y="605"/>
                      </a:lnTo>
                      <a:lnTo>
                        <a:pt x="537" y="579"/>
                      </a:lnTo>
                      <a:lnTo>
                        <a:pt x="512" y="610"/>
                      </a:lnTo>
                      <a:lnTo>
                        <a:pt x="472" y="619"/>
                      </a:lnTo>
                      <a:lnTo>
                        <a:pt x="439" y="622"/>
                      </a:lnTo>
                      <a:lnTo>
                        <a:pt x="409" y="680"/>
                      </a:lnTo>
                      <a:lnTo>
                        <a:pt x="506" y="622"/>
                      </a:lnTo>
                      <a:lnTo>
                        <a:pt x="506" y="644"/>
                      </a:lnTo>
                      <a:lnTo>
                        <a:pt x="586" y="650"/>
                      </a:lnTo>
                      <a:lnTo>
                        <a:pt x="610" y="631"/>
                      </a:lnTo>
                      <a:lnTo>
                        <a:pt x="633" y="650"/>
                      </a:lnTo>
                      <a:lnTo>
                        <a:pt x="590" y="650"/>
                      </a:lnTo>
                      <a:lnTo>
                        <a:pt x="496" y="650"/>
                      </a:lnTo>
                      <a:lnTo>
                        <a:pt x="455" y="640"/>
                      </a:lnTo>
                      <a:lnTo>
                        <a:pt x="419" y="650"/>
                      </a:lnTo>
                      <a:lnTo>
                        <a:pt x="416" y="676"/>
                      </a:lnTo>
                      <a:lnTo>
                        <a:pt x="496" y="676"/>
                      </a:lnTo>
                      <a:lnTo>
                        <a:pt x="499" y="684"/>
                      </a:lnTo>
                      <a:lnTo>
                        <a:pt x="512" y="671"/>
                      </a:lnTo>
                      <a:lnTo>
                        <a:pt x="546" y="676"/>
                      </a:lnTo>
                      <a:lnTo>
                        <a:pt x="529" y="680"/>
                      </a:lnTo>
                      <a:lnTo>
                        <a:pt x="563" y="706"/>
                      </a:lnTo>
                      <a:lnTo>
                        <a:pt x="520" y="680"/>
                      </a:lnTo>
                      <a:lnTo>
                        <a:pt x="499" y="684"/>
                      </a:lnTo>
                      <a:lnTo>
                        <a:pt x="452" y="680"/>
                      </a:lnTo>
                      <a:lnTo>
                        <a:pt x="409" y="684"/>
                      </a:lnTo>
                      <a:lnTo>
                        <a:pt x="439" y="693"/>
                      </a:lnTo>
                      <a:lnTo>
                        <a:pt x="435" y="715"/>
                      </a:lnTo>
                      <a:lnTo>
                        <a:pt x="422" y="715"/>
                      </a:lnTo>
                      <a:lnTo>
                        <a:pt x="426" y="702"/>
                      </a:lnTo>
                      <a:lnTo>
                        <a:pt x="392" y="698"/>
                      </a:lnTo>
                      <a:lnTo>
                        <a:pt x="324" y="680"/>
                      </a:lnTo>
                      <a:lnTo>
                        <a:pt x="278" y="711"/>
                      </a:lnTo>
                      <a:lnTo>
                        <a:pt x="278" y="724"/>
                      </a:lnTo>
                      <a:lnTo>
                        <a:pt x="365" y="728"/>
                      </a:lnTo>
                      <a:lnTo>
                        <a:pt x="396" y="719"/>
                      </a:lnTo>
                      <a:lnTo>
                        <a:pt x="416" y="728"/>
                      </a:lnTo>
                      <a:lnTo>
                        <a:pt x="398" y="732"/>
                      </a:lnTo>
                      <a:lnTo>
                        <a:pt x="362" y="742"/>
                      </a:lnTo>
                      <a:lnTo>
                        <a:pt x="321" y="732"/>
                      </a:lnTo>
                      <a:lnTo>
                        <a:pt x="255" y="742"/>
                      </a:lnTo>
                      <a:lnTo>
                        <a:pt x="255" y="759"/>
                      </a:lnTo>
                      <a:lnTo>
                        <a:pt x="227" y="702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" name="Google Shape;14;p1"/>
                <p:cNvSpPr/>
                <p:nvPr/>
              </p:nvSpPr>
              <p:spPr>
                <a:xfrm>
                  <a:off x="8072437" y="4229100"/>
                  <a:ext cx="384175" cy="855662"/>
                </a:xfrm>
                <a:custGeom>
                  <a:rect b="b" l="l" r="r" t="t"/>
                  <a:pathLst>
                    <a:path extrusionOk="0" h="538" w="241">
                      <a:moveTo>
                        <a:pt x="82" y="538"/>
                      </a:moveTo>
                      <a:lnTo>
                        <a:pt x="108" y="533"/>
                      </a:lnTo>
                      <a:lnTo>
                        <a:pt x="157" y="493"/>
                      </a:lnTo>
                      <a:lnTo>
                        <a:pt x="177" y="493"/>
                      </a:lnTo>
                      <a:lnTo>
                        <a:pt x="141" y="480"/>
                      </a:lnTo>
                      <a:lnTo>
                        <a:pt x="108" y="533"/>
                      </a:lnTo>
                      <a:lnTo>
                        <a:pt x="111" y="467"/>
                      </a:lnTo>
                      <a:lnTo>
                        <a:pt x="108" y="432"/>
                      </a:lnTo>
                      <a:lnTo>
                        <a:pt x="241" y="410"/>
                      </a:lnTo>
                      <a:lnTo>
                        <a:pt x="237" y="393"/>
                      </a:lnTo>
                      <a:lnTo>
                        <a:pt x="234" y="401"/>
                      </a:lnTo>
                      <a:lnTo>
                        <a:pt x="230" y="410"/>
                      </a:lnTo>
                      <a:lnTo>
                        <a:pt x="221" y="406"/>
                      </a:lnTo>
                      <a:lnTo>
                        <a:pt x="204" y="415"/>
                      </a:lnTo>
                      <a:lnTo>
                        <a:pt x="197" y="410"/>
                      </a:lnTo>
                      <a:lnTo>
                        <a:pt x="207" y="393"/>
                      </a:lnTo>
                      <a:lnTo>
                        <a:pt x="200" y="376"/>
                      </a:lnTo>
                      <a:lnTo>
                        <a:pt x="211" y="357"/>
                      </a:lnTo>
                      <a:lnTo>
                        <a:pt x="204" y="353"/>
                      </a:lnTo>
                      <a:lnTo>
                        <a:pt x="197" y="367"/>
                      </a:lnTo>
                      <a:lnTo>
                        <a:pt x="187" y="367"/>
                      </a:lnTo>
                      <a:lnTo>
                        <a:pt x="194" y="389"/>
                      </a:lnTo>
                      <a:lnTo>
                        <a:pt x="187" y="406"/>
                      </a:lnTo>
                      <a:lnTo>
                        <a:pt x="147" y="423"/>
                      </a:lnTo>
                      <a:lnTo>
                        <a:pt x="135" y="410"/>
                      </a:lnTo>
                      <a:lnTo>
                        <a:pt x="111" y="423"/>
                      </a:lnTo>
                      <a:lnTo>
                        <a:pt x="145" y="262"/>
                      </a:lnTo>
                      <a:lnTo>
                        <a:pt x="151" y="236"/>
                      </a:lnTo>
                      <a:lnTo>
                        <a:pt x="157" y="201"/>
                      </a:lnTo>
                      <a:lnTo>
                        <a:pt x="161" y="195"/>
                      </a:lnTo>
                      <a:lnTo>
                        <a:pt x="234" y="170"/>
                      </a:lnTo>
                      <a:lnTo>
                        <a:pt x="204" y="161"/>
                      </a:lnTo>
                      <a:lnTo>
                        <a:pt x="200" y="143"/>
                      </a:lnTo>
                      <a:lnTo>
                        <a:pt x="183" y="143"/>
                      </a:lnTo>
                      <a:lnTo>
                        <a:pt x="187" y="161"/>
                      </a:lnTo>
                      <a:lnTo>
                        <a:pt x="171" y="170"/>
                      </a:lnTo>
                      <a:lnTo>
                        <a:pt x="167" y="153"/>
                      </a:lnTo>
                      <a:lnTo>
                        <a:pt x="177" y="148"/>
                      </a:lnTo>
                      <a:lnTo>
                        <a:pt x="187" y="136"/>
                      </a:lnTo>
                      <a:lnTo>
                        <a:pt x="177" y="136"/>
                      </a:lnTo>
                      <a:lnTo>
                        <a:pt x="167" y="136"/>
                      </a:lnTo>
                      <a:lnTo>
                        <a:pt x="164" y="113"/>
                      </a:lnTo>
                      <a:lnTo>
                        <a:pt x="171" y="109"/>
                      </a:lnTo>
                      <a:lnTo>
                        <a:pt x="177" y="100"/>
                      </a:lnTo>
                      <a:lnTo>
                        <a:pt x="175" y="91"/>
                      </a:lnTo>
                      <a:lnTo>
                        <a:pt x="171" y="96"/>
                      </a:lnTo>
                      <a:lnTo>
                        <a:pt x="161" y="87"/>
                      </a:lnTo>
                      <a:lnTo>
                        <a:pt x="164" y="74"/>
                      </a:lnTo>
                      <a:lnTo>
                        <a:pt x="171" y="61"/>
                      </a:lnTo>
                      <a:lnTo>
                        <a:pt x="164" y="43"/>
                      </a:lnTo>
                      <a:lnTo>
                        <a:pt x="147" y="53"/>
                      </a:lnTo>
                      <a:lnTo>
                        <a:pt x="131" y="22"/>
                      </a:lnTo>
                      <a:lnTo>
                        <a:pt x="69" y="8"/>
                      </a:lnTo>
                      <a:lnTo>
                        <a:pt x="52" y="0"/>
                      </a:lnTo>
                      <a:lnTo>
                        <a:pt x="99" y="39"/>
                      </a:lnTo>
                      <a:lnTo>
                        <a:pt x="115" y="39"/>
                      </a:lnTo>
                      <a:lnTo>
                        <a:pt x="128" y="53"/>
                      </a:lnTo>
                      <a:lnTo>
                        <a:pt x="137" y="61"/>
                      </a:lnTo>
                      <a:lnTo>
                        <a:pt x="137" y="78"/>
                      </a:lnTo>
                      <a:lnTo>
                        <a:pt x="135" y="78"/>
                      </a:lnTo>
                      <a:lnTo>
                        <a:pt x="131" y="65"/>
                      </a:lnTo>
                      <a:lnTo>
                        <a:pt x="115" y="61"/>
                      </a:lnTo>
                      <a:lnTo>
                        <a:pt x="108" y="48"/>
                      </a:lnTo>
                      <a:lnTo>
                        <a:pt x="99" y="53"/>
                      </a:lnTo>
                      <a:lnTo>
                        <a:pt x="92" y="65"/>
                      </a:lnTo>
                      <a:lnTo>
                        <a:pt x="82" y="61"/>
                      </a:lnTo>
                      <a:lnTo>
                        <a:pt x="85" y="78"/>
                      </a:lnTo>
                      <a:lnTo>
                        <a:pt x="92" y="78"/>
                      </a:lnTo>
                      <a:lnTo>
                        <a:pt x="95" y="70"/>
                      </a:lnTo>
                      <a:lnTo>
                        <a:pt x="105" y="78"/>
                      </a:lnTo>
                      <a:lnTo>
                        <a:pt x="111" y="91"/>
                      </a:lnTo>
                      <a:lnTo>
                        <a:pt x="131" y="87"/>
                      </a:lnTo>
                      <a:lnTo>
                        <a:pt x="145" y="91"/>
                      </a:lnTo>
                      <a:lnTo>
                        <a:pt x="147" y="113"/>
                      </a:lnTo>
                      <a:lnTo>
                        <a:pt x="131" y="109"/>
                      </a:lnTo>
                      <a:lnTo>
                        <a:pt x="131" y="96"/>
                      </a:lnTo>
                      <a:lnTo>
                        <a:pt x="122" y="100"/>
                      </a:lnTo>
                      <a:lnTo>
                        <a:pt x="108" y="100"/>
                      </a:lnTo>
                      <a:lnTo>
                        <a:pt x="92" y="104"/>
                      </a:lnTo>
                      <a:lnTo>
                        <a:pt x="75" y="96"/>
                      </a:lnTo>
                      <a:lnTo>
                        <a:pt x="72" y="122"/>
                      </a:lnTo>
                      <a:lnTo>
                        <a:pt x="85" y="117"/>
                      </a:lnTo>
                      <a:lnTo>
                        <a:pt x="95" y="109"/>
                      </a:lnTo>
                      <a:lnTo>
                        <a:pt x="105" y="113"/>
                      </a:lnTo>
                      <a:lnTo>
                        <a:pt x="115" y="122"/>
                      </a:lnTo>
                      <a:lnTo>
                        <a:pt x="124" y="126"/>
                      </a:lnTo>
                      <a:lnTo>
                        <a:pt x="135" y="130"/>
                      </a:lnTo>
                      <a:lnTo>
                        <a:pt x="145" y="122"/>
                      </a:lnTo>
                      <a:lnTo>
                        <a:pt x="141" y="157"/>
                      </a:lnTo>
                      <a:lnTo>
                        <a:pt x="124" y="130"/>
                      </a:lnTo>
                      <a:lnTo>
                        <a:pt x="99" y="117"/>
                      </a:lnTo>
                      <a:lnTo>
                        <a:pt x="99" y="136"/>
                      </a:lnTo>
                      <a:lnTo>
                        <a:pt x="101" y="130"/>
                      </a:lnTo>
                      <a:lnTo>
                        <a:pt x="108" y="153"/>
                      </a:lnTo>
                      <a:lnTo>
                        <a:pt x="115" y="165"/>
                      </a:lnTo>
                      <a:lnTo>
                        <a:pt x="101" y="170"/>
                      </a:lnTo>
                      <a:lnTo>
                        <a:pt x="95" y="170"/>
                      </a:lnTo>
                      <a:lnTo>
                        <a:pt x="82" y="161"/>
                      </a:lnTo>
                      <a:lnTo>
                        <a:pt x="75" y="148"/>
                      </a:lnTo>
                      <a:lnTo>
                        <a:pt x="75" y="122"/>
                      </a:lnTo>
                      <a:lnTo>
                        <a:pt x="62" y="109"/>
                      </a:lnTo>
                      <a:lnTo>
                        <a:pt x="65" y="96"/>
                      </a:lnTo>
                      <a:lnTo>
                        <a:pt x="75" y="82"/>
                      </a:lnTo>
                      <a:lnTo>
                        <a:pt x="82" y="74"/>
                      </a:lnTo>
                      <a:lnTo>
                        <a:pt x="72" y="70"/>
                      </a:lnTo>
                      <a:lnTo>
                        <a:pt x="59" y="70"/>
                      </a:lnTo>
                      <a:lnTo>
                        <a:pt x="39" y="39"/>
                      </a:lnTo>
                      <a:lnTo>
                        <a:pt x="52" y="74"/>
                      </a:lnTo>
                      <a:lnTo>
                        <a:pt x="48" y="96"/>
                      </a:lnTo>
                      <a:lnTo>
                        <a:pt x="35" y="87"/>
                      </a:lnTo>
                      <a:lnTo>
                        <a:pt x="52" y="109"/>
                      </a:lnTo>
                      <a:lnTo>
                        <a:pt x="52" y="126"/>
                      </a:lnTo>
                      <a:lnTo>
                        <a:pt x="35" y="117"/>
                      </a:lnTo>
                      <a:lnTo>
                        <a:pt x="23" y="104"/>
                      </a:lnTo>
                      <a:lnTo>
                        <a:pt x="0" y="113"/>
                      </a:lnTo>
                      <a:lnTo>
                        <a:pt x="48" y="136"/>
                      </a:lnTo>
                      <a:lnTo>
                        <a:pt x="52" y="148"/>
                      </a:lnTo>
                      <a:lnTo>
                        <a:pt x="35" y="161"/>
                      </a:lnTo>
                      <a:lnTo>
                        <a:pt x="9" y="153"/>
                      </a:lnTo>
                      <a:lnTo>
                        <a:pt x="35" y="174"/>
                      </a:lnTo>
                      <a:lnTo>
                        <a:pt x="52" y="174"/>
                      </a:lnTo>
                      <a:lnTo>
                        <a:pt x="62" y="165"/>
                      </a:lnTo>
                      <a:lnTo>
                        <a:pt x="78" y="174"/>
                      </a:lnTo>
                      <a:lnTo>
                        <a:pt x="65" y="187"/>
                      </a:lnTo>
                      <a:lnTo>
                        <a:pt x="46" y="184"/>
                      </a:lnTo>
                      <a:lnTo>
                        <a:pt x="42" y="191"/>
                      </a:lnTo>
                      <a:lnTo>
                        <a:pt x="59" y="191"/>
                      </a:lnTo>
                      <a:lnTo>
                        <a:pt x="69" y="205"/>
                      </a:lnTo>
                      <a:lnTo>
                        <a:pt x="78" y="191"/>
                      </a:lnTo>
                      <a:lnTo>
                        <a:pt x="88" y="191"/>
                      </a:lnTo>
                      <a:lnTo>
                        <a:pt x="92" y="205"/>
                      </a:lnTo>
                      <a:lnTo>
                        <a:pt x="108" y="210"/>
                      </a:lnTo>
                      <a:lnTo>
                        <a:pt x="108" y="184"/>
                      </a:lnTo>
                      <a:lnTo>
                        <a:pt x="122" y="178"/>
                      </a:lnTo>
                      <a:lnTo>
                        <a:pt x="135" y="184"/>
                      </a:lnTo>
                      <a:lnTo>
                        <a:pt x="135" y="191"/>
                      </a:lnTo>
                      <a:lnTo>
                        <a:pt x="124" y="205"/>
                      </a:lnTo>
                      <a:lnTo>
                        <a:pt x="124" y="214"/>
                      </a:lnTo>
                      <a:lnTo>
                        <a:pt x="105" y="187"/>
                      </a:lnTo>
                      <a:lnTo>
                        <a:pt x="88" y="191"/>
                      </a:lnTo>
                      <a:lnTo>
                        <a:pt x="92" y="201"/>
                      </a:lnTo>
                      <a:lnTo>
                        <a:pt x="105" y="201"/>
                      </a:lnTo>
                      <a:lnTo>
                        <a:pt x="122" y="222"/>
                      </a:lnTo>
                      <a:lnTo>
                        <a:pt x="122" y="275"/>
                      </a:lnTo>
                      <a:lnTo>
                        <a:pt x="115" y="279"/>
                      </a:lnTo>
                      <a:lnTo>
                        <a:pt x="111" y="288"/>
                      </a:lnTo>
                      <a:lnTo>
                        <a:pt x="115" y="301"/>
                      </a:lnTo>
                      <a:lnTo>
                        <a:pt x="111" y="363"/>
                      </a:lnTo>
                      <a:lnTo>
                        <a:pt x="105" y="367"/>
                      </a:lnTo>
                      <a:lnTo>
                        <a:pt x="80" y="469"/>
                      </a:lnTo>
                      <a:lnTo>
                        <a:pt x="65" y="454"/>
                      </a:lnTo>
                      <a:lnTo>
                        <a:pt x="82" y="538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" name="Google Shape;15;p1"/>
                <p:cNvSpPr/>
                <p:nvPr/>
              </p:nvSpPr>
              <p:spPr>
                <a:xfrm>
                  <a:off x="7978775" y="4448175"/>
                  <a:ext cx="1163637" cy="1131887"/>
                </a:xfrm>
                <a:custGeom>
                  <a:rect b="b" l="l" r="r" t="t"/>
                  <a:pathLst>
                    <a:path extrusionOk="0" h="712" w="732">
                      <a:moveTo>
                        <a:pt x="0" y="629"/>
                      </a:moveTo>
                      <a:lnTo>
                        <a:pt x="50" y="611"/>
                      </a:lnTo>
                      <a:lnTo>
                        <a:pt x="59" y="584"/>
                      </a:lnTo>
                      <a:lnTo>
                        <a:pt x="100" y="559"/>
                      </a:lnTo>
                      <a:lnTo>
                        <a:pt x="12" y="536"/>
                      </a:lnTo>
                      <a:lnTo>
                        <a:pt x="23" y="511"/>
                      </a:lnTo>
                      <a:lnTo>
                        <a:pt x="46" y="533"/>
                      </a:lnTo>
                      <a:lnTo>
                        <a:pt x="86" y="502"/>
                      </a:lnTo>
                      <a:lnTo>
                        <a:pt x="59" y="523"/>
                      </a:lnTo>
                      <a:lnTo>
                        <a:pt x="69" y="536"/>
                      </a:lnTo>
                      <a:lnTo>
                        <a:pt x="97" y="540"/>
                      </a:lnTo>
                      <a:lnTo>
                        <a:pt x="170" y="467"/>
                      </a:lnTo>
                      <a:lnTo>
                        <a:pt x="153" y="449"/>
                      </a:lnTo>
                      <a:lnTo>
                        <a:pt x="141" y="402"/>
                      </a:lnTo>
                      <a:lnTo>
                        <a:pt x="164" y="383"/>
                      </a:lnTo>
                      <a:lnTo>
                        <a:pt x="181" y="427"/>
                      </a:lnTo>
                      <a:lnTo>
                        <a:pt x="190" y="419"/>
                      </a:lnTo>
                      <a:lnTo>
                        <a:pt x="217" y="349"/>
                      </a:lnTo>
                      <a:lnTo>
                        <a:pt x="298" y="270"/>
                      </a:lnTo>
                      <a:lnTo>
                        <a:pt x="295" y="218"/>
                      </a:lnTo>
                      <a:lnTo>
                        <a:pt x="315" y="165"/>
                      </a:lnTo>
                      <a:lnTo>
                        <a:pt x="312" y="144"/>
                      </a:lnTo>
                      <a:lnTo>
                        <a:pt x="329" y="152"/>
                      </a:lnTo>
                      <a:lnTo>
                        <a:pt x="345" y="148"/>
                      </a:lnTo>
                      <a:lnTo>
                        <a:pt x="413" y="127"/>
                      </a:lnTo>
                      <a:lnTo>
                        <a:pt x="436" y="121"/>
                      </a:lnTo>
                      <a:lnTo>
                        <a:pt x="429" y="108"/>
                      </a:lnTo>
                      <a:lnTo>
                        <a:pt x="415" y="95"/>
                      </a:lnTo>
                      <a:lnTo>
                        <a:pt x="423" y="69"/>
                      </a:lnTo>
                      <a:lnTo>
                        <a:pt x="436" y="56"/>
                      </a:lnTo>
                      <a:lnTo>
                        <a:pt x="426" y="35"/>
                      </a:lnTo>
                      <a:lnTo>
                        <a:pt x="439" y="0"/>
                      </a:lnTo>
                      <a:lnTo>
                        <a:pt x="433" y="29"/>
                      </a:lnTo>
                      <a:lnTo>
                        <a:pt x="446" y="48"/>
                      </a:lnTo>
                      <a:lnTo>
                        <a:pt x="439" y="69"/>
                      </a:lnTo>
                      <a:lnTo>
                        <a:pt x="426" y="74"/>
                      </a:lnTo>
                      <a:lnTo>
                        <a:pt x="426" y="91"/>
                      </a:lnTo>
                      <a:lnTo>
                        <a:pt x="433" y="100"/>
                      </a:lnTo>
                      <a:lnTo>
                        <a:pt x="439" y="95"/>
                      </a:lnTo>
                      <a:lnTo>
                        <a:pt x="439" y="104"/>
                      </a:lnTo>
                      <a:lnTo>
                        <a:pt x="439" y="127"/>
                      </a:lnTo>
                      <a:lnTo>
                        <a:pt x="449" y="134"/>
                      </a:lnTo>
                      <a:lnTo>
                        <a:pt x="466" y="127"/>
                      </a:lnTo>
                      <a:lnTo>
                        <a:pt x="493" y="91"/>
                      </a:lnTo>
                      <a:lnTo>
                        <a:pt x="472" y="130"/>
                      </a:lnTo>
                      <a:lnTo>
                        <a:pt x="462" y="144"/>
                      </a:lnTo>
                      <a:lnTo>
                        <a:pt x="423" y="144"/>
                      </a:lnTo>
                      <a:lnTo>
                        <a:pt x="349" y="161"/>
                      </a:lnTo>
                      <a:lnTo>
                        <a:pt x="341" y="182"/>
                      </a:lnTo>
                      <a:lnTo>
                        <a:pt x="372" y="182"/>
                      </a:lnTo>
                      <a:lnTo>
                        <a:pt x="369" y="161"/>
                      </a:lnTo>
                      <a:lnTo>
                        <a:pt x="379" y="161"/>
                      </a:lnTo>
                      <a:lnTo>
                        <a:pt x="385" y="175"/>
                      </a:lnTo>
                      <a:lnTo>
                        <a:pt x="419" y="169"/>
                      </a:lnTo>
                      <a:lnTo>
                        <a:pt x="413" y="148"/>
                      </a:lnTo>
                      <a:lnTo>
                        <a:pt x="426" y="152"/>
                      </a:lnTo>
                      <a:lnTo>
                        <a:pt x="433" y="165"/>
                      </a:lnTo>
                      <a:lnTo>
                        <a:pt x="479" y="152"/>
                      </a:lnTo>
                      <a:lnTo>
                        <a:pt x="483" y="134"/>
                      </a:lnTo>
                      <a:lnTo>
                        <a:pt x="506" y="130"/>
                      </a:lnTo>
                      <a:lnTo>
                        <a:pt x="506" y="148"/>
                      </a:lnTo>
                      <a:lnTo>
                        <a:pt x="523" y="144"/>
                      </a:lnTo>
                      <a:lnTo>
                        <a:pt x="536" y="117"/>
                      </a:lnTo>
                      <a:lnTo>
                        <a:pt x="546" y="134"/>
                      </a:lnTo>
                      <a:lnTo>
                        <a:pt x="564" y="139"/>
                      </a:lnTo>
                      <a:lnTo>
                        <a:pt x="574" y="156"/>
                      </a:lnTo>
                      <a:lnTo>
                        <a:pt x="590" y="152"/>
                      </a:lnTo>
                      <a:lnTo>
                        <a:pt x="603" y="161"/>
                      </a:lnTo>
                      <a:lnTo>
                        <a:pt x="695" y="127"/>
                      </a:lnTo>
                      <a:lnTo>
                        <a:pt x="668" y="148"/>
                      </a:lnTo>
                      <a:lnTo>
                        <a:pt x="624" y="161"/>
                      </a:lnTo>
                      <a:lnTo>
                        <a:pt x="590" y="165"/>
                      </a:lnTo>
                      <a:lnTo>
                        <a:pt x="567" y="165"/>
                      </a:lnTo>
                      <a:lnTo>
                        <a:pt x="546" y="165"/>
                      </a:lnTo>
                      <a:lnTo>
                        <a:pt x="550" y="182"/>
                      </a:lnTo>
                      <a:lnTo>
                        <a:pt x="554" y="192"/>
                      </a:lnTo>
                      <a:lnTo>
                        <a:pt x="536" y="196"/>
                      </a:lnTo>
                      <a:lnTo>
                        <a:pt x="540" y="156"/>
                      </a:lnTo>
                      <a:lnTo>
                        <a:pt x="520" y="152"/>
                      </a:lnTo>
                      <a:lnTo>
                        <a:pt x="516" y="169"/>
                      </a:lnTo>
                      <a:lnTo>
                        <a:pt x="496" y="156"/>
                      </a:lnTo>
                      <a:lnTo>
                        <a:pt x="487" y="182"/>
                      </a:lnTo>
                      <a:lnTo>
                        <a:pt x="472" y="175"/>
                      </a:lnTo>
                      <a:lnTo>
                        <a:pt x="426" y="182"/>
                      </a:lnTo>
                      <a:lnTo>
                        <a:pt x="439" y="188"/>
                      </a:lnTo>
                      <a:lnTo>
                        <a:pt x="423" y="196"/>
                      </a:lnTo>
                      <a:lnTo>
                        <a:pt x="413" y="182"/>
                      </a:lnTo>
                      <a:lnTo>
                        <a:pt x="392" y="196"/>
                      </a:lnTo>
                      <a:lnTo>
                        <a:pt x="419" y="201"/>
                      </a:lnTo>
                      <a:lnTo>
                        <a:pt x="419" y="214"/>
                      </a:lnTo>
                      <a:lnTo>
                        <a:pt x="399" y="205"/>
                      </a:lnTo>
                      <a:lnTo>
                        <a:pt x="385" y="214"/>
                      </a:lnTo>
                      <a:lnTo>
                        <a:pt x="402" y="230"/>
                      </a:lnTo>
                      <a:lnTo>
                        <a:pt x="382" y="240"/>
                      </a:lnTo>
                      <a:lnTo>
                        <a:pt x="379" y="222"/>
                      </a:lnTo>
                      <a:lnTo>
                        <a:pt x="366" y="209"/>
                      </a:lnTo>
                      <a:lnTo>
                        <a:pt x="356" y="240"/>
                      </a:lnTo>
                      <a:lnTo>
                        <a:pt x="362" y="244"/>
                      </a:lnTo>
                      <a:lnTo>
                        <a:pt x="349" y="253"/>
                      </a:lnTo>
                      <a:lnTo>
                        <a:pt x="351" y="211"/>
                      </a:lnTo>
                      <a:lnTo>
                        <a:pt x="317" y="202"/>
                      </a:lnTo>
                      <a:lnTo>
                        <a:pt x="312" y="248"/>
                      </a:lnTo>
                      <a:lnTo>
                        <a:pt x="318" y="270"/>
                      </a:lnTo>
                      <a:lnTo>
                        <a:pt x="329" y="248"/>
                      </a:lnTo>
                      <a:lnTo>
                        <a:pt x="345" y="253"/>
                      </a:lnTo>
                      <a:lnTo>
                        <a:pt x="356" y="262"/>
                      </a:lnTo>
                      <a:lnTo>
                        <a:pt x="392" y="222"/>
                      </a:lnTo>
                      <a:lnTo>
                        <a:pt x="413" y="230"/>
                      </a:lnTo>
                      <a:lnTo>
                        <a:pt x="433" y="222"/>
                      </a:lnTo>
                      <a:lnTo>
                        <a:pt x="472" y="218"/>
                      </a:lnTo>
                      <a:lnTo>
                        <a:pt x="462" y="236"/>
                      </a:lnTo>
                      <a:lnTo>
                        <a:pt x="499" y="230"/>
                      </a:lnTo>
                      <a:lnTo>
                        <a:pt x="503" y="201"/>
                      </a:lnTo>
                      <a:lnTo>
                        <a:pt x="516" y="196"/>
                      </a:lnTo>
                      <a:lnTo>
                        <a:pt x="513" y="214"/>
                      </a:lnTo>
                      <a:lnTo>
                        <a:pt x="533" y="205"/>
                      </a:lnTo>
                      <a:lnTo>
                        <a:pt x="530" y="192"/>
                      </a:lnTo>
                      <a:lnTo>
                        <a:pt x="544" y="201"/>
                      </a:lnTo>
                      <a:lnTo>
                        <a:pt x="584" y="178"/>
                      </a:lnTo>
                      <a:lnTo>
                        <a:pt x="621" y="148"/>
                      </a:lnTo>
                      <a:lnTo>
                        <a:pt x="634" y="156"/>
                      </a:lnTo>
                      <a:lnTo>
                        <a:pt x="644" y="139"/>
                      </a:lnTo>
                      <a:lnTo>
                        <a:pt x="687" y="127"/>
                      </a:lnTo>
                      <a:lnTo>
                        <a:pt x="732" y="108"/>
                      </a:lnTo>
                      <a:lnTo>
                        <a:pt x="618" y="161"/>
                      </a:lnTo>
                      <a:lnTo>
                        <a:pt x="607" y="178"/>
                      </a:lnTo>
                      <a:lnTo>
                        <a:pt x="621" y="188"/>
                      </a:lnTo>
                      <a:lnTo>
                        <a:pt x="587" y="192"/>
                      </a:lnTo>
                      <a:lnTo>
                        <a:pt x="556" y="218"/>
                      </a:lnTo>
                      <a:lnTo>
                        <a:pt x="503" y="244"/>
                      </a:lnTo>
                      <a:lnTo>
                        <a:pt x="456" y="266"/>
                      </a:lnTo>
                      <a:lnTo>
                        <a:pt x="402" y="283"/>
                      </a:lnTo>
                      <a:lnTo>
                        <a:pt x="349" y="296"/>
                      </a:lnTo>
                      <a:lnTo>
                        <a:pt x="274" y="345"/>
                      </a:lnTo>
                      <a:lnTo>
                        <a:pt x="258" y="398"/>
                      </a:lnTo>
                      <a:lnTo>
                        <a:pt x="241" y="402"/>
                      </a:lnTo>
                      <a:lnTo>
                        <a:pt x="235" y="419"/>
                      </a:lnTo>
                      <a:lnTo>
                        <a:pt x="274" y="415"/>
                      </a:lnTo>
                      <a:lnTo>
                        <a:pt x="339" y="402"/>
                      </a:lnTo>
                      <a:lnTo>
                        <a:pt x="331" y="415"/>
                      </a:lnTo>
                      <a:lnTo>
                        <a:pt x="241" y="445"/>
                      </a:lnTo>
                      <a:lnTo>
                        <a:pt x="207" y="445"/>
                      </a:lnTo>
                      <a:lnTo>
                        <a:pt x="197" y="463"/>
                      </a:lnTo>
                      <a:lnTo>
                        <a:pt x="207" y="467"/>
                      </a:lnTo>
                      <a:lnTo>
                        <a:pt x="227" y="471"/>
                      </a:lnTo>
                      <a:lnTo>
                        <a:pt x="248" y="471"/>
                      </a:lnTo>
                      <a:lnTo>
                        <a:pt x="274" y="475"/>
                      </a:lnTo>
                      <a:lnTo>
                        <a:pt x="264" y="484"/>
                      </a:lnTo>
                      <a:lnTo>
                        <a:pt x="292" y="502"/>
                      </a:lnTo>
                      <a:lnTo>
                        <a:pt x="258" y="489"/>
                      </a:lnTo>
                      <a:lnTo>
                        <a:pt x="241" y="489"/>
                      </a:lnTo>
                      <a:lnTo>
                        <a:pt x="235" y="497"/>
                      </a:lnTo>
                      <a:lnTo>
                        <a:pt x="194" y="489"/>
                      </a:lnTo>
                      <a:lnTo>
                        <a:pt x="157" y="540"/>
                      </a:lnTo>
                      <a:lnTo>
                        <a:pt x="104" y="611"/>
                      </a:lnTo>
                      <a:lnTo>
                        <a:pt x="46" y="682"/>
                      </a:lnTo>
                      <a:lnTo>
                        <a:pt x="59" y="682"/>
                      </a:lnTo>
                      <a:lnTo>
                        <a:pt x="190" y="690"/>
                      </a:lnTo>
                      <a:lnTo>
                        <a:pt x="207" y="686"/>
                      </a:lnTo>
                      <a:lnTo>
                        <a:pt x="238" y="690"/>
                      </a:lnTo>
                      <a:lnTo>
                        <a:pt x="318" y="664"/>
                      </a:lnTo>
                      <a:lnTo>
                        <a:pt x="210" y="707"/>
                      </a:lnTo>
                      <a:lnTo>
                        <a:pt x="164" y="712"/>
                      </a:lnTo>
                      <a:lnTo>
                        <a:pt x="133" y="695"/>
                      </a:lnTo>
                      <a:lnTo>
                        <a:pt x="120" y="703"/>
                      </a:lnTo>
                      <a:lnTo>
                        <a:pt x="59" y="703"/>
                      </a:lnTo>
                      <a:lnTo>
                        <a:pt x="30" y="712"/>
                      </a:lnTo>
                      <a:lnTo>
                        <a:pt x="0" y="629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6" name="Google Shape;16;p1"/>
              <p:cNvSpPr/>
              <p:nvPr/>
            </p:nvSpPr>
            <p:spPr>
              <a:xfrm>
                <a:off x="6099175" y="5265737"/>
                <a:ext cx="811212" cy="735012"/>
              </a:xfrm>
              <a:custGeom>
                <a:rect b="b" l="l" r="r" t="t"/>
                <a:pathLst>
                  <a:path extrusionOk="0" h="462" w="510">
                    <a:moveTo>
                      <a:pt x="350" y="392"/>
                    </a:moveTo>
                    <a:lnTo>
                      <a:pt x="312" y="369"/>
                    </a:lnTo>
                    <a:lnTo>
                      <a:pt x="301" y="358"/>
                    </a:lnTo>
                    <a:lnTo>
                      <a:pt x="291" y="348"/>
                    </a:lnTo>
                    <a:lnTo>
                      <a:pt x="250" y="235"/>
                    </a:lnTo>
                    <a:lnTo>
                      <a:pt x="312" y="215"/>
                    </a:lnTo>
                    <a:lnTo>
                      <a:pt x="375" y="194"/>
                    </a:lnTo>
                    <a:lnTo>
                      <a:pt x="416" y="173"/>
                    </a:lnTo>
                    <a:lnTo>
                      <a:pt x="405" y="163"/>
                    </a:lnTo>
                    <a:lnTo>
                      <a:pt x="396" y="184"/>
                    </a:lnTo>
                    <a:lnTo>
                      <a:pt x="385" y="163"/>
                    </a:lnTo>
                    <a:lnTo>
                      <a:pt x="385" y="173"/>
                    </a:lnTo>
                    <a:lnTo>
                      <a:pt x="375" y="153"/>
                    </a:lnTo>
                    <a:lnTo>
                      <a:pt x="364" y="184"/>
                    </a:lnTo>
                    <a:lnTo>
                      <a:pt x="323" y="215"/>
                    </a:lnTo>
                    <a:lnTo>
                      <a:pt x="259" y="204"/>
                    </a:lnTo>
                    <a:lnTo>
                      <a:pt x="291" y="173"/>
                    </a:lnTo>
                    <a:lnTo>
                      <a:pt x="354" y="153"/>
                    </a:lnTo>
                    <a:lnTo>
                      <a:pt x="375" y="132"/>
                    </a:lnTo>
                    <a:lnTo>
                      <a:pt x="405" y="143"/>
                    </a:lnTo>
                    <a:lnTo>
                      <a:pt x="437" y="122"/>
                    </a:lnTo>
                    <a:lnTo>
                      <a:pt x="488" y="111"/>
                    </a:lnTo>
                    <a:lnTo>
                      <a:pt x="499" y="102"/>
                    </a:lnTo>
                    <a:lnTo>
                      <a:pt x="469" y="102"/>
                    </a:lnTo>
                    <a:lnTo>
                      <a:pt x="458" y="102"/>
                    </a:lnTo>
                    <a:lnTo>
                      <a:pt x="458" y="92"/>
                    </a:lnTo>
                    <a:lnTo>
                      <a:pt x="448" y="102"/>
                    </a:lnTo>
                    <a:lnTo>
                      <a:pt x="427" y="92"/>
                    </a:lnTo>
                    <a:lnTo>
                      <a:pt x="416" y="111"/>
                    </a:lnTo>
                    <a:lnTo>
                      <a:pt x="405" y="102"/>
                    </a:lnTo>
                    <a:lnTo>
                      <a:pt x="427" y="102"/>
                    </a:lnTo>
                    <a:lnTo>
                      <a:pt x="427" y="82"/>
                    </a:lnTo>
                    <a:lnTo>
                      <a:pt x="478" y="82"/>
                    </a:lnTo>
                    <a:lnTo>
                      <a:pt x="458" y="71"/>
                    </a:lnTo>
                    <a:lnTo>
                      <a:pt x="510" y="41"/>
                    </a:lnTo>
                    <a:lnTo>
                      <a:pt x="488" y="29"/>
                    </a:lnTo>
                    <a:lnTo>
                      <a:pt x="478" y="41"/>
                    </a:lnTo>
                    <a:lnTo>
                      <a:pt x="458" y="20"/>
                    </a:lnTo>
                    <a:lnTo>
                      <a:pt x="437" y="29"/>
                    </a:lnTo>
                    <a:lnTo>
                      <a:pt x="448" y="41"/>
                    </a:lnTo>
                    <a:lnTo>
                      <a:pt x="427" y="41"/>
                    </a:lnTo>
                    <a:lnTo>
                      <a:pt x="416" y="61"/>
                    </a:lnTo>
                    <a:lnTo>
                      <a:pt x="405" y="61"/>
                    </a:lnTo>
                    <a:lnTo>
                      <a:pt x="385" y="82"/>
                    </a:lnTo>
                    <a:lnTo>
                      <a:pt x="375" y="82"/>
                    </a:lnTo>
                    <a:lnTo>
                      <a:pt x="364" y="92"/>
                    </a:lnTo>
                    <a:lnTo>
                      <a:pt x="343" y="102"/>
                    </a:lnTo>
                    <a:lnTo>
                      <a:pt x="323" y="122"/>
                    </a:lnTo>
                    <a:lnTo>
                      <a:pt x="301" y="122"/>
                    </a:lnTo>
                    <a:lnTo>
                      <a:pt x="291" y="132"/>
                    </a:lnTo>
                    <a:lnTo>
                      <a:pt x="301" y="102"/>
                    </a:lnTo>
                    <a:lnTo>
                      <a:pt x="323" y="102"/>
                    </a:lnTo>
                    <a:lnTo>
                      <a:pt x="323" y="82"/>
                    </a:lnTo>
                    <a:lnTo>
                      <a:pt x="343" y="82"/>
                    </a:lnTo>
                    <a:lnTo>
                      <a:pt x="354" y="61"/>
                    </a:lnTo>
                    <a:lnTo>
                      <a:pt x="416" y="41"/>
                    </a:lnTo>
                    <a:lnTo>
                      <a:pt x="375" y="41"/>
                    </a:lnTo>
                    <a:lnTo>
                      <a:pt x="385" y="29"/>
                    </a:lnTo>
                    <a:lnTo>
                      <a:pt x="354" y="41"/>
                    </a:lnTo>
                    <a:lnTo>
                      <a:pt x="343" y="41"/>
                    </a:lnTo>
                    <a:lnTo>
                      <a:pt x="323" y="61"/>
                    </a:lnTo>
                    <a:lnTo>
                      <a:pt x="323" y="50"/>
                    </a:lnTo>
                    <a:lnTo>
                      <a:pt x="332" y="41"/>
                    </a:lnTo>
                    <a:lnTo>
                      <a:pt x="332" y="29"/>
                    </a:lnTo>
                    <a:lnTo>
                      <a:pt x="354" y="10"/>
                    </a:lnTo>
                    <a:lnTo>
                      <a:pt x="343" y="0"/>
                    </a:lnTo>
                    <a:lnTo>
                      <a:pt x="332" y="0"/>
                    </a:lnTo>
                    <a:lnTo>
                      <a:pt x="312" y="20"/>
                    </a:lnTo>
                    <a:lnTo>
                      <a:pt x="323" y="29"/>
                    </a:lnTo>
                    <a:lnTo>
                      <a:pt x="301" y="29"/>
                    </a:lnTo>
                    <a:lnTo>
                      <a:pt x="270" y="20"/>
                    </a:lnTo>
                    <a:lnTo>
                      <a:pt x="291" y="29"/>
                    </a:lnTo>
                    <a:lnTo>
                      <a:pt x="270" y="41"/>
                    </a:lnTo>
                    <a:lnTo>
                      <a:pt x="259" y="20"/>
                    </a:lnTo>
                    <a:lnTo>
                      <a:pt x="259" y="29"/>
                    </a:lnTo>
                    <a:lnTo>
                      <a:pt x="250" y="20"/>
                    </a:lnTo>
                    <a:lnTo>
                      <a:pt x="259" y="61"/>
                    </a:lnTo>
                    <a:lnTo>
                      <a:pt x="270" y="61"/>
                    </a:lnTo>
                    <a:lnTo>
                      <a:pt x="280" y="92"/>
                    </a:lnTo>
                    <a:lnTo>
                      <a:pt x="280" y="102"/>
                    </a:lnTo>
                    <a:lnTo>
                      <a:pt x="270" y="92"/>
                    </a:lnTo>
                    <a:lnTo>
                      <a:pt x="250" y="92"/>
                    </a:lnTo>
                    <a:lnTo>
                      <a:pt x="259" y="102"/>
                    </a:lnTo>
                    <a:lnTo>
                      <a:pt x="250" y="102"/>
                    </a:lnTo>
                    <a:lnTo>
                      <a:pt x="229" y="111"/>
                    </a:lnTo>
                    <a:lnTo>
                      <a:pt x="166" y="92"/>
                    </a:lnTo>
                    <a:lnTo>
                      <a:pt x="155" y="92"/>
                    </a:lnTo>
                    <a:lnTo>
                      <a:pt x="145" y="92"/>
                    </a:lnTo>
                    <a:lnTo>
                      <a:pt x="145" y="71"/>
                    </a:lnTo>
                    <a:lnTo>
                      <a:pt x="124" y="71"/>
                    </a:lnTo>
                    <a:lnTo>
                      <a:pt x="124" y="61"/>
                    </a:lnTo>
                    <a:lnTo>
                      <a:pt x="104" y="71"/>
                    </a:lnTo>
                    <a:lnTo>
                      <a:pt x="83" y="50"/>
                    </a:lnTo>
                    <a:lnTo>
                      <a:pt x="73" y="41"/>
                    </a:lnTo>
                    <a:lnTo>
                      <a:pt x="51" y="29"/>
                    </a:lnTo>
                    <a:lnTo>
                      <a:pt x="31" y="41"/>
                    </a:lnTo>
                    <a:lnTo>
                      <a:pt x="10" y="29"/>
                    </a:lnTo>
                    <a:lnTo>
                      <a:pt x="0" y="50"/>
                    </a:lnTo>
                    <a:lnTo>
                      <a:pt x="83" y="82"/>
                    </a:lnTo>
                    <a:lnTo>
                      <a:pt x="51" y="82"/>
                    </a:lnTo>
                    <a:lnTo>
                      <a:pt x="10" y="71"/>
                    </a:lnTo>
                    <a:lnTo>
                      <a:pt x="41" y="92"/>
                    </a:lnTo>
                    <a:lnTo>
                      <a:pt x="31" y="102"/>
                    </a:lnTo>
                    <a:lnTo>
                      <a:pt x="62" y="122"/>
                    </a:lnTo>
                    <a:lnTo>
                      <a:pt x="83" y="111"/>
                    </a:lnTo>
                    <a:lnTo>
                      <a:pt x="83" y="122"/>
                    </a:lnTo>
                    <a:lnTo>
                      <a:pt x="145" y="111"/>
                    </a:lnTo>
                    <a:lnTo>
                      <a:pt x="155" y="143"/>
                    </a:lnTo>
                    <a:lnTo>
                      <a:pt x="166" y="163"/>
                    </a:lnTo>
                    <a:lnTo>
                      <a:pt x="250" y="194"/>
                    </a:lnTo>
                    <a:lnTo>
                      <a:pt x="250" y="215"/>
                    </a:lnTo>
                    <a:lnTo>
                      <a:pt x="177" y="173"/>
                    </a:lnTo>
                    <a:lnTo>
                      <a:pt x="155" y="173"/>
                    </a:lnTo>
                    <a:lnTo>
                      <a:pt x="124" y="132"/>
                    </a:lnTo>
                    <a:lnTo>
                      <a:pt x="73" y="122"/>
                    </a:lnTo>
                    <a:lnTo>
                      <a:pt x="104" y="143"/>
                    </a:lnTo>
                    <a:lnTo>
                      <a:pt x="134" y="163"/>
                    </a:lnTo>
                    <a:lnTo>
                      <a:pt x="124" y="153"/>
                    </a:lnTo>
                    <a:lnTo>
                      <a:pt x="145" y="184"/>
                    </a:lnTo>
                    <a:lnTo>
                      <a:pt x="177" y="194"/>
                    </a:lnTo>
                    <a:lnTo>
                      <a:pt x="208" y="215"/>
                    </a:lnTo>
                    <a:lnTo>
                      <a:pt x="280" y="358"/>
                    </a:lnTo>
                    <a:lnTo>
                      <a:pt x="270" y="369"/>
                    </a:lnTo>
                    <a:lnTo>
                      <a:pt x="291" y="378"/>
                    </a:lnTo>
                    <a:lnTo>
                      <a:pt x="282" y="386"/>
                    </a:lnTo>
                    <a:lnTo>
                      <a:pt x="301" y="409"/>
                    </a:lnTo>
                    <a:lnTo>
                      <a:pt x="312" y="419"/>
                    </a:lnTo>
                    <a:lnTo>
                      <a:pt x="323" y="462"/>
                    </a:lnTo>
                    <a:lnTo>
                      <a:pt x="350" y="392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4254500" y="5540375"/>
                <a:ext cx="4906962" cy="1200150"/>
              </a:xfrm>
              <a:custGeom>
                <a:rect b="b" l="l" r="r" t="t"/>
                <a:pathLst>
                  <a:path extrusionOk="0" h="755" w="3090">
                    <a:moveTo>
                      <a:pt x="3090" y="50"/>
                    </a:moveTo>
                    <a:lnTo>
                      <a:pt x="3041" y="0"/>
                    </a:lnTo>
                    <a:lnTo>
                      <a:pt x="2967" y="14"/>
                    </a:lnTo>
                    <a:lnTo>
                      <a:pt x="2907" y="63"/>
                    </a:lnTo>
                    <a:lnTo>
                      <a:pt x="2817" y="43"/>
                    </a:lnTo>
                    <a:lnTo>
                      <a:pt x="2742" y="63"/>
                    </a:lnTo>
                    <a:lnTo>
                      <a:pt x="2578" y="24"/>
                    </a:lnTo>
                    <a:lnTo>
                      <a:pt x="2504" y="9"/>
                    </a:lnTo>
                    <a:lnTo>
                      <a:pt x="2444" y="28"/>
                    </a:lnTo>
                    <a:lnTo>
                      <a:pt x="2384" y="9"/>
                    </a:lnTo>
                    <a:lnTo>
                      <a:pt x="2339" y="0"/>
                    </a:lnTo>
                    <a:lnTo>
                      <a:pt x="2309" y="53"/>
                    </a:lnTo>
                    <a:lnTo>
                      <a:pt x="2220" y="33"/>
                    </a:lnTo>
                    <a:lnTo>
                      <a:pt x="2175" y="4"/>
                    </a:lnTo>
                    <a:lnTo>
                      <a:pt x="2085" y="14"/>
                    </a:lnTo>
                    <a:lnTo>
                      <a:pt x="2085" y="48"/>
                    </a:lnTo>
                    <a:lnTo>
                      <a:pt x="2085" y="87"/>
                    </a:lnTo>
                    <a:lnTo>
                      <a:pt x="2011" y="68"/>
                    </a:lnTo>
                    <a:lnTo>
                      <a:pt x="1951" y="14"/>
                    </a:lnTo>
                    <a:lnTo>
                      <a:pt x="1906" y="28"/>
                    </a:lnTo>
                    <a:lnTo>
                      <a:pt x="1922" y="68"/>
                    </a:lnTo>
                    <a:lnTo>
                      <a:pt x="1846" y="102"/>
                    </a:lnTo>
                    <a:lnTo>
                      <a:pt x="1810" y="136"/>
                    </a:lnTo>
                    <a:lnTo>
                      <a:pt x="1763" y="131"/>
                    </a:lnTo>
                    <a:lnTo>
                      <a:pt x="1714" y="126"/>
                    </a:lnTo>
                    <a:lnTo>
                      <a:pt x="1667" y="87"/>
                    </a:lnTo>
                    <a:lnTo>
                      <a:pt x="1577" y="58"/>
                    </a:lnTo>
                    <a:lnTo>
                      <a:pt x="1533" y="78"/>
                    </a:lnTo>
                    <a:lnTo>
                      <a:pt x="1503" y="87"/>
                    </a:lnTo>
                    <a:lnTo>
                      <a:pt x="1488" y="63"/>
                    </a:lnTo>
                    <a:lnTo>
                      <a:pt x="1429" y="63"/>
                    </a:lnTo>
                    <a:lnTo>
                      <a:pt x="1414" y="82"/>
                    </a:lnTo>
                    <a:lnTo>
                      <a:pt x="1473" y="131"/>
                    </a:lnTo>
                    <a:lnTo>
                      <a:pt x="1278" y="136"/>
                    </a:lnTo>
                    <a:lnTo>
                      <a:pt x="1234" y="142"/>
                    </a:lnTo>
                    <a:lnTo>
                      <a:pt x="1175" y="185"/>
                    </a:lnTo>
                    <a:lnTo>
                      <a:pt x="1160" y="214"/>
                    </a:lnTo>
                    <a:lnTo>
                      <a:pt x="1115" y="238"/>
                    </a:lnTo>
                    <a:lnTo>
                      <a:pt x="1085" y="229"/>
                    </a:lnTo>
                    <a:lnTo>
                      <a:pt x="1069" y="248"/>
                    </a:lnTo>
                    <a:lnTo>
                      <a:pt x="1054" y="272"/>
                    </a:lnTo>
                    <a:lnTo>
                      <a:pt x="1069" y="296"/>
                    </a:lnTo>
                    <a:lnTo>
                      <a:pt x="1010" y="350"/>
                    </a:lnTo>
                    <a:lnTo>
                      <a:pt x="951" y="336"/>
                    </a:lnTo>
                    <a:lnTo>
                      <a:pt x="860" y="326"/>
                    </a:lnTo>
                    <a:lnTo>
                      <a:pt x="845" y="350"/>
                    </a:lnTo>
                    <a:lnTo>
                      <a:pt x="831" y="370"/>
                    </a:lnTo>
                    <a:lnTo>
                      <a:pt x="860" y="380"/>
                    </a:lnTo>
                    <a:lnTo>
                      <a:pt x="876" y="438"/>
                    </a:lnTo>
                    <a:lnTo>
                      <a:pt x="816" y="501"/>
                    </a:lnTo>
                    <a:lnTo>
                      <a:pt x="756" y="565"/>
                    </a:lnTo>
                    <a:lnTo>
                      <a:pt x="667" y="565"/>
                    </a:lnTo>
                    <a:lnTo>
                      <a:pt x="468" y="623"/>
                    </a:lnTo>
                    <a:lnTo>
                      <a:pt x="0" y="668"/>
                    </a:lnTo>
                    <a:lnTo>
                      <a:pt x="569" y="689"/>
                    </a:lnTo>
                    <a:lnTo>
                      <a:pt x="726" y="681"/>
                    </a:lnTo>
                    <a:lnTo>
                      <a:pt x="652" y="662"/>
                    </a:lnTo>
                    <a:lnTo>
                      <a:pt x="756" y="648"/>
                    </a:lnTo>
                    <a:lnTo>
                      <a:pt x="921" y="652"/>
                    </a:lnTo>
                    <a:lnTo>
                      <a:pt x="876" y="667"/>
                    </a:lnTo>
                    <a:lnTo>
                      <a:pt x="1143" y="676"/>
                    </a:lnTo>
                    <a:lnTo>
                      <a:pt x="1297" y="686"/>
                    </a:lnTo>
                    <a:lnTo>
                      <a:pt x="1148" y="711"/>
                    </a:lnTo>
                    <a:lnTo>
                      <a:pt x="983" y="730"/>
                    </a:lnTo>
                    <a:lnTo>
                      <a:pt x="879" y="744"/>
                    </a:lnTo>
                    <a:lnTo>
                      <a:pt x="1178" y="740"/>
                    </a:lnTo>
                    <a:lnTo>
                      <a:pt x="1580" y="755"/>
                    </a:lnTo>
                    <a:lnTo>
                      <a:pt x="1898" y="754"/>
                    </a:lnTo>
                    <a:lnTo>
                      <a:pt x="2111" y="736"/>
                    </a:lnTo>
                    <a:lnTo>
                      <a:pt x="2284" y="733"/>
                    </a:lnTo>
                    <a:lnTo>
                      <a:pt x="2727" y="740"/>
                    </a:lnTo>
                    <a:lnTo>
                      <a:pt x="3090" y="715"/>
                    </a:lnTo>
                    <a:lnTo>
                      <a:pt x="3090" y="680"/>
                    </a:lnTo>
                    <a:lnTo>
                      <a:pt x="2923" y="681"/>
                    </a:lnTo>
                    <a:lnTo>
                      <a:pt x="2788" y="652"/>
                    </a:lnTo>
                    <a:lnTo>
                      <a:pt x="3090" y="642"/>
                    </a:lnTo>
                    <a:lnTo>
                      <a:pt x="3090" y="50"/>
                    </a:ln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8" name="Google Shape;18;p1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1"/>
          <p:cNvSpPr txBox="1"/>
          <p:nvPr>
            <p:ph idx="1" type="body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/>
          <p:nvPr>
            <p:ph type="title"/>
          </p:nvPr>
        </p:nvSpPr>
        <p:spPr>
          <a:xfrm>
            <a:off x="457200" y="838200"/>
            <a:ext cx="86868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PERKEMBANGAN KETENTERAAN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PADA ZAMAN KERAJAAN ABBASIYAH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33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KEPENTINGAN KESELAMATAN UNTUK PEMBANGUNAN DAN KEMAJUAN NEGARA</a:t>
            </a:r>
            <a:endParaRPr b="0" i="0" sz="1800" u="none" cap="none" strike="noStrike"/>
          </a:p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>
            <a:off x="304800" y="1905000"/>
            <a:ext cx="83058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Pembangunan dan kemajuan sesebuah negara banyak bergantung kepada kestabilan politik, ekonomi dan negara.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Sekirannya kestabilan politik tergugat, perkembangan ekonomi akan terbantut dan pendidikan pasti akan terjejas dan sekaligus keamanan negara sukar dicapai.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 yang tidak aman akan menjadi mundur dan terdedah kepada ancaman-ancaman luar.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>
            <p:ph idx="1" type="body"/>
          </p:nvPr>
        </p:nvSpPr>
        <p:spPr>
          <a:xfrm>
            <a:off x="457200" y="838200"/>
            <a:ext cx="8229600" cy="5135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Pada masa pemerintahan Abbasiyah, struktur organisasi ketenteraan telah diperluaskan dan dikemaskini.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Jabatan ketenteraan telah dibahagikan kepada dua jabatan iaitu jabatan yang mengelolakan pengajian, penyeliaan, dan pangkat.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Manakala satu lagi jabatan menguruskan keanggotaan dan pentadbiran.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Muawiyah telah memperkukuh angkatan lautnya dengan </a:t>
            </a:r>
            <a: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menambahkan jumlah kapal perangnya daripada 200 buah kepada 1700</a:t>
            </a: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Manakala pada zaman Kerajaan Abbasiyah, khalifah telah membina pelabuhan-pelabuhan baru dan membaiki pulih pelabuhan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lama.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PEMBAHARUAN YANG DILAKUKAN OLEH KERAJAAN ABBASYIAH DALAM BIDANG KETENTERAAN</a:t>
            </a:r>
            <a:endParaRPr b="0" i="0" sz="1800" u="none" cap="none" strike="noStrike"/>
          </a:p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85800" y="1828800"/>
            <a:ext cx="8077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Membuka keanggotaan tentera kepada orang bukan Arab seperti orang Turki dan Farsi.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Mengemaskini sistem pentadbiran dan stuktur organisasi ketenteraan.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gaji dan imbuhan yang lumayan kepada tentera.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DEWAN AL-JUNDI</a:t>
            </a:r>
            <a:endParaRPr b="0" i="0" sz="1800" u="none" cap="none" strike="noStrike"/>
          </a:p>
        </p:txBody>
      </p:sp>
      <p:sp>
        <p:nvSpPr>
          <p:cNvPr id="50" name="Google Shape;50;p6"/>
          <p:cNvSpPr txBox="1"/>
          <p:nvPr>
            <p:ph idx="1" type="body"/>
          </p:nvPr>
        </p:nvSpPr>
        <p:spPr>
          <a:xfrm>
            <a:off x="685800" y="2133600"/>
            <a:ext cx="77724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Berfungsi mengawal hal ehwal pertahanan negara seperti daftar lengkap tentera gaji, imbuhan, pangkat dan sebagainya.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228600" y="228600"/>
            <a:ext cx="86868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DEWAN AL-JUNDI DIBAHAGIKAN KEPADA 8 BAHAGIAN</a:t>
            </a:r>
            <a:endParaRPr b="0" i="0" sz="1800" u="none" cap="none" strike="noStrike"/>
          </a:p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>
            <a:off x="685800" y="1066800"/>
            <a:ext cx="77724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1" i="0" lang="en-US" sz="2400" u="sng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Majlis At-Taqrir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(bahagian kewangan) menguruskan hal-hal gaji dan imbuhan tentera, pengurusan ketenteraan, belajawan khusus untuk pengurusan, latihan da peralatan ketenteraan.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1" i="0" lang="en-US" sz="2400" u="sng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Majlis Al-Muqabalati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(bahagian latihan) menguruskan pengambilan dan latihan kepada tentera-tentera baru.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Dewan </a:t>
            </a:r>
            <a:r>
              <a:rPr b="1" i="0" lang="en-US" sz="24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At-Tasnif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(bahagian pengurusan dan sumber manusia) menguruskan kenaikan pangkat dan penyusunan tentera mengikut pasukan. Antara pasukan yang ditubuhkan islah pasukan pagawal Khalifah, pasukan bergaji tetap dan pasukan sukarela.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Dewan Al-Ardhi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(depot simpanan) menguruskan stor dan kelengkapan persenjataan yang dikendalikan oleh pengarah depot.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/>
          <p:nvPr>
            <p:ph idx="1" type="body"/>
          </p:nvPr>
        </p:nvSpPr>
        <p:spPr>
          <a:xfrm>
            <a:off x="685800" y="609600"/>
            <a:ext cx="77724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5.</a:t>
            </a:r>
            <a: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 		Al-Jawasis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atau Al-‘Uyun (bahagian perisikan) mengitip kekuatan dan kedudukan musuh serta tahap setia kepada tentera Islam.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6.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		</a:t>
            </a:r>
            <a: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Daeratul Muhandissin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(bahagian kejuruteraan) bertanggungjawab dalam pembinaan kem-kem tentera dan kubu-kubu pertahanan.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7.</a:t>
            </a:r>
            <a: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 Al-Massahum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(bahagian kejuruteraan) bertanggungjawab dalam membina kem-kem tentera dan kubu-kubu pertahanan.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8.</a:t>
            </a:r>
            <a: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  		Al-Bahriyyah</a:t>
            </a:r>
            <a:r>
              <a:rPr b="1" i="0" lang="en-US" sz="2400" u="sng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(bahagian tentera laut) mengawasi pengairan kerajaan Abbasiyah serta kerja-kerja pembinaan kapal perang dan penyususnan angkatan tentera laut.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idx="1" type="body"/>
          </p:nvPr>
        </p:nvSpPr>
        <p:spPr>
          <a:xfrm>
            <a:off x="685800" y="1828800"/>
            <a:ext cx="77724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33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FUNGSI KETENTERAAN DALAM MENJAGA KEAMANAN NEGARA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type="title"/>
          </p:nvPr>
        </p:nvSpPr>
        <p:spPr>
          <a:xfrm>
            <a:off x="457200" y="457200"/>
            <a:ext cx="7848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33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      FUNGSI KETENTERAAN DALAM MENJAGA KEAMANAN NEGARA</a:t>
            </a:r>
            <a:endParaRPr b="0" i="0" sz="1800" u="none" cap="none" strike="noStrike"/>
          </a:p>
        </p:txBody>
      </p:sp>
      <p:sp>
        <p:nvSpPr>
          <p:cNvPr id="72" name="Google Shape;72;p10"/>
          <p:cNvSpPr txBox="1"/>
          <p:nvPr/>
        </p:nvSpPr>
        <p:spPr>
          <a:xfrm>
            <a:off x="304800" y="1981200"/>
            <a:ext cx="4267200" cy="44958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TUGAS UTAMA TENTERA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Mempertahankan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sempadan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 daripada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pencerobohan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Negara.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Menentang musuh Negara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Menghadapi sebarang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keadaan darurat</a:t>
            </a:r>
            <a:endParaRPr b="0" i="0" sz="1800" u="none" cap="none" strike="noStrike"/>
          </a:p>
        </p:txBody>
      </p:sp>
      <p:sp>
        <p:nvSpPr>
          <p:cNvPr id="73" name="Google Shape;73;p10"/>
          <p:cNvSpPr txBox="1"/>
          <p:nvPr/>
        </p:nvSpPr>
        <p:spPr>
          <a:xfrm>
            <a:off x="4724400" y="1981200"/>
            <a:ext cx="4267200" cy="44958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TUGAS BANTUAN TENTERA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Membantu pihak polis dan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pihak berkuasa awam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dalam memelihara ketenteraan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awam dan operasi anti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keganasan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Membentu pihak berkuasa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awam dalam bantuan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malapetaka dan </a:t>
            </a:r>
            <a:endParaRPr b="0" i="0" sz="1800" u="none" cap="none" strike="noStrike"/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pembangunan negara.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00000"/>
            </a:gs>
            <a:gs pos="19999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2286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33"/>
              </a:buClr>
              <a:buFont typeface="Arial"/>
              <a:buNone/>
            </a:pPr>
            <a:r>
              <a:rPr b="0" i="0" lang="en-US" sz="36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b="1" i="0" lang="en-US" sz="36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FAKTOR KEJAYAAN TENTERA ISLAM ZAMAN ABBASYIAH</a:t>
            </a:r>
            <a:r>
              <a:rPr b="0" i="0" lang="en-US" sz="36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  <p:sp>
        <p:nvSpPr>
          <p:cNvPr id="79" name="Google Shape;79;p11"/>
          <p:cNvSpPr txBox="1"/>
          <p:nvPr>
            <p:ph idx="1" type="body"/>
          </p:nvPr>
        </p:nvSpPr>
        <p:spPr>
          <a:xfrm>
            <a:off x="381000" y="1524000"/>
            <a:ext cx="83058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Dasar ketenteraan yang terbuka </a:t>
            </a:r>
            <a:r>
              <a:rPr b="0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membuka keanggotaan kepada bukan Arab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seperti Farsi, Turki dan sebagainya.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Pemimpin yang berkaliber </a:t>
            </a:r>
            <a:r>
              <a:rPr b="0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menjaga kebajikan tentera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seperti memberi gaji dan imbuhan serta melantik pemimpin tentera yang berkaliber tanpa mengira bangsa.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Peralatan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ketenteraan yang </a:t>
            </a:r>
            <a:r>
              <a:rPr b="0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canggih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seperti pedang, lembing, panah, manjanik, gunpowder dan pelbagai jenis kapal perang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Strategi peperangan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</a:t>
            </a:r>
            <a:r>
              <a:rPr b="0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berkesan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samada yang diwarisi dari generasi sebelum mereka ataupun yang di ubahsuai mengikut perkembangan semasa seperti Al-Karadis yang membhagian tentera kepada 5 kumpulan besar yang diwarisi dari zaman Saidina Umar Al-Khatab dan di ubahsuai mengikut keperluan semasa.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Keimanan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</a:t>
            </a:r>
            <a:r>
              <a:rPr b="0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semangat jihad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tentera Islam sanggup berjuang menentang kuasa-kuasa besar seperti Rom dan Parsi demi menegakkan islam dan merealisasikan konsep keamanan sejagat.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SLAND">
  <a:themeElements>
    <a:clrScheme name="ISLAND 1">
      <a:dk1>
        <a:srgbClr val="FFFFFF"/>
      </a:dk1>
      <a:lt1>
        <a:srgbClr val="660066"/>
      </a:lt1>
      <a:dk2>
        <a:srgbClr val="FF9933"/>
      </a:dk2>
      <a:lt2>
        <a:srgbClr val="000000"/>
      </a:lt2>
      <a:accent1>
        <a:srgbClr val="CC0066"/>
      </a:accent1>
      <a:accent2>
        <a:srgbClr val="FFCC00"/>
      </a:accent2>
      <a:accent3>
        <a:srgbClr val="660066"/>
      </a:accent3>
      <a:accent4>
        <a:srgbClr val="CC0066"/>
      </a:accent4>
      <a:accent5>
        <a:srgbClr val="FFCC00"/>
      </a:accent5>
      <a:accent6>
        <a:srgbClr val="660066"/>
      </a:accent6>
      <a:hlink>
        <a:srgbClr val="6600CC"/>
      </a:hlink>
      <a:folHlink>
        <a:srgbClr val="CC00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