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TOKOH SEJARAHWAN ULUNG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CC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Nama sebenar beliau ialah Abdul Rahman Bin Muhammad Bin Muhammad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Dilahirkan di Tunisia pada tahun 732 Hijrah / 1332 Masihi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Keluarga beliau berketurunan Arab Yaman yang berpindah ke Andalus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Bapanya seorang sarjan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Pernah menyandang beberapa jawatan penting negara seperti setiausaha negara, anggota majlis  ilmiah dan anggota jabatan setiausaha sulit ,duta di Hgarnatah,Perdana Menteri dan ketua hakim.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meninggal dunia di Kaherah, Mesir pada tahun 808 Hijrah / 1406 Masihi ketika berusia 87 tahun.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KEPERIBADIAN</a:t>
            </a:r>
            <a:endParaRPr b="0" i="0" sz="1800" u="none" cap="none" strike="noStrike"/>
          </a:p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Tekun mencari ilmu 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tekun mempelajari pelbagai ilmu fardhu ain dan fardhu kifayah sejak kecil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Kesibukan beliau dengan tugas pentadbiran tidak menghalangnya menuntut ilmu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bijak membahagikan masa untuk masyarakat dan menuntut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Berjiwa pemimpin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pernah menjadi pegawai tertinggi istana dan ketua hakim negara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Jawatan tersebut diserahkan berdasarkan kecekapan dalam pentadbiran serta keupayaan mengemukakan idea untuk kemajuan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Kreatif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Pemikiran Ibnu Khaldun dalam karyanya “Mukadimah Ibnu Khaldun” lahir hasil daripada pengalaman dan kreativiti  beliau untuk mengetengahkan sejarah sebagai bidang ilmu yang tersendiri.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mempelajari  asas agama  dan bahasa arab dari bapanya.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mempelajari ilmu-ilmu fardhu kifayah seperti falsafah, matematik dan sains dari gurunya Muhammad Bin Ibrahim Al Bili.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Semasa di Fas, Ibnu Khaldun mendapat pendidikan tinggi  dari beberapa orang guru terkenal seperti Ahmad Bin Qasar dan Lisanudaini.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CC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KETOKOHAN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457200" y="213360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Ibnu Khaldun menganalisis tamadun dari segi permulaan dan faktor kegemilangan serta kejatuhan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9FF33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Memberikan tafsiran sejarah berdasarkan sikologi, ekonomi, sosiologi, alam sekitar dan geografi.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9FF33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Idea Ibnu Khaldun di dalam kitab Al Muqadimah menarik perhatian pengkaji dan pemikir untuk membuktikannya sebagai tokoh sejarahwan yang mengatasi sejarahwan sebelumnya seperti Al Tabari dan Al Masaudi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99FF33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Beliau merupakan penggiat budaya dan kesusasteraan arab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Beliau berjaya menganalisis aspek kemasyarakatan, ekonomi, politik dan pendidikan dalam karyanya.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telah memberi idea dan panduan terbaik kepada manusia tentang asas pembinaan sesebuah tamadun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Ibnu Khaldun merupakan pelopor kepada pemikiran-pemikiran moden khususnya dalam bidang sejarah , politik, ekonomi, sosiologi dan pendidikan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Pemikiran beliau sering dijadikan wacana, tema-tema seminar, bengkel dan persidangan ilmiah, serta judul-judul buku dan tesis diperingkat pengajian tinggi.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KARYA AGUNG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CC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Ibnu Khaldun menggariskan empat perkara yang perlu dilakukan oleh sejarahwan dalam penilitian dan analisis laporan sejarah, iaitu: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66CC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Membandingkan antara peristiwa-peristiwa berdasarkan kaedah sebab dan musabab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66CC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Membandingkan peristiwa-peristiwa lalu untuk dijadikan ikhtibar kepada peristiwa-peristiwa yang sedang berlaku.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66CC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Mengambil kira pengaruh iklim dan alam sekitar terhadap apa yang berlaku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66CC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rgbClr val="FF66CC"/>
                </a:solidFill>
                <a:latin typeface="Arial"/>
                <a:ea typeface="Arial"/>
                <a:cs typeface="Arial"/>
                <a:sym typeface="Arial"/>
              </a:rPr>
              <a:t>Mengambil kira kedudukan ekonomi dan budaya terhadap peristiwa yang berlaku.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