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schemas.openxmlformats.org/officeDocument/2006/relationships/slide" Target="slides/slide8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3600" u="none" cap="none" strike="noStrike">
                <a:solidFill>
                  <a:srgbClr val="FF00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6pPr>
            <a:lvl7pPr lvl="6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7pPr>
            <a:lvl8pPr lvl="7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8pPr>
            <a:lvl9pPr lvl="8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3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" type="body"/>
          </p:nvPr>
        </p:nvSpPr>
        <p:spPr>
          <a:xfrm>
            <a:off x="457200" y="1600200"/>
            <a:ext cx="5715000" cy="4953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ASSAYYID JAMALUDIN ALAFGHANI</a:t>
            </a:r>
            <a:endParaRPr b="0" i="0" sz="1800" u="none" cap="none" strike="noStrike">
              <a:solidFill>
                <a:srgbClr val="FF00FF"/>
              </a:solidFill>
            </a:endParaRPr>
          </a:p>
        </p:txBody>
      </p:sp>
      <p:sp>
        <p:nvSpPr>
          <p:cNvPr id="30" name="Google Shape;30;p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PEJUANG ISLAM YANG GIGIH</a:t>
            </a:r>
            <a:endParaRPr b="0" i="0" sz="1800" u="none" cap="none" strike="noStrike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RIWAYAT HIDUP</a:t>
            </a:r>
            <a:endParaRPr b="0" i="0" sz="1800" u="none" cap="none" strike="noStrike"/>
          </a:p>
        </p:txBody>
      </p:sp>
      <p:sp>
        <p:nvSpPr>
          <p:cNvPr id="36" name="Google Shape;36;p5"/>
          <p:cNvSpPr txBox="1"/>
          <p:nvPr>
            <p:ph idx="1" type="body"/>
          </p:nvPr>
        </p:nvSpPr>
        <p:spPr>
          <a:xfrm>
            <a:off x="457200" y="1600200"/>
            <a:ext cx="5715000" cy="4953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Nama sebenar beliau ialah Al Said Jamaluddin Bin Safdar Al Af Ghani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Dilahirkan pada tahun 1425 Hijrah / 1838 Masihi di perkampungan Asa’d, Kabul.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Digelar “Al Said” kerana salasilah keturunan beliau dengan Ali Karamallahu Wajhah dan Rasullullah s.a.w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Keturunan beliau juga bersambung dengan Imam At Tirmizi iaitu seorang ulama hadis yang terkenal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 Said Jamaluddin Al Afghani  banyak untuk merantau untuk menyebarkan idea islah.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Pengaruhnya yang luas terhadap umat Islam menyebabkan beliau seringkali diburu oleh pihak Perancis dan Inggeris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Beliau dilantik  sebagai anggota Kementerian Pendidikan di Istanbul, Turki.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Beliau meninggal dunia pada 5 Syawal 1314 Hijrah  / 9 Mac 1987 ketika berusia 60 tahun.</a:t>
            </a:r>
            <a:endParaRPr b="0" i="0" sz="1800" u="none" cap="none" strike="noStrike"/>
          </a:p>
        </p:txBody>
      </p:sp>
      <p:pic>
        <p:nvPicPr>
          <p:cNvPr id="37" name="Google Shape;37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77000" y="2514600"/>
            <a:ext cx="2384425" cy="335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KEPERIBADIAN</a:t>
            </a:r>
            <a:endParaRPr b="0" i="0" sz="1800" u="none" cap="none" strike="noStrike"/>
          </a:p>
        </p:txBody>
      </p:sp>
      <p:sp>
        <p:nvSpPr>
          <p:cNvPr id="43" name="Google Shape;43;p6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FF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Berani memperjuangkan kebenaran 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366FF"/>
              </a:buClr>
              <a:buSzPts val="2000"/>
              <a:buFont typeface="Arial"/>
              <a:buChar char="–"/>
            </a:pPr>
            <a:r>
              <a:rPr b="0" i="0" lang="en-US" sz="2000" u="none" cap="none" strike="noStrike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Al Said Jamaluddin Al Af Ghani sangat berani memperjuangkan kebenaran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366FF"/>
              </a:buClr>
              <a:buSzPts val="2000"/>
              <a:buFont typeface="Arial"/>
              <a:buChar char="–"/>
            </a:pPr>
            <a:r>
              <a:rPr b="0" i="0" lang="en-US" sz="2000" u="none" cap="none" strike="noStrike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Beliau petah berpidato untuk menaikkan semangat umat Islam supaya bersatu menentang penjajah sehingga diusir dari India, Turki, dan Mesir.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3366FF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Suka merantau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366FF"/>
              </a:buClr>
              <a:buSzPts val="2000"/>
              <a:buFont typeface="Arial"/>
              <a:buChar char="–"/>
            </a:pPr>
            <a:r>
              <a:rPr b="0" i="0" lang="en-US" sz="2000" u="none" cap="none" strike="noStrike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Al Said Jamaluddin suka mengembara untuk mengkaji kedudukan umat Islam serta menyebarkan idea islah yang banyak mempengaruhi perkembangan Islam khususnya ditimur.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3366FF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Tekun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366FF"/>
              </a:buClr>
              <a:buSzPts val="2000"/>
              <a:buFont typeface="Arial"/>
              <a:buChar char="–"/>
            </a:pPr>
            <a:r>
              <a:rPr b="0" i="0" lang="en-US" sz="2000" u="none" cap="none" strike="noStrike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Al Said Jamaluddin seorang yang tekun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3366FF"/>
              </a:buClr>
              <a:buSzPts val="2000"/>
              <a:buFont typeface="Arial"/>
              <a:buChar char="–"/>
            </a:pPr>
            <a:r>
              <a:rPr b="0" i="0" lang="en-US" sz="2000" u="none" cap="none" strike="noStrike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Beliau menguasai pelbagai ilmu dan bahasa.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PENDIDIKAN</a:t>
            </a:r>
            <a:endParaRPr b="0" i="0" sz="1800" u="none" cap="none" strike="noStrike"/>
          </a:p>
        </p:txBody>
      </p:sp>
      <p:sp>
        <p:nvSpPr>
          <p:cNvPr id="49" name="Google Shape;49;p7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Semasa berumur 18 tahun, Al Said Jamaluddin dapat menguasai pelbagai ilmu pengetahuan seperti Al-Quran, hadis, fekah dan berbagai-bagai lagi.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Beliau bermusafir ke India untuk mendalami matematik moden.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Al Said Jamaluddin menguasai beberapa bahasa dunia seperti bahasa Afghanistan, Parsi, Arab, Turki, Urdu, Perancis, Inggeris dan Rusia.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/>
          <p:nvPr>
            <p:ph type="title"/>
          </p:nvPr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FF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SUMBANGAN</a:t>
            </a:r>
            <a:endParaRPr b="0" i="0" sz="1800" u="none" cap="none" strike="noStrike"/>
          </a:p>
        </p:txBody>
      </p:sp>
      <p:sp>
        <p:nvSpPr>
          <p:cNvPr id="55" name="Google Shape;55;p8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Beliau merantau kebeberapa negara untuk menyatukan umat Islam serta mengembalikan keyakinan mereka menentang penjajah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Melaui pidatonya, beliau menyuntik semangat umat Islam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Beliau menghasilkan beberapa karya yang berbentuk ilmiah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Beliau tidak menghasilkan kitab seperti kebiasaan ulama’ tetapi idea islah yang dibawanya memberi pungaruh yang besar dalam jiwa umat Islam hingga kehari ini.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/>
          <p:nvPr>
            <p:ph type="title"/>
          </p:nvPr>
        </p:nvSpPr>
        <p:spPr>
          <a:xfrm>
            <a:off x="457200" y="609600"/>
            <a:ext cx="8229600" cy="80803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IDEA PEMBAHARUAN ( ISLAH )</a:t>
            </a:r>
            <a:endParaRPr b="0" i="0" sz="1800" u="none" cap="none" strike="noStrike"/>
          </a:p>
        </p:txBody>
      </p:sp>
      <p:sp>
        <p:nvSpPr>
          <p:cNvPr id="61" name="Google Shape;61;p9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Maksud islah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Islah bermaksud pembaikan atau perubahan terancang kearah yang lebih baik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Bentuk islah yang dibawa oleh Al Said Jamaluddin Al Af Ghani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Idea islah Al Said Jamaluddin Al Af Ghani merupakan usaha untuk mengembalikan kecemerlangan umat Islam sebagaimana zaman Khulafa’ Arrasyidin.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Beliau membina perpaduan tanpa mengira bangsa dan budaya 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Berlandaskan Al-Quran dan Hadis, beliau mengkritik mengikut secara membuta tuli dan menyeru umat Islam supaya kembali kepada ajaran Islam yang tulin serta sesuai dilaksanakan sepanjang masa dan semua tempat.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KESAN ISLAH</a:t>
            </a:r>
            <a:endParaRPr b="0" i="0" sz="1800" u="none" cap="none" strike="noStrike"/>
          </a:p>
        </p:txBody>
      </p:sp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FF"/>
              </a:buClr>
              <a:buSzPts val="2400"/>
              <a:buFont typeface="Arial"/>
              <a:buChar char="–"/>
            </a:pPr>
            <a:r>
              <a:rPr b="1" i="0" lang="en-US" sz="2400" u="none" cap="none" strike="noStrike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Gerakan islah ini dapat meningkatkan daya fikir umat Islam.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366FF"/>
              </a:buClr>
              <a:buSzPts val="2400"/>
              <a:buFont typeface="Arial"/>
              <a:buChar char="–"/>
            </a:pPr>
            <a:r>
              <a:rPr b="1" i="0" lang="en-US" sz="2400" u="none" cap="none" strike="noStrike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Mereka mengkaji semula fahaman dan amalan masyarakat serta membetulkan menurut tafsiran Al-Quran dan Sunnah.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366FF"/>
              </a:buClr>
              <a:buSzPts val="2400"/>
              <a:buFont typeface="Arial"/>
              <a:buChar char="–"/>
            </a:pPr>
            <a:r>
              <a:rPr b="1" i="0" lang="en-US" sz="2400" u="none" cap="none" strike="noStrike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Gerakan islah ini telah berjaya mengembalikan keyakinan umat Islam tentang kemuliaan dan kekuatan yang ada dalam diri mereka.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366FF"/>
              </a:buClr>
              <a:buSzPts val="2400"/>
              <a:buFont typeface="Arial"/>
              <a:buChar char="–"/>
            </a:pPr>
            <a:r>
              <a:rPr b="1" i="0" lang="en-US" sz="2400" u="none" cap="none" strike="noStrike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Timbul kesedaran dikalangan umat Islam untuk berjuang membebaskan tanah air dari penjajahan barat.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KEPERLUAN KEPADA ISLAH</a:t>
            </a:r>
            <a:endParaRPr b="0" i="0" sz="1800" u="none" cap="none" strike="noStrike"/>
          </a:p>
        </p:txBody>
      </p:sp>
      <p:sp>
        <p:nvSpPr>
          <p:cNvPr id="73" name="Google Shape;73;p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Islah amat diperlukan di dalam kehidupan umat Islam untuk membangunkan diri dan melaksanakan Islam menurut ajarannya yang murni.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rPr>
              <a:t>Ajaran islah dapat memberi keyakinan kepada umat Islam tentang kesesuaian Islam untuk dilaksanakan pada setiap masa dan sebarang situasi.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