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09600" y="31242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4343400"/>
            <a:ext cx="6400800" cy="685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>
                <a:solidFill>
                  <a:srgbClr val="FF00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3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ctrTitle"/>
          </p:nvPr>
        </p:nvSpPr>
        <p:spPr>
          <a:xfrm>
            <a:off x="609600" y="31242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IBNU SINA</a:t>
            </a:r>
            <a:endParaRPr b="0" i="0" sz="1800" u="none" cap="none" strike="noStrike"/>
          </a:p>
        </p:txBody>
      </p:sp>
      <p:sp>
        <p:nvSpPr>
          <p:cNvPr id="30" name="Google Shape;30;p4"/>
          <p:cNvSpPr txBox="1"/>
          <p:nvPr>
            <p:ph idx="1" type="subTitle"/>
          </p:nvPr>
        </p:nvSpPr>
        <p:spPr>
          <a:xfrm>
            <a:off x="1371600" y="4343400"/>
            <a:ext cx="6400800" cy="685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BAPA PERUBATAN DUNIA</a:t>
            </a:r>
            <a:endParaRPr b="0" i="0" sz="1800" u="none" cap="none" strike="noStrike">
              <a:solidFill>
                <a:srgbClr val="FF00FF"/>
              </a:solidFill>
            </a:endParaRPr>
          </a:p>
        </p:txBody>
      </p:sp>
      <p:pic>
        <p:nvPicPr>
          <p:cNvPr id="31" name="Google Shape;31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9000" y="685800"/>
            <a:ext cx="2070100" cy="26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RIWAYAT HIDUP</a:t>
            </a:r>
            <a:endParaRPr b="0" i="0" sz="1800" u="none" cap="none" strike="noStrike"/>
          </a:p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Nama sebenar Al Husin Bin Abdillah Bin Al Hasan Bin Ali Bin Sina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00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Dilahirkan pada tahun 370 Hijrah / 980 Masihi di Afshanan Bukhara, Turkistan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00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Bapanya adalah seorang pengawas Harmaisan, Bukhara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00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Pada tahun 390 Hijrah / 1000 Masihi setelah bapanya meninggal dunia, Ibnu Sina berpindah ke Khawarizmi, Jarjan, Rai dan Hamazan.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00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Pernah bertugas sebagai pakar perubatan di wilayah Rai dan penasihat agung Amir Ala’Daulah di Asfahan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00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Meninggal dunia di Hamazan pada tahu 428 Hijrah/ 1037 Masihi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KEPERIBADIAN</a:t>
            </a:r>
            <a:endParaRPr b="0" i="0" sz="1800" u="none" cap="none" strike="noStrike"/>
          </a:p>
        </p:txBody>
      </p:sp>
      <p:sp>
        <p:nvSpPr>
          <p:cNvPr id="43" name="Google Shape;43;p6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Tekun mempelajari ilmu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Ibnu Sina pernah membaca berkenaan metafizik karangan Aristotle sebanyak 40 kali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Taat beragama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Ibnu Sina sering berdoa kepada Allah terutama apabila beliau menghadapi kebuntuan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Beliau sering pergi kemasjid untuk memohon petunjuk daripada Allah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Pintar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Ibnu Sina berjaya menguasai pelbagai ilmu nakliah ketika berusia lapan belas tahun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Berinovatif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Ibnu Sina banyak melakukan penyelidikan dan menghasilkan karya dalam pelbagai bidang ilmu terutamanya perubatan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PENDIDIKAN</a:t>
            </a:r>
            <a:endParaRPr b="0" i="0" sz="1800" u="none" cap="none" strike="noStrike"/>
          </a:p>
        </p:txBody>
      </p:sp>
      <p:sp>
        <p:nvSpPr>
          <p:cNvPr id="49" name="Google Shape;49;p7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Mula mempelajari Al-Quran semenjak berusia 5 tahun dan menghafaz ketika berumur 10 tahun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Mempelajari ilmu fekah dan tasauf daripada Ismail Zahid, ilmi hisab dan prinsip-prinsip geometri daripada Muhammad Masah, ilmu falsafah daripada Abu Abdullah Natili serta ilme sains dan astronomi daripada Al Biruni.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Semasa 16 tahun, beliau dapat mengusai ilmu perubatan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KETOKOHAN</a:t>
            </a:r>
            <a:endParaRPr b="0" i="0" sz="1800" u="none" cap="none" strike="noStrike"/>
          </a:p>
        </p:txBody>
      </p:sp>
      <p:sp>
        <p:nvSpPr>
          <p:cNvPr id="55" name="Google Shape;55;p8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Kepakaran beliau pernah digunakan untuk merawat orang-orang penting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Beliau telah berjaya dalam bidang perubatan dengan beberapa pencapaian iaitu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Penemuan penyakit baru dan puncanya</a:t>
            </a:r>
            <a:endParaRPr b="0" i="0" sz="1800" u="none" cap="none" strike="noStrike"/>
          </a:p>
          <a:p>
            <a:pPr indent="-228600" lvl="2" marL="114300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Pengaruh kuman dalam penyakit</a:t>
            </a:r>
            <a:endParaRPr b="0" i="0" sz="1800" u="none" cap="none" strike="noStrike"/>
          </a:p>
          <a:p>
            <a:pPr indent="-228600" lvl="2" marL="114300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Jangkitan virus seperti Tibi dan sebagainya</a:t>
            </a:r>
            <a:endParaRPr b="0" i="0" sz="1800" u="none" cap="none" strike="noStrike"/>
          </a:p>
          <a:p>
            <a:pPr indent="-228600" lvl="2" marL="114300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Penyakit seperti Rubella, alahan , cacar, penyakit jiwa dan sebagainya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Penemuan dalam bidang farmasi</a:t>
            </a:r>
            <a:endParaRPr b="0" i="0" sz="1800" u="none" cap="none" strike="noStrike"/>
          </a:p>
          <a:p>
            <a:pPr indent="-228600" lvl="2" marL="114300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Menghasilkan ubat yang mujarab untuk pelbagai penyakit kronik dan ubat bisu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Membangunkan teknologi perubatan</a:t>
            </a:r>
            <a:endParaRPr b="0" i="0" sz="1800" u="none" cap="none" strike="noStrike"/>
          </a:p>
          <a:p>
            <a:pPr indent="-228600" lvl="2" marL="114300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Mencipta benang yang khusus untuk mejahit luka pembedahan, picagari dan lain-lain lagi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87FD87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KESAN PENINGGALAN</a:t>
            </a:r>
            <a:endParaRPr b="0" i="0" sz="1800" u="none" cap="none" strike="noStrike"/>
          </a:p>
        </p:txBody>
      </p:sp>
      <p:sp>
        <p:nvSpPr>
          <p:cNvPr id="61" name="Google Shape;61;p9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Menggilapkan kembali bidang perubatan yang kian malap pada ketika itu.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Beliau memperkenalkan metod pemerhatian dan analisis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Penyelidikan dan penulisan Ibnu Sina  banyak mempengaruhi perkembangan ilmu perubatan moden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HASIL KARYA</a:t>
            </a:r>
            <a:endParaRPr b="0" i="0" sz="1800" u="none" cap="none" strike="noStrike"/>
          </a:p>
        </p:txBody>
      </p:sp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Ibnu Sina menghasilkan 116 karya dalam pelabagai bidang ilmu pengetahuan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Buku-buku tersebut telah dihimpunkan oleh Domonican Institute for Oriental Studies di Kaherah, Mesir.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Jasanya dihargai dengan institusi pendidikan di Hungary dinamakan “Avicenna College” (Kolej Ibnu Sina)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304800"/>
            <a:ext cx="8153400" cy="611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29000" y="2362200"/>
            <a:ext cx="2133600" cy="186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