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7432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rgbClr val="FFFF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4495800"/>
            <a:ext cx="6400800" cy="685800"/>
          </a:xfrm>
          <a:prstGeom prst="rect">
            <a:avLst/>
          </a:prstGeom>
          <a:solidFill>
            <a:srgbClr val="23D74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3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" type="body"/>
          </p:nvPr>
        </p:nvSpPr>
        <p:spPr>
          <a:xfrm>
            <a:off x="228600" y="1295400"/>
            <a:ext cx="6172200" cy="5334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ctrTitle"/>
          </p:nvPr>
        </p:nvSpPr>
        <p:spPr>
          <a:xfrm>
            <a:off x="685800" y="27432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ASSHEIKH </a:t>
            </a:r>
            <a:b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MUHAMMAD ABDUH</a:t>
            </a:r>
            <a:endParaRPr b="0" i="0" sz="1800" u="none" cap="none" strike="noStrike">
              <a:solidFill>
                <a:srgbClr val="FFFF00"/>
              </a:solidFill>
            </a:endParaRPr>
          </a:p>
        </p:txBody>
      </p:sp>
      <p:sp>
        <p:nvSpPr>
          <p:cNvPr id="30" name="Google Shape;30;p4"/>
          <p:cNvSpPr txBox="1"/>
          <p:nvPr>
            <p:ph idx="1" type="subTitle"/>
          </p:nvPr>
        </p:nvSpPr>
        <p:spPr>
          <a:xfrm>
            <a:off x="1371600" y="4495800"/>
            <a:ext cx="6400800" cy="685800"/>
          </a:xfrm>
          <a:prstGeom prst="rect">
            <a:avLst/>
          </a:prstGeom>
          <a:solidFill>
            <a:srgbClr val="23D74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TOKOH ISLAH AGUNG</a:t>
            </a:r>
            <a:endParaRPr b="0" i="0" sz="1800" u="none" cap="none" strike="noStrike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D74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23D741"/>
                </a:solidFill>
                <a:latin typeface="Arial"/>
                <a:ea typeface="Arial"/>
                <a:cs typeface="Arial"/>
                <a:sym typeface="Arial"/>
              </a:rPr>
              <a:t>RIWAYAT HIDUP</a:t>
            </a:r>
            <a:endParaRPr b="0" i="0" sz="1800" u="none" cap="none" strike="noStrike"/>
          </a:p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228600" y="1295400"/>
            <a:ext cx="6172200" cy="5334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Nama sebenar beliau ialah Muhammad Bin Abduh Bin Hasan Khairullah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Dilahirkan dalam keluarga petani di Tanta, Mesir pada tahun 1265 Hijrah / 1849 Masihi.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Pada tahun 1882 Masihi beliau dibuang negara kerana dituduh terlibat dengan pemberontakan Urabbi.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Semasa menjalani hukuman tersebut, beliau pergi ke Perancis dan menerbitkan majalah Al-Urwatul Wusqa bersama gurunya Al Said Jamaluddin Al Afghani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Sheikh Muhammad Abduh pernah menjadi guru masjid Al-Husaini dan Darul Ulum, Mesir, guru disekolah Sultaniah, Bairut, hakim mahkamah rayuan Mesir, anggota majlis pengurusan Universiti Al Azhar dan Mufti kerajaan Mesir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Sheikh Muhammad Abduh meninggal dunia pada tahun 1314 Hijrah / 1905 Masihi di Iskandariah, Mesir.</a:t>
            </a:r>
            <a:endParaRPr b="0" i="0" sz="1800" u="none" cap="none" strike="noStrike"/>
          </a:p>
        </p:txBody>
      </p:sp>
      <p:pic>
        <p:nvPicPr>
          <p:cNvPr id="37" name="Google Shape;37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29400" y="2286000"/>
            <a:ext cx="2316162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KEPERIBADIAN</a:t>
            </a:r>
            <a:endParaRPr b="0" i="0" sz="1800" u="none" cap="none" strike="noStrike"/>
          </a:p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CCFF33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Berani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CCFF33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Beliau seorang yang berani menyatakan idea-idea islahnya walaupaun terpaksa berhadapan dengan pancaroba yang besar.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CCFF33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Tegas dan penyayang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CCFF33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Sheikh Muhammad Abduh seorang yang tegas tetapi penyayang kepada anak-anak muridnya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CCFF33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Beliau menubuhkan Al Jamaiah Al Khairiah Al Islamiah untun membantu murid-muridnya yang menghadapi masalah kewangan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CCFF33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Berketrampilan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CCFF33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Beliau diberi kepercayaan untuk menyandang beberapa jawatan penting dalam negara.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PENDIDIKAN</a:t>
            </a:r>
            <a:endParaRPr b="0" i="0" sz="1800" u="none" cap="none" strike="noStrike"/>
          </a:p>
        </p:txBody>
      </p:sp>
      <p:sp>
        <p:nvSpPr>
          <p:cNvPr id="49" name="Google Shape;49;p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Semasa kecil, Sheikh Muhammad Abduh belajar membaca dan menulis dari bapanya sendiri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Beliau mempelajari Al-Quran serta menghafaznya dalam masa dua tahun.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Beliau mempelajari bahasa Arab di masjid Al-Ahmadi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Sheikh Muhammad Abduh mempelajari tatabahasa Arab dari Sheikh Darwish Hudur dan Sheikh Darwish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Diuniversiti Al-Azhar beliau mempelajari pelbagai ilmu termasuk ilmu hisab dan falsafah dengan Sheikh Hasan Al-Tawil.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Pada tahun 1896 Masihi, beliau berkesempatan mendampingi dan mendalami bidang akademik dan pemikiran Islam dengan Al Said Jamaluddin Al Afghani yang mengunjungi Mesir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Beliau memperoleh ijazah dari Universiti Al-Azhar pada tahun 1877.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ALIRAN PEMIKIRAN</a:t>
            </a:r>
            <a:endParaRPr b="0" i="0" sz="1800" u="none" cap="none" strike="noStrike"/>
          </a:p>
        </p:txBody>
      </p:sp>
      <p:sp>
        <p:nvSpPr>
          <p:cNvPr id="55" name="Google Shape;55;p8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Akidah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Sheikh Muhammad Abduh menyeru umat Islam supaya kembali kepada ajaran Islam dalam bentuknya yang asli dan murni serta menyesuaikannya dengan kehendak zaman, asalkan tidak bercanggah dengan Al-Quran dan Sunnah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Sheikh Muhammad Abduh menolak konsep taklik buta serta mengajak umat Islam sepaya mempelajari ilmu-ilmu nakliah dan akliah untuk membina umat yang mempunyai daya fikir yang tinggi dan seterusnya mampu kelaur dari belenggu penjajah.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33400" y="1066800"/>
            <a:ext cx="8229600" cy="4525962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Integrasi Ilmu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Sheikh Muhammad Abduh menyarankan supaya bidang-bidang ilmu fardu kifayah seperti sains, matematik, falsafah dan geografi dimasukkan dalam kurikulum sekolah dan universiti</a:t>
            </a:r>
            <a:r>
              <a:rPr b="0" i="0" lang="en-US" sz="24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Kecekapan pentadbiran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Semasa Sheikh Muhammad Abduh menjadi hakim dimahkamah rayuan Mesir, beliau mendapati sistem pentadbiran tidak sistematik dan perlu penyelarasan.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FF33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CCFF33"/>
                </a:solidFill>
                <a:latin typeface="Arial"/>
                <a:ea typeface="Arial"/>
                <a:cs typeface="Arial"/>
                <a:sym typeface="Arial"/>
              </a:rPr>
              <a:t>Faktor Sheikh Muhammad Abduh Melakukan Pengislahan Dalam Sistem Pendidikan</a:t>
            </a:r>
            <a:endParaRPr b="0" i="0" sz="1800" u="none" cap="none" strike="noStrike"/>
          </a:p>
        </p:txBody>
      </p:sp>
      <p:sp>
        <p:nvSpPr>
          <p:cNvPr id="66" name="Google Shape;66;p10"/>
          <p:cNvSpPr txBox="1"/>
          <p:nvPr>
            <p:ph idx="1" type="body"/>
          </p:nvPr>
        </p:nvSpPr>
        <p:spPr>
          <a:xfrm>
            <a:off x="457200" y="2057400"/>
            <a:ext cx="8229600" cy="4525962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Inspirasi gerakan islah Al Said Jamaludin yang menjurus kearah mewujudkan integrasi ilmu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Kesedaran Sheikh Muhammad Abduh terhadap keperluan islah didalam kurikulum sekolah dan universiti yang sudah ketinggalan zaman.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Sistem pendidiakan pada masa itu lebih menjuruskan kearah taklida dan jamud (fasik).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Kekurangan prasarana pendidikan serta bantuan daripada kerajaan yang menyebabkan golongan miskin terpinggir.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METOD ISLAH</a:t>
            </a:r>
            <a:endParaRPr b="0" i="0" sz="1800" u="none" cap="none" strike="noStrike"/>
          </a:p>
        </p:txBody>
      </p:sp>
      <p:sp>
        <p:nvSpPr>
          <p:cNvPr id="72" name="Google Shape;72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Sheikh Muhammad Abduh menggunakan pelbagai metod yang sesuai untuk melakukan islah iaitu: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Proses pengajaran dimasjid Al Husin, Darul Ulum dan Universiti Al-Azhar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Media massa seperti majalah Al Urwatul Usqa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Karya-karya ilmiah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Jawatan-jawatan yang disandang seperti hakim mahkamah rayuan Mesir, anggota majlis pengurusan universiti Al-Azhar dan mufti kerajaan Mesir.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SUMBANGAN</a:t>
            </a:r>
            <a:endParaRPr b="0" i="0" sz="1800" u="none" cap="none" strike="noStrike"/>
          </a:p>
        </p:txBody>
      </p:sp>
      <p:sp>
        <p:nvSpPr>
          <p:cNvPr id="78" name="Google Shape;78;p1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Mewujudkan matepelajaran matematik, geometri, algebra, geografi, sejarah dan seni khat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Mewujudkan piawaian dalam penganugerahan sijil.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Mewujudkan farmasi khususnya untuk pelajar universiti Al-Azhar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Menyediakan peruntukan untuk gaji guru dari perbendaharaan negara dan wakaf negara.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Memperbaiki asrama pelajar dengan menekankan aspek-aspek keselamatan dan kesihatan.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