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6096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609600" y="2133600"/>
            <a:ext cx="78486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rgbClr val="89898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Arial"/>
              <a:buNone/>
              <a:defRPr b="0" i="0" sz="3200" u="none" cap="none" strike="noStrike">
                <a:solidFill>
                  <a:srgbClr val="898989"/>
                </a:solidFill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800" u="none" cap="none" strike="noStrike"/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/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000" u="none" cap="none" strike="noStrike"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rgbClr val="89898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rgbClr val="898989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1600200" y="1447800"/>
            <a:ext cx="55626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PERKEMBANGAN SAINS DAN TEKNOLOGI PADA ZAMAN KERAJAAN ABBASIYAH</a:t>
            </a:r>
            <a:endParaRPr b="0" i="0" sz="1800" u="none" cap="none" strike="noStrik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PERKEMBANGAN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SAINS DAN TEKNOLOGI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PADA ZAMAN KERAJAAN ABBASIYAH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457200" y="2362200"/>
            <a:ext cx="8229600" cy="3763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Tamadun Islam memberi keseimbangan dalam aspek pembangunan fizikal dan spiritual.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 dibuktikan oleh kecemerlangan kerajaan Abbasiyah dalam bidang sains dan teknologi serta kemantapan iman mereka kepada Allah.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457200" y="6096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PENGUASAAN UMAT ISLAM DALAM BIDANG SAINS DAN TEKNOLOGI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609600" y="2133600"/>
            <a:ext cx="78486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Andalusia dan Sicily yang berada di dalam kekuasaan Islam menjadi tumpuan para cendiakawan terutamanya dari barat pada zaman itu.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Umat Islam berjaya menguasai ilmu sains dan teknologi dari tanan Rom, Parsi dan Yunani.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Mereka juga berjaya membuat penemuan-penemuan baru dan memperbetulkan sebahagian kesalahan fakta sains terdahulu.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228600" y="60960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FAKTOR PERKEMBANGAN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SAINS DAN TEKNOLOGI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PADA ZAMAN KERAJAAN ABBASIYAH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457200" y="2209800"/>
            <a:ext cx="8229600" cy="4373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1.AKTIVITI PENTERJEMAHAN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Char char="•"/>
            </a:pPr>
            <a:r>
              <a:rPr b="1" i="0" lang="en-US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Giat berlaku pada zaman kerajaan Abbasiyah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Char char="•"/>
            </a:pPr>
            <a:r>
              <a:rPr b="1" i="0" lang="en-US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Zaman Khalifah Al-Makmum, aktiviti ini berjalan secara terancang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Char char="•"/>
            </a:pPr>
            <a:r>
              <a:rPr b="1" i="0" lang="en-US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Baitul Hikmah dijadikan pusat penterjemahan Negara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Char char="•"/>
            </a:pPr>
            <a:r>
              <a:rPr b="1" i="0" lang="en-US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Penterjemah yang ditugaskan di situ ialah Yuhana Bin Masawaih dan Hunain bin Ishak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Char char="•"/>
            </a:pPr>
            <a:r>
              <a:rPr b="1" i="0" lang="en-US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Pelbagai bidang ilmu telah diterjemah seperti ilmu falsafah , Astronomi, kimia, fizik, biologi dan perubatan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2.GALAKAN DARIPADA KHALIFAH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Kerajaan menyediakan peruntukan yang banyak dalam bidang ini.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Mengadakan seminar perubatan dalam setiap musim haji yang dihadiri oleh pakar-pakar dari seluruh dunia.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Membina pusat penyelidikan sains seperti dalam bidang astronomi dan makmal pembedahan di pelabuhan Sungai Daljah.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/>
        </p:nvSpPr>
        <p:spPr>
          <a:xfrm>
            <a:off x="457200" y="274637"/>
            <a:ext cx="8229600" cy="1020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3. GLOBALISASI ILMU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9"/>
          <p:cNvSpPr txBox="1"/>
          <p:nvPr/>
        </p:nvSpPr>
        <p:spPr>
          <a:xfrm>
            <a:off x="457200" y="1371600"/>
            <a:ext cx="82296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Aktiviti perdagangan dan pembukaan wilayah baru yang strategik membuka peluang kepada umat Islam mengembangkan ilmu pengetahuan.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Andalus dan Sicily menjadi dua gedung ilmu yang menjadi tumpuan pecinta-pecinta ilmu dalam pelbagai bidang, terutamnya dari barat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Andalus terdapat 700 buah masjid, 1 universiti dan 70 buah perpustakaan yang menyimpan 500,000 manuskrip dalam pelbagai bidang ilmu.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ANTARA BUKTI YANG MENUNJUKKAN KECINTAAN KHALIFAH TERHADAP ILMU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Mereka pernah menerima kitab-kitab sebagai tebusan terhadap tentera Rom yang ditawan.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Mereka juga menerima pembayaran jizyah dalam bentuk kitab.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Mereka memberi banyak hadiah kepada kerajaan Rom untuk mendapatkan karya dalam bidang perubatan dan falsafah.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KESAN PENEMUAN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SAINS DAN TEKNOLOGI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PADA ZAMAN KERAJAAN ABBASIYAH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1"/>
          <p:cNvSpPr txBox="1"/>
          <p:nvPr/>
        </p:nvSpPr>
        <p:spPr>
          <a:xfrm>
            <a:off x="457200" y="1981200"/>
            <a:ext cx="82296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 hidup dan status umat Islam telah berbeza daripada umat sebelumnya.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Mereka lebih maju daripada umat-umat lain yang telah menguasai ilmu sains dan teknologi sebelumnya.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Umat dan agama Islam dipandang mulia dan disegani.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Ramai orang bukan Islam telah tertarik untuk memeluk Islam.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hlink"/>
            </a:gs>
            <a:gs pos="100000">
              <a:srgbClr val="66FF99"/>
            </a:gs>
          </a:gsLst>
          <a:lin ang="5400000" scaled="0"/>
        </a:gra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Calibri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KEPENTINGAN MENGUASAI ILMU SAINS DAN TEKNOLOGI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•"/>
            </a:pPr>
            <a:r>
              <a:rPr b="1" i="0" lang="en-US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Merupakan ilmu yang mendominasikan kehidupan manusia, sekirannya ketinggalan dari arus perDana menyebabkan kita ketinggalan dari arus perdana.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•"/>
            </a:pPr>
            <a:r>
              <a:rPr b="1" i="0" lang="en-US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Ilmu sains dan teknologi perlu diadunkan mengikut cara Islam iaitu berdasarkan syariat Islam supaya tidak berlaku sebarang penyelewangan.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Char char="•"/>
            </a:pPr>
            <a:r>
              <a:rPr b="1" i="0" lang="en-US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Integrasi ilmu antara ilmu fardu ain dan ilmu fardu kifayah serta ilmu-ilmu berkaitan dengan sains dan teknologi sangat penting untuk menjadikan umat islam sebagai umat yang maju dari semua sudut sama ada sudut spiritual atau material.  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