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858000" cy="9144000"/>
  <p:embeddedFontLst>
    <p:embeddedFont>
      <p:font typeface="Tahom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Tahoma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Tahom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94250" y="2127250"/>
            <a:ext cx="5727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603250" y="146050"/>
            <a:ext cx="5727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685800" y="1997075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None/>
              <a:defRPr b="0" i="0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lvl="2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400"/>
              <a:buChar char="❖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❖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❖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❖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❖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514600" y="-152400"/>
            <a:ext cx="4114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Tahoma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Tahoma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Tahoma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Tahoma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Tahoma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Tahoma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Tahoma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Tahoma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Tahoma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Tahoma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905000"/>
            <a:ext cx="403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905000"/>
            <a:ext cx="4038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❖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Tahoma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Tahoma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Tahoma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Tahoma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b="0" i="0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b="0" i="0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b="0" i="0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b="0" i="0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•"/>
              <a:defRPr b="0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Char char="–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5" name="Google Shape;55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609600" y="2895600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PERKEMBANGAN PENDIDIKAN PADA ZAMAN KERAJAAN ABBASIYAH</a:t>
            </a:r>
            <a:br>
              <a:rPr b="1" i="0" lang="en-US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/>
        </p:nvSpPr>
        <p:spPr>
          <a:xfrm>
            <a:off x="457200" y="9144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ILMU FEKAH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Pada zaman ini telah muncul ulama muktabar yang mengasaskan mahzab-mahzab fekah.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ulama-ulama tersebut ialah: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Abu Hanifah (150H/767M)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Maliki (179H/795M)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Syafie (204H/820M)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Ahmad bin Hambali (241H/855M)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Qadi Abu Yusuf (182H/798M)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Sahnun (240H/854M)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Al-Mathuridi (450H/1058M)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/>
        </p:nvSpPr>
        <p:spPr>
          <a:xfrm>
            <a:off x="304800" y="457200"/>
            <a:ext cx="8382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ILMU TAUHID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Perkembangan ilmu falsafah telah memberi kesan negatif kepada umat Islam dalam perkara akidah kerana terdapat segelintir umat Islam yang menganggap falsafah Yunani adalah rujukan utama dalam masalah akidah.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Umat Islam telah melakukan pelbagai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usaha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bagi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memurnikan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semula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akidah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umat Islam.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Ulama terkenal dalam bidang ini ialah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Imam Al- Ghazali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Iman Abu Hassan Al-Asy’ari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/>
        </p:nvSpPr>
        <p:spPr>
          <a:xfrm>
            <a:off x="304800" y="2133600"/>
            <a:ext cx="8229600" cy="214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PENCAPAIAN DALAM BIDANG ILMU BERTERASKAN AKAL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228600"/>
            <a:ext cx="8458200" cy="634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/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MATEMATIK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28"/>
          <p:cNvSpPr txBox="1"/>
          <p:nvPr/>
        </p:nvSpPr>
        <p:spPr>
          <a:xfrm>
            <a:off x="228600" y="1295400"/>
            <a:ext cx="86868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Ulama yang terkenal dalam bidang ini ialah </a:t>
            </a:r>
            <a:r>
              <a:rPr b="1" i="0" lang="en-US" sz="2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Muhammad bin Musa Al-Khawaranizmi</a:t>
            </a: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(236H/850M).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Beliau juga pakar dealam bidang falak dan geografi.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Beliau menghasilkan kitab bertajuk Hisab Al-Jabri wal muqabalatun.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</a:t>
            </a:r>
            <a:r>
              <a:rPr b="1" i="0" lang="en-US" sz="2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penemuan baru</a:t>
            </a: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dalam bidang ini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Trigonometry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Algbra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Geometry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Logarithnm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Memperkenalkan sistem angka dalam abjad arab.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Memperkenalkan bilangan (0) dalam sistem angka.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/>
          <p:nvPr/>
        </p:nvSpPr>
        <p:spPr>
          <a:xfrm>
            <a:off x="457200" y="292100"/>
            <a:ext cx="8229600" cy="8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FALAK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457200" y="1447800"/>
            <a:ext cx="82296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Tokoh terkenal dalam ilmu falak pada zaman itu ialah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Al-Batani 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(317H/929M)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penemuan baru dalam bidang ini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Mengukur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jarak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antara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bumi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dengan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matahari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Membuat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jadual pergerakan bulan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bintang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Menjelaskan sistem 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geologi bumi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serta pengaruh bulan dan matahari terhadap pertukaran musim.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Mencipta alat pengukur sudut yang dikenali sebagai ”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astrolabe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”.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/>
          <p:nvPr/>
        </p:nvSpPr>
        <p:spPr>
          <a:xfrm>
            <a:off x="457200" y="292100"/>
            <a:ext cx="8229600" cy="107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KIMIA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3" name="Google Shape;143;p30"/>
          <p:cNvSpPr txBox="1"/>
          <p:nvPr/>
        </p:nvSpPr>
        <p:spPr>
          <a:xfrm>
            <a:off x="457200" y="14478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Tokoh terkenal dalam bidang ini ialah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Jabir bin Hayyan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(198H/813M).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Beliau talah menulis 8 buah karya mengenai kimia.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penemuan baru dalam bidang ini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Penemuan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asid galian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seperti asid nitrik, asid sulfurik dan asid hidroklorik.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Teori penghasilan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petroleum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Teori penghasilan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alkohol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Mem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baiki 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proses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pembuatan kaca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1"/>
          <p:cNvSpPr txBox="1"/>
          <p:nvPr/>
        </p:nvSpPr>
        <p:spPr>
          <a:xfrm>
            <a:off x="457200" y="292100"/>
            <a:ext cx="8229600" cy="107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FIZIK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31"/>
          <p:cNvSpPr txBox="1"/>
          <p:nvPr/>
        </p:nvSpPr>
        <p:spPr>
          <a:xfrm>
            <a:off x="457200" y="1371600"/>
            <a:ext cx="82296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Tokoh terkenal dalam bidang ini ialah </a:t>
            </a:r>
            <a:r>
              <a:rPr b="1" i="0" lang="en-US" sz="2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Al-Hassan bin Haritham</a:t>
            </a: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(430H/1093M).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Beliau menulis lebih daripada 200 karya dalam bidang ini.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kitab beliau yang terkenal ialah kitb Al-Manazir, kitab Muqalatun fi Addu’ dan kitab muqabalatun fil at-tahlil wat-tarkib.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Pencapaian dalam bidang ini ialah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Mencipta </a:t>
            </a:r>
            <a:r>
              <a:rPr b="1" i="0" lang="en-US" sz="2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teori pergerakan</a:t>
            </a: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jirim, daya graviti dan pantulan cahaya.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Menjelaskan tentang </a:t>
            </a:r>
            <a:r>
              <a:rPr b="1" i="0" lang="en-US" sz="2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lapisan-lapisan mata</a:t>
            </a: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serta proses penglihatan.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Menyukat </a:t>
            </a:r>
            <a:r>
              <a:rPr b="1" i="0" lang="en-US" sz="2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kelajuan bunyi</a:t>
            </a: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</a:t>
            </a:r>
            <a:r>
              <a:rPr b="1" i="0" lang="en-US" sz="2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cahaya.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ts val="2640"/>
              <a:buFont typeface="Tahoma"/>
              <a:buChar char="•"/>
            </a:pPr>
            <a:r>
              <a:rPr b="1" i="0" lang="en-US" sz="2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Mencipta </a:t>
            </a:r>
            <a:r>
              <a:rPr b="1" i="0" lang="en-US" sz="2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cermin mata.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2"/>
          <p:cNvSpPr txBox="1"/>
          <p:nvPr/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GEOGRAFI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" name="Google Shape;155;p32"/>
          <p:cNvSpPr txBox="1"/>
          <p:nvPr/>
        </p:nvSpPr>
        <p:spPr>
          <a:xfrm>
            <a:off x="457200" y="1524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Tokoh terkenal dalam bidan ini ialah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As-Syarif Al-Idrisiyyi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(461H/1037M)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Beliau pernah dijemput oleh King Roger II dari Sicily untuk membuat peta dunia yang terkini pada zaman itu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Penemuan bau dalam bidang ini ialah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Memberi ukuran yang tepat tentang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keluasan permukaan bumi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Menghasilkan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peta dunia pertama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dalam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bentuk glob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3"/>
          <p:cNvSpPr txBox="1"/>
          <p:nvPr/>
        </p:nvSpPr>
        <p:spPr>
          <a:xfrm>
            <a:off x="457200" y="292100"/>
            <a:ext cx="8229600" cy="107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PERUBATAN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33"/>
          <p:cNvSpPr txBox="1"/>
          <p:nvPr/>
        </p:nvSpPr>
        <p:spPr>
          <a:xfrm>
            <a:off x="457200" y="12954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Tokoh terkenal dalam bidang ini ialah </a:t>
            </a:r>
            <a:r>
              <a:rPr b="1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Ibnu Sina</a:t>
            </a: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(428H/1037M)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Beliau menghasilkan 116 buah buku tentang perubatan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Karya beliau yang paling terkenal ialah Al-Qanun fit Tib yang mengandungi maklumat tentang jenis-jenis penyakit dan ubat-ubatnya 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Khalifah Abu Jaffar talah membina 2 buah hospital di Baghdad untuk menggalakan lagi bidang ini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percapaian dalam bidang ini ialah: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Menjelaskan kesan </a:t>
            </a:r>
            <a:r>
              <a:rPr b="1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kuman</a:t>
            </a: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dalam penyakit.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Menemui pelbagai jenis penyakit seperti </a:t>
            </a:r>
            <a:r>
              <a:rPr b="1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Rubella</a:t>
            </a: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 allergy, cacar dan penyakit jiwa.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Mencipta ubat untuk pelbagai </a:t>
            </a:r>
            <a:r>
              <a:rPr b="1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penyakit kronik</a:t>
            </a: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Menjelaskan teori jangkitan </a:t>
            </a:r>
            <a:r>
              <a:rPr b="1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virus TB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Tahoma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Mencipta </a:t>
            </a:r>
            <a:r>
              <a:rPr b="1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picagari</a:t>
            </a:r>
            <a:r>
              <a:rPr b="1" i="0" lang="en-US" sz="2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,ubat bius dan benang khusus untuk menjahit luka pembedahan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457200" y="838200"/>
            <a:ext cx="82296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Perkembangan pendidikan pada zaman kerajaan Umaiyah dan Abbasiyah merupakan </a:t>
            </a: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zaman tercetusnya idea-idea pemikiran baru</a:t>
            </a: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perkembangan tamadun budaya ilmu.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Khalifah sangat mengambil berat terhadap pendidikan dengan memberikan perhatian kepada para ulama dan intelektual Islam waktu itu. Masjid telah dijadikan tempat untuk muzakarah ilmu.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Banyak ilmu lahir pada zaman tersebut termasuklah keagamaan seperti ilmu fikah, hadis, al-Quran, ilmu kalam, termasuk juga ilmu kemahiran seperti kedoktoran, falak, matematik di samping ilmu falsafah dan mantik.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4"/>
          <p:cNvSpPr txBox="1"/>
          <p:nvPr/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KEPENTINGAN ILMU SERTA KESANNYA DALAM MEMBINA TAMADUN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7" name="Google Shape;167;p34"/>
          <p:cNvSpPr txBox="1"/>
          <p:nvPr/>
        </p:nvSpPr>
        <p:spPr>
          <a:xfrm>
            <a:off x="381000" y="1600200"/>
            <a:ext cx="85344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Perkembangn ilmu pada zaman ini telah menyuburkan perkembangan tamadun ilmu dunia.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Kesepaduan ilmu fardhu ain dan fardhu kifayah menyebabkan umat Islam menjadi kuat di segi fizikal dan mental.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Hasil penemuan ulama Islam telah dibawa ke Eropah sehingga tercetusnya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zaman pembaharuan</a:t>
            </a:r>
            <a:r>
              <a:rPr b="1" i="0" lang="en-US" sz="2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312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Karya-karya sarjana Islam telah di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terjemah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kepada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pelbagai bahasa</a:t>
            </a:r>
            <a:r>
              <a:rPr b="1" i="0" lang="en-US" sz="2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termasuk Hebrew dan Latin.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5"/>
          <p:cNvSpPr txBox="1"/>
          <p:nvPr>
            <p:ph type="title"/>
          </p:nvPr>
        </p:nvSpPr>
        <p:spPr>
          <a:xfrm>
            <a:off x="457200" y="8382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CARA YANG PATUT DILAKUKAN OLEH GENERASI HARI INI UNTUK MENGEMBALIKAN SEMULA KEGEMILANGAN ISLAM</a:t>
            </a:r>
            <a:endParaRPr b="0" i="0" sz="18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3" name="Google Shape;173;p35"/>
          <p:cNvSpPr txBox="1"/>
          <p:nvPr>
            <p:ph idx="1" type="body"/>
          </p:nvPr>
        </p:nvSpPr>
        <p:spPr>
          <a:xfrm>
            <a:off x="457200" y="2743200"/>
            <a:ext cx="82296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Menguasai ilmu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fardhu ain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fardhu kifayah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Menjadi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pakar yang mahir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dalam pelbagai bidang yang diperlukan.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Menguasai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pelbagai bidang ilmu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Mempertingkatkan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kemahiran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dalam bidang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sains dan teknologi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6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TANGGUNGJAWAB MANUSIA TERHADAP ILMU</a:t>
            </a:r>
            <a:endParaRPr b="0" i="0" sz="18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" name="Google Shape;179;p36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Menggunakan ilmu untuk meningkatkan keimanan dan ketakwaan kepada Allah.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Menyebarkan ilmu untuk dimanfaatkan oleh orang ramai.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Menggunakan ilmu ke arah kebajikan seperti membangunkan alam untuk kesejahteraan sejagat.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Tidak menggunakan ilmu ke jalan yang boleh menyusahkan diri dan masyarakat.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/>
        </p:nvSpPr>
        <p:spPr>
          <a:xfrm>
            <a:off x="609600" y="838200"/>
            <a:ext cx="78486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Ketika pemerintahan Khalifah </a:t>
            </a: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Harun al-Rasyid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 banyak usaha yang telah dijalankan untuk memajukan kegiatan pendidikan. Antaranya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ahoma"/>
              <a:buChar char="–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Menggalakkan kemasukan intelektual asing dan memperluaskan karya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terjemahan asing dalam bahasa Arab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66FF"/>
              </a:buClr>
              <a:buSzPts val="2800"/>
              <a:buFont typeface="Tahoma"/>
              <a:buChar char="–"/>
            </a:pP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Kemudahan pendidikan ditambah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seperti institusi pengajian di peringkat rendah dan menengah.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 txBox="1"/>
          <p:nvPr/>
        </p:nvSpPr>
        <p:spPr>
          <a:xfrm>
            <a:off x="457200" y="762000"/>
            <a:ext cx="82296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ahoma"/>
              <a:buChar char="–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Menubuhkan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perpustakaan awam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atau Pusat sumber yang dikenali dengan “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Baitul Hikmah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” untuk memudahkan rakyat mendapatkan sumber ilmu dan maklumat. 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ahoma"/>
              <a:buChar char="–"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Antaranya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fungsi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Baitul Hikmah ialah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Pusat ilmu pengetahuan</a:t>
            </a: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sumber maklumat.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Menjadi tempat pada </a:t>
            </a: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pelajar</a:t>
            </a: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membuat penyelidikan dan </a:t>
            </a: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mengulangkaji pengajian</a:t>
            </a: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pendidikannya.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Menjadi tempat </a:t>
            </a: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cendekiawan</a:t>
            </a: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menghasilkan kajian, </a:t>
            </a:r>
            <a:r>
              <a:rPr b="1" i="0" lang="en-US" sz="24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penyelidikan</a:t>
            </a: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dan tulisan ilmiah.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/>
        </p:nvSpPr>
        <p:spPr>
          <a:xfrm>
            <a:off x="457200" y="1143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Khalifah juga menjadikan </a:t>
            </a: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istana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sebagai </a:t>
            </a: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tempat berkumpul cerdik pandai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dari luar dan menggalakkan bidang penulisan kitab dan buku ilmiah. 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Di samping istana, </a:t>
            </a: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kuttab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(seperti madrasah) juga menjadi </a:t>
            </a: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tempat penyebaran ilmu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kepada rakyat.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/>
        </p:nvSpPr>
        <p:spPr>
          <a:xfrm>
            <a:off x="457200" y="1066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•Hasil perkembangan ilmu yang luas telah  melahirkan tokoh-tokoh ilmuan dan </a:t>
            </a:r>
            <a:r>
              <a:rPr b="1" i="0" lang="en-US" sz="28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intelektual Islam</a:t>
            </a:r>
            <a:r>
              <a:rPr b="1" i="0" lang="en-US" sz="2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seperti 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Imam Malik Rahimahullah.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Imam Abu Hanifah Rahimullah.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Imam Bukhari Rahimullah.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Imam Syafie Rahimullah.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Imam Ahmad bin Hanbal Rahimullah.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Imam Ibnu Ibrahim al-Khayyam.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Muhammad bin Musa al-Khawarizmi.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Abu Ali Husin bin Abdullah bin Ali Sina (Ibn Sina).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Abu Walid Muhammad bin Ahmad bin Muhammad Al-Rasyid (Ibnu Rusyd).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4" marL="2057400" marR="0" rtl="0" algn="just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440"/>
              <a:buFont typeface="Tahoma"/>
              <a:buChar char="❖"/>
            </a:pPr>
            <a:r>
              <a:rPr b="1" i="0" lang="en-US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Abd. Rahman Abu Zaid Khaldun (Ibnu Khaldun).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/>
          <p:nvPr/>
        </p:nvSpPr>
        <p:spPr>
          <a:xfrm>
            <a:off x="304800" y="292100"/>
            <a:ext cx="86868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BIDANG-BIDANG </a:t>
            </a:r>
            <a:b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ILMU YANG DITEROKAI </a:t>
            </a:r>
            <a:b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PADA ZAMAN ABBASIYAH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" name="Google Shape;94;p21"/>
          <p:cNvSpPr txBox="1"/>
          <p:nvPr/>
        </p:nvSpPr>
        <p:spPr>
          <a:xfrm>
            <a:off x="381000" y="2057400"/>
            <a:ext cx="82296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Ilmu berteraskan wahyu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seperti ilmu Al-Quran, hadis, fekah dan tauhid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Ilmu berteraskan akal</a:t>
            </a: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seperti matematik, ilmu falak, ilmu kimia, ilmu fizik, ilmu geografi dan ilmu perubatan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/>
          <p:nvPr/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PERCAPAIAN DALAM ILMU BERTERASKAN WAHYU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22"/>
          <p:cNvSpPr txBox="1"/>
          <p:nvPr/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ILMU TAFSIR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Disusun mengikut surah oleh Yahya bin Ziyad Al-Farra’ pada tahun 207H (883M) dalam kitabnya ”Maa’ni Al-Quran”.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84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Usaha tersebut diteruskan oleh Ibnu Jarir Al-Tabari dalam kitabnya ”Tafsir Al-Tabari”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folHlink"/>
            </a:gs>
            <a:gs pos="100000">
              <a:schemeClr val="folHlink"/>
            </a:gs>
          </a:gsLst>
          <a:lin ang="5400000" scaled="0"/>
        </a:gra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/>
        </p:nvSpPr>
        <p:spPr>
          <a:xfrm>
            <a:off x="381000" y="914400"/>
            <a:ext cx="83820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ILMU HADIS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Merupakan zaman kegemilangan pengumpulan dan pakar penyusunan hadis.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Antara pakar hadis yang muncul pada zaman ini ialah: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Al-Bukhari menyusun kitab Sohih Al-Bukhari.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Muslim menyusun kitab Sohih Muslim.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At-Tirmizi menyusun kitab Sunan At-Tirmizi.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Abu Daud menyusun kitab Sunan Abu Daud.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Nasai menyusun kitab Sunan An-Nasai.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Iman Ibnu Majah menyusun kitab Sunan Ibnu Majah.</a:t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