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FF99FF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1" name="Google Shape;31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32" name="Google Shape;32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3" name="Google Shape;33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37" name="Google Shape;37;p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UNIT 2: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 txBox="1"/>
          <p:nvPr/>
        </p:nvSpPr>
        <p:spPr>
          <a:xfrm>
            <a:off x="381000" y="1600200"/>
            <a:ext cx="82296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SAIDATINA AISHAH RA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ILMUWAN WANITA TERUNGGUL</a:t>
            </a: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FF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838200"/>
            <a:ext cx="7467600" cy="4975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3"/>
          <p:cNvSpPr/>
          <p:nvPr/>
        </p:nvSpPr>
        <p:spPr>
          <a:xfrm>
            <a:off x="2133600" y="1905000"/>
            <a:ext cx="4438650" cy="4572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LAGU AISYAH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3"/>
          <p:cNvSpPr txBox="1"/>
          <p:nvPr/>
        </p:nvSpPr>
        <p:spPr>
          <a:xfrm>
            <a:off x="3581400" y="4876800"/>
            <a:ext cx="1517650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KLIK DI SINI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6200" y="3124200"/>
            <a:ext cx="1295400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FF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/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BIODATA SAIDATINA AISHAH RA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5"/>
          <p:cNvSpPr txBox="1"/>
          <p:nvPr/>
        </p:nvSpPr>
        <p:spPr>
          <a:xfrm>
            <a:off x="533400" y="1371600"/>
            <a:ext cx="8229600" cy="4906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			:	Aishah binti Abu Bakar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 BAPA		:	Abu Bakar as-Siddiq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 IBU			:	Rumanbinti Umair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GELARAN			:	Al-Humaira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(Putih kemerahan-merahan)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TARIKH LAHIR		:	8 tahun sebelum hijrah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(614 M)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TEMPAT LAHIR		:	Makkah al-Mukarramah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 SUAMI		:	Muhammad Bin Abdullah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TARIKH PERKHAWINAN	:	Bulan Syawal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tahun ke-10 kenabian.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UMUR KETIKA WAFAT	:	67 TAHUN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TARIKH KEWAFATAN	:	17 Ramadhan, 58H.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MAKAM			:	Al-Baqi’ di Madinah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FF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/>
        </p:nvSpPr>
        <p:spPr>
          <a:xfrm>
            <a:off x="457200" y="457200"/>
            <a:ext cx="8229600" cy="1143000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FAKTOR KEUNGGULAN JATI DIRI SAIDATINA AISHAH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6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Keimanan dan akidah yang kukuh.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Mendampingi Rasulullah SAW setelah menjadi isteri baginda.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Ilmu pengetahuan yang tinggi dan mendalam.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Punyai semangat jihad yang tinggi.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Memelihara maruah diri.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7000" y="4267200"/>
            <a:ext cx="2238375" cy="223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FF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/>
        </p:nvSpPr>
        <p:spPr>
          <a:xfrm>
            <a:off x="457200" y="609600"/>
            <a:ext cx="8229600" cy="944562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SIFAT MULIA SAIDITINA AISHAH RA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7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1.Bersungguh-sungguh menuntut ilmu.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Sejak kanak-kanak cenderung mendalami ilmu.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2.Sabar,cekal,dan tabah.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pernah mengeluh walaupun menempuh pelbagai dugaan dan cabaran.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Amat cekal dan tabah hadapi dugaan kehidupan.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3.Dermawan.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Sanggup menjual baranganya untuk membantu orang lain.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4.Taat dan patuh kepada ibu,bapa dan suami.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5.Tegas dan berani menegak kebenaran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FF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/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FAKTOR KEUNGULAN JATI DIRI SAIDATINA AISHAH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8"/>
          <p:cNvSpPr txBox="1"/>
          <p:nvPr/>
        </p:nvSpPr>
        <p:spPr>
          <a:xfrm>
            <a:off x="381000" y="1905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Keimanan dan akidah yang kukuh.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Mendampingi Rasulullah setelah menjadi isteri baginda.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Ilmu pengetahuan yang tinggi dan mendalam.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Mempunyai semangat jihad yang tinggi.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Memelihara maruah diri.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FF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/>
        </p:nvSpPr>
        <p:spPr>
          <a:xfrm>
            <a:off x="457200" y="533400"/>
            <a:ext cx="8229600" cy="944562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SUMBANGAN SAIDATINA AISHAH R.A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9"/>
          <p:cNvSpPr txBox="1"/>
          <p:nvPr/>
        </p:nvSpPr>
        <p:spPr>
          <a:xfrm>
            <a:off x="533400" y="1905000"/>
            <a:ext cx="4953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TAFSIR AL-QURAN: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Memperkaya bidang tafsir al-Quran.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Sering dijadikan tempat rujukan sahabat.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8812" y="2057400"/>
            <a:ext cx="2774950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FF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/>
        </p:nvSpPr>
        <p:spPr>
          <a:xfrm>
            <a:off x="457200" y="1219200"/>
            <a:ext cx="4343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HADIS: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Banyak meriwayatkan hadis daripada Rasulullah SAW.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kurang 1,210 hadis.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Menyampaikan ilmu kepada orang lain.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200" y="1219200"/>
            <a:ext cx="3629025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FF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/>
        </p:nvSpPr>
        <p:spPr>
          <a:xfrm>
            <a:off x="3733800" y="1219200"/>
            <a:ext cx="4876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KEWANITAAN: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fatwa agama terutamanya yang berkaitan dengan wanita.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Seorang pejuang Islam yang bersanma-sama Rasulullah SAW dalam beberapa peperangan menentang musuh.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1295400"/>
            <a:ext cx="3019425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FF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/>
        </p:nvSpPr>
        <p:spPr>
          <a:xfrm>
            <a:off x="457200" y="1600200"/>
            <a:ext cx="5105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TELADAN: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Contohi peribadi Saidatina Aishah RA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Mengasihi keluarga dan kawan-kawan dan menjaga maruah diri.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Melibatkan diri dalm aktiviti yang berfaedah.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0" y="3276600"/>
            <a:ext cx="3200400" cy="226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