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 name="Shape 11"/>
        <p:cNvGrpSpPr/>
        <p:nvPr/>
      </p:nvGrpSpPr>
      <p:grpSpPr>
        <a:xfrm>
          <a:off x="0" y="0"/>
          <a:ext cx="0" cy="0"/>
          <a:chOff x="0" y="0"/>
          <a:chExt cx="0" cy="0"/>
        </a:xfrm>
      </p:grpSpPr>
      <p:sp>
        <p:nvSpPr>
          <p:cNvPr id="12" name="Google Shape;12;p2"/>
          <p:cNvSpPr txBox="1"/>
          <p:nvPr>
            <p:ph type="title"/>
          </p:nvPr>
        </p:nvSpPr>
        <p:spPr>
          <a:xfrm rot="5400000">
            <a:off x="4732337" y="2171700"/>
            <a:ext cx="5851525" cy="20574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41" name="Shape 41"/>
        <p:cNvGrpSpPr/>
        <p:nvPr/>
      </p:nvGrpSpPr>
      <p:grpSpPr>
        <a:xfrm>
          <a:off x="0" y="0"/>
          <a:ext cx="0" cy="0"/>
          <a:chOff x="0" y="0"/>
          <a:chExt cx="0" cy="0"/>
        </a:xfrm>
      </p:grpSpPr>
      <p:sp>
        <p:nvSpPr>
          <p:cNvPr id="42" name="Google Shape;42;p11"/>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3" name="Google Shape;43;p1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44" name="Shape 44"/>
        <p:cNvGrpSpPr/>
        <p:nvPr/>
      </p:nvGrpSpPr>
      <p:grpSpPr>
        <a:xfrm>
          <a:off x="0" y="0"/>
          <a:ext cx="0" cy="0"/>
          <a:chOff x="0" y="0"/>
          <a:chExt cx="0" cy="0"/>
        </a:xfrm>
      </p:grpSpPr>
      <p:sp>
        <p:nvSpPr>
          <p:cNvPr id="45" name="Google Shape;45;p12"/>
          <p:cNvSpPr txBox="1"/>
          <p:nvPr>
            <p:ph type="ctrTitle"/>
          </p:nvPr>
        </p:nvSpPr>
        <p:spPr>
          <a:xfrm>
            <a:off x="685800" y="2130425"/>
            <a:ext cx="7772400" cy="147002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46" name="Google Shape;46;p1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ctr">
              <a:spcBef>
                <a:spcPts val="64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ctr">
              <a:spcBef>
                <a:spcPts val="56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ctr">
              <a:spcBef>
                <a:spcPts val="48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ctr">
              <a:spcBef>
                <a:spcPts val="40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47" name="Shape 47"/>
        <p:cNvGrpSpPr/>
        <p:nvPr/>
      </p:nvGrpSpPr>
      <p:grpSpPr>
        <a:xfrm>
          <a:off x="0" y="0"/>
          <a:ext cx="0" cy="0"/>
          <a:chOff x="0" y="0"/>
          <a:chExt cx="0" cy="0"/>
        </a:xfrm>
      </p:grpSpPr>
      <p:sp>
        <p:nvSpPr>
          <p:cNvPr id="48" name="Google Shape;48;p1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9" name="Google Shape;49;p1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50" name="Google Shape;50;p1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1" name="Google Shape;51;p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52" name="Google Shape;52;p1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4" name="Shape 14"/>
        <p:cNvGrpSpPr/>
        <p:nvPr/>
      </p:nvGrpSpPr>
      <p:grpSpPr>
        <a:xfrm>
          <a:off x="0" y="0"/>
          <a:ext cx="0" cy="0"/>
          <a:chOff x="0" y="0"/>
          <a:chExt cx="0" cy="0"/>
        </a:xfrm>
      </p:grpSpPr>
      <p:sp>
        <p:nvSpPr>
          <p:cNvPr id="15" name="Google Shape;15;p3"/>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6" name="Google Shape;16;p3"/>
          <p:cNvSpPr txBox="1"/>
          <p:nvPr>
            <p:ph idx="1" type="body"/>
          </p:nvPr>
        </p:nvSpPr>
        <p:spPr>
          <a:xfrm rot="5400000">
            <a:off x="2309019" y="-251619"/>
            <a:ext cx="4525962" cy="8229600"/>
          </a:xfrm>
          <a:prstGeom prst="rect">
            <a:avLst/>
          </a:prstGeom>
          <a:noFill/>
          <a:ln>
            <a:noFill/>
          </a:ln>
        </p:spPr>
        <p:txBody>
          <a:bodyPr anchorCtr="0" anchor="t" bIns="91425" lIns="91425" spcFirstLastPara="1" rIns="91425" wrap="square" tIns="91425"/>
          <a:lstStyle>
            <a:lvl1pPr indent="-317500" lvl="0" marL="457200" rtl="0" algn="l">
              <a:spcBef>
                <a:spcPts val="640"/>
              </a:spcBef>
              <a:spcAft>
                <a:spcPts val="0"/>
              </a:spcAft>
              <a:buClr>
                <a:schemeClr val="dk1"/>
              </a:buClr>
              <a:buSzPts val="1400"/>
              <a:buFont typeface="Arial"/>
              <a:buChar char="•"/>
              <a:defRPr sz="3200">
                <a:solidFill>
                  <a:schemeClr val="dk1"/>
                </a:solidFill>
                <a:latin typeface="Arial"/>
                <a:ea typeface="Arial"/>
                <a:cs typeface="Arial"/>
                <a:sym typeface="Arial"/>
              </a:defRPr>
            </a:lvl1pPr>
            <a:lvl2pPr indent="-317500" lvl="1" marL="914400" rtl="0" algn="l">
              <a:spcBef>
                <a:spcPts val="560"/>
              </a:spcBef>
              <a:spcAft>
                <a:spcPts val="0"/>
              </a:spcAft>
              <a:buClr>
                <a:schemeClr val="dk1"/>
              </a:buClr>
              <a:buSzPts val="1400"/>
              <a:buFont typeface="Arial"/>
              <a:buChar char="–"/>
              <a:defRPr sz="2800">
                <a:solidFill>
                  <a:schemeClr val="dk1"/>
                </a:solidFill>
                <a:latin typeface="Arial"/>
                <a:ea typeface="Arial"/>
                <a:cs typeface="Arial"/>
                <a:sym typeface="Arial"/>
              </a:defRPr>
            </a:lvl2pPr>
            <a:lvl3pPr indent="-317500" lvl="2" marL="1371600" rtl="0" algn="l">
              <a:spcBef>
                <a:spcPts val="480"/>
              </a:spcBef>
              <a:spcAft>
                <a:spcPts val="0"/>
              </a:spcAft>
              <a:buClr>
                <a:schemeClr val="dk1"/>
              </a:buClr>
              <a:buSzPts val="1400"/>
              <a:buFont typeface="Arial"/>
              <a:buChar char="•"/>
              <a:defRPr sz="2400">
                <a:solidFill>
                  <a:schemeClr val="dk1"/>
                </a:solidFill>
                <a:latin typeface="Arial"/>
                <a:ea typeface="Arial"/>
                <a:cs typeface="Arial"/>
                <a:sym typeface="Arial"/>
              </a:defRPr>
            </a:lvl3pPr>
            <a:lvl4pPr indent="-317500" lvl="3" marL="1828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4pPr>
            <a:lvl5pPr indent="-317500" lvl="4" marL="22860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5pPr>
            <a:lvl6pPr indent="-317500" lvl="5" marL="27432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7" name="Shape 17"/>
        <p:cNvGrpSpPr/>
        <p:nvPr/>
      </p:nvGrpSpPr>
      <p:grpSpPr>
        <a:xfrm>
          <a:off x="0" y="0"/>
          <a:ext cx="0" cy="0"/>
          <a:chOff x="0" y="0"/>
          <a:chExt cx="0" cy="0"/>
        </a:xfrm>
      </p:grpSpPr>
      <p:sp>
        <p:nvSpPr>
          <p:cNvPr id="18" name="Google Shape;18;p4"/>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9" name="Google Shape;19;p4"/>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Clr>
                <a:schemeClr val="dk1"/>
              </a:buClr>
              <a:buSzPts val="1400"/>
              <a:buFont typeface="Arial"/>
              <a:buNone/>
              <a:defRPr b="0" i="0" sz="3200" u="none" cap="none" strike="noStrike">
                <a:solidFill>
                  <a:schemeClr val="dk1"/>
                </a:solidFill>
                <a:latin typeface="Arial"/>
                <a:ea typeface="Arial"/>
                <a:cs typeface="Arial"/>
                <a:sym typeface="Arial"/>
              </a:defRPr>
            </a:lvl1pPr>
            <a:lvl2pPr indent="0" lvl="1" marL="457200" marR="0" rtl="0" algn="l">
              <a:spcBef>
                <a:spcPts val="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2pPr>
            <a:lvl3pPr indent="0" lvl="2" marL="914400" marR="0" rtl="0" algn="l">
              <a:spcBef>
                <a:spcPts val="0"/>
              </a:spcBef>
              <a:spcAft>
                <a:spcPts val="0"/>
              </a:spcAft>
              <a:buClr>
                <a:schemeClr val="dk1"/>
              </a:buClr>
              <a:buSzPts val="1400"/>
              <a:buFont typeface="Arial"/>
              <a:buNone/>
              <a:defRPr b="0" i="0" sz="2400" u="none" cap="none" strike="noStrike">
                <a:solidFill>
                  <a:schemeClr val="dk1"/>
                </a:solidFill>
                <a:latin typeface="Arial"/>
                <a:ea typeface="Arial"/>
                <a:cs typeface="Arial"/>
                <a:sym typeface="Arial"/>
              </a:defRPr>
            </a:lvl3pPr>
            <a:lvl4pPr indent="0" lvl="3" marL="1371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4pPr>
            <a:lvl5pPr indent="0" lvl="4" marL="18288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5pPr>
            <a:lvl6pPr indent="0" lvl="5" marL="22860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6pPr>
            <a:lvl7pPr indent="0" lvl="6" marL="27432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7pPr>
            <a:lvl8pPr indent="0" lvl="7" marL="32004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8pPr>
            <a:lvl9pPr indent="0" lvl="8" marL="3657600" marR="0" rtl="0" algn="l">
              <a:spcBef>
                <a:spcPts val="0"/>
              </a:spcBef>
              <a:spcAft>
                <a:spcPts val="0"/>
              </a:spcAft>
              <a:buClr>
                <a:schemeClr val="dk1"/>
              </a:buClr>
              <a:buSzPts val="1400"/>
              <a:buFont typeface="Arial"/>
              <a:buNone/>
              <a:defRPr b="0" i="0" sz="2000" u="none" cap="none" strike="noStrike">
                <a:solidFill>
                  <a:schemeClr val="dk1"/>
                </a:solidFill>
                <a:latin typeface="Arial"/>
                <a:ea typeface="Arial"/>
                <a:cs typeface="Arial"/>
                <a:sym typeface="Arial"/>
              </a:defRPr>
            </a:lvl9pPr>
          </a:lstStyle>
          <a:p/>
        </p:txBody>
      </p:sp>
      <p:sp>
        <p:nvSpPr>
          <p:cNvPr id="20" name="Google Shape;20;p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21" name="Shape 21"/>
        <p:cNvGrpSpPr/>
        <p:nvPr/>
      </p:nvGrpSpPr>
      <p:grpSpPr>
        <a:xfrm>
          <a:off x="0" y="0"/>
          <a:ext cx="0" cy="0"/>
          <a:chOff x="0" y="0"/>
          <a:chExt cx="0" cy="0"/>
        </a:xfrm>
      </p:grpSpPr>
      <p:sp>
        <p:nvSpPr>
          <p:cNvPr id="22" name="Google Shape;22;p5"/>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3" name="Google Shape;23;p5"/>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3200"/>
            </a:lvl1pPr>
            <a:lvl2pPr indent="-317500" lvl="1" marL="914400" rtl="0">
              <a:spcBef>
                <a:spcPts val="560"/>
              </a:spcBef>
              <a:spcAft>
                <a:spcPts val="0"/>
              </a:spcAft>
              <a:buSzPts val="1400"/>
              <a:buChar char="–"/>
              <a:defRPr sz="2800"/>
            </a:lvl2pPr>
            <a:lvl3pPr indent="-317500" lvl="2" marL="1371600" rtl="0">
              <a:spcBef>
                <a:spcPts val="480"/>
              </a:spcBef>
              <a:spcAft>
                <a:spcPts val="0"/>
              </a:spcAft>
              <a:buSzPts val="1400"/>
              <a:buChar char="•"/>
              <a:defRPr sz="2400"/>
            </a:lvl3pPr>
            <a:lvl4pPr indent="-317500" lvl="3" marL="1828800" rtl="0">
              <a:spcBef>
                <a:spcPts val="400"/>
              </a:spcBef>
              <a:spcAft>
                <a:spcPts val="0"/>
              </a:spcAft>
              <a:buSzPts val="1400"/>
              <a:buChar char="–"/>
              <a:defRPr sz="2000"/>
            </a:lvl4pPr>
            <a:lvl5pPr indent="-317500" lvl="4" marL="2286000" rtl="0">
              <a:spcBef>
                <a:spcPts val="400"/>
              </a:spcBef>
              <a:spcAft>
                <a:spcPts val="0"/>
              </a:spcAft>
              <a:buSzPts val="1400"/>
              <a:buChar char="»"/>
              <a:defRPr sz="2000"/>
            </a:lvl5pPr>
            <a:lvl6pPr indent="-317500" lvl="5" marL="2743200" rtl="0">
              <a:spcBef>
                <a:spcPts val="400"/>
              </a:spcBef>
              <a:spcAft>
                <a:spcPts val="0"/>
              </a:spcAft>
              <a:buSzPts val="1400"/>
              <a:buChar char="»"/>
              <a:defRPr sz="2000"/>
            </a:lvl6pPr>
            <a:lvl7pPr indent="-317500" lvl="6" marL="3200400" rtl="0">
              <a:spcBef>
                <a:spcPts val="400"/>
              </a:spcBef>
              <a:spcAft>
                <a:spcPts val="0"/>
              </a:spcAft>
              <a:buSzPts val="1400"/>
              <a:buChar char="»"/>
              <a:defRPr sz="2000"/>
            </a:lvl7pPr>
            <a:lvl8pPr indent="-317500" lvl="7" marL="3657600" rtl="0">
              <a:spcBef>
                <a:spcPts val="400"/>
              </a:spcBef>
              <a:spcAft>
                <a:spcPts val="0"/>
              </a:spcAft>
              <a:buSzPts val="1400"/>
              <a:buChar char="»"/>
              <a:defRPr sz="2000"/>
            </a:lvl8pPr>
            <a:lvl9pPr indent="-317500" lvl="8" marL="4114800" rtl="0">
              <a:spcBef>
                <a:spcPts val="400"/>
              </a:spcBef>
              <a:spcAft>
                <a:spcPts val="0"/>
              </a:spcAft>
              <a:buSzPts val="1400"/>
              <a:buChar char="»"/>
              <a:defRPr sz="2000"/>
            </a:lvl9pPr>
          </a:lstStyle>
          <a:p/>
        </p:txBody>
      </p:sp>
      <p:sp>
        <p:nvSpPr>
          <p:cNvPr id="24" name="Google Shape;24;p5"/>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rtl="0">
              <a:spcBef>
                <a:spcPts val="640"/>
              </a:spcBef>
              <a:spcAft>
                <a:spcPts val="0"/>
              </a:spcAft>
              <a:buSzPts val="1400"/>
              <a:buFont typeface="Arial"/>
              <a:buNone/>
              <a:defRPr sz="1400"/>
            </a:lvl1pPr>
            <a:lvl2pPr indent="-228600" lvl="1" marL="914400" rtl="0">
              <a:spcBef>
                <a:spcPts val="560"/>
              </a:spcBef>
              <a:spcAft>
                <a:spcPts val="0"/>
              </a:spcAft>
              <a:buSzPts val="1400"/>
              <a:buFont typeface="Arial"/>
              <a:buNone/>
              <a:defRPr sz="1200"/>
            </a:lvl2pPr>
            <a:lvl3pPr indent="-228600" lvl="2" marL="1371600" rtl="0">
              <a:spcBef>
                <a:spcPts val="480"/>
              </a:spcBef>
              <a:spcAft>
                <a:spcPts val="0"/>
              </a:spcAft>
              <a:buSzPts val="1400"/>
              <a:buFont typeface="Arial"/>
              <a:buNone/>
              <a:defRPr sz="1000"/>
            </a:lvl3pPr>
            <a:lvl4pPr indent="-228600" lvl="3" marL="1828800" rtl="0">
              <a:spcBef>
                <a:spcPts val="400"/>
              </a:spcBef>
              <a:spcAft>
                <a:spcPts val="0"/>
              </a:spcAft>
              <a:buSzPts val="1400"/>
              <a:buFont typeface="Arial"/>
              <a:buNone/>
              <a:defRPr sz="900"/>
            </a:lvl4pPr>
            <a:lvl5pPr indent="-228600" lvl="4" marL="2286000" rtl="0">
              <a:spcBef>
                <a:spcPts val="400"/>
              </a:spcBef>
              <a:spcAft>
                <a:spcPts val="0"/>
              </a:spcAft>
              <a:buSzPts val="1400"/>
              <a:buFont typeface="Arial"/>
              <a:buNone/>
              <a:defRPr sz="900"/>
            </a:lvl5pPr>
            <a:lvl6pPr indent="-228600" lvl="5" marL="2743200" rtl="0">
              <a:spcBef>
                <a:spcPts val="400"/>
              </a:spcBef>
              <a:spcAft>
                <a:spcPts val="0"/>
              </a:spcAft>
              <a:buSzPts val="1400"/>
              <a:buFont typeface="Arial"/>
              <a:buNone/>
              <a:defRPr sz="900"/>
            </a:lvl6pPr>
            <a:lvl7pPr indent="-228600" lvl="6" marL="3200400" rtl="0">
              <a:spcBef>
                <a:spcPts val="400"/>
              </a:spcBef>
              <a:spcAft>
                <a:spcPts val="0"/>
              </a:spcAft>
              <a:buSzPts val="1400"/>
              <a:buFont typeface="Arial"/>
              <a:buNone/>
              <a:defRPr sz="900"/>
            </a:lvl7pPr>
            <a:lvl8pPr indent="-228600" lvl="7" marL="3657600" rtl="0">
              <a:spcBef>
                <a:spcPts val="400"/>
              </a:spcBef>
              <a:spcAft>
                <a:spcPts val="0"/>
              </a:spcAft>
              <a:buSzPts val="1400"/>
              <a:buFont typeface="Arial"/>
              <a:buNone/>
              <a:defRPr sz="900"/>
            </a:lvl8pPr>
            <a:lvl9pPr indent="-228600" lvl="8" marL="4114800" rtl="0">
              <a:spcBef>
                <a:spcPts val="400"/>
              </a:spcBef>
              <a:spcAft>
                <a:spcPts val="0"/>
              </a:spcAft>
              <a:buSzPts val="1400"/>
              <a:buFont typeface="Arial"/>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5" name="Shape 25"/>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6" name="Shape 26"/>
        <p:cNvGrpSpPr/>
        <p:nvPr/>
      </p:nvGrpSpPr>
      <p:grpSpPr>
        <a:xfrm>
          <a:off x="0" y="0"/>
          <a:ext cx="0" cy="0"/>
          <a:chOff x="0" y="0"/>
          <a:chExt cx="0" cy="0"/>
        </a:xfrm>
      </p:grpSpPr>
      <p:sp>
        <p:nvSpPr>
          <p:cNvPr id="27" name="Google Shape;27;p7"/>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8" name="Shape 28"/>
        <p:cNvGrpSpPr/>
        <p:nvPr/>
      </p:nvGrpSpPr>
      <p:grpSpPr>
        <a:xfrm>
          <a:off x="0" y="0"/>
          <a:ext cx="0" cy="0"/>
          <a:chOff x="0" y="0"/>
          <a:chExt cx="0" cy="0"/>
        </a:xfrm>
      </p:grpSpPr>
      <p:sp>
        <p:nvSpPr>
          <p:cNvPr id="29" name="Google Shape;29;p8"/>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0" name="Google Shape;30;p8"/>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1" name="Google Shape;31;p8"/>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
        <p:nvSpPr>
          <p:cNvPr id="32" name="Google Shape;32;p8"/>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b="1" sz="2400"/>
            </a:lvl1pPr>
            <a:lvl2pPr indent="-228600" lvl="1" marL="914400" rtl="0">
              <a:spcBef>
                <a:spcPts val="560"/>
              </a:spcBef>
              <a:spcAft>
                <a:spcPts val="0"/>
              </a:spcAft>
              <a:buSzPts val="1400"/>
              <a:buFont typeface="Arial"/>
              <a:buNone/>
              <a:defRPr b="1" sz="2000"/>
            </a:lvl2pPr>
            <a:lvl3pPr indent="-228600" lvl="2" marL="1371600" rtl="0">
              <a:spcBef>
                <a:spcPts val="480"/>
              </a:spcBef>
              <a:spcAft>
                <a:spcPts val="0"/>
              </a:spcAft>
              <a:buSzPts val="1400"/>
              <a:buFont typeface="Arial"/>
              <a:buNone/>
              <a:defRPr b="1" sz="1800"/>
            </a:lvl3pPr>
            <a:lvl4pPr indent="-228600" lvl="3" marL="1828800" rtl="0">
              <a:spcBef>
                <a:spcPts val="400"/>
              </a:spcBef>
              <a:spcAft>
                <a:spcPts val="0"/>
              </a:spcAft>
              <a:buSzPts val="1400"/>
              <a:buFont typeface="Arial"/>
              <a:buNone/>
              <a:defRPr b="1" sz="1600"/>
            </a:lvl4pPr>
            <a:lvl5pPr indent="-228600" lvl="4" marL="2286000" rtl="0">
              <a:spcBef>
                <a:spcPts val="400"/>
              </a:spcBef>
              <a:spcAft>
                <a:spcPts val="0"/>
              </a:spcAft>
              <a:buSzPts val="1400"/>
              <a:buFont typeface="Arial"/>
              <a:buNone/>
              <a:defRPr b="1" sz="1600"/>
            </a:lvl5pPr>
            <a:lvl6pPr indent="-228600" lvl="5" marL="2743200" rtl="0">
              <a:spcBef>
                <a:spcPts val="400"/>
              </a:spcBef>
              <a:spcAft>
                <a:spcPts val="0"/>
              </a:spcAft>
              <a:buSzPts val="1400"/>
              <a:buFont typeface="Arial"/>
              <a:buNone/>
              <a:defRPr b="1" sz="1600"/>
            </a:lvl6pPr>
            <a:lvl7pPr indent="-228600" lvl="6" marL="3200400" rtl="0">
              <a:spcBef>
                <a:spcPts val="400"/>
              </a:spcBef>
              <a:spcAft>
                <a:spcPts val="0"/>
              </a:spcAft>
              <a:buSzPts val="1400"/>
              <a:buFont typeface="Arial"/>
              <a:buNone/>
              <a:defRPr b="1" sz="1600"/>
            </a:lvl7pPr>
            <a:lvl8pPr indent="-228600" lvl="7" marL="3657600" rtl="0">
              <a:spcBef>
                <a:spcPts val="400"/>
              </a:spcBef>
              <a:spcAft>
                <a:spcPts val="0"/>
              </a:spcAft>
              <a:buSzPts val="1400"/>
              <a:buFont typeface="Arial"/>
              <a:buNone/>
              <a:defRPr b="1" sz="1600"/>
            </a:lvl8pPr>
            <a:lvl9pPr indent="-228600" lvl="8" marL="4114800" rtl="0">
              <a:spcBef>
                <a:spcPts val="400"/>
              </a:spcBef>
              <a:spcAft>
                <a:spcPts val="0"/>
              </a:spcAft>
              <a:buSzPts val="1400"/>
              <a:buFont typeface="Arial"/>
              <a:buNone/>
              <a:defRPr b="1" sz="1600"/>
            </a:lvl9pPr>
          </a:lstStyle>
          <a:p/>
        </p:txBody>
      </p:sp>
      <p:sp>
        <p:nvSpPr>
          <p:cNvPr id="33" name="Google Shape;33;p8"/>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400"/>
            </a:lvl1pPr>
            <a:lvl2pPr indent="-317500" lvl="1" marL="914400" rtl="0">
              <a:spcBef>
                <a:spcPts val="560"/>
              </a:spcBef>
              <a:spcAft>
                <a:spcPts val="0"/>
              </a:spcAft>
              <a:buSzPts val="1400"/>
              <a:buChar char="–"/>
              <a:defRPr sz="2000"/>
            </a:lvl2pPr>
            <a:lvl3pPr indent="-317500" lvl="2" marL="1371600" rtl="0">
              <a:spcBef>
                <a:spcPts val="480"/>
              </a:spcBef>
              <a:spcAft>
                <a:spcPts val="0"/>
              </a:spcAft>
              <a:buSzPts val="1400"/>
              <a:buChar char="•"/>
              <a:defRPr sz="1800"/>
            </a:lvl3pPr>
            <a:lvl4pPr indent="-317500" lvl="3" marL="1828800" rtl="0">
              <a:spcBef>
                <a:spcPts val="400"/>
              </a:spcBef>
              <a:spcAft>
                <a:spcPts val="0"/>
              </a:spcAft>
              <a:buSzPts val="1400"/>
              <a:buChar char="–"/>
              <a:defRPr sz="1600"/>
            </a:lvl4pPr>
            <a:lvl5pPr indent="-317500" lvl="4" marL="2286000" rtl="0">
              <a:spcBef>
                <a:spcPts val="400"/>
              </a:spcBef>
              <a:spcAft>
                <a:spcPts val="0"/>
              </a:spcAft>
              <a:buSzPts val="1400"/>
              <a:buChar char="»"/>
              <a:defRPr sz="1600"/>
            </a:lvl5pPr>
            <a:lvl6pPr indent="-317500" lvl="5" marL="2743200" rtl="0">
              <a:spcBef>
                <a:spcPts val="400"/>
              </a:spcBef>
              <a:spcAft>
                <a:spcPts val="0"/>
              </a:spcAft>
              <a:buSzPts val="1400"/>
              <a:buChar char="»"/>
              <a:defRPr sz="1600"/>
            </a:lvl6pPr>
            <a:lvl7pPr indent="-317500" lvl="6" marL="3200400" rtl="0">
              <a:spcBef>
                <a:spcPts val="400"/>
              </a:spcBef>
              <a:spcAft>
                <a:spcPts val="0"/>
              </a:spcAft>
              <a:buSzPts val="1400"/>
              <a:buChar char="»"/>
              <a:defRPr sz="1600"/>
            </a:lvl7pPr>
            <a:lvl8pPr indent="-317500" lvl="7" marL="3657600" rtl="0">
              <a:spcBef>
                <a:spcPts val="400"/>
              </a:spcBef>
              <a:spcAft>
                <a:spcPts val="0"/>
              </a:spcAft>
              <a:buSzPts val="1400"/>
              <a:buChar char="»"/>
              <a:defRPr sz="1600"/>
            </a:lvl8pPr>
            <a:lvl9pPr indent="-317500" lvl="8" marL="4114800" rtl="0">
              <a:spcBef>
                <a:spcPts val="400"/>
              </a:spcBef>
              <a:spcAft>
                <a:spcPts val="0"/>
              </a:spcAft>
              <a:buSzPts val="1400"/>
              <a:buChar char="»"/>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9"/>
          <p:cNvSpPr txBox="1"/>
          <p:nvPr>
            <p:ph type="title"/>
          </p:nvPr>
        </p:nvSpPr>
        <p:spPr>
          <a:xfrm>
            <a:off x="457200" y="274637"/>
            <a:ext cx="8229600" cy="1143000"/>
          </a:xfrm>
          <a:prstGeom prst="rect">
            <a:avLst/>
          </a:prstGeom>
          <a:noFill/>
          <a:ln>
            <a:noFill/>
          </a:ln>
        </p:spPr>
        <p:txBody>
          <a:bodyPr anchorCtr="0" anchor="t" bIns="91425" lIns="91425" spcFirstLastPara="1" rIns="91425" wrap="square" tIns="91425"/>
          <a:lstStyle>
            <a:lvl1pPr lvl="0" rtl="0" algn="ctr">
              <a:spcBef>
                <a:spcPts val="0"/>
              </a:spcBef>
              <a:spcAft>
                <a:spcPts val="0"/>
              </a:spcAft>
              <a:buSzPts val="1400"/>
              <a:buChar char="●"/>
              <a:defRPr sz="4400">
                <a:solidFill>
                  <a:schemeClr val="dk2"/>
                </a:solidFill>
                <a:latin typeface="Arial"/>
                <a:ea typeface="Arial"/>
                <a:cs typeface="Arial"/>
                <a:sym typeface="Arial"/>
              </a:defRPr>
            </a:lvl1pPr>
            <a:lvl2pPr lvl="1" rtl="0" algn="ctr">
              <a:spcBef>
                <a:spcPts val="0"/>
              </a:spcBef>
              <a:spcAft>
                <a:spcPts val="0"/>
              </a:spcAft>
              <a:buSzPts val="1400"/>
              <a:buChar char="○"/>
              <a:defRPr sz="4400">
                <a:solidFill>
                  <a:schemeClr val="dk2"/>
                </a:solidFill>
                <a:latin typeface="Arial"/>
                <a:ea typeface="Arial"/>
                <a:cs typeface="Arial"/>
                <a:sym typeface="Arial"/>
              </a:defRPr>
            </a:lvl2pPr>
            <a:lvl3pPr lvl="2" rtl="0" algn="ctr">
              <a:spcBef>
                <a:spcPts val="0"/>
              </a:spcBef>
              <a:spcAft>
                <a:spcPts val="0"/>
              </a:spcAft>
              <a:buSzPts val="1400"/>
              <a:buChar char="■"/>
              <a:defRPr sz="4400">
                <a:solidFill>
                  <a:schemeClr val="dk2"/>
                </a:solidFill>
                <a:latin typeface="Arial"/>
                <a:ea typeface="Arial"/>
                <a:cs typeface="Arial"/>
                <a:sym typeface="Arial"/>
              </a:defRPr>
            </a:lvl3pPr>
            <a:lvl4pPr lvl="3" rtl="0" algn="ctr">
              <a:spcBef>
                <a:spcPts val="0"/>
              </a:spcBef>
              <a:spcAft>
                <a:spcPts val="0"/>
              </a:spcAft>
              <a:buSzPts val="1400"/>
              <a:buChar char="●"/>
              <a:defRPr sz="4400">
                <a:solidFill>
                  <a:schemeClr val="dk2"/>
                </a:solidFill>
                <a:latin typeface="Arial"/>
                <a:ea typeface="Arial"/>
                <a:cs typeface="Arial"/>
                <a:sym typeface="Arial"/>
              </a:defRPr>
            </a:lvl4pPr>
            <a:lvl5pPr lvl="4" rtl="0" algn="ctr">
              <a:spcBef>
                <a:spcPts val="0"/>
              </a:spcBef>
              <a:spcAft>
                <a:spcPts val="0"/>
              </a:spcAft>
              <a:buSzPts val="1400"/>
              <a:buChar char="○"/>
              <a:defRPr sz="4400">
                <a:solidFill>
                  <a:schemeClr val="dk2"/>
                </a:solidFill>
                <a:latin typeface="Arial"/>
                <a:ea typeface="Arial"/>
                <a:cs typeface="Arial"/>
                <a:sym typeface="Arial"/>
              </a:defRPr>
            </a:lvl5pPr>
            <a:lvl6pPr lvl="5" marL="457200" rtl="0" algn="ctr">
              <a:spcBef>
                <a:spcPts val="0"/>
              </a:spcBef>
              <a:spcAft>
                <a:spcPts val="0"/>
              </a:spcAft>
              <a:buSzPts val="1400"/>
              <a:buChar char="■"/>
              <a:defRPr sz="4400">
                <a:solidFill>
                  <a:schemeClr val="dk2"/>
                </a:solidFill>
                <a:latin typeface="Arial"/>
                <a:ea typeface="Arial"/>
                <a:cs typeface="Arial"/>
                <a:sym typeface="Arial"/>
              </a:defRPr>
            </a:lvl6pPr>
            <a:lvl7pPr lvl="6" marL="914400" rtl="0" algn="ctr">
              <a:spcBef>
                <a:spcPts val="0"/>
              </a:spcBef>
              <a:spcAft>
                <a:spcPts val="0"/>
              </a:spcAft>
              <a:buSzPts val="1400"/>
              <a:buChar char="●"/>
              <a:defRPr sz="4400">
                <a:solidFill>
                  <a:schemeClr val="dk2"/>
                </a:solidFill>
                <a:latin typeface="Arial"/>
                <a:ea typeface="Arial"/>
                <a:cs typeface="Arial"/>
                <a:sym typeface="Arial"/>
              </a:defRPr>
            </a:lvl7pPr>
            <a:lvl8pPr lvl="7" marL="1371600" rtl="0" algn="ctr">
              <a:spcBef>
                <a:spcPts val="0"/>
              </a:spcBef>
              <a:spcAft>
                <a:spcPts val="0"/>
              </a:spcAft>
              <a:buSzPts val="1400"/>
              <a:buChar char="○"/>
              <a:defRPr sz="4400">
                <a:solidFill>
                  <a:schemeClr val="dk2"/>
                </a:solidFill>
                <a:latin typeface="Arial"/>
                <a:ea typeface="Arial"/>
                <a:cs typeface="Arial"/>
                <a:sym typeface="Arial"/>
              </a:defRPr>
            </a:lvl8pPr>
            <a:lvl9pPr lvl="8" marL="1828800" rtl="0" algn="ctr">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36" name="Google Shape;36;p9"/>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
        <p:nvSpPr>
          <p:cNvPr id="37" name="Google Shape;37;p9"/>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317500" lvl="0" marL="457200" rtl="0">
              <a:spcBef>
                <a:spcPts val="640"/>
              </a:spcBef>
              <a:spcAft>
                <a:spcPts val="0"/>
              </a:spcAft>
              <a:buSzPts val="1400"/>
              <a:buChar char="•"/>
              <a:defRPr sz="2800"/>
            </a:lvl1pPr>
            <a:lvl2pPr indent="-317500" lvl="1" marL="914400" rtl="0">
              <a:spcBef>
                <a:spcPts val="560"/>
              </a:spcBef>
              <a:spcAft>
                <a:spcPts val="0"/>
              </a:spcAft>
              <a:buSzPts val="1400"/>
              <a:buChar char="–"/>
              <a:defRPr sz="2400"/>
            </a:lvl2pPr>
            <a:lvl3pPr indent="-317500" lvl="2" marL="1371600" rtl="0">
              <a:spcBef>
                <a:spcPts val="480"/>
              </a:spcBef>
              <a:spcAft>
                <a:spcPts val="0"/>
              </a:spcAft>
              <a:buSzPts val="1400"/>
              <a:buChar char="•"/>
              <a:defRPr sz="2000"/>
            </a:lvl3pPr>
            <a:lvl4pPr indent="-317500" lvl="3" marL="1828800" rtl="0">
              <a:spcBef>
                <a:spcPts val="400"/>
              </a:spcBef>
              <a:spcAft>
                <a:spcPts val="0"/>
              </a:spcAft>
              <a:buSzPts val="1400"/>
              <a:buChar char="–"/>
              <a:defRPr sz="1800"/>
            </a:lvl4pPr>
            <a:lvl5pPr indent="-317500" lvl="4" marL="2286000" rtl="0">
              <a:spcBef>
                <a:spcPts val="400"/>
              </a:spcBef>
              <a:spcAft>
                <a:spcPts val="0"/>
              </a:spcAft>
              <a:buSzPts val="1400"/>
              <a:buChar char="»"/>
              <a:defRPr sz="1800"/>
            </a:lvl5pPr>
            <a:lvl6pPr indent="-317500" lvl="5" marL="2743200" rtl="0">
              <a:spcBef>
                <a:spcPts val="400"/>
              </a:spcBef>
              <a:spcAft>
                <a:spcPts val="0"/>
              </a:spcAft>
              <a:buSzPts val="1400"/>
              <a:buChar char="»"/>
              <a:defRPr sz="1800"/>
            </a:lvl6pPr>
            <a:lvl7pPr indent="-317500" lvl="6" marL="3200400" rtl="0">
              <a:spcBef>
                <a:spcPts val="400"/>
              </a:spcBef>
              <a:spcAft>
                <a:spcPts val="0"/>
              </a:spcAft>
              <a:buSzPts val="1400"/>
              <a:buChar char="»"/>
              <a:defRPr sz="1800"/>
            </a:lvl7pPr>
            <a:lvl8pPr indent="-317500" lvl="7" marL="3657600" rtl="0">
              <a:spcBef>
                <a:spcPts val="400"/>
              </a:spcBef>
              <a:spcAft>
                <a:spcPts val="0"/>
              </a:spcAft>
              <a:buSzPts val="1400"/>
              <a:buChar char="»"/>
              <a:defRPr sz="1800"/>
            </a:lvl8pPr>
            <a:lvl9pPr indent="-317500" lvl="8" marL="4114800" rtl="0">
              <a:spcBef>
                <a:spcPts val="400"/>
              </a:spcBef>
              <a:spcAft>
                <a:spcPts val="0"/>
              </a:spcAft>
              <a:buSzPts val="1400"/>
              <a:buChar char="»"/>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8" name="Shape 38"/>
        <p:cNvGrpSpPr/>
        <p:nvPr/>
      </p:nvGrpSpPr>
      <p:grpSpPr>
        <a:xfrm>
          <a:off x="0" y="0"/>
          <a:ext cx="0" cy="0"/>
          <a:chOff x="0" y="0"/>
          <a:chExt cx="0" cy="0"/>
        </a:xfrm>
      </p:grpSpPr>
      <p:sp>
        <p:nvSpPr>
          <p:cNvPr id="39" name="Google Shape;39;p10"/>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rtl="0" algn="l">
              <a:spcBef>
                <a:spcPts val="0"/>
              </a:spcBef>
              <a:spcAft>
                <a:spcPts val="0"/>
              </a:spcAft>
              <a:buSzPts val="1400"/>
              <a:buChar char="●"/>
              <a:defRPr b="1" sz="4000" cap="small"/>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0" name="Google Shape;40;p1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rtl="0">
              <a:spcBef>
                <a:spcPts val="640"/>
              </a:spcBef>
              <a:spcAft>
                <a:spcPts val="0"/>
              </a:spcAft>
              <a:buSzPts val="1400"/>
              <a:buFont typeface="Arial"/>
              <a:buNone/>
              <a:defRPr sz="2000"/>
            </a:lvl1pPr>
            <a:lvl2pPr indent="-228600" lvl="1" marL="914400" rtl="0">
              <a:spcBef>
                <a:spcPts val="560"/>
              </a:spcBef>
              <a:spcAft>
                <a:spcPts val="0"/>
              </a:spcAft>
              <a:buSzPts val="1400"/>
              <a:buFont typeface="Arial"/>
              <a:buNone/>
              <a:defRPr sz="1800"/>
            </a:lvl2pPr>
            <a:lvl3pPr indent="-228600" lvl="2" marL="1371600" rtl="0">
              <a:spcBef>
                <a:spcPts val="480"/>
              </a:spcBef>
              <a:spcAft>
                <a:spcPts val="0"/>
              </a:spcAft>
              <a:buSzPts val="1400"/>
              <a:buFont typeface="Arial"/>
              <a:buNone/>
              <a:defRPr sz="1600"/>
            </a:lvl3pPr>
            <a:lvl4pPr indent="-228600" lvl="3" marL="1828800" rtl="0">
              <a:spcBef>
                <a:spcPts val="400"/>
              </a:spcBef>
              <a:spcAft>
                <a:spcPts val="0"/>
              </a:spcAft>
              <a:buSzPts val="1400"/>
              <a:buFont typeface="Arial"/>
              <a:buNone/>
              <a:defRPr sz="1400"/>
            </a:lvl4pPr>
            <a:lvl5pPr indent="-228600" lvl="4" marL="2286000" rtl="0">
              <a:spcBef>
                <a:spcPts val="400"/>
              </a:spcBef>
              <a:spcAft>
                <a:spcPts val="0"/>
              </a:spcAft>
              <a:buSzPts val="1400"/>
              <a:buFont typeface="Arial"/>
              <a:buNone/>
              <a:defRPr sz="1400"/>
            </a:lvl5pPr>
            <a:lvl6pPr indent="-228600" lvl="5" marL="2743200" rtl="0">
              <a:spcBef>
                <a:spcPts val="400"/>
              </a:spcBef>
              <a:spcAft>
                <a:spcPts val="0"/>
              </a:spcAft>
              <a:buSzPts val="1400"/>
              <a:buFont typeface="Arial"/>
              <a:buNone/>
              <a:defRPr sz="1400"/>
            </a:lvl6pPr>
            <a:lvl7pPr indent="-228600" lvl="6" marL="3200400" rtl="0">
              <a:spcBef>
                <a:spcPts val="400"/>
              </a:spcBef>
              <a:spcAft>
                <a:spcPts val="0"/>
              </a:spcAft>
              <a:buSzPts val="1400"/>
              <a:buFont typeface="Arial"/>
              <a:buNone/>
              <a:defRPr sz="1400"/>
            </a:lvl7pPr>
            <a:lvl8pPr indent="-228600" lvl="7" marL="3657600" rtl="0">
              <a:spcBef>
                <a:spcPts val="400"/>
              </a:spcBef>
              <a:spcAft>
                <a:spcPts val="0"/>
              </a:spcAft>
              <a:buSzPts val="1400"/>
              <a:buFont typeface="Arial"/>
              <a:buNone/>
              <a:defRPr sz="1400"/>
            </a:lvl8pPr>
            <a:lvl9pPr indent="-228600" lvl="8" marL="4114800" rtl="0">
              <a:spcBef>
                <a:spcPts val="400"/>
              </a:spcBef>
              <a:spcAft>
                <a:spcPts val="0"/>
              </a:spcAft>
              <a:buSzPts val="1400"/>
              <a:buFont typeface="Arial"/>
              <a:buNone/>
              <a:defRPr sz="1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1pPr>
            <a:lvl2pPr indent="-88900" lvl="1"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4572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9144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13716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1828800" marR="0" rtl="0" algn="ctr">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640"/>
              </a:spcBef>
              <a:spcAft>
                <a:spcPts val="0"/>
              </a:spcAft>
              <a:buClr>
                <a:schemeClr val="dk1"/>
              </a:buClr>
              <a:buSzPts val="1400"/>
              <a:buFont typeface="Arial"/>
              <a:buChar char="•"/>
              <a:defRPr b="0" i="0" sz="3200" u="none" cap="none" strike="noStrike">
                <a:solidFill>
                  <a:schemeClr val="dk1"/>
                </a:solidFill>
                <a:latin typeface="Arial"/>
                <a:ea typeface="Arial"/>
                <a:cs typeface="Arial"/>
                <a:sym typeface="Arial"/>
              </a:defRPr>
            </a:lvl1pPr>
            <a:lvl2pPr indent="-317500" lvl="1" marL="914400" marR="0" rtl="0" algn="l">
              <a:spcBef>
                <a:spcPts val="560"/>
              </a:spcBef>
              <a:spcAft>
                <a:spcPts val="0"/>
              </a:spcAft>
              <a:buClr>
                <a:schemeClr val="dk1"/>
              </a:buClr>
              <a:buSzPts val="1400"/>
              <a:buFont typeface="Arial"/>
              <a:buChar char="–"/>
              <a:defRPr b="0" i="0" sz="2800" u="none" cap="none" strike="noStrike">
                <a:solidFill>
                  <a:schemeClr val="dk1"/>
                </a:solidFill>
                <a:latin typeface="Arial"/>
                <a:ea typeface="Arial"/>
                <a:cs typeface="Arial"/>
                <a:sym typeface="Arial"/>
              </a:defRPr>
            </a:lvl2pPr>
            <a:lvl3pPr indent="-317500" lvl="2" marL="1371600" marR="0" rtl="0" algn="l">
              <a:spcBef>
                <a:spcPts val="480"/>
              </a:spcBef>
              <a:spcAft>
                <a:spcPts val="0"/>
              </a:spcAft>
              <a:buClr>
                <a:schemeClr val="dk1"/>
              </a:buClr>
              <a:buSzPts val="1400"/>
              <a:buFont typeface="Arial"/>
              <a:buChar char="•"/>
              <a:defRPr b="0" i="0" sz="2400" u="none" cap="none" strike="noStrike">
                <a:solidFill>
                  <a:schemeClr val="dk1"/>
                </a:solidFill>
                <a:latin typeface="Arial"/>
                <a:ea typeface="Arial"/>
                <a:cs typeface="Arial"/>
                <a:sym typeface="Arial"/>
              </a:defRPr>
            </a:lvl3pPr>
            <a:lvl4pPr indent="-317500" lvl="3" marL="1828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4pPr>
            <a:lvl5pPr indent="-317500" lvl="4" marL="22860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5pPr>
            <a:lvl6pPr indent="-317500" lvl="5" marL="27432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Google Shape;57;p14"/>
          <p:cNvSpPr txBox="1"/>
          <p:nvPr/>
        </p:nvSpPr>
        <p:spPr>
          <a:xfrm>
            <a:off x="1295400" y="685800"/>
            <a:ext cx="51054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UNIT 2:</a:t>
            </a:r>
            <a:endParaRPr b="0" i="0" sz="1800" u="none" cap="none" strike="noStrike">
              <a:solidFill>
                <a:schemeClr val="dk1"/>
              </a:solidFill>
              <a:latin typeface="Arial"/>
              <a:ea typeface="Arial"/>
              <a:cs typeface="Arial"/>
              <a:sym typeface="Arial"/>
            </a:endParaRPr>
          </a:p>
        </p:txBody>
      </p:sp>
      <p:sp>
        <p:nvSpPr>
          <p:cNvPr id="58" name="Google Shape;58;p14"/>
          <p:cNvSpPr txBox="1"/>
          <p:nvPr/>
        </p:nvSpPr>
        <p:spPr>
          <a:xfrm>
            <a:off x="1219200" y="1981200"/>
            <a:ext cx="5181600" cy="914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PERJANJIAN HUDAIBIAH</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2" name="Shape 62"/>
        <p:cNvGrpSpPr/>
        <p:nvPr/>
      </p:nvGrpSpPr>
      <p:grpSpPr>
        <a:xfrm>
          <a:off x="0" y="0"/>
          <a:ext cx="0" cy="0"/>
          <a:chOff x="0" y="0"/>
          <a:chExt cx="0" cy="0"/>
        </a:xfrm>
      </p:grpSpPr>
      <p:sp>
        <p:nvSpPr>
          <p:cNvPr id="63" name="Google Shape;63;p15"/>
          <p:cNvSpPr txBox="1"/>
          <p:nvPr/>
        </p:nvSpPr>
        <p:spPr>
          <a:xfrm>
            <a:off x="457200" y="838200"/>
            <a:ext cx="8229600" cy="792162"/>
          </a:xfrm>
          <a:prstGeom prst="rect">
            <a:avLst/>
          </a:prstGeom>
          <a:solidFill>
            <a:srgbClr val="92D050"/>
          </a:solidFill>
          <a:ln cap="rnd" cmpd="sng" w="3810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600" u="none" cap="none" strike="noStrike">
                <a:solidFill>
                  <a:schemeClr val="dk2"/>
                </a:solidFill>
                <a:latin typeface="Arial"/>
                <a:ea typeface="Arial"/>
                <a:cs typeface="Arial"/>
                <a:sym typeface="Arial"/>
              </a:rPr>
              <a:t>MAKSUD PERJANJIAN HUDAIBIAH</a:t>
            </a:r>
            <a:endParaRPr b="0" i="0" sz="1800" u="none" cap="none" strike="noStrike">
              <a:solidFill>
                <a:schemeClr val="dk1"/>
              </a:solidFill>
              <a:latin typeface="Arial"/>
              <a:ea typeface="Arial"/>
              <a:cs typeface="Arial"/>
              <a:sym typeface="Arial"/>
            </a:endParaRPr>
          </a:p>
        </p:txBody>
      </p:sp>
      <p:sp>
        <p:nvSpPr>
          <p:cNvPr id="64" name="Google Shape;64;p15"/>
          <p:cNvSpPr txBox="1"/>
          <p:nvPr/>
        </p:nvSpPr>
        <p:spPr>
          <a:xfrm>
            <a:off x="457200" y="2209800"/>
            <a:ext cx="8229600" cy="2590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Perjanjian damai yang membawa kepada gencatan senjata antara Rasulullah SAW dengan Musyrikin Quraisy.</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Berlaku bulan Zulkaedah tahun ke-6 Hijrah di Hudaibiyah, berdekatan Mekah.</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8" name="Shape 68"/>
        <p:cNvGrpSpPr/>
        <p:nvPr/>
      </p:nvGrpSpPr>
      <p:grpSpPr>
        <a:xfrm>
          <a:off x="0" y="0"/>
          <a:ext cx="0" cy="0"/>
          <a:chOff x="0" y="0"/>
          <a:chExt cx="0" cy="0"/>
        </a:xfrm>
      </p:grpSpPr>
      <p:sp>
        <p:nvSpPr>
          <p:cNvPr id="69" name="Google Shape;69;p16"/>
          <p:cNvSpPr txBox="1"/>
          <p:nvPr/>
        </p:nvSpPr>
        <p:spPr>
          <a:xfrm>
            <a:off x="609600" y="274637"/>
            <a:ext cx="8077200" cy="792162"/>
          </a:xfrm>
          <a:prstGeom prst="rect">
            <a:avLst/>
          </a:prstGeom>
          <a:solidFill>
            <a:srgbClr val="92D050"/>
          </a:solidFill>
          <a:ln cap="rnd" cmpd="sng" w="57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3200" u="none" cap="none" strike="noStrike">
                <a:solidFill>
                  <a:schemeClr val="dk2"/>
                </a:solidFill>
                <a:latin typeface="Arial"/>
                <a:ea typeface="Arial"/>
                <a:cs typeface="Arial"/>
                <a:sym typeface="Arial"/>
              </a:rPr>
              <a:t>PERISTIWA PERJANJIAN HUDABIYAH</a:t>
            </a:r>
            <a:br>
              <a:rPr b="1" i="0" lang="en-US" sz="3200" u="none" cap="none" strike="noStrike">
                <a:solidFill>
                  <a:schemeClr val="dk2"/>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
        <p:nvSpPr>
          <p:cNvPr id="70" name="Google Shape;70;p16"/>
          <p:cNvSpPr txBox="1"/>
          <p:nvPr/>
        </p:nvSpPr>
        <p:spPr>
          <a:xfrm>
            <a:off x="457200" y="1295400"/>
            <a:ext cx="8229600" cy="5181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Rasulullah SAW bermimpi menziarahi Kaabah bersama para sahabat.</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Rasulullah SAW berangkat ke kota Mekah bersama para sahabat seramai 1400 orang.</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Apabila kaum Kafir tahu, mereka mengumpulkan tentera untuk memerangi rombongan baginda.</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Perjalanan Rasulullah SAW deerskin hingga sampai ke Hudibiyah.</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Baginda dikunjungi Budail bin Warqal Juza’ie dan memberitahu kedatangan umat Islam untuk menunaikan umrah.</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Budail pulang ke Mekah memaklumkan perkara itu.</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Urwah bun Mas’ud dihantar Musyrikin Quraisy  berunding dengan Rasulullah SAW.Urwah pulang dan menasihati kaum Quraisy menerima tawaran perdamaian Rasulullah SAW.</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Saidina Uthman b. Affan diutus Rasulullah SAW berunding dengan kaum Quraisy dan beliau ditahan selama 3 hari.Lalu terse bar berita kematiannya.</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Bai’ah diadakan untuk menuntut bela kematian Saidina Uthman yang dinamakan  ‘Bai’ah ar-Ridwan’.Walhal Saidina Uthman tidak dibunuh dan kemudian dibebaskan.</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360"/>
              </a:spcBef>
              <a:spcAft>
                <a:spcPts val="0"/>
              </a:spcAft>
              <a:buClr>
                <a:srgbClr val="FFFF00"/>
              </a:buClr>
              <a:buSzPts val="1800"/>
              <a:buFont typeface="Arial"/>
              <a:buChar char="•"/>
            </a:pPr>
            <a:r>
              <a:rPr b="1" i="0" lang="en-US" sz="1800" u="none" cap="none" strike="noStrike">
                <a:solidFill>
                  <a:srgbClr val="FFFF00"/>
                </a:solidFill>
                <a:latin typeface="Arial"/>
                <a:ea typeface="Arial"/>
                <a:cs typeface="Arial"/>
                <a:sym typeface="Arial"/>
              </a:rPr>
              <a:t> Pihak Qurasy menghantar Sohail bin Amru berunding dengan Rasulullah SAW dan lahirlah perjanjian damai Hudaibiyah</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4" name="Shape 74"/>
        <p:cNvGrpSpPr/>
        <p:nvPr/>
      </p:nvGrpSpPr>
      <p:grpSpPr>
        <a:xfrm>
          <a:off x="0" y="0"/>
          <a:ext cx="0" cy="0"/>
          <a:chOff x="0" y="0"/>
          <a:chExt cx="0" cy="0"/>
        </a:xfrm>
      </p:grpSpPr>
      <p:sp>
        <p:nvSpPr>
          <p:cNvPr id="75" name="Google Shape;75;p17"/>
          <p:cNvSpPr txBox="1"/>
          <p:nvPr/>
        </p:nvSpPr>
        <p:spPr>
          <a:xfrm>
            <a:off x="457200" y="274637"/>
            <a:ext cx="8229600" cy="1143000"/>
          </a:xfrm>
          <a:prstGeom prst="rect">
            <a:avLst/>
          </a:prstGeom>
          <a:solidFill>
            <a:srgbClr val="92D050"/>
          </a:solidFill>
          <a:ln cap="rnd" cmpd="sng" w="57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2800" u="none" cap="none" strike="noStrike">
                <a:solidFill>
                  <a:schemeClr val="dk2"/>
                </a:solidFill>
                <a:latin typeface="Arial"/>
                <a:ea typeface="Arial"/>
                <a:cs typeface="Arial"/>
                <a:sym typeface="Arial"/>
              </a:rPr>
              <a:t>PERSIAPAN RASULULLAH SAW MENGERJAKAN UMRAH</a:t>
            </a:r>
            <a:endParaRPr b="0" i="0" sz="1800" u="none" cap="none" strike="noStrike">
              <a:solidFill>
                <a:schemeClr val="dk1"/>
              </a:solidFill>
              <a:latin typeface="Arial"/>
              <a:ea typeface="Arial"/>
              <a:cs typeface="Arial"/>
              <a:sym typeface="Arial"/>
            </a:endParaRPr>
          </a:p>
        </p:txBody>
      </p:sp>
      <p:sp>
        <p:nvSpPr>
          <p:cNvPr id="76" name="Google Shape;76;p17"/>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Memakai ihram di Zulhulaifah</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Membawa binatang ternakan sebagai bekalan makanan </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Melantik pengawal keselamtan berkuda</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Berusaha mengelak perang dengan cara berdiplomasi</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Sentiasa bermesyuarat dengan para sahabat dalam perjalanan </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Umat Islam sentiasa bertlbiah sepanjang perjalanan </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Mengelak laluan utama dengan melalui jalan berliku</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Melantik Bisyr bin Sufin sebagai perisik meninjau reaksi muckraking Quraisy tentang kedatangan rombongan Rasulullah SAW.</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0" name="Shape 80"/>
        <p:cNvGrpSpPr/>
        <p:nvPr/>
      </p:nvGrpSpPr>
      <p:grpSpPr>
        <a:xfrm>
          <a:off x="0" y="0"/>
          <a:ext cx="0" cy="0"/>
          <a:chOff x="0" y="0"/>
          <a:chExt cx="0" cy="0"/>
        </a:xfrm>
      </p:grpSpPr>
      <p:sp>
        <p:nvSpPr>
          <p:cNvPr id="81" name="Google Shape;81;p18"/>
          <p:cNvSpPr txBox="1"/>
          <p:nvPr/>
        </p:nvSpPr>
        <p:spPr>
          <a:xfrm>
            <a:off x="457200" y="274637"/>
            <a:ext cx="8229600" cy="1143000"/>
          </a:xfrm>
          <a:prstGeom prst="rect">
            <a:avLst/>
          </a:prstGeom>
          <a:solidFill>
            <a:srgbClr val="92D050"/>
          </a:solidFill>
          <a:ln cap="rnd" cmpd="sng" w="57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2800" u="none" cap="none" strike="noStrike">
                <a:solidFill>
                  <a:schemeClr val="dk2"/>
                </a:solidFill>
                <a:latin typeface="Arial"/>
                <a:ea typeface="Arial"/>
                <a:cs typeface="Arial"/>
                <a:sym typeface="Arial"/>
              </a:rPr>
              <a:t>ISI KANDUNGAN </a:t>
            </a:r>
            <a:br>
              <a:rPr b="1" i="0" lang="en-US" sz="2800" u="none" cap="none" strike="noStrike">
                <a:solidFill>
                  <a:schemeClr val="dk2"/>
                </a:solidFill>
                <a:latin typeface="Arial"/>
                <a:ea typeface="Arial"/>
                <a:cs typeface="Arial"/>
                <a:sym typeface="Arial"/>
              </a:rPr>
            </a:br>
            <a:r>
              <a:rPr b="1" i="0" lang="en-US" sz="2800" u="none" cap="none" strike="noStrike">
                <a:solidFill>
                  <a:schemeClr val="dk2"/>
                </a:solidFill>
                <a:latin typeface="Arial"/>
                <a:ea typeface="Arial"/>
                <a:cs typeface="Arial"/>
                <a:sym typeface="Arial"/>
              </a:rPr>
              <a:t>PERJANJIAN HUDAIBIYAH</a:t>
            </a:r>
            <a:endParaRPr b="0" i="0" sz="1800" u="none" cap="none" strike="noStrike">
              <a:solidFill>
                <a:schemeClr val="dk1"/>
              </a:solidFill>
              <a:latin typeface="Arial"/>
              <a:ea typeface="Arial"/>
              <a:cs typeface="Arial"/>
              <a:sym typeface="Arial"/>
            </a:endParaRPr>
          </a:p>
        </p:txBody>
      </p:sp>
      <p:sp>
        <p:nvSpPr>
          <p:cNvPr id="82" name="Google Shape;82;p18"/>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Gencatan senjata selama 10 tahun,kedua-dua belah pihak menceroboh, berbuat khianat dan mungkir janji.</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Orang islam tidak dibenarkan mengerjakan umrah pada tahun  berikutnya dan membawa pedang yang tersarung dan berada di Mekkah 3 hari sahaja.</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Kedua-dua pihak boleh membuat perjanjian dengan mana-mana pihak.</a:t>
            </a:r>
            <a:endParaRPr b="0" i="0" sz="1800" u="none" cap="none" strike="noStrike">
              <a:solidFill>
                <a:schemeClr val="dk1"/>
              </a:solidFill>
              <a:latin typeface="Arial"/>
              <a:ea typeface="Arial"/>
              <a:cs typeface="Arial"/>
              <a:sym typeface="Arial"/>
            </a:endParaRPr>
          </a:p>
          <a:p>
            <a:pPr indent="-342900" lvl="0" marL="342900" marR="0" rtl="0" algn="just">
              <a:lnSpc>
                <a:spcPct val="80000"/>
              </a:lnSpc>
              <a:spcBef>
                <a:spcPts val="480"/>
              </a:spcBef>
              <a:spcAft>
                <a:spcPts val="0"/>
              </a:spcAft>
              <a:buClr>
                <a:srgbClr val="FFFF00"/>
              </a:buClr>
              <a:buSzPts val="2400"/>
              <a:buFont typeface="Arial"/>
              <a:buChar char="•"/>
            </a:pPr>
            <a:r>
              <a:rPr b="1" i="0" lang="en-US" sz="2400" u="none" cap="none" strike="noStrike">
                <a:solidFill>
                  <a:srgbClr val="FFFF00"/>
                </a:solidFill>
                <a:latin typeface="Arial"/>
                <a:ea typeface="Arial"/>
                <a:cs typeface="Arial"/>
                <a:sym typeface="Arial"/>
              </a:rPr>
              <a:t>Orang Mekah yang datang ke Madinah tanpa kebenaran wali walaupun telah memeluk islam perlu dihantar semula kepada pihak Musyrikin Mekah. Sebaliknya, orang Madinah yang datang ke Mekkah tidak akan dipulangkan semula kepada orang Islam Madinah.</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6" name="Shape 86"/>
        <p:cNvGrpSpPr/>
        <p:nvPr/>
      </p:nvGrpSpPr>
      <p:grpSpPr>
        <a:xfrm>
          <a:off x="0" y="0"/>
          <a:ext cx="0" cy="0"/>
          <a:chOff x="0" y="0"/>
          <a:chExt cx="0" cy="0"/>
        </a:xfrm>
      </p:grpSpPr>
      <p:sp>
        <p:nvSpPr>
          <p:cNvPr id="87" name="Google Shape;87;p19"/>
          <p:cNvSpPr txBox="1"/>
          <p:nvPr/>
        </p:nvSpPr>
        <p:spPr>
          <a:xfrm>
            <a:off x="457200" y="274637"/>
            <a:ext cx="8229600" cy="944562"/>
          </a:xfrm>
          <a:prstGeom prst="rect">
            <a:avLst/>
          </a:prstGeom>
          <a:solidFill>
            <a:srgbClr val="92D050"/>
          </a:solidFill>
          <a:ln cap="rnd" cmpd="sng" w="57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200" u="none" cap="none" strike="noStrike">
                <a:solidFill>
                  <a:schemeClr val="dk2"/>
                </a:solidFill>
                <a:latin typeface="Arial"/>
                <a:ea typeface="Arial"/>
                <a:cs typeface="Arial"/>
                <a:sym typeface="Arial"/>
              </a:rPr>
              <a:t>HIKMAH PERJANJIAN HUDAIBIAH </a:t>
            </a:r>
            <a:endParaRPr b="0" i="0" sz="1800" u="none" cap="none" strike="noStrike">
              <a:solidFill>
                <a:schemeClr val="dk1"/>
              </a:solidFill>
              <a:latin typeface="Arial"/>
              <a:ea typeface="Arial"/>
              <a:cs typeface="Arial"/>
              <a:sym typeface="Arial"/>
            </a:endParaRPr>
          </a:p>
        </p:txBody>
      </p:sp>
      <p:sp>
        <p:nvSpPr>
          <p:cNvPr id="88" name="Google Shape;88;p19"/>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Mengelakkan pertumpahan darah antara orang Islam dan Musyrikin Quraisy.</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Faktor utama pembukaan kota Mekkah.</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Orang Islam dan Musyrikin Quraisy bebas berinteraksi satu sama lain.</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Orang Islam bebas menyebarkan dakwah Islam.</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Ramai orang Quraisy memeluk islam secara terang-terangan.</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2" name="Shape 92"/>
        <p:cNvGrpSpPr/>
        <p:nvPr/>
      </p:nvGrpSpPr>
      <p:grpSpPr>
        <a:xfrm>
          <a:off x="0" y="0"/>
          <a:ext cx="0" cy="0"/>
          <a:chOff x="0" y="0"/>
          <a:chExt cx="0" cy="0"/>
        </a:xfrm>
      </p:grpSpPr>
      <p:sp>
        <p:nvSpPr>
          <p:cNvPr id="93" name="Google Shape;93;p20"/>
          <p:cNvSpPr txBox="1"/>
          <p:nvPr/>
        </p:nvSpPr>
        <p:spPr>
          <a:xfrm>
            <a:off x="457200" y="457200"/>
            <a:ext cx="8229600" cy="1143000"/>
          </a:xfrm>
          <a:prstGeom prst="rect">
            <a:avLst/>
          </a:prstGeom>
          <a:solidFill>
            <a:srgbClr val="92D050"/>
          </a:solidFill>
          <a:ln cap="rnd" cmpd="sng" w="57150">
            <a:solidFill>
              <a:srgbClr val="000000"/>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200" u="none" cap="none" strike="noStrike">
                <a:solidFill>
                  <a:schemeClr val="dk2"/>
                </a:solidFill>
                <a:latin typeface="Arial"/>
                <a:ea typeface="Arial"/>
                <a:cs typeface="Arial"/>
                <a:sym typeface="Arial"/>
              </a:rPr>
              <a:t>TINDAKAN SUSULAN SELEPAS PERJANJIAN HUDAIBIYAH</a:t>
            </a:r>
            <a:endParaRPr b="0" i="0" sz="1800" u="none" cap="none" strike="noStrike">
              <a:solidFill>
                <a:schemeClr val="dk1"/>
              </a:solidFill>
              <a:latin typeface="Arial"/>
              <a:ea typeface="Arial"/>
              <a:cs typeface="Arial"/>
              <a:sym typeface="Arial"/>
            </a:endParaRPr>
          </a:p>
        </p:txBody>
      </p:sp>
      <p:sp>
        <p:nvSpPr>
          <p:cNvPr id="94" name="Google Shape;94;p20"/>
          <p:cNvSpPr txBox="1"/>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Menghantar utusan ke negara asing dengan tujuan menyeru raja-rajanya memeluk Islam.</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Menghantar utusan kepada kabilah-kabilah sekitar madinah pada tahun ke-7 hijrah.</a:t>
            </a:r>
            <a:endParaRPr b="0" i="0" sz="1800" u="none" cap="none" strike="noStrike">
              <a:solidFill>
                <a:schemeClr val="dk1"/>
              </a:solidFill>
              <a:latin typeface="Arial"/>
              <a:ea typeface="Arial"/>
              <a:cs typeface="Arial"/>
              <a:sym typeface="Arial"/>
            </a:endParaRPr>
          </a:p>
          <a:p>
            <a:pPr indent="-342900" lvl="0" marL="342900" marR="0" rtl="0" algn="just">
              <a:lnSpc>
                <a:spcPct val="100000"/>
              </a:lnSpc>
              <a:spcBef>
                <a:spcPts val="560"/>
              </a:spcBef>
              <a:spcAft>
                <a:spcPts val="0"/>
              </a:spcAft>
              <a:buClr>
                <a:srgbClr val="FFFF00"/>
              </a:buClr>
              <a:buSzPts val="2800"/>
              <a:buFont typeface="Arial"/>
              <a:buChar char="•"/>
            </a:pPr>
            <a:r>
              <a:rPr b="1" i="0" lang="en-US" sz="2800" u="none" cap="none" strike="noStrike">
                <a:solidFill>
                  <a:srgbClr val="FFFF00"/>
                </a:solidFill>
                <a:latin typeface="Arial"/>
                <a:ea typeface="Arial"/>
                <a:cs typeface="Arial"/>
                <a:sym typeface="Arial"/>
              </a:rPr>
              <a:t>Memantapkan kedudukan Negara Islam Madinah dan sedia kembali ke Mekah apabila mendapat pulang.                                                                                                                                </a:t>
            </a:r>
            <a:endParaRPr b="0" i="0" sz="1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8" name="Shape 98"/>
        <p:cNvGrpSpPr/>
        <p:nvPr/>
      </p:nvGrpSpPr>
      <p:grpSpPr>
        <a:xfrm>
          <a:off x="0" y="0"/>
          <a:ext cx="0" cy="0"/>
          <a:chOff x="0" y="0"/>
          <a:chExt cx="0" cy="0"/>
        </a:xfrm>
      </p:grpSpPr>
      <p:pic>
        <p:nvPicPr>
          <p:cNvPr id="99" name="Google Shape;99;p21"/>
          <p:cNvPicPr preferRelativeResize="0"/>
          <p:nvPr/>
        </p:nvPicPr>
        <p:blipFill>
          <a:blip r:embed="rId4">
            <a:alphaModFix/>
          </a:blip>
          <a:stretch>
            <a:fillRect/>
          </a:stretch>
        </p:blipFill>
        <p:spPr>
          <a:xfrm>
            <a:off x="3657600" y="914400"/>
            <a:ext cx="1828800" cy="1600200"/>
          </a:xfrm>
          <a:prstGeom prst="rect">
            <a:avLst/>
          </a:prstGeom>
          <a:noFill/>
          <a:ln>
            <a:noFill/>
          </a:ln>
        </p:spPr>
      </p:pic>
      <p:sp>
        <p:nvSpPr>
          <p:cNvPr id="100" name="Google Shape;100;p21"/>
          <p:cNvSpPr/>
          <p:nvPr/>
        </p:nvSpPr>
        <p:spPr>
          <a:xfrm>
            <a:off x="1752600" y="3276600"/>
            <a:ext cx="5376862" cy="858837"/>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PERJANJIAN HUDAIBIYAH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