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-152400" y="0"/>
            <a:ext cx="8458200" cy="2697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BAB 18:</a:t>
            </a:r>
            <a:b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SIRAH DAN TAMADUN ISLAM: </a:t>
            </a:r>
            <a:b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KEPIMPINAN RASULULLAH DI MADINAH</a:t>
            </a:r>
            <a:b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 txBox="1"/>
          <p:nvPr/>
        </p:nvSpPr>
        <p:spPr>
          <a:xfrm>
            <a:off x="1752600" y="2057400"/>
            <a:ext cx="4876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1: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PIAGAM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/>
        </p:nvSpPr>
        <p:spPr>
          <a:xfrm>
            <a:off x="457200" y="685800"/>
            <a:ext cx="472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PENTADBIRAN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diiktiraf sebagai ketua negara Islam pertama di dunia.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Penempatan masyarakat yang tersusun memudahkan perhubungan mereka dengan Rasulullah.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memberi tunpuan mewujudkan dengan negara luar.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838200"/>
            <a:ext cx="3295650" cy="54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/>
          <p:nvPr/>
        </p:nvSpPr>
        <p:spPr>
          <a:xfrm>
            <a:off x="3733800" y="12954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SOSIAL: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Perpaduan wujud di bawah satu pakatan.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 kesatuan umat dan semangat Kesukuan Jahiliyah dihapuskan.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Kemakmuran negara dirasai bersama.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371600"/>
            <a:ext cx="3000375" cy="454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4"/>
          <p:cNvSpPr txBox="1"/>
          <p:nvPr/>
        </p:nvSpPr>
        <p:spPr>
          <a:xfrm>
            <a:off x="3200400" y="228600"/>
            <a:ext cx="5791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EKONOMI: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Perdagangan lebih pesat kesan hubungan kaum yang lebih baik.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Kemenangan dalam peperangan meningkatkan harta Baitulmal hasil harta rampasan meningkat.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Bidang ternakan, pertanian dan perusahan meningkat.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/>
          <p:nvPr/>
        </p:nvSpPr>
        <p:spPr>
          <a:xfrm>
            <a:off x="457200" y="762000"/>
            <a:ext cx="8229600" cy="11430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DI SEBALIK PEMBENTUKAN PIAGAM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5"/>
          <p:cNvSpPr txBox="1"/>
          <p:nvPr/>
        </p:nvSpPr>
        <p:spPr>
          <a:xfrm>
            <a:off x="457200" y="2286000"/>
            <a:ext cx="8229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 peruntukan yang melindungi hak individu.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Pelaksanaan syariat Islam secara menyeluruh.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Bukti Islam satu cara hidup lengkap.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Dakwah islam berkembang pesat.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Keamanan dan kerharmonian terjamin.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PERATURAN DALAM KEHIDUPAN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6"/>
          <p:cNvSpPr txBox="1"/>
          <p:nvPr/>
        </p:nvSpPr>
        <p:spPr>
          <a:xfrm>
            <a:off x="457200" y="2286000"/>
            <a:ext cx="8229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Memastikan wawasan negara tercapai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Menyusun kehidupan sosial yang sejahtera.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Melaksanakan setiap perancangan ekonomi.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Menjamin pembahagian kekayaan adil dan saksama.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Melaksanakan progam pendidikan berkesan.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AKIBAT TIDAK MEMATUHI PERATURAN 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UNDANG-UNDANG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induvidu tidak berdisplin.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 kucar-kacir.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pergaduhan.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mundur.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Imej bangsa dan negara tercemar.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457200" y="609600"/>
            <a:ext cx="8229600" cy="792162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PIAGAM MADINAH: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Perlembangan yang ditulis dan dipersetujui bersama semua golongan (orang islam dan yahudi) yang menjadi warganegara Madinah Al-Munwwarah pimpinan Rasulullah SAW.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Disebut Sahifah al-Madinah (perlembangaan bertulis pertama di dunia).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asas pembentukan sebuah Negara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PERISTIWA SEBELUM PENGGUBALAN PIAGAM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1. PERJANJIAN AQABAH PERTAMA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 orang penduduk Madinah ke Mekkah bertemu Rasulullah SAW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Berjanji meninggalkan perkara syirik, mencuri, berzina, membunuh anak, tidak menipu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Taat perintah Rasulullah SAW.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2.PENERIMAAN MASYARAKAT YATHRIB TERHADAP AGAMA ISLAM</a:t>
            </a: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Mus’ab b. Umair diutus ke Yathib mengajar al-Quran oleh Rasulullah.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Dakwah Mus’ab diterima baik penduduk Aus dan Khazraj.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Akhirnya, ramai yang menerima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457200" y="1066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3.PERJANJIAN AQABAH KEDUA</a:t>
            </a: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Tahun berikutnya, Mus’ab membawa 73 orang lelaki dan 2 orang wanita Madinah.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berbai’ah akan memelihara dan mempertahankan Rasulullah SAW, berikrar taat setia ketika susah dan senang, tidak berpecah dan bercakap benar di mana sahaja.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/>
        </p:nvSpPr>
        <p:spPr>
          <a:xfrm>
            <a:off x="457200" y="457200"/>
            <a:ext cx="8229600" cy="12192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KANDUNGAN PAIGAM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10 bahagian dan mengandungi 47 fasal.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 fasal mengenai peraturan sesama islam dan 24 fasal yahudi.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Antara kandungannya ialah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 Mengakui Nabi Muhammad SAW,ketua negara Madinah.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Mengakui Ansar dan Muhajirin sebagai umat yang bertanggunjawab terhadap agama, rasul, dan masyarakat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Setiap kaum bebas beragama dan mengamalkan cara hidup masing-masing.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Orang islam dan Yahudi bertanggungjawab terhadap keselamatan Negara daripada serangan musuh.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Orang Yahudi dibenarkan hidup dengan cara mereka serta menghormati orang islam tetapi tidak dietarian melindungi orang Musyrikin Quraisy.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/>
        </p:nvSpPr>
        <p:spPr>
          <a:xfrm>
            <a:off x="457200" y="13716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Setiap masyarakat bertanggujawab menjaga keselamatan dan mengekalkan perpaduan di Madinah.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7. Setiap individu tidak boleh menyakiti dan memusuhi induvidu atau kaum lain. Hendaklah tolong-menolong demi pembangunan, ekonomi, dan keselamatan.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8. Setiap kaum perlu merujuk Rasulullah SAW (ketua Negara) jika berlaku perbalahan.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9. Mana-mana pihak dilarang berhubung dengan pihak luar terutama Musyrikin Mekah dan sekutu mereka.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10.Piagam ini mempuyai kusa melindungi pihak yang mempersetujuinya dan hak mengambil tindakan pada sesiapa yang melanggarnya.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/>
        </p:nvSpPr>
        <p:spPr>
          <a:xfrm>
            <a:off x="457200" y="9144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ASAS PENTING PIAGAM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	Wahyu sebagai sumber perundangan negara.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	Nabi Muhammad SAW ketua negara.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	Kebebasan beragama.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	Hubungan baik sesama anggota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	Menegak keadilan.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	Memberi perlindungan kepada orang bukan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99FF"/>
            </a:gs>
            <a:gs pos="100000">
              <a:srgbClr val="66CCFF"/>
            </a:gs>
          </a:gsLst>
          <a:lin ang="13500000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FF33CC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PIAGAM MADINAH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1"/>
          <p:cNvSpPr txBox="1"/>
          <p:nvPr/>
        </p:nvSpPr>
        <p:spPr>
          <a:xfrm>
            <a:off x="3429000" y="1951037"/>
            <a:ext cx="5257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POLITIK: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Tertubuhnya negara Islam pertama di dunia.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bukan islam mengakui menjadi warga negara Islam yang stabil.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Semangat patriotik menjadikan pertahanan negara lebih kukuh.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2362200"/>
            <a:ext cx="2747962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