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/>
        </p:nvSpPr>
        <p:spPr>
          <a:xfrm>
            <a:off x="2286000" y="685800"/>
            <a:ext cx="48768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PELAJARAN 17:</a:t>
            </a:r>
            <a:br>
              <a:rPr b="1" i="0" lang="en-US" sz="2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SIRAH DAN TAMADUN ISLAM </a:t>
            </a:r>
            <a:br>
              <a:rPr b="1" i="0" lang="en-US" sz="2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KEUNGGULAN PERJUANGAN </a:t>
            </a:r>
            <a:br>
              <a:rPr b="1" i="0" lang="en-US" sz="2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TOKOH-TOKOH ISLAM</a:t>
            </a:r>
            <a:r>
              <a:rPr b="0" i="0" lang="en-US" sz="2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3"/>
          <p:cNvSpPr txBox="1"/>
          <p:nvPr/>
        </p:nvSpPr>
        <p:spPr>
          <a:xfrm>
            <a:off x="228600" y="2590800"/>
            <a:ext cx="8382000" cy="2316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UNIT 1: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SAIDATINA FATIMAH AZ-ZAHRA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PUTERI RASULULLAH SWT</a:t>
            </a:r>
            <a:r>
              <a:rPr b="0" i="0" lang="en-US" sz="2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2"/>
          <p:cNvSpPr txBox="1"/>
          <p:nvPr/>
        </p:nvSpPr>
        <p:spPr>
          <a:xfrm>
            <a:off x="457200" y="762000"/>
            <a:ext cx="8229600" cy="868362"/>
          </a:xfrm>
          <a:prstGeom prst="rect">
            <a:avLst/>
          </a:prstGeom>
          <a:solidFill>
            <a:srgbClr val="FF33CC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SUMBANGAN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2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Pendorong semasa Nabi menerima tentangan daripada Musyrikin Quraisy di Mekah.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Sentiasa membantu semasa Rasulullah SAW berdakwah.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Membantu suaminya berdakwah dan bersiap ke medan perang.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Bersama wanita islam lain merawat tentera islam semasa Perang Uhud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Menyediakan makanan untuk tentera islam semasa Perang Khandaq.  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3"/>
          <p:cNvSpPr txBox="1"/>
          <p:nvPr/>
        </p:nvSpPr>
        <p:spPr>
          <a:xfrm>
            <a:off x="457200" y="533400"/>
            <a:ext cx="8229600" cy="1143000"/>
          </a:xfrm>
          <a:prstGeom prst="rect">
            <a:avLst/>
          </a:prstGeom>
          <a:solidFill>
            <a:srgbClr val="FF33CC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FAEDAH MENCONTOHI SIFAT MULIA SAIDITINA FATIMAH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23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ANAK SOLEH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Diredai Allah SWT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Direstui ibu bapa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Hidup diberkati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Maruah ibu bapa terpelihara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Hidup ibu bapa semasa tua terjamin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7" name="Google Shape;19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9800" y="1905000"/>
            <a:ext cx="2298700" cy="313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4"/>
          <p:cNvSpPr txBox="1"/>
          <p:nvPr/>
        </p:nvSpPr>
        <p:spPr>
          <a:xfrm>
            <a:off x="457200" y="609600"/>
            <a:ext cx="8229600" cy="762000"/>
          </a:xfrm>
          <a:prstGeom prst="rect">
            <a:avLst/>
          </a:prstGeom>
          <a:solidFill>
            <a:srgbClr val="FF33CC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ISTERI YANG TAAT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4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Rumah tangga aman bahagia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Menjadi motivasi dalam kerjaya suami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Menjadi contoh kepada masyarakat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Dirahmati dan dikasihi Allah SWT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Disegani dan dihormati masyarakat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4" name="Google Shape;20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9000" y="4800600"/>
            <a:ext cx="1685925" cy="182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5"/>
          <p:cNvSpPr txBox="1"/>
          <p:nvPr/>
        </p:nvSpPr>
        <p:spPr>
          <a:xfrm>
            <a:off x="457200" y="457200"/>
            <a:ext cx="8229600" cy="944562"/>
          </a:xfrm>
          <a:prstGeom prst="rect">
            <a:avLst/>
          </a:prstGeom>
          <a:solidFill>
            <a:srgbClr val="FF33CC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IBU PENYAYANG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25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Anak mendapat kasih sayang sepenuhnya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Anak mendapat didikan sempurna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Lahir anak yang soleh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Anak akan memberi syafaat pada hari akhirat atas didikan yang diberikan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1" name="Google Shape;21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3600" y="4038600"/>
            <a:ext cx="2324100" cy="23002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81800" y="4443412"/>
            <a:ext cx="2209800" cy="220345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4"/>
          <p:cNvSpPr txBox="1"/>
          <p:nvPr/>
        </p:nvSpPr>
        <p:spPr>
          <a:xfrm>
            <a:off x="457200" y="457200"/>
            <a:ext cx="8229600" cy="868362"/>
          </a:xfrm>
          <a:prstGeom prst="rect">
            <a:avLst/>
          </a:prstGeom>
          <a:solidFill>
            <a:srgbClr val="FF33CC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BIODATA SAIDATINA FATIMAH AZ-ZAHRA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4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NAMA		:	Fatimah binti Muhammad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KETURUNAN	:	Quraisy. Puteri bongsu Rasulullah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TARIKH LAHIR	:	20 Jamadilakhir 605M (5 tahun                    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sebelum Nabi Muhammad terima       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wahyu).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TEMPAT LAHIR	:	Makkah Al-Mukkaramah.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TARIKH WAFAT	:	4 Jamadilawal 11H(28 tahun)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(6bulan selepas Nabi wafat).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GELARAN		:	AZ-Zahra’(putih berseri)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NAMA SUAMI	: 	Ali b.Ali Talib.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NAMA ANAK	:	Hassan, hussin, zainab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MAKAM		:	Al-baqi’,Madinah.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/>
        </p:nvSpPr>
        <p:spPr>
          <a:xfrm>
            <a:off x="609600" y="457200"/>
            <a:ext cx="8077200" cy="960437"/>
          </a:xfrm>
          <a:prstGeom prst="rect">
            <a:avLst/>
          </a:prstGeom>
          <a:solidFill>
            <a:srgbClr val="FF33CC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SIFAT MULIA 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SAIDATINA FATIMAH AZ-ZAHRA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5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Char char="•"/>
            </a:pPr>
            <a:r>
              <a:rPr b="1" i="0" lang="en-US" sz="28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SABAR HADAPI MUSIBAH KEMATIAN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r>
              <a:rPr b="1" i="0" lang="en-US" sz="28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KELUARGA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Sabar menghadapi kematian ibunya Saidatina Khadijah.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Sabar menghadapi kematian kakaknya Ruqaiyyah, Zainab dan Umi Kalthum.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Mengambil tempat ibunya untuk menjaga Rasulullah.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Sabar menghadapi kematian ayahandanya Rasulullah orang yang paling disayangi.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/>
        </p:nvSpPr>
        <p:spPr>
          <a:xfrm>
            <a:off x="457200" y="533400"/>
            <a:ext cx="8229600" cy="8683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36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2. MENTAATI AYAHANDANYA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6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Menjaga Rasulullah selepas kematian ibunya.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Menjaga makan minum Ayahandanya seperti ibunya sehingga mendapat panggilan timangan      ” Ummu Abiha ” ( Ibu kepada Ayahnya ).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Beliau tidak berkahwin sehingga Ayahandanya berrkahwin dengan Siti Aisyah.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Walaupun Mahar yang diberikan tidak mahal, beliau mentaati keputusan ayahandanya.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/>
        </p:nvSpPr>
        <p:spPr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32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3. REDHA MENGHADAPI KESUSAHAN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7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Sering kekurangan makanan hingga nabi mendoakan kesejahteraannya di akhirat kelak.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8" name="Google Shape;78;p17"/>
          <p:cNvGrpSpPr/>
          <p:nvPr/>
        </p:nvGrpSpPr>
        <p:grpSpPr>
          <a:xfrm>
            <a:off x="4966950" y="3500108"/>
            <a:ext cx="3385866" cy="3014992"/>
            <a:chOff x="12250" y="-5075"/>
            <a:chExt cx="2973275" cy="3005075"/>
          </a:xfrm>
        </p:grpSpPr>
        <p:sp>
          <p:nvSpPr>
            <p:cNvPr id="79" name="Google Shape;79;p17"/>
            <p:cNvSpPr/>
            <p:nvPr/>
          </p:nvSpPr>
          <p:spPr>
            <a:xfrm>
              <a:off x="12250" y="-5075"/>
              <a:ext cx="2973275" cy="3005075"/>
            </a:xfrm>
            <a:custGeom>
              <a:rect b="b" l="l" r="r" t="t"/>
              <a:pathLst>
                <a:path extrusionOk="0" h="120203" w="118931">
                  <a:moveTo>
                    <a:pt x="7227" y="0"/>
                  </a:moveTo>
                  <a:lnTo>
                    <a:pt x="6648" y="102"/>
                  </a:lnTo>
                  <a:lnTo>
                    <a:pt x="6157" y="254"/>
                  </a:lnTo>
                  <a:lnTo>
                    <a:pt x="5755" y="659"/>
                  </a:lnTo>
                  <a:lnTo>
                    <a:pt x="5398" y="1114"/>
                  </a:lnTo>
                  <a:lnTo>
                    <a:pt x="5042" y="1570"/>
                  </a:lnTo>
                  <a:lnTo>
                    <a:pt x="4729" y="2076"/>
                  </a:lnTo>
                  <a:lnTo>
                    <a:pt x="4328" y="2481"/>
                  </a:lnTo>
                  <a:lnTo>
                    <a:pt x="3926" y="2735"/>
                  </a:lnTo>
                  <a:lnTo>
                    <a:pt x="3391" y="2836"/>
                  </a:lnTo>
                  <a:lnTo>
                    <a:pt x="2767" y="2735"/>
                  </a:lnTo>
                  <a:lnTo>
                    <a:pt x="1964" y="3342"/>
                  </a:lnTo>
                  <a:lnTo>
                    <a:pt x="1339" y="4102"/>
                  </a:lnTo>
                  <a:lnTo>
                    <a:pt x="848" y="4962"/>
                  </a:lnTo>
                  <a:lnTo>
                    <a:pt x="491" y="5823"/>
                  </a:lnTo>
                  <a:lnTo>
                    <a:pt x="268" y="6836"/>
                  </a:lnTo>
                  <a:lnTo>
                    <a:pt x="90" y="7849"/>
                  </a:lnTo>
                  <a:lnTo>
                    <a:pt x="45" y="8912"/>
                  </a:lnTo>
                  <a:lnTo>
                    <a:pt x="1" y="9975"/>
                  </a:lnTo>
                  <a:lnTo>
                    <a:pt x="45" y="11038"/>
                  </a:lnTo>
                  <a:lnTo>
                    <a:pt x="90" y="12102"/>
                  </a:lnTo>
                  <a:lnTo>
                    <a:pt x="447" y="12861"/>
                  </a:lnTo>
                  <a:lnTo>
                    <a:pt x="759" y="13621"/>
                  </a:lnTo>
                  <a:lnTo>
                    <a:pt x="982" y="14330"/>
                  </a:lnTo>
                  <a:lnTo>
                    <a:pt x="1161" y="15089"/>
                  </a:lnTo>
                  <a:lnTo>
                    <a:pt x="1294" y="15849"/>
                  </a:lnTo>
                  <a:lnTo>
                    <a:pt x="1428" y="16557"/>
                  </a:lnTo>
                  <a:lnTo>
                    <a:pt x="1517" y="17317"/>
                  </a:lnTo>
                  <a:lnTo>
                    <a:pt x="1562" y="18026"/>
                  </a:lnTo>
                  <a:lnTo>
                    <a:pt x="1696" y="18735"/>
                  </a:lnTo>
                  <a:lnTo>
                    <a:pt x="1785" y="19393"/>
                  </a:lnTo>
                  <a:lnTo>
                    <a:pt x="2499" y="19747"/>
                  </a:lnTo>
                  <a:lnTo>
                    <a:pt x="3034" y="20254"/>
                  </a:lnTo>
                  <a:lnTo>
                    <a:pt x="3436" y="20912"/>
                  </a:lnTo>
                  <a:lnTo>
                    <a:pt x="3748" y="21671"/>
                  </a:lnTo>
                  <a:lnTo>
                    <a:pt x="4016" y="22431"/>
                  </a:lnTo>
                  <a:lnTo>
                    <a:pt x="4283" y="23241"/>
                  </a:lnTo>
                  <a:lnTo>
                    <a:pt x="4596" y="24000"/>
                  </a:lnTo>
                  <a:lnTo>
                    <a:pt x="4952" y="24709"/>
                  </a:lnTo>
                  <a:lnTo>
                    <a:pt x="5488" y="25317"/>
                  </a:lnTo>
                  <a:lnTo>
                    <a:pt x="6201" y="25722"/>
                  </a:lnTo>
                  <a:lnTo>
                    <a:pt x="6915" y="25925"/>
                  </a:lnTo>
                  <a:lnTo>
                    <a:pt x="7629" y="26026"/>
                  </a:lnTo>
                  <a:lnTo>
                    <a:pt x="8253" y="26076"/>
                  </a:lnTo>
                  <a:lnTo>
                    <a:pt x="8923" y="26127"/>
                  </a:lnTo>
                  <a:lnTo>
                    <a:pt x="10752" y="26127"/>
                  </a:lnTo>
                  <a:lnTo>
                    <a:pt x="11376" y="26076"/>
                  </a:lnTo>
                  <a:lnTo>
                    <a:pt x="12625" y="26076"/>
                  </a:lnTo>
                  <a:lnTo>
                    <a:pt x="12714" y="26330"/>
                  </a:lnTo>
                  <a:lnTo>
                    <a:pt x="12714" y="26633"/>
                  </a:lnTo>
                  <a:lnTo>
                    <a:pt x="12670" y="26887"/>
                  </a:lnTo>
                  <a:lnTo>
                    <a:pt x="12625" y="27140"/>
                  </a:lnTo>
                  <a:lnTo>
                    <a:pt x="12491" y="27342"/>
                  </a:lnTo>
                  <a:lnTo>
                    <a:pt x="12402" y="27545"/>
                  </a:lnTo>
                  <a:lnTo>
                    <a:pt x="12224" y="27697"/>
                  </a:lnTo>
                  <a:lnTo>
                    <a:pt x="12045" y="27849"/>
                  </a:lnTo>
                  <a:lnTo>
                    <a:pt x="11867" y="27950"/>
                  </a:lnTo>
                  <a:lnTo>
                    <a:pt x="11644" y="28000"/>
                  </a:lnTo>
                  <a:lnTo>
                    <a:pt x="11822" y="28962"/>
                  </a:lnTo>
                  <a:lnTo>
                    <a:pt x="11822" y="29925"/>
                  </a:lnTo>
                  <a:lnTo>
                    <a:pt x="11733" y="30887"/>
                  </a:lnTo>
                  <a:lnTo>
                    <a:pt x="11555" y="31849"/>
                  </a:lnTo>
                  <a:lnTo>
                    <a:pt x="11332" y="32811"/>
                  </a:lnTo>
                  <a:lnTo>
                    <a:pt x="11064" y="33773"/>
                  </a:lnTo>
                  <a:lnTo>
                    <a:pt x="10796" y="34684"/>
                  </a:lnTo>
                  <a:lnTo>
                    <a:pt x="10573" y="35595"/>
                  </a:lnTo>
                  <a:lnTo>
                    <a:pt x="10395" y="36507"/>
                  </a:lnTo>
                  <a:lnTo>
                    <a:pt x="10350" y="37418"/>
                  </a:lnTo>
                  <a:lnTo>
                    <a:pt x="10930" y="38228"/>
                  </a:lnTo>
                  <a:lnTo>
                    <a:pt x="11465" y="39140"/>
                  </a:lnTo>
                  <a:lnTo>
                    <a:pt x="11911" y="40102"/>
                  </a:lnTo>
                  <a:lnTo>
                    <a:pt x="12358" y="41064"/>
                  </a:lnTo>
                  <a:lnTo>
                    <a:pt x="12759" y="42076"/>
                  </a:lnTo>
                  <a:lnTo>
                    <a:pt x="13250" y="42988"/>
                  </a:lnTo>
                  <a:lnTo>
                    <a:pt x="13785" y="43899"/>
                  </a:lnTo>
                  <a:lnTo>
                    <a:pt x="14410" y="44709"/>
                  </a:lnTo>
                  <a:lnTo>
                    <a:pt x="15168" y="45418"/>
                  </a:lnTo>
                  <a:lnTo>
                    <a:pt x="16060" y="45975"/>
                  </a:lnTo>
                  <a:lnTo>
                    <a:pt x="15614" y="46228"/>
                  </a:lnTo>
                  <a:lnTo>
                    <a:pt x="15079" y="46279"/>
                  </a:lnTo>
                  <a:lnTo>
                    <a:pt x="13964" y="46279"/>
                  </a:lnTo>
                  <a:lnTo>
                    <a:pt x="13384" y="46228"/>
                  </a:lnTo>
                  <a:lnTo>
                    <a:pt x="12804" y="46228"/>
                  </a:lnTo>
                  <a:lnTo>
                    <a:pt x="12268" y="46330"/>
                  </a:lnTo>
                  <a:lnTo>
                    <a:pt x="11778" y="46532"/>
                  </a:lnTo>
                  <a:lnTo>
                    <a:pt x="11287" y="46887"/>
                  </a:lnTo>
                  <a:lnTo>
                    <a:pt x="10930" y="47444"/>
                  </a:lnTo>
                  <a:lnTo>
                    <a:pt x="11198" y="49874"/>
                  </a:lnTo>
                  <a:lnTo>
                    <a:pt x="11465" y="52355"/>
                  </a:lnTo>
                  <a:lnTo>
                    <a:pt x="11867" y="54836"/>
                  </a:lnTo>
                  <a:lnTo>
                    <a:pt x="12358" y="57266"/>
                  </a:lnTo>
                  <a:lnTo>
                    <a:pt x="12938" y="59697"/>
                  </a:lnTo>
                  <a:lnTo>
                    <a:pt x="13740" y="61975"/>
                  </a:lnTo>
                  <a:lnTo>
                    <a:pt x="14767" y="64203"/>
                  </a:lnTo>
                  <a:lnTo>
                    <a:pt x="16060" y="66279"/>
                  </a:lnTo>
                  <a:lnTo>
                    <a:pt x="17622" y="68203"/>
                  </a:lnTo>
                  <a:lnTo>
                    <a:pt x="19495" y="69975"/>
                  </a:lnTo>
                  <a:lnTo>
                    <a:pt x="18915" y="70785"/>
                  </a:lnTo>
                  <a:lnTo>
                    <a:pt x="17488" y="70279"/>
                  </a:lnTo>
                  <a:lnTo>
                    <a:pt x="15926" y="69823"/>
                  </a:lnTo>
                  <a:lnTo>
                    <a:pt x="14276" y="69368"/>
                  </a:lnTo>
                  <a:lnTo>
                    <a:pt x="12581" y="69013"/>
                  </a:lnTo>
                  <a:lnTo>
                    <a:pt x="10885" y="68811"/>
                  </a:lnTo>
                  <a:lnTo>
                    <a:pt x="9235" y="68811"/>
                  </a:lnTo>
                  <a:lnTo>
                    <a:pt x="7584" y="69013"/>
                  </a:lnTo>
                  <a:lnTo>
                    <a:pt x="6112" y="69418"/>
                  </a:lnTo>
                  <a:lnTo>
                    <a:pt x="4729" y="70178"/>
                  </a:lnTo>
                  <a:lnTo>
                    <a:pt x="3480" y="71241"/>
                  </a:lnTo>
                  <a:lnTo>
                    <a:pt x="4819" y="72406"/>
                  </a:lnTo>
                  <a:lnTo>
                    <a:pt x="6112" y="73722"/>
                  </a:lnTo>
                  <a:lnTo>
                    <a:pt x="7361" y="75140"/>
                  </a:lnTo>
                  <a:lnTo>
                    <a:pt x="8566" y="76659"/>
                  </a:lnTo>
                  <a:lnTo>
                    <a:pt x="9770" y="78178"/>
                  </a:lnTo>
                  <a:lnTo>
                    <a:pt x="11019" y="79697"/>
                  </a:lnTo>
                  <a:lnTo>
                    <a:pt x="12268" y="81165"/>
                  </a:lnTo>
                  <a:lnTo>
                    <a:pt x="13607" y="82532"/>
                  </a:lnTo>
                  <a:lnTo>
                    <a:pt x="14990" y="83798"/>
                  </a:lnTo>
                  <a:lnTo>
                    <a:pt x="16506" y="84861"/>
                  </a:lnTo>
                  <a:lnTo>
                    <a:pt x="16060" y="85013"/>
                  </a:lnTo>
                  <a:lnTo>
                    <a:pt x="15659" y="85216"/>
                  </a:lnTo>
                  <a:lnTo>
                    <a:pt x="15302" y="85469"/>
                  </a:lnTo>
                  <a:lnTo>
                    <a:pt x="14945" y="85823"/>
                  </a:lnTo>
                  <a:lnTo>
                    <a:pt x="14633" y="86228"/>
                  </a:lnTo>
                  <a:lnTo>
                    <a:pt x="14365" y="86633"/>
                  </a:lnTo>
                  <a:lnTo>
                    <a:pt x="14187" y="87140"/>
                  </a:lnTo>
                  <a:lnTo>
                    <a:pt x="14053" y="87646"/>
                  </a:lnTo>
                  <a:lnTo>
                    <a:pt x="14008" y="88203"/>
                  </a:lnTo>
                  <a:lnTo>
                    <a:pt x="14053" y="88760"/>
                  </a:lnTo>
                  <a:lnTo>
                    <a:pt x="15659" y="90279"/>
                  </a:lnTo>
                  <a:lnTo>
                    <a:pt x="17398" y="91342"/>
                  </a:lnTo>
                  <a:lnTo>
                    <a:pt x="19227" y="92000"/>
                  </a:lnTo>
                  <a:lnTo>
                    <a:pt x="21146" y="92406"/>
                  </a:lnTo>
                  <a:lnTo>
                    <a:pt x="23109" y="92608"/>
                  </a:lnTo>
                  <a:lnTo>
                    <a:pt x="25116" y="92608"/>
                  </a:lnTo>
                  <a:lnTo>
                    <a:pt x="27123" y="92557"/>
                  </a:lnTo>
                  <a:lnTo>
                    <a:pt x="29175" y="92507"/>
                  </a:lnTo>
                  <a:lnTo>
                    <a:pt x="31183" y="92507"/>
                  </a:lnTo>
                  <a:lnTo>
                    <a:pt x="33190" y="92659"/>
                  </a:lnTo>
                  <a:lnTo>
                    <a:pt x="32343" y="93519"/>
                  </a:lnTo>
                  <a:lnTo>
                    <a:pt x="31361" y="94228"/>
                  </a:lnTo>
                  <a:lnTo>
                    <a:pt x="30291" y="94887"/>
                  </a:lnTo>
                  <a:lnTo>
                    <a:pt x="29220" y="95494"/>
                  </a:lnTo>
                  <a:lnTo>
                    <a:pt x="28194" y="96152"/>
                  </a:lnTo>
                  <a:lnTo>
                    <a:pt x="27257" y="96811"/>
                  </a:lnTo>
                  <a:lnTo>
                    <a:pt x="26410" y="97621"/>
                  </a:lnTo>
                  <a:lnTo>
                    <a:pt x="25785" y="98583"/>
                  </a:lnTo>
                  <a:lnTo>
                    <a:pt x="25428" y="99697"/>
                  </a:lnTo>
                  <a:lnTo>
                    <a:pt x="25339" y="101064"/>
                  </a:lnTo>
                  <a:lnTo>
                    <a:pt x="26365" y="100912"/>
                  </a:lnTo>
                  <a:lnTo>
                    <a:pt x="27391" y="100709"/>
                  </a:lnTo>
                  <a:lnTo>
                    <a:pt x="28417" y="100456"/>
                  </a:lnTo>
                  <a:lnTo>
                    <a:pt x="29443" y="100152"/>
                  </a:lnTo>
                  <a:lnTo>
                    <a:pt x="30424" y="99798"/>
                  </a:lnTo>
                  <a:lnTo>
                    <a:pt x="31451" y="99494"/>
                  </a:lnTo>
                  <a:lnTo>
                    <a:pt x="32432" y="99241"/>
                  </a:lnTo>
                  <a:lnTo>
                    <a:pt x="33413" y="98988"/>
                  </a:lnTo>
                  <a:lnTo>
                    <a:pt x="34395" y="98887"/>
                  </a:lnTo>
                  <a:lnTo>
                    <a:pt x="35332" y="98785"/>
                  </a:lnTo>
                  <a:lnTo>
                    <a:pt x="34796" y="99190"/>
                  </a:lnTo>
                  <a:lnTo>
                    <a:pt x="34261" y="99595"/>
                  </a:lnTo>
                  <a:lnTo>
                    <a:pt x="33681" y="100000"/>
                  </a:lnTo>
                  <a:lnTo>
                    <a:pt x="33101" y="100456"/>
                  </a:lnTo>
                  <a:lnTo>
                    <a:pt x="32521" y="100912"/>
                  </a:lnTo>
                  <a:lnTo>
                    <a:pt x="31986" y="101368"/>
                  </a:lnTo>
                  <a:lnTo>
                    <a:pt x="31540" y="101925"/>
                  </a:lnTo>
                  <a:lnTo>
                    <a:pt x="31094" y="102481"/>
                  </a:lnTo>
                  <a:lnTo>
                    <a:pt x="30737" y="103140"/>
                  </a:lnTo>
                  <a:lnTo>
                    <a:pt x="30469" y="103849"/>
                  </a:lnTo>
                  <a:lnTo>
                    <a:pt x="32387" y="103393"/>
                  </a:lnTo>
                  <a:lnTo>
                    <a:pt x="34306" y="102988"/>
                  </a:lnTo>
                  <a:lnTo>
                    <a:pt x="36224" y="102583"/>
                  </a:lnTo>
                  <a:lnTo>
                    <a:pt x="38187" y="102228"/>
                  </a:lnTo>
                  <a:lnTo>
                    <a:pt x="40105" y="101874"/>
                  </a:lnTo>
                  <a:lnTo>
                    <a:pt x="42068" y="101570"/>
                  </a:lnTo>
                  <a:lnTo>
                    <a:pt x="43986" y="101266"/>
                  </a:lnTo>
                  <a:lnTo>
                    <a:pt x="45949" y="101064"/>
                  </a:lnTo>
                  <a:lnTo>
                    <a:pt x="47867" y="100861"/>
                  </a:lnTo>
                  <a:lnTo>
                    <a:pt x="49740" y="100760"/>
                  </a:lnTo>
                  <a:lnTo>
                    <a:pt x="48625" y="101874"/>
                  </a:lnTo>
                  <a:lnTo>
                    <a:pt x="47332" y="102735"/>
                  </a:lnTo>
                  <a:lnTo>
                    <a:pt x="45949" y="103342"/>
                  </a:lnTo>
                  <a:lnTo>
                    <a:pt x="44477" y="103798"/>
                  </a:lnTo>
                  <a:lnTo>
                    <a:pt x="42960" y="104152"/>
                  </a:lnTo>
                  <a:lnTo>
                    <a:pt x="41398" y="104507"/>
                  </a:lnTo>
                  <a:lnTo>
                    <a:pt x="39882" y="104811"/>
                  </a:lnTo>
                  <a:lnTo>
                    <a:pt x="38410" y="105165"/>
                  </a:lnTo>
                  <a:lnTo>
                    <a:pt x="36982" y="105621"/>
                  </a:lnTo>
                  <a:lnTo>
                    <a:pt x="35599" y="106279"/>
                  </a:lnTo>
                  <a:lnTo>
                    <a:pt x="36313" y="106330"/>
                  </a:lnTo>
                  <a:lnTo>
                    <a:pt x="37027" y="106330"/>
                  </a:lnTo>
                  <a:lnTo>
                    <a:pt x="37696" y="106279"/>
                  </a:lnTo>
                  <a:lnTo>
                    <a:pt x="38410" y="106178"/>
                  </a:lnTo>
                  <a:lnTo>
                    <a:pt x="39168" y="106026"/>
                  </a:lnTo>
                  <a:lnTo>
                    <a:pt x="39882" y="105874"/>
                  </a:lnTo>
                  <a:lnTo>
                    <a:pt x="40640" y="105773"/>
                  </a:lnTo>
                  <a:lnTo>
                    <a:pt x="41398" y="105671"/>
                  </a:lnTo>
                  <a:lnTo>
                    <a:pt x="42112" y="105671"/>
                  </a:lnTo>
                  <a:lnTo>
                    <a:pt x="42915" y="105773"/>
                  </a:lnTo>
                  <a:lnTo>
                    <a:pt x="45280" y="106076"/>
                  </a:lnTo>
                  <a:lnTo>
                    <a:pt x="47510" y="105773"/>
                  </a:lnTo>
                  <a:lnTo>
                    <a:pt x="49562" y="105013"/>
                  </a:lnTo>
                  <a:lnTo>
                    <a:pt x="51569" y="103950"/>
                  </a:lnTo>
                  <a:lnTo>
                    <a:pt x="53532" y="102684"/>
                  </a:lnTo>
                  <a:lnTo>
                    <a:pt x="55451" y="101368"/>
                  </a:lnTo>
                  <a:lnTo>
                    <a:pt x="57458" y="100152"/>
                  </a:lnTo>
                  <a:lnTo>
                    <a:pt x="59510" y="99190"/>
                  </a:lnTo>
                  <a:lnTo>
                    <a:pt x="61696" y="98583"/>
                  </a:lnTo>
                  <a:lnTo>
                    <a:pt x="64016" y="98481"/>
                  </a:lnTo>
                  <a:lnTo>
                    <a:pt x="64239" y="99494"/>
                  </a:lnTo>
                  <a:lnTo>
                    <a:pt x="64640" y="100254"/>
                  </a:lnTo>
                  <a:lnTo>
                    <a:pt x="65175" y="100912"/>
                  </a:lnTo>
                  <a:lnTo>
                    <a:pt x="65800" y="101418"/>
                  </a:lnTo>
                  <a:lnTo>
                    <a:pt x="66514" y="101874"/>
                  </a:lnTo>
                  <a:lnTo>
                    <a:pt x="67272" y="102279"/>
                  </a:lnTo>
                  <a:lnTo>
                    <a:pt x="67986" y="102735"/>
                  </a:lnTo>
                  <a:lnTo>
                    <a:pt x="68700" y="103241"/>
                  </a:lnTo>
                  <a:lnTo>
                    <a:pt x="69369" y="103849"/>
                  </a:lnTo>
                  <a:lnTo>
                    <a:pt x="69859" y="104659"/>
                  </a:lnTo>
                  <a:lnTo>
                    <a:pt x="70662" y="104811"/>
                  </a:lnTo>
                  <a:lnTo>
                    <a:pt x="71332" y="104912"/>
                  </a:lnTo>
                  <a:lnTo>
                    <a:pt x="72001" y="105013"/>
                  </a:lnTo>
                  <a:lnTo>
                    <a:pt x="72581" y="105165"/>
                  </a:lnTo>
                  <a:lnTo>
                    <a:pt x="73116" y="105266"/>
                  </a:lnTo>
                  <a:lnTo>
                    <a:pt x="73651" y="105469"/>
                  </a:lnTo>
                  <a:lnTo>
                    <a:pt x="74142" y="105773"/>
                  </a:lnTo>
                  <a:lnTo>
                    <a:pt x="74677" y="106178"/>
                  </a:lnTo>
                  <a:lnTo>
                    <a:pt x="75213" y="106684"/>
                  </a:lnTo>
                  <a:lnTo>
                    <a:pt x="75748" y="107393"/>
                  </a:lnTo>
                  <a:lnTo>
                    <a:pt x="77086" y="106988"/>
                  </a:lnTo>
                  <a:lnTo>
                    <a:pt x="78068" y="107089"/>
                  </a:lnTo>
                  <a:lnTo>
                    <a:pt x="78781" y="107545"/>
                  </a:lnTo>
                  <a:lnTo>
                    <a:pt x="79227" y="108254"/>
                  </a:lnTo>
                  <a:lnTo>
                    <a:pt x="79584" y="109165"/>
                  </a:lnTo>
                  <a:lnTo>
                    <a:pt x="79897" y="110127"/>
                  </a:lnTo>
                  <a:lnTo>
                    <a:pt x="80298" y="111089"/>
                  </a:lnTo>
                  <a:lnTo>
                    <a:pt x="80789" y="111899"/>
                  </a:lnTo>
                  <a:lnTo>
                    <a:pt x="81547" y="112507"/>
                  </a:lnTo>
                  <a:lnTo>
                    <a:pt x="82573" y="112760"/>
                  </a:lnTo>
                  <a:lnTo>
                    <a:pt x="82975" y="113013"/>
                  </a:lnTo>
                  <a:lnTo>
                    <a:pt x="83465" y="113216"/>
                  </a:lnTo>
                  <a:lnTo>
                    <a:pt x="84045" y="113469"/>
                  </a:lnTo>
                  <a:lnTo>
                    <a:pt x="84625" y="113621"/>
                  </a:lnTo>
                  <a:lnTo>
                    <a:pt x="85205" y="113671"/>
                  </a:lnTo>
                  <a:lnTo>
                    <a:pt x="85785" y="113671"/>
                  </a:lnTo>
                  <a:lnTo>
                    <a:pt x="86276" y="113519"/>
                  </a:lnTo>
                  <a:lnTo>
                    <a:pt x="86677" y="113216"/>
                  </a:lnTo>
                  <a:lnTo>
                    <a:pt x="86900" y="112760"/>
                  </a:lnTo>
                  <a:lnTo>
                    <a:pt x="86990" y="112102"/>
                  </a:lnTo>
                  <a:lnTo>
                    <a:pt x="87525" y="112152"/>
                  </a:lnTo>
                  <a:lnTo>
                    <a:pt x="88016" y="112254"/>
                  </a:lnTo>
                  <a:lnTo>
                    <a:pt x="88551" y="112355"/>
                  </a:lnTo>
                  <a:lnTo>
                    <a:pt x="89042" y="112507"/>
                  </a:lnTo>
                  <a:lnTo>
                    <a:pt x="89532" y="112709"/>
                  </a:lnTo>
                  <a:lnTo>
                    <a:pt x="90023" y="112912"/>
                  </a:lnTo>
                  <a:lnTo>
                    <a:pt x="90514" y="113165"/>
                  </a:lnTo>
                  <a:lnTo>
                    <a:pt x="90960" y="113418"/>
                  </a:lnTo>
                  <a:lnTo>
                    <a:pt x="91406" y="113722"/>
                  </a:lnTo>
                  <a:lnTo>
                    <a:pt x="91852" y="114026"/>
                  </a:lnTo>
                  <a:lnTo>
                    <a:pt x="92343" y="113519"/>
                  </a:lnTo>
                  <a:lnTo>
                    <a:pt x="92700" y="112962"/>
                  </a:lnTo>
                  <a:lnTo>
                    <a:pt x="92878" y="112406"/>
                  </a:lnTo>
                  <a:lnTo>
                    <a:pt x="92923" y="111798"/>
                  </a:lnTo>
                  <a:lnTo>
                    <a:pt x="92923" y="111241"/>
                  </a:lnTo>
                  <a:lnTo>
                    <a:pt x="92923" y="110633"/>
                  </a:lnTo>
                  <a:lnTo>
                    <a:pt x="92878" y="110076"/>
                  </a:lnTo>
                  <a:lnTo>
                    <a:pt x="92878" y="109469"/>
                  </a:lnTo>
                  <a:lnTo>
                    <a:pt x="92967" y="108811"/>
                  </a:lnTo>
                  <a:lnTo>
                    <a:pt x="93146" y="108203"/>
                  </a:lnTo>
                  <a:lnTo>
                    <a:pt x="93369" y="108355"/>
                  </a:lnTo>
                  <a:lnTo>
                    <a:pt x="93547" y="108557"/>
                  </a:lnTo>
                  <a:lnTo>
                    <a:pt x="93681" y="108760"/>
                  </a:lnTo>
                  <a:lnTo>
                    <a:pt x="93770" y="108962"/>
                  </a:lnTo>
                  <a:lnTo>
                    <a:pt x="93815" y="109216"/>
                  </a:lnTo>
                  <a:lnTo>
                    <a:pt x="93859" y="109469"/>
                  </a:lnTo>
                  <a:lnTo>
                    <a:pt x="93859" y="109722"/>
                  </a:lnTo>
                  <a:lnTo>
                    <a:pt x="93859" y="109975"/>
                  </a:lnTo>
                  <a:lnTo>
                    <a:pt x="93859" y="110228"/>
                  </a:lnTo>
                  <a:lnTo>
                    <a:pt x="93859" y="110481"/>
                  </a:lnTo>
                  <a:lnTo>
                    <a:pt x="94127" y="111292"/>
                  </a:lnTo>
                  <a:lnTo>
                    <a:pt x="94529" y="111849"/>
                  </a:lnTo>
                  <a:lnTo>
                    <a:pt x="95019" y="112254"/>
                  </a:lnTo>
                  <a:lnTo>
                    <a:pt x="95555" y="112507"/>
                  </a:lnTo>
                  <a:lnTo>
                    <a:pt x="96179" y="112659"/>
                  </a:lnTo>
                  <a:lnTo>
                    <a:pt x="96804" y="112709"/>
                  </a:lnTo>
                  <a:lnTo>
                    <a:pt x="97473" y="112811"/>
                  </a:lnTo>
                  <a:lnTo>
                    <a:pt x="98142" y="112861"/>
                  </a:lnTo>
                  <a:lnTo>
                    <a:pt x="98811" y="113013"/>
                  </a:lnTo>
                  <a:lnTo>
                    <a:pt x="99436" y="113216"/>
                  </a:lnTo>
                  <a:lnTo>
                    <a:pt x="100016" y="113671"/>
                  </a:lnTo>
                  <a:lnTo>
                    <a:pt x="100551" y="114127"/>
                  </a:lnTo>
                  <a:lnTo>
                    <a:pt x="100997" y="114684"/>
                  </a:lnTo>
                  <a:lnTo>
                    <a:pt x="101398" y="115292"/>
                  </a:lnTo>
                  <a:lnTo>
                    <a:pt x="101800" y="115899"/>
                  </a:lnTo>
                  <a:lnTo>
                    <a:pt x="102157" y="116557"/>
                  </a:lnTo>
                  <a:lnTo>
                    <a:pt x="102558" y="117165"/>
                  </a:lnTo>
                  <a:lnTo>
                    <a:pt x="102960" y="117823"/>
                  </a:lnTo>
                  <a:lnTo>
                    <a:pt x="103361" y="118481"/>
                  </a:lnTo>
                  <a:lnTo>
                    <a:pt x="103852" y="119038"/>
                  </a:lnTo>
                  <a:lnTo>
                    <a:pt x="104789" y="119241"/>
                  </a:lnTo>
                  <a:lnTo>
                    <a:pt x="105770" y="119444"/>
                  </a:lnTo>
                  <a:lnTo>
                    <a:pt x="106796" y="119697"/>
                  </a:lnTo>
                  <a:lnTo>
                    <a:pt x="107867" y="119950"/>
                  </a:lnTo>
                  <a:lnTo>
                    <a:pt x="108893" y="120102"/>
                  </a:lnTo>
                  <a:lnTo>
                    <a:pt x="109919" y="120203"/>
                  </a:lnTo>
                  <a:lnTo>
                    <a:pt x="110900" y="120152"/>
                  </a:lnTo>
                  <a:lnTo>
                    <a:pt x="111837" y="120000"/>
                  </a:lnTo>
                  <a:lnTo>
                    <a:pt x="112685" y="119646"/>
                  </a:lnTo>
                  <a:lnTo>
                    <a:pt x="113398" y="119038"/>
                  </a:lnTo>
                  <a:lnTo>
                    <a:pt x="113577" y="118026"/>
                  </a:lnTo>
                  <a:lnTo>
                    <a:pt x="114023" y="117165"/>
                  </a:lnTo>
                  <a:lnTo>
                    <a:pt x="114692" y="116456"/>
                  </a:lnTo>
                  <a:lnTo>
                    <a:pt x="115406" y="115849"/>
                  </a:lnTo>
                  <a:lnTo>
                    <a:pt x="116164" y="115292"/>
                  </a:lnTo>
                  <a:lnTo>
                    <a:pt x="116878" y="114684"/>
                  </a:lnTo>
                  <a:lnTo>
                    <a:pt x="117413" y="113975"/>
                  </a:lnTo>
                  <a:lnTo>
                    <a:pt x="117681" y="113165"/>
                  </a:lnTo>
                  <a:lnTo>
                    <a:pt x="117636" y="112102"/>
                  </a:lnTo>
                  <a:lnTo>
                    <a:pt x="117146" y="110785"/>
                  </a:lnTo>
                  <a:lnTo>
                    <a:pt x="118216" y="109671"/>
                  </a:lnTo>
                  <a:lnTo>
                    <a:pt x="118752" y="108456"/>
                  </a:lnTo>
                  <a:lnTo>
                    <a:pt x="118930" y="107241"/>
                  </a:lnTo>
                  <a:lnTo>
                    <a:pt x="118796" y="105925"/>
                  </a:lnTo>
                  <a:lnTo>
                    <a:pt x="118484" y="104659"/>
                  </a:lnTo>
                  <a:lnTo>
                    <a:pt x="118127" y="103342"/>
                  </a:lnTo>
                  <a:lnTo>
                    <a:pt x="117815" y="101975"/>
                  </a:lnTo>
                  <a:lnTo>
                    <a:pt x="117681" y="100659"/>
                  </a:lnTo>
                  <a:lnTo>
                    <a:pt x="117770" y="99342"/>
                  </a:lnTo>
                  <a:lnTo>
                    <a:pt x="118261" y="97975"/>
                  </a:lnTo>
                  <a:lnTo>
                    <a:pt x="117859" y="97216"/>
                  </a:lnTo>
                  <a:lnTo>
                    <a:pt x="117369" y="96760"/>
                  </a:lnTo>
                  <a:lnTo>
                    <a:pt x="116789" y="96507"/>
                  </a:lnTo>
                  <a:lnTo>
                    <a:pt x="116164" y="96406"/>
                  </a:lnTo>
                  <a:lnTo>
                    <a:pt x="115495" y="96456"/>
                  </a:lnTo>
                  <a:lnTo>
                    <a:pt x="114826" y="96507"/>
                  </a:lnTo>
                  <a:lnTo>
                    <a:pt x="114157" y="96507"/>
                  </a:lnTo>
                  <a:lnTo>
                    <a:pt x="113532" y="96406"/>
                  </a:lnTo>
                  <a:lnTo>
                    <a:pt x="112952" y="96203"/>
                  </a:lnTo>
                  <a:lnTo>
                    <a:pt x="112417" y="95747"/>
                  </a:lnTo>
                  <a:lnTo>
                    <a:pt x="111793" y="94481"/>
                  </a:lnTo>
                  <a:lnTo>
                    <a:pt x="111569" y="93216"/>
                  </a:lnTo>
                  <a:lnTo>
                    <a:pt x="111614" y="91950"/>
                  </a:lnTo>
                  <a:lnTo>
                    <a:pt x="111882" y="90684"/>
                  </a:lnTo>
                  <a:lnTo>
                    <a:pt x="112283" y="89469"/>
                  </a:lnTo>
                  <a:lnTo>
                    <a:pt x="112819" y="88254"/>
                  </a:lnTo>
                  <a:lnTo>
                    <a:pt x="113354" y="87038"/>
                  </a:lnTo>
                  <a:lnTo>
                    <a:pt x="113845" y="85874"/>
                  </a:lnTo>
                  <a:lnTo>
                    <a:pt x="114201" y="84709"/>
                  </a:lnTo>
                  <a:lnTo>
                    <a:pt x="114425" y="83595"/>
                  </a:lnTo>
                  <a:lnTo>
                    <a:pt x="114201" y="83545"/>
                  </a:lnTo>
                  <a:lnTo>
                    <a:pt x="114023" y="83545"/>
                  </a:lnTo>
                  <a:lnTo>
                    <a:pt x="113845" y="83595"/>
                  </a:lnTo>
                  <a:lnTo>
                    <a:pt x="113666" y="83697"/>
                  </a:lnTo>
                  <a:lnTo>
                    <a:pt x="113488" y="83798"/>
                  </a:lnTo>
                  <a:lnTo>
                    <a:pt x="113354" y="83899"/>
                  </a:lnTo>
                  <a:lnTo>
                    <a:pt x="113175" y="84051"/>
                  </a:lnTo>
                  <a:lnTo>
                    <a:pt x="113042" y="84152"/>
                  </a:lnTo>
                  <a:lnTo>
                    <a:pt x="112863" y="84304"/>
                  </a:lnTo>
                  <a:lnTo>
                    <a:pt x="112685" y="84406"/>
                  </a:lnTo>
                  <a:lnTo>
                    <a:pt x="112016" y="83545"/>
                  </a:lnTo>
                  <a:lnTo>
                    <a:pt x="111436" y="82684"/>
                  </a:lnTo>
                  <a:lnTo>
                    <a:pt x="110856" y="81823"/>
                  </a:lnTo>
                  <a:lnTo>
                    <a:pt x="110365" y="80962"/>
                  </a:lnTo>
                  <a:lnTo>
                    <a:pt x="109874" y="80051"/>
                  </a:lnTo>
                  <a:lnTo>
                    <a:pt x="109428" y="79140"/>
                  </a:lnTo>
                  <a:lnTo>
                    <a:pt x="108938" y="78228"/>
                  </a:lnTo>
                  <a:lnTo>
                    <a:pt x="108447" y="77317"/>
                  </a:lnTo>
                  <a:lnTo>
                    <a:pt x="107867" y="76406"/>
                  </a:lnTo>
                  <a:lnTo>
                    <a:pt x="107287" y="75494"/>
                  </a:lnTo>
                  <a:lnTo>
                    <a:pt x="106796" y="75444"/>
                  </a:lnTo>
                  <a:lnTo>
                    <a:pt x="106306" y="75494"/>
                  </a:lnTo>
                  <a:lnTo>
                    <a:pt x="105859" y="75595"/>
                  </a:lnTo>
                  <a:lnTo>
                    <a:pt x="105413" y="75747"/>
                  </a:lnTo>
                  <a:lnTo>
                    <a:pt x="105012" y="75950"/>
                  </a:lnTo>
                  <a:lnTo>
                    <a:pt x="104610" y="76203"/>
                  </a:lnTo>
                  <a:lnTo>
                    <a:pt x="104209" y="76456"/>
                  </a:lnTo>
                  <a:lnTo>
                    <a:pt x="103852" y="76760"/>
                  </a:lnTo>
                  <a:lnTo>
                    <a:pt x="103495" y="77064"/>
                  </a:lnTo>
                  <a:lnTo>
                    <a:pt x="103138" y="77418"/>
                  </a:lnTo>
                  <a:lnTo>
                    <a:pt x="101978" y="77570"/>
                  </a:lnTo>
                  <a:lnTo>
                    <a:pt x="100685" y="77519"/>
                  </a:lnTo>
                  <a:lnTo>
                    <a:pt x="99302" y="77418"/>
                  </a:lnTo>
                  <a:lnTo>
                    <a:pt x="97919" y="77317"/>
                  </a:lnTo>
                  <a:lnTo>
                    <a:pt x="96581" y="77216"/>
                  </a:lnTo>
                  <a:lnTo>
                    <a:pt x="95332" y="77266"/>
                  </a:lnTo>
                  <a:lnTo>
                    <a:pt x="94172" y="77519"/>
                  </a:lnTo>
                  <a:lnTo>
                    <a:pt x="93190" y="78026"/>
                  </a:lnTo>
                  <a:lnTo>
                    <a:pt x="92387" y="78887"/>
                  </a:lnTo>
                  <a:lnTo>
                    <a:pt x="91852" y="80152"/>
                  </a:lnTo>
                  <a:lnTo>
                    <a:pt x="91584" y="80254"/>
                  </a:lnTo>
                  <a:lnTo>
                    <a:pt x="91317" y="80254"/>
                  </a:lnTo>
                  <a:lnTo>
                    <a:pt x="91049" y="80203"/>
                  </a:lnTo>
                  <a:lnTo>
                    <a:pt x="90781" y="80102"/>
                  </a:lnTo>
                  <a:lnTo>
                    <a:pt x="90558" y="80000"/>
                  </a:lnTo>
                  <a:lnTo>
                    <a:pt x="90291" y="79899"/>
                  </a:lnTo>
                  <a:lnTo>
                    <a:pt x="90068" y="79747"/>
                  </a:lnTo>
                  <a:lnTo>
                    <a:pt x="89889" y="79595"/>
                  </a:lnTo>
                  <a:lnTo>
                    <a:pt x="89666" y="79494"/>
                  </a:lnTo>
                  <a:lnTo>
                    <a:pt x="89443" y="79342"/>
                  </a:lnTo>
                  <a:lnTo>
                    <a:pt x="89622" y="78127"/>
                  </a:lnTo>
                  <a:lnTo>
                    <a:pt x="89622" y="76912"/>
                  </a:lnTo>
                  <a:lnTo>
                    <a:pt x="89443" y="75798"/>
                  </a:lnTo>
                  <a:lnTo>
                    <a:pt x="89175" y="74633"/>
                  </a:lnTo>
                  <a:lnTo>
                    <a:pt x="88863" y="73469"/>
                  </a:lnTo>
                  <a:lnTo>
                    <a:pt x="88596" y="72355"/>
                  </a:lnTo>
                  <a:lnTo>
                    <a:pt x="88328" y="71190"/>
                  </a:lnTo>
                  <a:lnTo>
                    <a:pt x="88194" y="69975"/>
                  </a:lnTo>
                  <a:lnTo>
                    <a:pt x="88194" y="68709"/>
                  </a:lnTo>
                  <a:lnTo>
                    <a:pt x="88417" y="67393"/>
                  </a:lnTo>
                  <a:lnTo>
                    <a:pt x="88149" y="66380"/>
                  </a:lnTo>
                  <a:lnTo>
                    <a:pt x="87659" y="65570"/>
                  </a:lnTo>
                  <a:lnTo>
                    <a:pt x="87079" y="64912"/>
                  </a:lnTo>
                  <a:lnTo>
                    <a:pt x="86365" y="64355"/>
                  </a:lnTo>
                  <a:lnTo>
                    <a:pt x="85651" y="63849"/>
                  </a:lnTo>
                  <a:lnTo>
                    <a:pt x="84938" y="63292"/>
                  </a:lnTo>
                  <a:lnTo>
                    <a:pt x="84358" y="62684"/>
                  </a:lnTo>
                  <a:lnTo>
                    <a:pt x="83867" y="61975"/>
                  </a:lnTo>
                  <a:lnTo>
                    <a:pt x="83599" y="61064"/>
                  </a:lnTo>
                  <a:lnTo>
                    <a:pt x="83599" y="59899"/>
                  </a:lnTo>
                  <a:lnTo>
                    <a:pt x="82752" y="60102"/>
                  </a:lnTo>
                  <a:lnTo>
                    <a:pt x="81904" y="60254"/>
                  </a:lnTo>
                  <a:lnTo>
                    <a:pt x="81101" y="60304"/>
                  </a:lnTo>
                  <a:lnTo>
                    <a:pt x="80343" y="60304"/>
                  </a:lnTo>
                  <a:lnTo>
                    <a:pt x="79584" y="60203"/>
                  </a:lnTo>
                  <a:lnTo>
                    <a:pt x="78871" y="60051"/>
                  </a:lnTo>
                  <a:lnTo>
                    <a:pt x="78201" y="59747"/>
                  </a:lnTo>
                  <a:lnTo>
                    <a:pt x="77577" y="59292"/>
                  </a:lnTo>
                  <a:lnTo>
                    <a:pt x="76997" y="58735"/>
                  </a:lnTo>
                  <a:lnTo>
                    <a:pt x="76462" y="57975"/>
                  </a:lnTo>
                  <a:lnTo>
                    <a:pt x="76952" y="57722"/>
                  </a:lnTo>
                  <a:lnTo>
                    <a:pt x="77532" y="57469"/>
                  </a:lnTo>
                  <a:lnTo>
                    <a:pt x="78068" y="57266"/>
                  </a:lnTo>
                  <a:lnTo>
                    <a:pt x="78648" y="57064"/>
                  </a:lnTo>
                  <a:lnTo>
                    <a:pt x="79227" y="56861"/>
                  </a:lnTo>
                  <a:lnTo>
                    <a:pt x="79763" y="56608"/>
                  </a:lnTo>
                  <a:lnTo>
                    <a:pt x="80343" y="56355"/>
                  </a:lnTo>
                  <a:lnTo>
                    <a:pt x="80878" y="56051"/>
                  </a:lnTo>
                  <a:lnTo>
                    <a:pt x="81369" y="55646"/>
                  </a:lnTo>
                  <a:lnTo>
                    <a:pt x="81859" y="55241"/>
                  </a:lnTo>
                  <a:lnTo>
                    <a:pt x="82216" y="54633"/>
                  </a:lnTo>
                  <a:lnTo>
                    <a:pt x="82529" y="54026"/>
                  </a:lnTo>
                  <a:lnTo>
                    <a:pt x="82841" y="53469"/>
                  </a:lnTo>
                  <a:lnTo>
                    <a:pt x="83109" y="52861"/>
                  </a:lnTo>
                  <a:lnTo>
                    <a:pt x="83332" y="52203"/>
                  </a:lnTo>
                  <a:lnTo>
                    <a:pt x="83510" y="51545"/>
                  </a:lnTo>
                  <a:lnTo>
                    <a:pt x="83599" y="50887"/>
                  </a:lnTo>
                  <a:lnTo>
                    <a:pt x="83688" y="50127"/>
                  </a:lnTo>
                  <a:lnTo>
                    <a:pt x="83688" y="49368"/>
                  </a:lnTo>
                  <a:lnTo>
                    <a:pt x="83599" y="48557"/>
                  </a:lnTo>
                  <a:lnTo>
                    <a:pt x="84135" y="47697"/>
                  </a:lnTo>
                  <a:lnTo>
                    <a:pt x="84358" y="46887"/>
                  </a:lnTo>
                  <a:lnTo>
                    <a:pt x="84313" y="46178"/>
                  </a:lnTo>
                  <a:lnTo>
                    <a:pt x="84090" y="45519"/>
                  </a:lnTo>
                  <a:lnTo>
                    <a:pt x="83688" y="44861"/>
                  </a:lnTo>
                  <a:lnTo>
                    <a:pt x="83287" y="44203"/>
                  </a:lnTo>
                  <a:lnTo>
                    <a:pt x="82930" y="43494"/>
                  </a:lnTo>
                  <a:lnTo>
                    <a:pt x="82707" y="42735"/>
                  </a:lnTo>
                  <a:lnTo>
                    <a:pt x="82662" y="41823"/>
                  </a:lnTo>
                  <a:lnTo>
                    <a:pt x="82885" y="40811"/>
                  </a:lnTo>
                  <a:lnTo>
                    <a:pt x="82841" y="39393"/>
                  </a:lnTo>
                  <a:lnTo>
                    <a:pt x="82529" y="38127"/>
                  </a:lnTo>
                  <a:lnTo>
                    <a:pt x="82082" y="36962"/>
                  </a:lnTo>
                  <a:lnTo>
                    <a:pt x="81413" y="35899"/>
                  </a:lnTo>
                  <a:lnTo>
                    <a:pt x="80655" y="34887"/>
                  </a:lnTo>
                  <a:lnTo>
                    <a:pt x="79852" y="34026"/>
                  </a:lnTo>
                  <a:lnTo>
                    <a:pt x="78960" y="33216"/>
                  </a:lnTo>
                  <a:lnTo>
                    <a:pt x="78068" y="32456"/>
                  </a:lnTo>
                  <a:lnTo>
                    <a:pt x="77220" y="31747"/>
                  </a:lnTo>
                  <a:lnTo>
                    <a:pt x="76462" y="31089"/>
                  </a:lnTo>
                  <a:lnTo>
                    <a:pt x="75436" y="31292"/>
                  </a:lnTo>
                  <a:lnTo>
                    <a:pt x="74454" y="31747"/>
                  </a:lnTo>
                  <a:lnTo>
                    <a:pt x="73517" y="32254"/>
                  </a:lnTo>
                  <a:lnTo>
                    <a:pt x="72581" y="32912"/>
                  </a:lnTo>
                  <a:lnTo>
                    <a:pt x="71644" y="33469"/>
                  </a:lnTo>
                  <a:lnTo>
                    <a:pt x="70752" y="34026"/>
                  </a:lnTo>
                  <a:lnTo>
                    <a:pt x="69815" y="34380"/>
                  </a:lnTo>
                  <a:lnTo>
                    <a:pt x="68878" y="34532"/>
                  </a:lnTo>
                  <a:lnTo>
                    <a:pt x="67897" y="34380"/>
                  </a:lnTo>
                  <a:lnTo>
                    <a:pt x="66871" y="33823"/>
                  </a:lnTo>
                  <a:lnTo>
                    <a:pt x="67361" y="32406"/>
                  </a:lnTo>
                  <a:lnTo>
                    <a:pt x="67763" y="30887"/>
                  </a:lnTo>
                  <a:lnTo>
                    <a:pt x="68120" y="29317"/>
                  </a:lnTo>
                  <a:lnTo>
                    <a:pt x="68343" y="27697"/>
                  </a:lnTo>
                  <a:lnTo>
                    <a:pt x="68521" y="26026"/>
                  </a:lnTo>
                  <a:lnTo>
                    <a:pt x="68566" y="24355"/>
                  </a:lnTo>
                  <a:lnTo>
                    <a:pt x="68477" y="22684"/>
                  </a:lnTo>
                  <a:lnTo>
                    <a:pt x="68253" y="21064"/>
                  </a:lnTo>
                  <a:lnTo>
                    <a:pt x="67941" y="19444"/>
                  </a:lnTo>
                  <a:lnTo>
                    <a:pt x="67451" y="17975"/>
                  </a:lnTo>
                  <a:lnTo>
                    <a:pt x="61294" y="19393"/>
                  </a:lnTo>
                  <a:lnTo>
                    <a:pt x="59733" y="19494"/>
                  </a:lnTo>
                  <a:lnTo>
                    <a:pt x="58395" y="19089"/>
                  </a:lnTo>
                  <a:lnTo>
                    <a:pt x="57280" y="18279"/>
                  </a:lnTo>
                  <a:lnTo>
                    <a:pt x="56253" y="17216"/>
                  </a:lnTo>
                  <a:lnTo>
                    <a:pt x="55272" y="16000"/>
                  </a:lnTo>
                  <a:lnTo>
                    <a:pt x="54291" y="14785"/>
                  </a:lnTo>
                  <a:lnTo>
                    <a:pt x="53309" y="13722"/>
                  </a:lnTo>
                  <a:lnTo>
                    <a:pt x="52149" y="12861"/>
                  </a:lnTo>
                  <a:lnTo>
                    <a:pt x="50856" y="12406"/>
                  </a:lnTo>
                  <a:lnTo>
                    <a:pt x="49339" y="12456"/>
                  </a:lnTo>
                  <a:lnTo>
                    <a:pt x="49339" y="6633"/>
                  </a:lnTo>
                  <a:lnTo>
                    <a:pt x="48447" y="3950"/>
                  </a:lnTo>
                  <a:lnTo>
                    <a:pt x="47153" y="2330"/>
                  </a:lnTo>
                  <a:lnTo>
                    <a:pt x="45592" y="1519"/>
                  </a:lnTo>
                  <a:lnTo>
                    <a:pt x="43807" y="1317"/>
                  </a:lnTo>
                  <a:lnTo>
                    <a:pt x="41889" y="1469"/>
                  </a:lnTo>
                  <a:lnTo>
                    <a:pt x="39882" y="1823"/>
                  </a:lnTo>
                  <a:lnTo>
                    <a:pt x="37874" y="2076"/>
                  </a:lnTo>
                  <a:lnTo>
                    <a:pt x="35956" y="2127"/>
                  </a:lnTo>
                  <a:lnTo>
                    <a:pt x="34172" y="1621"/>
                  </a:lnTo>
                  <a:lnTo>
                    <a:pt x="32610" y="456"/>
                  </a:lnTo>
                  <a:lnTo>
                    <a:pt x="31674" y="1418"/>
                  </a:lnTo>
                  <a:lnTo>
                    <a:pt x="30558" y="2330"/>
                  </a:lnTo>
                  <a:lnTo>
                    <a:pt x="29354" y="3241"/>
                  </a:lnTo>
                  <a:lnTo>
                    <a:pt x="28060" y="4102"/>
                  </a:lnTo>
                  <a:lnTo>
                    <a:pt x="26811" y="5013"/>
                  </a:lnTo>
                  <a:lnTo>
                    <a:pt x="25651" y="6026"/>
                  </a:lnTo>
                  <a:lnTo>
                    <a:pt x="24581" y="7089"/>
                  </a:lnTo>
                  <a:lnTo>
                    <a:pt x="23688" y="8355"/>
                  </a:lnTo>
                  <a:lnTo>
                    <a:pt x="23019" y="9722"/>
                  </a:lnTo>
                  <a:lnTo>
                    <a:pt x="22618" y="11292"/>
                  </a:lnTo>
                  <a:lnTo>
                    <a:pt x="22082" y="8861"/>
                  </a:lnTo>
                  <a:lnTo>
                    <a:pt x="21101" y="6887"/>
                  </a:lnTo>
                  <a:lnTo>
                    <a:pt x="19852" y="5368"/>
                  </a:lnTo>
                  <a:lnTo>
                    <a:pt x="18335" y="4152"/>
                  </a:lnTo>
                  <a:lnTo>
                    <a:pt x="16596" y="3190"/>
                  </a:lnTo>
                  <a:lnTo>
                    <a:pt x="14722" y="2481"/>
                  </a:lnTo>
                  <a:lnTo>
                    <a:pt x="12804" y="1874"/>
                  </a:lnTo>
                  <a:lnTo>
                    <a:pt x="10841" y="1266"/>
                  </a:lnTo>
                  <a:lnTo>
                    <a:pt x="8967" y="659"/>
                  </a:lnTo>
                  <a:lnTo>
                    <a:pt x="7227" y="0"/>
                  </a:lnTo>
                  <a:close/>
                </a:path>
              </a:pathLst>
            </a:custGeom>
            <a:solidFill>
              <a:srgbClr val="52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17"/>
            <p:cNvSpPr/>
            <p:nvPr/>
          </p:nvSpPr>
          <p:spPr>
            <a:xfrm>
              <a:off x="149425" y="36700"/>
              <a:ext cx="335725" cy="317750"/>
            </a:xfrm>
            <a:custGeom>
              <a:rect b="b" l="l" r="r" t="t"/>
              <a:pathLst>
                <a:path extrusionOk="0" h="12710" w="13429">
                  <a:moveTo>
                    <a:pt x="2677" y="0"/>
                  </a:moveTo>
                  <a:lnTo>
                    <a:pt x="1696" y="203"/>
                  </a:lnTo>
                  <a:lnTo>
                    <a:pt x="804" y="709"/>
                  </a:lnTo>
                  <a:lnTo>
                    <a:pt x="1" y="1519"/>
                  </a:lnTo>
                  <a:lnTo>
                    <a:pt x="1" y="2026"/>
                  </a:lnTo>
                  <a:lnTo>
                    <a:pt x="90" y="2380"/>
                  </a:lnTo>
                  <a:lnTo>
                    <a:pt x="313" y="2633"/>
                  </a:lnTo>
                  <a:lnTo>
                    <a:pt x="581" y="2785"/>
                  </a:lnTo>
                  <a:lnTo>
                    <a:pt x="893" y="2836"/>
                  </a:lnTo>
                  <a:lnTo>
                    <a:pt x="1250" y="2937"/>
                  </a:lnTo>
                  <a:lnTo>
                    <a:pt x="1607" y="3038"/>
                  </a:lnTo>
                  <a:lnTo>
                    <a:pt x="1919" y="3190"/>
                  </a:lnTo>
                  <a:lnTo>
                    <a:pt x="2231" y="3443"/>
                  </a:lnTo>
                  <a:lnTo>
                    <a:pt x="2454" y="3798"/>
                  </a:lnTo>
                  <a:lnTo>
                    <a:pt x="3034" y="5266"/>
                  </a:lnTo>
                  <a:lnTo>
                    <a:pt x="3882" y="6532"/>
                  </a:lnTo>
                  <a:lnTo>
                    <a:pt x="4908" y="7545"/>
                  </a:lnTo>
                  <a:lnTo>
                    <a:pt x="6023" y="8405"/>
                  </a:lnTo>
                  <a:lnTo>
                    <a:pt x="7272" y="9165"/>
                  </a:lnTo>
                  <a:lnTo>
                    <a:pt x="8610" y="9874"/>
                  </a:lnTo>
                  <a:lnTo>
                    <a:pt x="9904" y="10532"/>
                  </a:lnTo>
                  <a:lnTo>
                    <a:pt x="11198" y="11190"/>
                  </a:lnTo>
                  <a:lnTo>
                    <a:pt x="12358" y="11899"/>
                  </a:lnTo>
                  <a:lnTo>
                    <a:pt x="13428" y="12709"/>
                  </a:lnTo>
                  <a:lnTo>
                    <a:pt x="13428" y="12709"/>
                  </a:lnTo>
                  <a:lnTo>
                    <a:pt x="13384" y="11595"/>
                  </a:lnTo>
                  <a:lnTo>
                    <a:pt x="13161" y="10583"/>
                  </a:lnTo>
                  <a:lnTo>
                    <a:pt x="12848" y="9570"/>
                  </a:lnTo>
                  <a:lnTo>
                    <a:pt x="12402" y="8659"/>
                  </a:lnTo>
                  <a:lnTo>
                    <a:pt x="11911" y="7798"/>
                  </a:lnTo>
                  <a:lnTo>
                    <a:pt x="11332" y="6937"/>
                  </a:lnTo>
                  <a:lnTo>
                    <a:pt x="10796" y="6127"/>
                  </a:lnTo>
                  <a:lnTo>
                    <a:pt x="10216" y="5266"/>
                  </a:lnTo>
                  <a:lnTo>
                    <a:pt x="9726" y="4405"/>
                  </a:lnTo>
                  <a:lnTo>
                    <a:pt x="9280" y="3443"/>
                  </a:lnTo>
                  <a:lnTo>
                    <a:pt x="9280" y="3494"/>
                  </a:lnTo>
                  <a:lnTo>
                    <a:pt x="8521" y="2633"/>
                  </a:lnTo>
                  <a:lnTo>
                    <a:pt x="7674" y="1874"/>
                  </a:lnTo>
                  <a:lnTo>
                    <a:pt x="6737" y="1165"/>
                  </a:lnTo>
                  <a:lnTo>
                    <a:pt x="5755" y="608"/>
                  </a:lnTo>
                  <a:lnTo>
                    <a:pt x="4685" y="203"/>
                  </a:lnTo>
                  <a:lnTo>
                    <a:pt x="3659" y="0"/>
                  </a:lnTo>
                  <a:close/>
                </a:path>
              </a:pathLst>
            </a:custGeom>
            <a:solidFill>
              <a:srgbClr val="FF17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17"/>
            <p:cNvSpPr/>
            <p:nvPr/>
          </p:nvSpPr>
          <p:spPr>
            <a:xfrm>
              <a:off x="622300" y="97450"/>
              <a:ext cx="549825" cy="625350"/>
            </a:xfrm>
            <a:custGeom>
              <a:rect b="b" l="l" r="r" t="t"/>
              <a:pathLst>
                <a:path extrusionOk="0" h="25014" w="21993">
                  <a:moveTo>
                    <a:pt x="7495" y="1"/>
                  </a:moveTo>
                  <a:lnTo>
                    <a:pt x="6112" y="51"/>
                  </a:lnTo>
                  <a:lnTo>
                    <a:pt x="4773" y="558"/>
                  </a:lnTo>
                  <a:lnTo>
                    <a:pt x="4104" y="1115"/>
                  </a:lnTo>
                  <a:lnTo>
                    <a:pt x="3391" y="1672"/>
                  </a:lnTo>
                  <a:lnTo>
                    <a:pt x="2632" y="2330"/>
                  </a:lnTo>
                  <a:lnTo>
                    <a:pt x="1874" y="3039"/>
                  </a:lnTo>
                  <a:lnTo>
                    <a:pt x="1205" y="3798"/>
                  </a:lnTo>
                  <a:lnTo>
                    <a:pt x="669" y="4608"/>
                  </a:lnTo>
                  <a:lnTo>
                    <a:pt x="223" y="5469"/>
                  </a:lnTo>
                  <a:lnTo>
                    <a:pt x="0" y="6380"/>
                  </a:lnTo>
                  <a:lnTo>
                    <a:pt x="0" y="7343"/>
                  </a:lnTo>
                  <a:lnTo>
                    <a:pt x="223" y="8355"/>
                  </a:lnTo>
                  <a:lnTo>
                    <a:pt x="1517" y="9621"/>
                  </a:lnTo>
                  <a:lnTo>
                    <a:pt x="2944" y="10786"/>
                  </a:lnTo>
                  <a:lnTo>
                    <a:pt x="4461" y="11849"/>
                  </a:lnTo>
                  <a:lnTo>
                    <a:pt x="6022" y="12861"/>
                  </a:lnTo>
                  <a:lnTo>
                    <a:pt x="7539" y="13874"/>
                  </a:lnTo>
                  <a:lnTo>
                    <a:pt x="9011" y="14988"/>
                  </a:lnTo>
                  <a:lnTo>
                    <a:pt x="10394" y="16254"/>
                  </a:lnTo>
                  <a:lnTo>
                    <a:pt x="11599" y="17621"/>
                  </a:lnTo>
                  <a:lnTo>
                    <a:pt x="12625" y="19241"/>
                  </a:lnTo>
                  <a:lnTo>
                    <a:pt x="13338" y="21165"/>
                  </a:lnTo>
                  <a:lnTo>
                    <a:pt x="14632" y="20507"/>
                  </a:lnTo>
                  <a:lnTo>
                    <a:pt x="14900" y="20811"/>
                  </a:lnTo>
                  <a:lnTo>
                    <a:pt x="15123" y="21165"/>
                  </a:lnTo>
                  <a:lnTo>
                    <a:pt x="15301" y="21520"/>
                  </a:lnTo>
                  <a:lnTo>
                    <a:pt x="15435" y="21925"/>
                  </a:lnTo>
                  <a:lnTo>
                    <a:pt x="15569" y="22330"/>
                  </a:lnTo>
                  <a:lnTo>
                    <a:pt x="15658" y="22735"/>
                  </a:lnTo>
                  <a:lnTo>
                    <a:pt x="15747" y="23140"/>
                  </a:lnTo>
                  <a:lnTo>
                    <a:pt x="15837" y="23596"/>
                  </a:lnTo>
                  <a:lnTo>
                    <a:pt x="15970" y="24001"/>
                  </a:lnTo>
                  <a:lnTo>
                    <a:pt x="16060" y="24406"/>
                  </a:lnTo>
                  <a:lnTo>
                    <a:pt x="16060" y="24001"/>
                  </a:lnTo>
                  <a:lnTo>
                    <a:pt x="16060" y="23646"/>
                  </a:lnTo>
                  <a:lnTo>
                    <a:pt x="16015" y="23292"/>
                  </a:lnTo>
                  <a:lnTo>
                    <a:pt x="16015" y="22988"/>
                  </a:lnTo>
                  <a:lnTo>
                    <a:pt x="15970" y="22634"/>
                  </a:lnTo>
                  <a:lnTo>
                    <a:pt x="15926" y="22330"/>
                  </a:lnTo>
                  <a:lnTo>
                    <a:pt x="15881" y="22026"/>
                  </a:lnTo>
                  <a:lnTo>
                    <a:pt x="15792" y="21722"/>
                  </a:lnTo>
                  <a:lnTo>
                    <a:pt x="15747" y="21418"/>
                  </a:lnTo>
                  <a:lnTo>
                    <a:pt x="15658" y="21165"/>
                  </a:lnTo>
                  <a:lnTo>
                    <a:pt x="16595" y="20406"/>
                  </a:lnTo>
                  <a:lnTo>
                    <a:pt x="17130" y="20203"/>
                  </a:lnTo>
                  <a:lnTo>
                    <a:pt x="17353" y="20355"/>
                  </a:lnTo>
                  <a:lnTo>
                    <a:pt x="17398" y="20861"/>
                  </a:lnTo>
                  <a:lnTo>
                    <a:pt x="17309" y="21570"/>
                  </a:lnTo>
                  <a:lnTo>
                    <a:pt x="17175" y="22431"/>
                  </a:lnTo>
                  <a:lnTo>
                    <a:pt x="17041" y="23292"/>
                  </a:lnTo>
                  <a:lnTo>
                    <a:pt x="17041" y="24051"/>
                  </a:lnTo>
                  <a:lnTo>
                    <a:pt x="17264" y="24659"/>
                  </a:lnTo>
                  <a:lnTo>
                    <a:pt x="17799" y="25013"/>
                  </a:lnTo>
                  <a:lnTo>
                    <a:pt x="17933" y="24861"/>
                  </a:lnTo>
                  <a:lnTo>
                    <a:pt x="18112" y="24659"/>
                  </a:lnTo>
                  <a:lnTo>
                    <a:pt x="18290" y="24456"/>
                  </a:lnTo>
                  <a:lnTo>
                    <a:pt x="18513" y="24305"/>
                  </a:lnTo>
                  <a:lnTo>
                    <a:pt x="18692" y="24102"/>
                  </a:lnTo>
                  <a:lnTo>
                    <a:pt x="18870" y="23849"/>
                  </a:lnTo>
                  <a:lnTo>
                    <a:pt x="19004" y="23646"/>
                  </a:lnTo>
                  <a:lnTo>
                    <a:pt x="19093" y="23393"/>
                  </a:lnTo>
                  <a:lnTo>
                    <a:pt x="19093" y="23089"/>
                  </a:lnTo>
                  <a:lnTo>
                    <a:pt x="19049" y="22786"/>
                  </a:lnTo>
                  <a:lnTo>
                    <a:pt x="18201" y="20760"/>
                  </a:lnTo>
                  <a:lnTo>
                    <a:pt x="17978" y="18887"/>
                  </a:lnTo>
                  <a:lnTo>
                    <a:pt x="18290" y="17064"/>
                  </a:lnTo>
                  <a:lnTo>
                    <a:pt x="18915" y="15292"/>
                  </a:lnTo>
                  <a:lnTo>
                    <a:pt x="19762" y="13520"/>
                  </a:lnTo>
                  <a:lnTo>
                    <a:pt x="20610" y="11697"/>
                  </a:lnTo>
                  <a:lnTo>
                    <a:pt x="21368" y="9874"/>
                  </a:lnTo>
                  <a:lnTo>
                    <a:pt x="21904" y="7899"/>
                  </a:lnTo>
                  <a:lnTo>
                    <a:pt x="21993" y="5874"/>
                  </a:lnTo>
                  <a:lnTo>
                    <a:pt x="21457" y="3646"/>
                  </a:lnTo>
                  <a:lnTo>
                    <a:pt x="21502" y="3646"/>
                  </a:lnTo>
                  <a:lnTo>
                    <a:pt x="19049" y="1064"/>
                  </a:lnTo>
                  <a:lnTo>
                    <a:pt x="17532" y="1722"/>
                  </a:lnTo>
                  <a:lnTo>
                    <a:pt x="16015" y="1975"/>
                  </a:lnTo>
                  <a:lnTo>
                    <a:pt x="14543" y="1874"/>
                  </a:lnTo>
                  <a:lnTo>
                    <a:pt x="13115" y="1520"/>
                  </a:lnTo>
                  <a:lnTo>
                    <a:pt x="11643" y="1064"/>
                  </a:lnTo>
                  <a:lnTo>
                    <a:pt x="10260" y="558"/>
                  </a:lnTo>
                  <a:lnTo>
                    <a:pt x="8878" y="203"/>
                  </a:lnTo>
                  <a:lnTo>
                    <a:pt x="7495" y="1"/>
                  </a:lnTo>
                  <a:close/>
                </a:path>
              </a:pathLst>
            </a:custGeom>
            <a:solidFill>
              <a:srgbClr val="FF17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17"/>
            <p:cNvSpPr/>
            <p:nvPr/>
          </p:nvSpPr>
          <p:spPr>
            <a:xfrm>
              <a:off x="35675" y="91125"/>
              <a:ext cx="249850" cy="381050"/>
            </a:xfrm>
            <a:custGeom>
              <a:rect b="b" l="l" r="r" t="t"/>
              <a:pathLst>
                <a:path extrusionOk="0" h="15242" w="9994">
                  <a:moveTo>
                    <a:pt x="2142" y="1"/>
                  </a:moveTo>
                  <a:lnTo>
                    <a:pt x="1651" y="608"/>
                  </a:lnTo>
                  <a:lnTo>
                    <a:pt x="1250" y="1317"/>
                  </a:lnTo>
                  <a:lnTo>
                    <a:pt x="848" y="2026"/>
                  </a:lnTo>
                  <a:lnTo>
                    <a:pt x="580" y="2836"/>
                  </a:lnTo>
                  <a:lnTo>
                    <a:pt x="313" y="3646"/>
                  </a:lnTo>
                  <a:lnTo>
                    <a:pt x="179" y="4507"/>
                  </a:lnTo>
                  <a:lnTo>
                    <a:pt x="45" y="5418"/>
                  </a:lnTo>
                  <a:lnTo>
                    <a:pt x="1" y="6380"/>
                  </a:lnTo>
                  <a:lnTo>
                    <a:pt x="45" y="7292"/>
                  </a:lnTo>
                  <a:lnTo>
                    <a:pt x="134" y="8254"/>
                  </a:lnTo>
                  <a:lnTo>
                    <a:pt x="402" y="9925"/>
                  </a:lnTo>
                  <a:lnTo>
                    <a:pt x="982" y="11190"/>
                  </a:lnTo>
                  <a:lnTo>
                    <a:pt x="1785" y="12203"/>
                  </a:lnTo>
                  <a:lnTo>
                    <a:pt x="2766" y="12912"/>
                  </a:lnTo>
                  <a:lnTo>
                    <a:pt x="3882" y="13469"/>
                  </a:lnTo>
                  <a:lnTo>
                    <a:pt x="5086" y="13874"/>
                  </a:lnTo>
                  <a:lnTo>
                    <a:pt x="6380" y="14178"/>
                  </a:lnTo>
                  <a:lnTo>
                    <a:pt x="7629" y="14482"/>
                  </a:lnTo>
                  <a:lnTo>
                    <a:pt x="8878" y="14836"/>
                  </a:lnTo>
                  <a:lnTo>
                    <a:pt x="9993" y="15241"/>
                  </a:lnTo>
                  <a:lnTo>
                    <a:pt x="9725" y="14532"/>
                  </a:lnTo>
                  <a:lnTo>
                    <a:pt x="9413" y="13874"/>
                  </a:lnTo>
                  <a:lnTo>
                    <a:pt x="9056" y="13368"/>
                  </a:lnTo>
                  <a:lnTo>
                    <a:pt x="8699" y="12861"/>
                  </a:lnTo>
                  <a:lnTo>
                    <a:pt x="8298" y="12406"/>
                  </a:lnTo>
                  <a:lnTo>
                    <a:pt x="7896" y="12001"/>
                  </a:lnTo>
                  <a:lnTo>
                    <a:pt x="7450" y="11596"/>
                  </a:lnTo>
                  <a:lnTo>
                    <a:pt x="6960" y="11190"/>
                  </a:lnTo>
                  <a:lnTo>
                    <a:pt x="6514" y="10735"/>
                  </a:lnTo>
                  <a:lnTo>
                    <a:pt x="5978" y="10228"/>
                  </a:lnTo>
                  <a:lnTo>
                    <a:pt x="5978" y="9317"/>
                  </a:lnTo>
                  <a:lnTo>
                    <a:pt x="5711" y="8507"/>
                  </a:lnTo>
                  <a:lnTo>
                    <a:pt x="5354" y="7697"/>
                  </a:lnTo>
                  <a:lnTo>
                    <a:pt x="4952" y="6937"/>
                  </a:lnTo>
                  <a:lnTo>
                    <a:pt x="4506" y="6228"/>
                  </a:lnTo>
                  <a:lnTo>
                    <a:pt x="4105" y="5469"/>
                  </a:lnTo>
                  <a:lnTo>
                    <a:pt x="3837" y="4659"/>
                  </a:lnTo>
                  <a:lnTo>
                    <a:pt x="3703" y="3849"/>
                  </a:lnTo>
                  <a:lnTo>
                    <a:pt x="3837" y="2937"/>
                  </a:lnTo>
                  <a:lnTo>
                    <a:pt x="4238" y="1925"/>
                  </a:lnTo>
                  <a:lnTo>
                    <a:pt x="4283" y="1975"/>
                  </a:lnTo>
                  <a:lnTo>
                    <a:pt x="4149" y="1722"/>
                  </a:lnTo>
                  <a:lnTo>
                    <a:pt x="3971" y="1469"/>
                  </a:lnTo>
                  <a:lnTo>
                    <a:pt x="3837" y="1216"/>
                  </a:lnTo>
                  <a:lnTo>
                    <a:pt x="3614" y="963"/>
                  </a:lnTo>
                  <a:lnTo>
                    <a:pt x="3435" y="659"/>
                  </a:lnTo>
                  <a:lnTo>
                    <a:pt x="3212" y="456"/>
                  </a:lnTo>
                  <a:lnTo>
                    <a:pt x="2945" y="254"/>
                  </a:lnTo>
                  <a:lnTo>
                    <a:pt x="2722" y="102"/>
                  </a:lnTo>
                  <a:lnTo>
                    <a:pt x="2409" y="1"/>
                  </a:lnTo>
                  <a:close/>
                </a:path>
              </a:pathLst>
            </a:custGeom>
            <a:solidFill>
              <a:srgbClr val="FF00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17"/>
            <p:cNvSpPr/>
            <p:nvPr/>
          </p:nvSpPr>
          <p:spPr>
            <a:xfrm>
              <a:off x="180650" y="160750"/>
              <a:ext cx="246500" cy="351925"/>
            </a:xfrm>
            <a:custGeom>
              <a:rect b="b" l="l" r="r" t="t"/>
              <a:pathLst>
                <a:path extrusionOk="0" h="14077" w="9860">
                  <a:moveTo>
                    <a:pt x="179" y="0"/>
                  </a:moveTo>
                  <a:lnTo>
                    <a:pt x="1" y="1621"/>
                  </a:lnTo>
                  <a:lnTo>
                    <a:pt x="224" y="3089"/>
                  </a:lnTo>
                  <a:lnTo>
                    <a:pt x="759" y="4405"/>
                  </a:lnTo>
                  <a:lnTo>
                    <a:pt x="1517" y="5722"/>
                  </a:lnTo>
                  <a:lnTo>
                    <a:pt x="2410" y="6988"/>
                  </a:lnTo>
                  <a:lnTo>
                    <a:pt x="3346" y="8254"/>
                  </a:lnTo>
                  <a:lnTo>
                    <a:pt x="4283" y="9519"/>
                  </a:lnTo>
                  <a:lnTo>
                    <a:pt x="5042" y="10937"/>
                  </a:lnTo>
                  <a:lnTo>
                    <a:pt x="5622" y="12405"/>
                  </a:lnTo>
                  <a:lnTo>
                    <a:pt x="5889" y="14076"/>
                  </a:lnTo>
                  <a:lnTo>
                    <a:pt x="6246" y="13874"/>
                  </a:lnTo>
                  <a:lnTo>
                    <a:pt x="6648" y="13722"/>
                  </a:lnTo>
                  <a:lnTo>
                    <a:pt x="7094" y="13671"/>
                  </a:lnTo>
                  <a:lnTo>
                    <a:pt x="8343" y="13671"/>
                  </a:lnTo>
                  <a:lnTo>
                    <a:pt x="8744" y="13570"/>
                  </a:lnTo>
                  <a:lnTo>
                    <a:pt x="9146" y="13469"/>
                  </a:lnTo>
                  <a:lnTo>
                    <a:pt x="9458" y="13165"/>
                  </a:lnTo>
                  <a:lnTo>
                    <a:pt x="9726" y="12760"/>
                  </a:lnTo>
                  <a:lnTo>
                    <a:pt x="9770" y="12760"/>
                  </a:lnTo>
                  <a:lnTo>
                    <a:pt x="9860" y="10583"/>
                  </a:lnTo>
                  <a:lnTo>
                    <a:pt x="9413" y="8861"/>
                  </a:lnTo>
                  <a:lnTo>
                    <a:pt x="8566" y="7595"/>
                  </a:lnTo>
                  <a:lnTo>
                    <a:pt x="7451" y="6583"/>
                  </a:lnTo>
                  <a:lnTo>
                    <a:pt x="6112" y="5773"/>
                  </a:lnTo>
                  <a:lnTo>
                    <a:pt x="4685" y="5013"/>
                  </a:lnTo>
                  <a:lnTo>
                    <a:pt x="3257" y="4152"/>
                  </a:lnTo>
                  <a:lnTo>
                    <a:pt x="1964" y="3140"/>
                  </a:lnTo>
                  <a:lnTo>
                    <a:pt x="893" y="1773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17"/>
            <p:cNvSpPr/>
            <p:nvPr/>
          </p:nvSpPr>
          <p:spPr>
            <a:xfrm>
              <a:off x="1073975" y="346825"/>
              <a:ext cx="621200" cy="1194950"/>
            </a:xfrm>
            <a:custGeom>
              <a:rect b="b" l="l" r="r" t="t"/>
              <a:pathLst>
                <a:path extrusionOk="0" h="47798" w="24848">
                  <a:moveTo>
                    <a:pt x="982" y="24152"/>
                  </a:moveTo>
                  <a:lnTo>
                    <a:pt x="2141" y="26380"/>
                  </a:lnTo>
                  <a:lnTo>
                    <a:pt x="2409" y="26076"/>
                  </a:lnTo>
                  <a:lnTo>
                    <a:pt x="2543" y="26038"/>
                  </a:lnTo>
                  <a:lnTo>
                    <a:pt x="2543" y="26038"/>
                  </a:lnTo>
                  <a:lnTo>
                    <a:pt x="2231" y="25773"/>
                  </a:lnTo>
                  <a:lnTo>
                    <a:pt x="1874" y="25418"/>
                  </a:lnTo>
                  <a:lnTo>
                    <a:pt x="1561" y="25013"/>
                  </a:lnTo>
                  <a:lnTo>
                    <a:pt x="1294" y="24557"/>
                  </a:lnTo>
                  <a:lnTo>
                    <a:pt x="982" y="24152"/>
                  </a:lnTo>
                  <a:close/>
                  <a:moveTo>
                    <a:pt x="2587" y="26026"/>
                  </a:moveTo>
                  <a:lnTo>
                    <a:pt x="2543" y="26038"/>
                  </a:lnTo>
                  <a:lnTo>
                    <a:pt x="2543" y="26038"/>
                  </a:lnTo>
                  <a:lnTo>
                    <a:pt x="2587" y="26076"/>
                  </a:lnTo>
                  <a:lnTo>
                    <a:pt x="2989" y="26380"/>
                  </a:lnTo>
                  <a:lnTo>
                    <a:pt x="3229" y="26489"/>
                  </a:lnTo>
                  <a:lnTo>
                    <a:pt x="3229" y="26489"/>
                  </a:lnTo>
                  <a:lnTo>
                    <a:pt x="3212" y="26431"/>
                  </a:lnTo>
                  <a:lnTo>
                    <a:pt x="3123" y="26330"/>
                  </a:lnTo>
                  <a:lnTo>
                    <a:pt x="3034" y="26228"/>
                  </a:lnTo>
                  <a:lnTo>
                    <a:pt x="2944" y="26127"/>
                  </a:lnTo>
                  <a:lnTo>
                    <a:pt x="2855" y="26026"/>
                  </a:lnTo>
                  <a:close/>
                  <a:moveTo>
                    <a:pt x="8298" y="0"/>
                  </a:moveTo>
                  <a:lnTo>
                    <a:pt x="7450" y="1418"/>
                  </a:lnTo>
                  <a:lnTo>
                    <a:pt x="6825" y="2937"/>
                  </a:lnTo>
                  <a:lnTo>
                    <a:pt x="6335" y="4557"/>
                  </a:lnTo>
                  <a:lnTo>
                    <a:pt x="5933" y="6178"/>
                  </a:lnTo>
                  <a:lnTo>
                    <a:pt x="5532" y="7849"/>
                  </a:lnTo>
                  <a:lnTo>
                    <a:pt x="5130" y="9469"/>
                  </a:lnTo>
                  <a:lnTo>
                    <a:pt x="4640" y="11038"/>
                  </a:lnTo>
                  <a:lnTo>
                    <a:pt x="4015" y="12507"/>
                  </a:lnTo>
                  <a:lnTo>
                    <a:pt x="3212" y="13874"/>
                  </a:lnTo>
                  <a:lnTo>
                    <a:pt x="2141" y="15038"/>
                  </a:lnTo>
                  <a:lnTo>
                    <a:pt x="982" y="15038"/>
                  </a:lnTo>
                  <a:lnTo>
                    <a:pt x="982" y="16355"/>
                  </a:lnTo>
                  <a:lnTo>
                    <a:pt x="1517" y="16152"/>
                  </a:lnTo>
                  <a:lnTo>
                    <a:pt x="1963" y="15849"/>
                  </a:lnTo>
                  <a:lnTo>
                    <a:pt x="2409" y="15443"/>
                  </a:lnTo>
                  <a:lnTo>
                    <a:pt x="2855" y="15038"/>
                  </a:lnTo>
                  <a:lnTo>
                    <a:pt x="3301" y="14633"/>
                  </a:lnTo>
                  <a:lnTo>
                    <a:pt x="3703" y="14279"/>
                  </a:lnTo>
                  <a:lnTo>
                    <a:pt x="4149" y="14026"/>
                  </a:lnTo>
                  <a:lnTo>
                    <a:pt x="4595" y="13823"/>
                  </a:lnTo>
                  <a:lnTo>
                    <a:pt x="5086" y="13773"/>
                  </a:lnTo>
                  <a:lnTo>
                    <a:pt x="5576" y="13924"/>
                  </a:lnTo>
                  <a:lnTo>
                    <a:pt x="5576" y="14735"/>
                  </a:lnTo>
                  <a:lnTo>
                    <a:pt x="5442" y="14836"/>
                  </a:lnTo>
                  <a:lnTo>
                    <a:pt x="5353" y="14937"/>
                  </a:lnTo>
                  <a:lnTo>
                    <a:pt x="5264" y="15089"/>
                  </a:lnTo>
                  <a:lnTo>
                    <a:pt x="5130" y="15190"/>
                  </a:lnTo>
                  <a:lnTo>
                    <a:pt x="5041" y="15342"/>
                  </a:lnTo>
                  <a:lnTo>
                    <a:pt x="4952" y="15443"/>
                  </a:lnTo>
                  <a:lnTo>
                    <a:pt x="4863" y="15494"/>
                  </a:lnTo>
                  <a:lnTo>
                    <a:pt x="4729" y="15545"/>
                  </a:lnTo>
                  <a:lnTo>
                    <a:pt x="4595" y="15595"/>
                  </a:lnTo>
                  <a:lnTo>
                    <a:pt x="4416" y="15545"/>
                  </a:lnTo>
                  <a:lnTo>
                    <a:pt x="6870" y="17469"/>
                  </a:lnTo>
                  <a:lnTo>
                    <a:pt x="6156" y="18633"/>
                  </a:lnTo>
                  <a:lnTo>
                    <a:pt x="3435" y="16659"/>
                  </a:lnTo>
                  <a:lnTo>
                    <a:pt x="3703" y="17266"/>
                  </a:lnTo>
                  <a:lnTo>
                    <a:pt x="4104" y="17823"/>
                  </a:lnTo>
                  <a:lnTo>
                    <a:pt x="4595" y="18431"/>
                  </a:lnTo>
                  <a:lnTo>
                    <a:pt x="5130" y="19038"/>
                  </a:lnTo>
                  <a:lnTo>
                    <a:pt x="5666" y="19697"/>
                  </a:lnTo>
                  <a:lnTo>
                    <a:pt x="6201" y="20355"/>
                  </a:lnTo>
                  <a:lnTo>
                    <a:pt x="6692" y="21064"/>
                  </a:lnTo>
                  <a:lnTo>
                    <a:pt x="7093" y="21874"/>
                  </a:lnTo>
                  <a:lnTo>
                    <a:pt x="7405" y="22735"/>
                  </a:lnTo>
                  <a:lnTo>
                    <a:pt x="7584" y="23646"/>
                  </a:lnTo>
                  <a:lnTo>
                    <a:pt x="7004" y="24405"/>
                  </a:lnTo>
                  <a:lnTo>
                    <a:pt x="6335" y="24760"/>
                  </a:lnTo>
                  <a:lnTo>
                    <a:pt x="5666" y="24912"/>
                  </a:lnTo>
                  <a:lnTo>
                    <a:pt x="4996" y="24811"/>
                  </a:lnTo>
                  <a:lnTo>
                    <a:pt x="4327" y="24507"/>
                  </a:lnTo>
                  <a:lnTo>
                    <a:pt x="3658" y="24152"/>
                  </a:lnTo>
                  <a:lnTo>
                    <a:pt x="3078" y="23747"/>
                  </a:lnTo>
                  <a:lnTo>
                    <a:pt x="2543" y="23342"/>
                  </a:lnTo>
                  <a:lnTo>
                    <a:pt x="2052" y="23038"/>
                  </a:lnTo>
                  <a:lnTo>
                    <a:pt x="1695" y="22836"/>
                  </a:lnTo>
                  <a:lnTo>
                    <a:pt x="1918" y="23241"/>
                  </a:lnTo>
                  <a:lnTo>
                    <a:pt x="2141" y="23595"/>
                  </a:lnTo>
                  <a:lnTo>
                    <a:pt x="2364" y="23899"/>
                  </a:lnTo>
                  <a:lnTo>
                    <a:pt x="2677" y="24203"/>
                  </a:lnTo>
                  <a:lnTo>
                    <a:pt x="2944" y="24456"/>
                  </a:lnTo>
                  <a:lnTo>
                    <a:pt x="3301" y="24659"/>
                  </a:lnTo>
                  <a:lnTo>
                    <a:pt x="3658" y="24811"/>
                  </a:lnTo>
                  <a:lnTo>
                    <a:pt x="4015" y="24912"/>
                  </a:lnTo>
                  <a:lnTo>
                    <a:pt x="4416" y="24861"/>
                  </a:lnTo>
                  <a:lnTo>
                    <a:pt x="4863" y="24760"/>
                  </a:lnTo>
                  <a:lnTo>
                    <a:pt x="4952" y="25013"/>
                  </a:lnTo>
                  <a:lnTo>
                    <a:pt x="5086" y="25266"/>
                  </a:lnTo>
                  <a:lnTo>
                    <a:pt x="5219" y="25469"/>
                  </a:lnTo>
                  <a:lnTo>
                    <a:pt x="5309" y="25671"/>
                  </a:lnTo>
                  <a:lnTo>
                    <a:pt x="5398" y="25874"/>
                  </a:lnTo>
                  <a:lnTo>
                    <a:pt x="5442" y="26076"/>
                  </a:lnTo>
                  <a:lnTo>
                    <a:pt x="5398" y="26228"/>
                  </a:lnTo>
                  <a:lnTo>
                    <a:pt x="5309" y="26431"/>
                  </a:lnTo>
                  <a:lnTo>
                    <a:pt x="5130" y="26583"/>
                  </a:lnTo>
                  <a:lnTo>
                    <a:pt x="4863" y="26735"/>
                  </a:lnTo>
                  <a:lnTo>
                    <a:pt x="4372" y="26785"/>
                  </a:lnTo>
                  <a:lnTo>
                    <a:pt x="3881" y="26735"/>
                  </a:lnTo>
                  <a:lnTo>
                    <a:pt x="3435" y="26583"/>
                  </a:lnTo>
                  <a:lnTo>
                    <a:pt x="3229" y="26489"/>
                  </a:lnTo>
                  <a:lnTo>
                    <a:pt x="3229" y="26489"/>
                  </a:lnTo>
                  <a:lnTo>
                    <a:pt x="3257" y="26583"/>
                  </a:lnTo>
                  <a:lnTo>
                    <a:pt x="3346" y="26684"/>
                  </a:lnTo>
                  <a:lnTo>
                    <a:pt x="3435" y="26735"/>
                  </a:lnTo>
                  <a:lnTo>
                    <a:pt x="3480" y="26937"/>
                  </a:lnTo>
                  <a:lnTo>
                    <a:pt x="3524" y="27140"/>
                  </a:lnTo>
                  <a:lnTo>
                    <a:pt x="3480" y="27342"/>
                  </a:lnTo>
                  <a:lnTo>
                    <a:pt x="3435" y="27494"/>
                  </a:lnTo>
                  <a:lnTo>
                    <a:pt x="3346" y="27646"/>
                  </a:lnTo>
                  <a:lnTo>
                    <a:pt x="3257" y="27798"/>
                  </a:lnTo>
                  <a:lnTo>
                    <a:pt x="3123" y="27950"/>
                  </a:lnTo>
                  <a:lnTo>
                    <a:pt x="2989" y="28051"/>
                  </a:lnTo>
                  <a:lnTo>
                    <a:pt x="2855" y="28203"/>
                  </a:lnTo>
                  <a:lnTo>
                    <a:pt x="2721" y="28355"/>
                  </a:lnTo>
                  <a:lnTo>
                    <a:pt x="2320" y="28304"/>
                  </a:lnTo>
                  <a:lnTo>
                    <a:pt x="1963" y="28102"/>
                  </a:lnTo>
                  <a:lnTo>
                    <a:pt x="1695" y="27849"/>
                  </a:lnTo>
                  <a:lnTo>
                    <a:pt x="1428" y="27545"/>
                  </a:lnTo>
                  <a:lnTo>
                    <a:pt x="1205" y="27190"/>
                  </a:lnTo>
                  <a:lnTo>
                    <a:pt x="982" y="26785"/>
                  </a:lnTo>
                  <a:lnTo>
                    <a:pt x="758" y="26380"/>
                  </a:lnTo>
                  <a:lnTo>
                    <a:pt x="535" y="25975"/>
                  </a:lnTo>
                  <a:lnTo>
                    <a:pt x="268" y="25570"/>
                  </a:lnTo>
                  <a:lnTo>
                    <a:pt x="0" y="25266"/>
                  </a:lnTo>
                  <a:lnTo>
                    <a:pt x="0" y="26380"/>
                  </a:lnTo>
                  <a:lnTo>
                    <a:pt x="1115" y="27494"/>
                  </a:lnTo>
                  <a:lnTo>
                    <a:pt x="2141" y="28709"/>
                  </a:lnTo>
                  <a:lnTo>
                    <a:pt x="3034" y="30076"/>
                  </a:lnTo>
                  <a:lnTo>
                    <a:pt x="3792" y="31545"/>
                  </a:lnTo>
                  <a:lnTo>
                    <a:pt x="4506" y="33064"/>
                  </a:lnTo>
                  <a:lnTo>
                    <a:pt x="5086" y="34633"/>
                  </a:lnTo>
                  <a:lnTo>
                    <a:pt x="5621" y="36152"/>
                  </a:lnTo>
                  <a:lnTo>
                    <a:pt x="6067" y="37621"/>
                  </a:lnTo>
                  <a:lnTo>
                    <a:pt x="6513" y="39038"/>
                  </a:lnTo>
                  <a:lnTo>
                    <a:pt x="6870" y="40355"/>
                  </a:lnTo>
                  <a:lnTo>
                    <a:pt x="7048" y="40102"/>
                  </a:lnTo>
                  <a:lnTo>
                    <a:pt x="7182" y="39849"/>
                  </a:lnTo>
                  <a:lnTo>
                    <a:pt x="7316" y="39494"/>
                  </a:lnTo>
                  <a:lnTo>
                    <a:pt x="7450" y="39190"/>
                  </a:lnTo>
                  <a:lnTo>
                    <a:pt x="7584" y="38886"/>
                  </a:lnTo>
                  <a:lnTo>
                    <a:pt x="7762" y="38633"/>
                  </a:lnTo>
                  <a:lnTo>
                    <a:pt x="7985" y="38380"/>
                  </a:lnTo>
                  <a:lnTo>
                    <a:pt x="8253" y="38279"/>
                  </a:lnTo>
                  <a:lnTo>
                    <a:pt x="8565" y="38279"/>
                  </a:lnTo>
                  <a:lnTo>
                    <a:pt x="9011" y="38380"/>
                  </a:lnTo>
                  <a:lnTo>
                    <a:pt x="9279" y="47798"/>
                  </a:lnTo>
                  <a:lnTo>
                    <a:pt x="10260" y="47494"/>
                  </a:lnTo>
                  <a:lnTo>
                    <a:pt x="11197" y="47140"/>
                  </a:lnTo>
                  <a:lnTo>
                    <a:pt x="12134" y="46735"/>
                  </a:lnTo>
                  <a:lnTo>
                    <a:pt x="13026" y="46279"/>
                  </a:lnTo>
                  <a:lnTo>
                    <a:pt x="13918" y="45773"/>
                  </a:lnTo>
                  <a:lnTo>
                    <a:pt x="14811" y="45216"/>
                  </a:lnTo>
                  <a:lnTo>
                    <a:pt x="15658" y="44608"/>
                  </a:lnTo>
                  <a:lnTo>
                    <a:pt x="16506" y="44000"/>
                  </a:lnTo>
                  <a:lnTo>
                    <a:pt x="17309" y="43393"/>
                  </a:lnTo>
                  <a:lnTo>
                    <a:pt x="18112" y="42785"/>
                  </a:lnTo>
                  <a:lnTo>
                    <a:pt x="17576" y="40608"/>
                  </a:lnTo>
                  <a:lnTo>
                    <a:pt x="17086" y="38380"/>
                  </a:lnTo>
                  <a:lnTo>
                    <a:pt x="16640" y="36102"/>
                  </a:lnTo>
                  <a:lnTo>
                    <a:pt x="16149" y="33874"/>
                  </a:lnTo>
                  <a:lnTo>
                    <a:pt x="15569" y="31646"/>
                  </a:lnTo>
                  <a:lnTo>
                    <a:pt x="14855" y="29570"/>
                  </a:lnTo>
                  <a:lnTo>
                    <a:pt x="13918" y="27545"/>
                  </a:lnTo>
                  <a:lnTo>
                    <a:pt x="12758" y="25671"/>
                  </a:lnTo>
                  <a:lnTo>
                    <a:pt x="11197" y="24000"/>
                  </a:lnTo>
                  <a:lnTo>
                    <a:pt x="9279" y="22532"/>
                  </a:lnTo>
                  <a:lnTo>
                    <a:pt x="9145" y="22026"/>
                  </a:lnTo>
                  <a:lnTo>
                    <a:pt x="8922" y="21519"/>
                  </a:lnTo>
                  <a:lnTo>
                    <a:pt x="8654" y="21013"/>
                  </a:lnTo>
                  <a:lnTo>
                    <a:pt x="8342" y="20557"/>
                  </a:lnTo>
                  <a:lnTo>
                    <a:pt x="8119" y="20051"/>
                  </a:lnTo>
                  <a:lnTo>
                    <a:pt x="7985" y="19545"/>
                  </a:lnTo>
                  <a:lnTo>
                    <a:pt x="7941" y="19089"/>
                  </a:lnTo>
                  <a:lnTo>
                    <a:pt x="8074" y="18633"/>
                  </a:lnTo>
                  <a:lnTo>
                    <a:pt x="8387" y="18228"/>
                  </a:lnTo>
                  <a:lnTo>
                    <a:pt x="9011" y="17823"/>
                  </a:lnTo>
                  <a:lnTo>
                    <a:pt x="9279" y="18127"/>
                  </a:lnTo>
                  <a:lnTo>
                    <a:pt x="9502" y="18431"/>
                  </a:lnTo>
                  <a:lnTo>
                    <a:pt x="9725" y="18735"/>
                  </a:lnTo>
                  <a:lnTo>
                    <a:pt x="9948" y="19038"/>
                  </a:lnTo>
                  <a:lnTo>
                    <a:pt x="10082" y="19342"/>
                  </a:lnTo>
                  <a:lnTo>
                    <a:pt x="10260" y="19646"/>
                  </a:lnTo>
                  <a:lnTo>
                    <a:pt x="10439" y="20000"/>
                  </a:lnTo>
                  <a:lnTo>
                    <a:pt x="10617" y="20304"/>
                  </a:lnTo>
                  <a:lnTo>
                    <a:pt x="10796" y="20608"/>
                  </a:lnTo>
                  <a:lnTo>
                    <a:pt x="10974" y="20912"/>
                  </a:lnTo>
                  <a:lnTo>
                    <a:pt x="11688" y="21621"/>
                  </a:lnTo>
                  <a:lnTo>
                    <a:pt x="12446" y="22279"/>
                  </a:lnTo>
                  <a:lnTo>
                    <a:pt x="13249" y="22886"/>
                  </a:lnTo>
                  <a:lnTo>
                    <a:pt x="14097" y="23342"/>
                  </a:lnTo>
                  <a:lnTo>
                    <a:pt x="14944" y="23747"/>
                  </a:lnTo>
                  <a:lnTo>
                    <a:pt x="15837" y="24000"/>
                  </a:lnTo>
                  <a:lnTo>
                    <a:pt x="16773" y="24102"/>
                  </a:lnTo>
                  <a:lnTo>
                    <a:pt x="17666" y="24102"/>
                  </a:lnTo>
                  <a:lnTo>
                    <a:pt x="18602" y="23950"/>
                  </a:lnTo>
                  <a:lnTo>
                    <a:pt x="19539" y="23646"/>
                  </a:lnTo>
                  <a:lnTo>
                    <a:pt x="20877" y="22684"/>
                  </a:lnTo>
                  <a:lnTo>
                    <a:pt x="21993" y="21469"/>
                  </a:lnTo>
                  <a:lnTo>
                    <a:pt x="22929" y="20102"/>
                  </a:lnTo>
                  <a:lnTo>
                    <a:pt x="23643" y="18583"/>
                  </a:lnTo>
                  <a:lnTo>
                    <a:pt x="24179" y="16962"/>
                  </a:lnTo>
                  <a:lnTo>
                    <a:pt x="24535" y="15241"/>
                  </a:lnTo>
                  <a:lnTo>
                    <a:pt x="24758" y="13469"/>
                  </a:lnTo>
                  <a:lnTo>
                    <a:pt x="24848" y="11697"/>
                  </a:lnTo>
                  <a:lnTo>
                    <a:pt x="24848" y="9874"/>
                  </a:lnTo>
                  <a:lnTo>
                    <a:pt x="24714" y="8102"/>
                  </a:lnTo>
                  <a:lnTo>
                    <a:pt x="23911" y="8254"/>
                  </a:lnTo>
                  <a:lnTo>
                    <a:pt x="23108" y="8456"/>
                  </a:lnTo>
                  <a:lnTo>
                    <a:pt x="22350" y="8659"/>
                  </a:lnTo>
                  <a:lnTo>
                    <a:pt x="21591" y="8861"/>
                  </a:lnTo>
                  <a:lnTo>
                    <a:pt x="20833" y="9013"/>
                  </a:lnTo>
                  <a:lnTo>
                    <a:pt x="20074" y="9165"/>
                  </a:lnTo>
                  <a:lnTo>
                    <a:pt x="19271" y="9266"/>
                  </a:lnTo>
                  <a:lnTo>
                    <a:pt x="18513" y="9368"/>
                  </a:lnTo>
                  <a:lnTo>
                    <a:pt x="17710" y="9317"/>
                  </a:lnTo>
                  <a:lnTo>
                    <a:pt x="16818" y="9216"/>
                  </a:lnTo>
                  <a:lnTo>
                    <a:pt x="16863" y="9216"/>
                  </a:lnTo>
                  <a:lnTo>
                    <a:pt x="15569" y="8760"/>
                  </a:lnTo>
                  <a:lnTo>
                    <a:pt x="14498" y="8102"/>
                  </a:lnTo>
                  <a:lnTo>
                    <a:pt x="13651" y="7241"/>
                  </a:lnTo>
                  <a:lnTo>
                    <a:pt x="12892" y="6228"/>
                  </a:lnTo>
                  <a:lnTo>
                    <a:pt x="12223" y="5165"/>
                  </a:lnTo>
                  <a:lnTo>
                    <a:pt x="11599" y="4051"/>
                  </a:lnTo>
                  <a:lnTo>
                    <a:pt x="10929" y="2937"/>
                  </a:lnTo>
                  <a:lnTo>
                    <a:pt x="10216" y="1823"/>
                  </a:lnTo>
                  <a:lnTo>
                    <a:pt x="9324" y="861"/>
                  </a:lnTo>
                  <a:lnTo>
                    <a:pt x="8298" y="0"/>
                  </a:lnTo>
                  <a:close/>
                </a:path>
              </a:pathLst>
            </a:custGeom>
            <a:solidFill>
              <a:srgbClr val="FF00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17"/>
            <p:cNvSpPr/>
            <p:nvPr/>
          </p:nvSpPr>
          <p:spPr>
            <a:xfrm>
              <a:off x="621175" y="374675"/>
              <a:ext cx="292225" cy="235475"/>
            </a:xfrm>
            <a:custGeom>
              <a:rect b="b" l="l" r="r" t="t"/>
              <a:pathLst>
                <a:path extrusionOk="0" h="9419" w="11689">
                  <a:moveTo>
                    <a:pt x="1" y="0"/>
                  </a:moveTo>
                  <a:lnTo>
                    <a:pt x="447" y="456"/>
                  </a:lnTo>
                  <a:lnTo>
                    <a:pt x="804" y="912"/>
                  </a:lnTo>
                  <a:lnTo>
                    <a:pt x="982" y="1469"/>
                  </a:lnTo>
                  <a:lnTo>
                    <a:pt x="1116" y="2026"/>
                  </a:lnTo>
                  <a:lnTo>
                    <a:pt x="1205" y="2633"/>
                  </a:lnTo>
                  <a:lnTo>
                    <a:pt x="1250" y="3241"/>
                  </a:lnTo>
                  <a:lnTo>
                    <a:pt x="1339" y="3848"/>
                  </a:lnTo>
                  <a:lnTo>
                    <a:pt x="1473" y="4456"/>
                  </a:lnTo>
                  <a:lnTo>
                    <a:pt x="1651" y="5013"/>
                  </a:lnTo>
                  <a:lnTo>
                    <a:pt x="1963" y="5519"/>
                  </a:lnTo>
                  <a:lnTo>
                    <a:pt x="3034" y="5418"/>
                  </a:lnTo>
                  <a:lnTo>
                    <a:pt x="4105" y="5469"/>
                  </a:lnTo>
                  <a:lnTo>
                    <a:pt x="5175" y="5772"/>
                  </a:lnTo>
                  <a:lnTo>
                    <a:pt x="6201" y="6178"/>
                  </a:lnTo>
                  <a:lnTo>
                    <a:pt x="7227" y="6684"/>
                  </a:lnTo>
                  <a:lnTo>
                    <a:pt x="8209" y="7241"/>
                  </a:lnTo>
                  <a:lnTo>
                    <a:pt x="9146" y="7848"/>
                  </a:lnTo>
                  <a:lnTo>
                    <a:pt x="10038" y="8405"/>
                  </a:lnTo>
                  <a:lnTo>
                    <a:pt x="10885" y="8962"/>
                  </a:lnTo>
                  <a:lnTo>
                    <a:pt x="11639" y="9343"/>
                  </a:lnTo>
                  <a:lnTo>
                    <a:pt x="11639" y="9343"/>
                  </a:lnTo>
                  <a:lnTo>
                    <a:pt x="10796" y="8051"/>
                  </a:lnTo>
                  <a:lnTo>
                    <a:pt x="9815" y="6785"/>
                  </a:lnTo>
                  <a:lnTo>
                    <a:pt x="8744" y="5621"/>
                  </a:lnTo>
                  <a:lnTo>
                    <a:pt x="7629" y="4608"/>
                  </a:lnTo>
                  <a:lnTo>
                    <a:pt x="6424" y="3595"/>
                  </a:lnTo>
                  <a:lnTo>
                    <a:pt x="5175" y="2735"/>
                  </a:lnTo>
                  <a:lnTo>
                    <a:pt x="3926" y="1924"/>
                  </a:lnTo>
                  <a:lnTo>
                    <a:pt x="2633" y="1216"/>
                  </a:lnTo>
                  <a:lnTo>
                    <a:pt x="1294" y="557"/>
                  </a:lnTo>
                  <a:lnTo>
                    <a:pt x="1" y="0"/>
                  </a:lnTo>
                  <a:close/>
                  <a:moveTo>
                    <a:pt x="11639" y="9343"/>
                  </a:moveTo>
                  <a:lnTo>
                    <a:pt x="11688" y="9418"/>
                  </a:lnTo>
                  <a:lnTo>
                    <a:pt x="11688" y="9367"/>
                  </a:lnTo>
                  <a:lnTo>
                    <a:pt x="11639" y="9343"/>
                  </a:lnTo>
                  <a:close/>
                </a:path>
              </a:pathLst>
            </a:custGeom>
            <a:solidFill>
              <a:srgbClr val="B3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17"/>
            <p:cNvSpPr/>
            <p:nvPr/>
          </p:nvSpPr>
          <p:spPr>
            <a:xfrm>
              <a:off x="575450" y="403775"/>
              <a:ext cx="49100" cy="60800"/>
            </a:xfrm>
            <a:custGeom>
              <a:rect b="b" l="l" r="r" t="t"/>
              <a:pathLst>
                <a:path extrusionOk="0" h="2432" w="1964">
                  <a:moveTo>
                    <a:pt x="402" y="1"/>
                  </a:moveTo>
                  <a:lnTo>
                    <a:pt x="90" y="507"/>
                  </a:lnTo>
                  <a:lnTo>
                    <a:pt x="1" y="862"/>
                  </a:lnTo>
                  <a:lnTo>
                    <a:pt x="1" y="1115"/>
                  </a:lnTo>
                  <a:lnTo>
                    <a:pt x="179" y="1267"/>
                  </a:lnTo>
                  <a:lnTo>
                    <a:pt x="402" y="1368"/>
                  </a:lnTo>
                  <a:lnTo>
                    <a:pt x="714" y="1469"/>
                  </a:lnTo>
                  <a:lnTo>
                    <a:pt x="1027" y="1621"/>
                  </a:lnTo>
                  <a:lnTo>
                    <a:pt x="1339" y="1773"/>
                  </a:lnTo>
                  <a:lnTo>
                    <a:pt x="1607" y="2026"/>
                  </a:lnTo>
                  <a:lnTo>
                    <a:pt x="1785" y="2381"/>
                  </a:lnTo>
                  <a:lnTo>
                    <a:pt x="1830" y="2431"/>
                  </a:lnTo>
                  <a:lnTo>
                    <a:pt x="1963" y="1925"/>
                  </a:lnTo>
                  <a:lnTo>
                    <a:pt x="1963" y="1571"/>
                  </a:lnTo>
                  <a:lnTo>
                    <a:pt x="1830" y="1267"/>
                  </a:lnTo>
                  <a:lnTo>
                    <a:pt x="1651" y="1064"/>
                  </a:lnTo>
                  <a:lnTo>
                    <a:pt x="1428" y="912"/>
                  </a:lnTo>
                  <a:lnTo>
                    <a:pt x="1160" y="760"/>
                  </a:lnTo>
                  <a:lnTo>
                    <a:pt x="893" y="608"/>
                  </a:lnTo>
                  <a:lnTo>
                    <a:pt x="670" y="457"/>
                  </a:lnTo>
                  <a:lnTo>
                    <a:pt x="491" y="254"/>
                  </a:lnTo>
                  <a:lnTo>
                    <a:pt x="402" y="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7"/>
            <p:cNvSpPr/>
            <p:nvPr/>
          </p:nvSpPr>
          <p:spPr>
            <a:xfrm>
              <a:off x="71375" y="444300"/>
              <a:ext cx="274350" cy="177225"/>
            </a:xfrm>
            <a:custGeom>
              <a:rect b="b" l="l" r="r" t="t"/>
              <a:pathLst>
                <a:path extrusionOk="0" h="7089" w="10974">
                  <a:moveTo>
                    <a:pt x="10974" y="5772"/>
                  </a:moveTo>
                  <a:lnTo>
                    <a:pt x="10950" y="5782"/>
                  </a:lnTo>
                  <a:lnTo>
                    <a:pt x="10974" y="5823"/>
                  </a:lnTo>
                  <a:lnTo>
                    <a:pt x="10974" y="5772"/>
                  </a:lnTo>
                  <a:close/>
                  <a:moveTo>
                    <a:pt x="0" y="0"/>
                  </a:moveTo>
                  <a:lnTo>
                    <a:pt x="580" y="405"/>
                  </a:lnTo>
                  <a:lnTo>
                    <a:pt x="1071" y="912"/>
                  </a:lnTo>
                  <a:lnTo>
                    <a:pt x="1472" y="1519"/>
                  </a:lnTo>
                  <a:lnTo>
                    <a:pt x="1829" y="2127"/>
                  </a:lnTo>
                  <a:lnTo>
                    <a:pt x="2141" y="2836"/>
                  </a:lnTo>
                  <a:lnTo>
                    <a:pt x="2409" y="3494"/>
                  </a:lnTo>
                  <a:lnTo>
                    <a:pt x="2632" y="4203"/>
                  </a:lnTo>
                  <a:lnTo>
                    <a:pt x="2900" y="4861"/>
                  </a:lnTo>
                  <a:lnTo>
                    <a:pt x="3123" y="5519"/>
                  </a:lnTo>
                  <a:lnTo>
                    <a:pt x="3435" y="6127"/>
                  </a:lnTo>
                  <a:lnTo>
                    <a:pt x="4193" y="6633"/>
                  </a:lnTo>
                  <a:lnTo>
                    <a:pt x="4952" y="6937"/>
                  </a:lnTo>
                  <a:lnTo>
                    <a:pt x="5710" y="7089"/>
                  </a:lnTo>
                  <a:lnTo>
                    <a:pt x="6513" y="7089"/>
                  </a:lnTo>
                  <a:lnTo>
                    <a:pt x="7271" y="6987"/>
                  </a:lnTo>
                  <a:lnTo>
                    <a:pt x="8030" y="6836"/>
                  </a:lnTo>
                  <a:lnTo>
                    <a:pt x="8788" y="6633"/>
                  </a:lnTo>
                  <a:lnTo>
                    <a:pt x="9502" y="6329"/>
                  </a:lnTo>
                  <a:lnTo>
                    <a:pt x="10260" y="6076"/>
                  </a:lnTo>
                  <a:lnTo>
                    <a:pt x="10950" y="5782"/>
                  </a:lnTo>
                  <a:lnTo>
                    <a:pt x="10260" y="4608"/>
                  </a:lnTo>
                  <a:lnTo>
                    <a:pt x="9413" y="3646"/>
                  </a:lnTo>
                  <a:lnTo>
                    <a:pt x="8387" y="2886"/>
                  </a:lnTo>
                  <a:lnTo>
                    <a:pt x="7316" y="2228"/>
                  </a:lnTo>
                  <a:lnTo>
                    <a:pt x="6112" y="1722"/>
                  </a:lnTo>
                  <a:lnTo>
                    <a:pt x="4907" y="1317"/>
                  </a:lnTo>
                  <a:lnTo>
                    <a:pt x="3658" y="962"/>
                  </a:lnTo>
                  <a:lnTo>
                    <a:pt x="2409" y="658"/>
                  </a:lnTo>
                  <a:lnTo>
                    <a:pt x="1160" y="3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17"/>
            <p:cNvSpPr/>
            <p:nvPr/>
          </p:nvSpPr>
          <p:spPr>
            <a:xfrm>
              <a:off x="491800" y="479725"/>
              <a:ext cx="129400" cy="91175"/>
            </a:xfrm>
            <a:custGeom>
              <a:rect b="b" l="l" r="r" t="t"/>
              <a:pathLst>
                <a:path extrusionOk="0" h="3647" w="5176">
                  <a:moveTo>
                    <a:pt x="5131" y="1317"/>
                  </a:moveTo>
                  <a:lnTo>
                    <a:pt x="5094" y="1384"/>
                  </a:lnTo>
                  <a:lnTo>
                    <a:pt x="5094" y="1384"/>
                  </a:lnTo>
                  <a:lnTo>
                    <a:pt x="5176" y="1317"/>
                  </a:lnTo>
                  <a:close/>
                  <a:moveTo>
                    <a:pt x="2722" y="1"/>
                  </a:moveTo>
                  <a:lnTo>
                    <a:pt x="2365" y="305"/>
                  </a:lnTo>
                  <a:lnTo>
                    <a:pt x="2008" y="608"/>
                  </a:lnTo>
                  <a:lnTo>
                    <a:pt x="1651" y="862"/>
                  </a:lnTo>
                  <a:lnTo>
                    <a:pt x="1339" y="1165"/>
                  </a:lnTo>
                  <a:lnTo>
                    <a:pt x="1071" y="1520"/>
                  </a:lnTo>
                  <a:lnTo>
                    <a:pt x="804" y="1824"/>
                  </a:lnTo>
                  <a:lnTo>
                    <a:pt x="536" y="2229"/>
                  </a:lnTo>
                  <a:lnTo>
                    <a:pt x="358" y="2634"/>
                  </a:lnTo>
                  <a:lnTo>
                    <a:pt x="179" y="3089"/>
                  </a:lnTo>
                  <a:lnTo>
                    <a:pt x="1" y="3596"/>
                  </a:lnTo>
                  <a:lnTo>
                    <a:pt x="670" y="3646"/>
                  </a:lnTo>
                  <a:lnTo>
                    <a:pt x="1295" y="3646"/>
                  </a:lnTo>
                  <a:lnTo>
                    <a:pt x="1874" y="3596"/>
                  </a:lnTo>
                  <a:lnTo>
                    <a:pt x="2454" y="3495"/>
                  </a:lnTo>
                  <a:lnTo>
                    <a:pt x="3034" y="3292"/>
                  </a:lnTo>
                  <a:lnTo>
                    <a:pt x="3525" y="3039"/>
                  </a:lnTo>
                  <a:lnTo>
                    <a:pt x="4016" y="2735"/>
                  </a:lnTo>
                  <a:lnTo>
                    <a:pt x="4462" y="2330"/>
                  </a:lnTo>
                  <a:lnTo>
                    <a:pt x="4819" y="1874"/>
                  </a:lnTo>
                  <a:lnTo>
                    <a:pt x="5094" y="1384"/>
                  </a:lnTo>
                  <a:lnTo>
                    <a:pt x="5094" y="1384"/>
                  </a:lnTo>
                  <a:lnTo>
                    <a:pt x="4863" y="1570"/>
                  </a:lnTo>
                  <a:lnTo>
                    <a:pt x="4506" y="1672"/>
                  </a:lnTo>
                  <a:lnTo>
                    <a:pt x="4194" y="1672"/>
                  </a:lnTo>
                  <a:lnTo>
                    <a:pt x="3882" y="1621"/>
                  </a:lnTo>
                  <a:lnTo>
                    <a:pt x="3570" y="1469"/>
                  </a:lnTo>
                  <a:lnTo>
                    <a:pt x="3302" y="1267"/>
                  </a:lnTo>
                  <a:lnTo>
                    <a:pt x="3079" y="963"/>
                  </a:lnTo>
                  <a:lnTo>
                    <a:pt x="2900" y="710"/>
                  </a:lnTo>
                  <a:lnTo>
                    <a:pt x="2767" y="355"/>
                  </a:lnTo>
                  <a:lnTo>
                    <a:pt x="2722" y="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7"/>
            <p:cNvSpPr/>
            <p:nvPr/>
          </p:nvSpPr>
          <p:spPr>
            <a:xfrm>
              <a:off x="1123025" y="512650"/>
              <a:ext cx="61375" cy="134200"/>
            </a:xfrm>
            <a:custGeom>
              <a:rect b="b" l="l" r="r" t="t"/>
              <a:pathLst>
                <a:path extrusionOk="0" h="5368" w="2455">
                  <a:moveTo>
                    <a:pt x="2454" y="0"/>
                  </a:moveTo>
                  <a:lnTo>
                    <a:pt x="2142" y="405"/>
                  </a:lnTo>
                  <a:lnTo>
                    <a:pt x="1785" y="810"/>
                  </a:lnTo>
                  <a:lnTo>
                    <a:pt x="1384" y="1216"/>
                  </a:lnTo>
                  <a:lnTo>
                    <a:pt x="982" y="1722"/>
                  </a:lnTo>
                  <a:lnTo>
                    <a:pt x="625" y="2178"/>
                  </a:lnTo>
                  <a:lnTo>
                    <a:pt x="313" y="2735"/>
                  </a:lnTo>
                  <a:lnTo>
                    <a:pt x="90" y="3291"/>
                  </a:lnTo>
                  <a:lnTo>
                    <a:pt x="1" y="3899"/>
                  </a:lnTo>
                  <a:lnTo>
                    <a:pt x="1" y="4608"/>
                  </a:lnTo>
                  <a:lnTo>
                    <a:pt x="179" y="5317"/>
                  </a:lnTo>
                  <a:lnTo>
                    <a:pt x="179" y="5367"/>
                  </a:lnTo>
                  <a:lnTo>
                    <a:pt x="670" y="5114"/>
                  </a:lnTo>
                  <a:lnTo>
                    <a:pt x="1072" y="4709"/>
                  </a:lnTo>
                  <a:lnTo>
                    <a:pt x="1384" y="4253"/>
                  </a:lnTo>
                  <a:lnTo>
                    <a:pt x="1696" y="3747"/>
                  </a:lnTo>
                  <a:lnTo>
                    <a:pt x="1919" y="3140"/>
                  </a:lnTo>
                  <a:lnTo>
                    <a:pt x="2098" y="2532"/>
                  </a:lnTo>
                  <a:lnTo>
                    <a:pt x="2231" y="1874"/>
                  </a:lnTo>
                  <a:lnTo>
                    <a:pt x="2321" y="1266"/>
                  </a:lnTo>
                  <a:lnTo>
                    <a:pt x="2410" y="608"/>
                  </a:lnTo>
                  <a:lnTo>
                    <a:pt x="2454" y="0"/>
                  </a:lnTo>
                  <a:close/>
                </a:path>
              </a:pathLst>
            </a:custGeom>
            <a:solidFill>
              <a:srgbClr val="B3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7"/>
            <p:cNvSpPr/>
            <p:nvPr/>
          </p:nvSpPr>
          <p:spPr>
            <a:xfrm>
              <a:off x="371375" y="540500"/>
              <a:ext cx="592200" cy="515200"/>
            </a:xfrm>
            <a:custGeom>
              <a:rect b="b" l="l" r="r" t="t"/>
              <a:pathLst>
                <a:path extrusionOk="0" h="20608" w="23688">
                  <a:moveTo>
                    <a:pt x="20871" y="13897"/>
                  </a:moveTo>
                  <a:lnTo>
                    <a:pt x="20967" y="13975"/>
                  </a:lnTo>
                  <a:lnTo>
                    <a:pt x="20967" y="13924"/>
                  </a:lnTo>
                  <a:lnTo>
                    <a:pt x="20871" y="13897"/>
                  </a:lnTo>
                  <a:close/>
                  <a:moveTo>
                    <a:pt x="21011" y="15545"/>
                  </a:moveTo>
                  <a:lnTo>
                    <a:pt x="20862" y="15593"/>
                  </a:lnTo>
                  <a:lnTo>
                    <a:pt x="20862" y="15593"/>
                  </a:lnTo>
                  <a:lnTo>
                    <a:pt x="20877" y="15595"/>
                  </a:lnTo>
                  <a:lnTo>
                    <a:pt x="21234" y="15545"/>
                  </a:lnTo>
                  <a:close/>
                  <a:moveTo>
                    <a:pt x="21279" y="15545"/>
                  </a:moveTo>
                  <a:lnTo>
                    <a:pt x="21546" y="15696"/>
                  </a:lnTo>
                  <a:lnTo>
                    <a:pt x="21770" y="15950"/>
                  </a:lnTo>
                  <a:lnTo>
                    <a:pt x="21948" y="16405"/>
                  </a:lnTo>
                  <a:lnTo>
                    <a:pt x="22662" y="15595"/>
                  </a:lnTo>
                  <a:lnTo>
                    <a:pt x="22349" y="15545"/>
                  </a:lnTo>
                  <a:close/>
                  <a:moveTo>
                    <a:pt x="12669" y="0"/>
                  </a:moveTo>
                  <a:lnTo>
                    <a:pt x="11822" y="355"/>
                  </a:lnTo>
                  <a:lnTo>
                    <a:pt x="11019" y="709"/>
                  </a:lnTo>
                  <a:lnTo>
                    <a:pt x="10216" y="1165"/>
                  </a:lnTo>
                  <a:lnTo>
                    <a:pt x="9413" y="1621"/>
                  </a:lnTo>
                  <a:lnTo>
                    <a:pt x="8610" y="2127"/>
                  </a:lnTo>
                  <a:lnTo>
                    <a:pt x="7807" y="2734"/>
                  </a:lnTo>
                  <a:lnTo>
                    <a:pt x="7048" y="3342"/>
                  </a:lnTo>
                  <a:lnTo>
                    <a:pt x="6335" y="3950"/>
                  </a:lnTo>
                  <a:lnTo>
                    <a:pt x="5576" y="4658"/>
                  </a:lnTo>
                  <a:lnTo>
                    <a:pt x="4818" y="5367"/>
                  </a:lnTo>
                  <a:lnTo>
                    <a:pt x="4327" y="5519"/>
                  </a:lnTo>
                  <a:lnTo>
                    <a:pt x="3836" y="5621"/>
                  </a:lnTo>
                  <a:lnTo>
                    <a:pt x="3301" y="5722"/>
                  </a:lnTo>
                  <a:lnTo>
                    <a:pt x="2721" y="5823"/>
                  </a:lnTo>
                  <a:lnTo>
                    <a:pt x="2186" y="5975"/>
                  </a:lnTo>
                  <a:lnTo>
                    <a:pt x="1695" y="6127"/>
                  </a:lnTo>
                  <a:lnTo>
                    <a:pt x="1160" y="6329"/>
                  </a:lnTo>
                  <a:lnTo>
                    <a:pt x="714" y="6583"/>
                  </a:lnTo>
                  <a:lnTo>
                    <a:pt x="312" y="6937"/>
                  </a:lnTo>
                  <a:lnTo>
                    <a:pt x="0" y="7291"/>
                  </a:lnTo>
                  <a:lnTo>
                    <a:pt x="2141" y="10532"/>
                  </a:lnTo>
                  <a:lnTo>
                    <a:pt x="1918" y="10734"/>
                  </a:lnTo>
                  <a:lnTo>
                    <a:pt x="1740" y="10886"/>
                  </a:lnTo>
                  <a:lnTo>
                    <a:pt x="1606" y="11089"/>
                  </a:lnTo>
                  <a:lnTo>
                    <a:pt x="1472" y="11291"/>
                  </a:lnTo>
                  <a:lnTo>
                    <a:pt x="1338" y="11494"/>
                  </a:lnTo>
                  <a:lnTo>
                    <a:pt x="1294" y="11747"/>
                  </a:lnTo>
                  <a:lnTo>
                    <a:pt x="1204" y="12000"/>
                  </a:lnTo>
                  <a:lnTo>
                    <a:pt x="1160" y="12253"/>
                  </a:lnTo>
                  <a:lnTo>
                    <a:pt x="1115" y="12557"/>
                  </a:lnTo>
                  <a:lnTo>
                    <a:pt x="1115" y="12810"/>
                  </a:lnTo>
                  <a:lnTo>
                    <a:pt x="1561" y="12962"/>
                  </a:lnTo>
                  <a:lnTo>
                    <a:pt x="1963" y="12962"/>
                  </a:lnTo>
                  <a:lnTo>
                    <a:pt x="2364" y="12861"/>
                  </a:lnTo>
                  <a:lnTo>
                    <a:pt x="2766" y="12658"/>
                  </a:lnTo>
                  <a:lnTo>
                    <a:pt x="3167" y="12355"/>
                  </a:lnTo>
                  <a:lnTo>
                    <a:pt x="3613" y="12102"/>
                  </a:lnTo>
                  <a:lnTo>
                    <a:pt x="4059" y="11848"/>
                  </a:lnTo>
                  <a:lnTo>
                    <a:pt x="4506" y="11696"/>
                  </a:lnTo>
                  <a:lnTo>
                    <a:pt x="4996" y="11646"/>
                  </a:lnTo>
                  <a:lnTo>
                    <a:pt x="5532" y="11696"/>
                  </a:lnTo>
                  <a:lnTo>
                    <a:pt x="5933" y="11848"/>
                  </a:lnTo>
                  <a:lnTo>
                    <a:pt x="6245" y="12102"/>
                  </a:lnTo>
                  <a:lnTo>
                    <a:pt x="6558" y="12405"/>
                  </a:lnTo>
                  <a:lnTo>
                    <a:pt x="6781" y="12760"/>
                  </a:lnTo>
                  <a:lnTo>
                    <a:pt x="7004" y="13165"/>
                  </a:lnTo>
                  <a:lnTo>
                    <a:pt x="7138" y="13570"/>
                  </a:lnTo>
                  <a:lnTo>
                    <a:pt x="7271" y="14026"/>
                  </a:lnTo>
                  <a:lnTo>
                    <a:pt x="7316" y="14532"/>
                  </a:lnTo>
                  <a:lnTo>
                    <a:pt x="7316" y="15038"/>
                  </a:lnTo>
                  <a:lnTo>
                    <a:pt x="7271" y="15595"/>
                  </a:lnTo>
                  <a:lnTo>
                    <a:pt x="8253" y="15342"/>
                  </a:lnTo>
                  <a:lnTo>
                    <a:pt x="8967" y="15443"/>
                  </a:lnTo>
                  <a:lnTo>
                    <a:pt x="9457" y="15798"/>
                  </a:lnTo>
                  <a:lnTo>
                    <a:pt x="9814" y="16304"/>
                  </a:lnTo>
                  <a:lnTo>
                    <a:pt x="10082" y="17013"/>
                  </a:lnTo>
                  <a:lnTo>
                    <a:pt x="10260" y="17772"/>
                  </a:lnTo>
                  <a:lnTo>
                    <a:pt x="10439" y="18532"/>
                  </a:lnTo>
                  <a:lnTo>
                    <a:pt x="10662" y="19342"/>
                  </a:lnTo>
                  <a:lnTo>
                    <a:pt x="10974" y="20051"/>
                  </a:lnTo>
                  <a:lnTo>
                    <a:pt x="11420" y="20608"/>
                  </a:lnTo>
                  <a:lnTo>
                    <a:pt x="12089" y="19950"/>
                  </a:lnTo>
                  <a:lnTo>
                    <a:pt x="12803" y="19342"/>
                  </a:lnTo>
                  <a:lnTo>
                    <a:pt x="13561" y="18785"/>
                  </a:lnTo>
                  <a:lnTo>
                    <a:pt x="14320" y="18228"/>
                  </a:lnTo>
                  <a:lnTo>
                    <a:pt x="15078" y="17722"/>
                  </a:lnTo>
                  <a:lnTo>
                    <a:pt x="15926" y="17317"/>
                  </a:lnTo>
                  <a:lnTo>
                    <a:pt x="16773" y="17013"/>
                  </a:lnTo>
                  <a:lnTo>
                    <a:pt x="17665" y="16810"/>
                  </a:lnTo>
                  <a:lnTo>
                    <a:pt x="18558" y="16709"/>
                  </a:lnTo>
                  <a:lnTo>
                    <a:pt x="19539" y="16709"/>
                  </a:lnTo>
                  <a:lnTo>
                    <a:pt x="19717" y="16507"/>
                  </a:lnTo>
                  <a:lnTo>
                    <a:pt x="19896" y="16253"/>
                  </a:lnTo>
                  <a:lnTo>
                    <a:pt x="20164" y="16000"/>
                  </a:lnTo>
                  <a:lnTo>
                    <a:pt x="20431" y="15798"/>
                  </a:lnTo>
                  <a:lnTo>
                    <a:pt x="20699" y="15646"/>
                  </a:lnTo>
                  <a:lnTo>
                    <a:pt x="20862" y="15593"/>
                  </a:lnTo>
                  <a:lnTo>
                    <a:pt x="20862" y="15593"/>
                  </a:lnTo>
                  <a:lnTo>
                    <a:pt x="20520" y="15545"/>
                  </a:lnTo>
                  <a:lnTo>
                    <a:pt x="20164" y="15545"/>
                  </a:lnTo>
                  <a:lnTo>
                    <a:pt x="19851" y="15443"/>
                  </a:lnTo>
                  <a:lnTo>
                    <a:pt x="19539" y="15291"/>
                  </a:lnTo>
                  <a:lnTo>
                    <a:pt x="19271" y="15089"/>
                  </a:lnTo>
                  <a:lnTo>
                    <a:pt x="19227" y="14583"/>
                  </a:lnTo>
                  <a:lnTo>
                    <a:pt x="19271" y="14228"/>
                  </a:lnTo>
                  <a:lnTo>
                    <a:pt x="19450" y="13975"/>
                  </a:lnTo>
                  <a:lnTo>
                    <a:pt x="19717" y="13874"/>
                  </a:lnTo>
                  <a:lnTo>
                    <a:pt x="19985" y="13772"/>
                  </a:lnTo>
                  <a:lnTo>
                    <a:pt x="20297" y="13772"/>
                  </a:lnTo>
                  <a:lnTo>
                    <a:pt x="20565" y="13823"/>
                  </a:lnTo>
                  <a:lnTo>
                    <a:pt x="20788" y="13874"/>
                  </a:lnTo>
                  <a:lnTo>
                    <a:pt x="20871" y="13897"/>
                  </a:lnTo>
                  <a:lnTo>
                    <a:pt x="20871" y="13897"/>
                  </a:lnTo>
                  <a:lnTo>
                    <a:pt x="19539" y="12810"/>
                  </a:lnTo>
                  <a:lnTo>
                    <a:pt x="19584" y="12658"/>
                  </a:lnTo>
                  <a:lnTo>
                    <a:pt x="19584" y="12507"/>
                  </a:lnTo>
                  <a:lnTo>
                    <a:pt x="19584" y="12304"/>
                  </a:lnTo>
                  <a:lnTo>
                    <a:pt x="19539" y="12152"/>
                  </a:lnTo>
                  <a:lnTo>
                    <a:pt x="19539" y="11950"/>
                  </a:lnTo>
                  <a:lnTo>
                    <a:pt x="19539" y="11798"/>
                  </a:lnTo>
                  <a:lnTo>
                    <a:pt x="19584" y="11595"/>
                  </a:lnTo>
                  <a:lnTo>
                    <a:pt x="19673" y="11443"/>
                  </a:lnTo>
                  <a:lnTo>
                    <a:pt x="19807" y="11291"/>
                  </a:lnTo>
                  <a:lnTo>
                    <a:pt x="19985" y="11190"/>
                  </a:lnTo>
                  <a:lnTo>
                    <a:pt x="19271" y="10532"/>
                  </a:lnTo>
                  <a:lnTo>
                    <a:pt x="19717" y="9722"/>
                  </a:lnTo>
                  <a:lnTo>
                    <a:pt x="20119" y="9317"/>
                  </a:lnTo>
                  <a:lnTo>
                    <a:pt x="20476" y="9317"/>
                  </a:lnTo>
                  <a:lnTo>
                    <a:pt x="20833" y="9570"/>
                  </a:lnTo>
                  <a:lnTo>
                    <a:pt x="21190" y="9975"/>
                  </a:lnTo>
                  <a:lnTo>
                    <a:pt x="21591" y="10481"/>
                  </a:lnTo>
                  <a:lnTo>
                    <a:pt x="22037" y="10937"/>
                  </a:lnTo>
                  <a:lnTo>
                    <a:pt x="22483" y="11291"/>
                  </a:lnTo>
                  <a:lnTo>
                    <a:pt x="23063" y="11393"/>
                  </a:lnTo>
                  <a:lnTo>
                    <a:pt x="23688" y="11190"/>
                  </a:lnTo>
                  <a:lnTo>
                    <a:pt x="23420" y="10886"/>
                  </a:lnTo>
                  <a:lnTo>
                    <a:pt x="23152" y="10633"/>
                  </a:lnTo>
                  <a:lnTo>
                    <a:pt x="22929" y="10329"/>
                  </a:lnTo>
                  <a:lnTo>
                    <a:pt x="22662" y="10076"/>
                  </a:lnTo>
                  <a:lnTo>
                    <a:pt x="22394" y="9772"/>
                  </a:lnTo>
                  <a:lnTo>
                    <a:pt x="22126" y="9519"/>
                  </a:lnTo>
                  <a:lnTo>
                    <a:pt x="21814" y="9266"/>
                  </a:lnTo>
                  <a:lnTo>
                    <a:pt x="21546" y="9013"/>
                  </a:lnTo>
                  <a:lnTo>
                    <a:pt x="21279" y="8810"/>
                  </a:lnTo>
                  <a:lnTo>
                    <a:pt x="20967" y="8608"/>
                  </a:lnTo>
                  <a:lnTo>
                    <a:pt x="21011" y="8253"/>
                  </a:lnTo>
                  <a:lnTo>
                    <a:pt x="20922" y="7848"/>
                  </a:lnTo>
                  <a:lnTo>
                    <a:pt x="20833" y="7494"/>
                  </a:lnTo>
                  <a:lnTo>
                    <a:pt x="20654" y="7190"/>
                  </a:lnTo>
                  <a:lnTo>
                    <a:pt x="20476" y="6836"/>
                  </a:lnTo>
                  <a:lnTo>
                    <a:pt x="20342" y="6481"/>
                  </a:lnTo>
                  <a:lnTo>
                    <a:pt x="20253" y="6127"/>
                  </a:lnTo>
                  <a:lnTo>
                    <a:pt x="20208" y="5772"/>
                  </a:lnTo>
                  <a:lnTo>
                    <a:pt x="20297" y="5418"/>
                  </a:lnTo>
                  <a:lnTo>
                    <a:pt x="20520" y="5064"/>
                  </a:lnTo>
                  <a:lnTo>
                    <a:pt x="20788" y="4962"/>
                  </a:lnTo>
                  <a:lnTo>
                    <a:pt x="21011" y="4962"/>
                  </a:lnTo>
                  <a:lnTo>
                    <a:pt x="21190" y="5013"/>
                  </a:lnTo>
                  <a:lnTo>
                    <a:pt x="21368" y="5114"/>
                  </a:lnTo>
                  <a:lnTo>
                    <a:pt x="21502" y="5266"/>
                  </a:lnTo>
                  <a:lnTo>
                    <a:pt x="21636" y="5418"/>
                  </a:lnTo>
                  <a:lnTo>
                    <a:pt x="21814" y="5570"/>
                  </a:lnTo>
                  <a:lnTo>
                    <a:pt x="21948" y="5722"/>
                  </a:lnTo>
                  <a:lnTo>
                    <a:pt x="22082" y="5823"/>
                  </a:lnTo>
                  <a:lnTo>
                    <a:pt x="22216" y="5823"/>
                  </a:lnTo>
                  <a:lnTo>
                    <a:pt x="22260" y="5874"/>
                  </a:lnTo>
                  <a:lnTo>
                    <a:pt x="21457" y="4861"/>
                  </a:lnTo>
                  <a:lnTo>
                    <a:pt x="20565" y="4000"/>
                  </a:lnTo>
                  <a:lnTo>
                    <a:pt x="19628" y="3342"/>
                  </a:lnTo>
                  <a:lnTo>
                    <a:pt x="18691" y="2734"/>
                  </a:lnTo>
                  <a:lnTo>
                    <a:pt x="17665" y="2279"/>
                  </a:lnTo>
                  <a:lnTo>
                    <a:pt x="16684" y="1823"/>
                  </a:lnTo>
                  <a:lnTo>
                    <a:pt x="15658" y="1418"/>
                  </a:lnTo>
                  <a:lnTo>
                    <a:pt x="14632" y="1013"/>
                  </a:lnTo>
                  <a:lnTo>
                    <a:pt x="13651" y="557"/>
                  </a:lnTo>
                  <a:lnTo>
                    <a:pt x="12669" y="0"/>
                  </a:lnTo>
                  <a:close/>
                </a:path>
              </a:pathLst>
            </a:custGeom>
            <a:solidFill>
              <a:srgbClr val="CC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17"/>
            <p:cNvSpPr/>
            <p:nvPr/>
          </p:nvSpPr>
          <p:spPr>
            <a:xfrm>
              <a:off x="449425" y="607575"/>
              <a:ext cx="50225" cy="39275"/>
            </a:xfrm>
            <a:custGeom>
              <a:rect b="b" l="l" r="r" t="t"/>
              <a:pathLst>
                <a:path extrusionOk="0" h="1571" w="2009">
                  <a:moveTo>
                    <a:pt x="1964" y="51"/>
                  </a:moveTo>
                  <a:lnTo>
                    <a:pt x="1947" y="79"/>
                  </a:lnTo>
                  <a:lnTo>
                    <a:pt x="1947" y="79"/>
                  </a:lnTo>
                  <a:lnTo>
                    <a:pt x="2008" y="102"/>
                  </a:lnTo>
                  <a:lnTo>
                    <a:pt x="1964" y="51"/>
                  </a:lnTo>
                  <a:close/>
                  <a:moveTo>
                    <a:pt x="1161" y="1"/>
                  </a:moveTo>
                  <a:lnTo>
                    <a:pt x="893" y="102"/>
                  </a:lnTo>
                  <a:lnTo>
                    <a:pt x="625" y="203"/>
                  </a:lnTo>
                  <a:lnTo>
                    <a:pt x="402" y="406"/>
                  </a:lnTo>
                  <a:lnTo>
                    <a:pt x="224" y="608"/>
                  </a:lnTo>
                  <a:lnTo>
                    <a:pt x="90" y="862"/>
                  </a:lnTo>
                  <a:lnTo>
                    <a:pt x="1" y="1165"/>
                  </a:lnTo>
                  <a:lnTo>
                    <a:pt x="1" y="1570"/>
                  </a:lnTo>
                  <a:lnTo>
                    <a:pt x="313" y="1570"/>
                  </a:lnTo>
                  <a:lnTo>
                    <a:pt x="536" y="1520"/>
                  </a:lnTo>
                  <a:lnTo>
                    <a:pt x="804" y="1419"/>
                  </a:lnTo>
                  <a:lnTo>
                    <a:pt x="1027" y="1216"/>
                  </a:lnTo>
                  <a:lnTo>
                    <a:pt x="1205" y="1013"/>
                  </a:lnTo>
                  <a:lnTo>
                    <a:pt x="1384" y="760"/>
                  </a:lnTo>
                  <a:lnTo>
                    <a:pt x="1562" y="558"/>
                  </a:lnTo>
                  <a:lnTo>
                    <a:pt x="1740" y="355"/>
                  </a:lnTo>
                  <a:lnTo>
                    <a:pt x="1874" y="203"/>
                  </a:lnTo>
                  <a:lnTo>
                    <a:pt x="1947" y="79"/>
                  </a:lnTo>
                  <a:lnTo>
                    <a:pt x="1947" y="79"/>
                  </a:lnTo>
                  <a:lnTo>
                    <a:pt x="1740" y="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17"/>
            <p:cNvSpPr/>
            <p:nvPr/>
          </p:nvSpPr>
          <p:spPr>
            <a:xfrm>
              <a:off x="356875" y="626575"/>
              <a:ext cx="44625" cy="41800"/>
            </a:xfrm>
            <a:custGeom>
              <a:rect b="b" l="l" r="r" t="t"/>
              <a:pathLst>
                <a:path extrusionOk="0" h="1672" w="1785">
                  <a:moveTo>
                    <a:pt x="0" y="0"/>
                  </a:moveTo>
                  <a:lnTo>
                    <a:pt x="0" y="1621"/>
                  </a:lnTo>
                  <a:lnTo>
                    <a:pt x="223" y="1671"/>
                  </a:lnTo>
                  <a:lnTo>
                    <a:pt x="758" y="1671"/>
                  </a:lnTo>
                  <a:lnTo>
                    <a:pt x="1026" y="1621"/>
                  </a:lnTo>
                  <a:lnTo>
                    <a:pt x="1294" y="1519"/>
                  </a:lnTo>
                  <a:lnTo>
                    <a:pt x="1517" y="1367"/>
                  </a:lnTo>
                  <a:lnTo>
                    <a:pt x="1651" y="1266"/>
                  </a:lnTo>
                  <a:lnTo>
                    <a:pt x="1784" y="1114"/>
                  </a:lnTo>
                  <a:lnTo>
                    <a:pt x="1784" y="962"/>
                  </a:lnTo>
                  <a:lnTo>
                    <a:pt x="1695" y="760"/>
                  </a:lnTo>
                  <a:lnTo>
                    <a:pt x="1695" y="810"/>
                  </a:lnTo>
                  <a:lnTo>
                    <a:pt x="1472" y="1114"/>
                  </a:lnTo>
                  <a:lnTo>
                    <a:pt x="1294" y="1266"/>
                  </a:lnTo>
                  <a:lnTo>
                    <a:pt x="1071" y="1266"/>
                  </a:lnTo>
                  <a:lnTo>
                    <a:pt x="892" y="1114"/>
                  </a:lnTo>
                  <a:lnTo>
                    <a:pt x="669" y="912"/>
                  </a:lnTo>
                  <a:lnTo>
                    <a:pt x="535" y="709"/>
                  </a:lnTo>
                  <a:lnTo>
                    <a:pt x="357" y="456"/>
                  </a:lnTo>
                  <a:lnTo>
                    <a:pt x="223" y="203"/>
                  </a:lnTo>
                  <a:lnTo>
                    <a:pt x="89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17"/>
            <p:cNvSpPr/>
            <p:nvPr/>
          </p:nvSpPr>
          <p:spPr>
            <a:xfrm>
              <a:off x="970250" y="667075"/>
              <a:ext cx="43525" cy="88625"/>
            </a:xfrm>
            <a:custGeom>
              <a:rect b="b" l="l" r="r" t="t"/>
              <a:pathLst>
                <a:path extrusionOk="0" h="3545" w="1741">
                  <a:moveTo>
                    <a:pt x="0" y="1"/>
                  </a:moveTo>
                  <a:lnTo>
                    <a:pt x="45" y="507"/>
                  </a:lnTo>
                  <a:lnTo>
                    <a:pt x="134" y="1013"/>
                  </a:lnTo>
                  <a:lnTo>
                    <a:pt x="357" y="1418"/>
                  </a:lnTo>
                  <a:lnTo>
                    <a:pt x="580" y="1773"/>
                  </a:lnTo>
                  <a:lnTo>
                    <a:pt x="848" y="2127"/>
                  </a:lnTo>
                  <a:lnTo>
                    <a:pt x="1160" y="2431"/>
                  </a:lnTo>
                  <a:lnTo>
                    <a:pt x="1260" y="2567"/>
                  </a:lnTo>
                  <a:lnTo>
                    <a:pt x="0" y="1"/>
                  </a:lnTo>
                  <a:close/>
                  <a:moveTo>
                    <a:pt x="1260" y="2567"/>
                  </a:moveTo>
                  <a:lnTo>
                    <a:pt x="1260" y="2567"/>
                  </a:lnTo>
                  <a:lnTo>
                    <a:pt x="1260" y="2567"/>
                  </a:lnTo>
                  <a:close/>
                  <a:moveTo>
                    <a:pt x="1260" y="2567"/>
                  </a:moveTo>
                  <a:lnTo>
                    <a:pt x="1696" y="3454"/>
                  </a:lnTo>
                  <a:lnTo>
                    <a:pt x="1696" y="3241"/>
                  </a:lnTo>
                  <a:lnTo>
                    <a:pt x="1606" y="2988"/>
                  </a:lnTo>
                  <a:lnTo>
                    <a:pt x="1383" y="2735"/>
                  </a:lnTo>
                  <a:lnTo>
                    <a:pt x="1260" y="2567"/>
                  </a:lnTo>
                  <a:close/>
                  <a:moveTo>
                    <a:pt x="1696" y="3454"/>
                  </a:moveTo>
                  <a:lnTo>
                    <a:pt x="1696" y="3545"/>
                  </a:lnTo>
                  <a:lnTo>
                    <a:pt x="1740" y="3545"/>
                  </a:lnTo>
                  <a:lnTo>
                    <a:pt x="1696" y="3454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7"/>
            <p:cNvSpPr/>
            <p:nvPr/>
          </p:nvSpPr>
          <p:spPr>
            <a:xfrm>
              <a:off x="920050" y="722775"/>
              <a:ext cx="68075" cy="60775"/>
            </a:xfrm>
            <a:custGeom>
              <a:rect b="b" l="l" r="r" t="t"/>
              <a:pathLst>
                <a:path extrusionOk="0" h="2431" w="2723">
                  <a:moveTo>
                    <a:pt x="1" y="0"/>
                  </a:moveTo>
                  <a:lnTo>
                    <a:pt x="2722" y="2431"/>
                  </a:lnTo>
                  <a:lnTo>
                    <a:pt x="2722" y="243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17"/>
            <p:cNvSpPr/>
            <p:nvPr/>
          </p:nvSpPr>
          <p:spPr>
            <a:xfrm>
              <a:off x="1715225" y="803775"/>
              <a:ext cx="215275" cy="445600"/>
            </a:xfrm>
            <a:custGeom>
              <a:rect b="b" l="l" r="r" t="t"/>
              <a:pathLst>
                <a:path extrusionOk="0" h="17824" w="8611">
                  <a:moveTo>
                    <a:pt x="8610" y="305"/>
                  </a:moveTo>
                  <a:lnTo>
                    <a:pt x="8599" y="351"/>
                  </a:lnTo>
                  <a:lnTo>
                    <a:pt x="8610" y="355"/>
                  </a:lnTo>
                  <a:lnTo>
                    <a:pt x="8610" y="305"/>
                  </a:lnTo>
                  <a:close/>
                  <a:moveTo>
                    <a:pt x="7629" y="1"/>
                  </a:moveTo>
                  <a:lnTo>
                    <a:pt x="6915" y="912"/>
                  </a:lnTo>
                  <a:lnTo>
                    <a:pt x="6023" y="1571"/>
                  </a:lnTo>
                  <a:lnTo>
                    <a:pt x="4997" y="2026"/>
                  </a:lnTo>
                  <a:lnTo>
                    <a:pt x="3971" y="2381"/>
                  </a:lnTo>
                  <a:lnTo>
                    <a:pt x="2900" y="2735"/>
                  </a:lnTo>
                  <a:lnTo>
                    <a:pt x="1963" y="3140"/>
                  </a:lnTo>
                  <a:lnTo>
                    <a:pt x="1116" y="3646"/>
                  </a:lnTo>
                  <a:lnTo>
                    <a:pt x="491" y="4406"/>
                  </a:lnTo>
                  <a:lnTo>
                    <a:pt x="90" y="5520"/>
                  </a:lnTo>
                  <a:lnTo>
                    <a:pt x="45" y="6988"/>
                  </a:lnTo>
                  <a:lnTo>
                    <a:pt x="670" y="8052"/>
                  </a:lnTo>
                  <a:lnTo>
                    <a:pt x="982" y="9115"/>
                  </a:lnTo>
                  <a:lnTo>
                    <a:pt x="1116" y="10178"/>
                  </a:lnTo>
                  <a:lnTo>
                    <a:pt x="1027" y="11292"/>
                  </a:lnTo>
                  <a:lnTo>
                    <a:pt x="848" y="12406"/>
                  </a:lnTo>
                  <a:lnTo>
                    <a:pt x="625" y="13520"/>
                  </a:lnTo>
                  <a:lnTo>
                    <a:pt x="358" y="14634"/>
                  </a:lnTo>
                  <a:lnTo>
                    <a:pt x="134" y="15748"/>
                  </a:lnTo>
                  <a:lnTo>
                    <a:pt x="1" y="16811"/>
                  </a:lnTo>
                  <a:lnTo>
                    <a:pt x="45" y="17824"/>
                  </a:lnTo>
                  <a:lnTo>
                    <a:pt x="179" y="16507"/>
                  </a:lnTo>
                  <a:lnTo>
                    <a:pt x="402" y="15191"/>
                  </a:lnTo>
                  <a:lnTo>
                    <a:pt x="670" y="13976"/>
                  </a:lnTo>
                  <a:lnTo>
                    <a:pt x="982" y="12760"/>
                  </a:lnTo>
                  <a:lnTo>
                    <a:pt x="1384" y="11545"/>
                  </a:lnTo>
                  <a:lnTo>
                    <a:pt x="1830" y="10381"/>
                  </a:lnTo>
                  <a:lnTo>
                    <a:pt x="2320" y="9216"/>
                  </a:lnTo>
                  <a:lnTo>
                    <a:pt x="2811" y="8102"/>
                  </a:lnTo>
                  <a:lnTo>
                    <a:pt x="3346" y="6988"/>
                  </a:lnTo>
                  <a:lnTo>
                    <a:pt x="3882" y="5874"/>
                  </a:lnTo>
                  <a:lnTo>
                    <a:pt x="4462" y="5317"/>
                  </a:lnTo>
                  <a:lnTo>
                    <a:pt x="5042" y="4811"/>
                  </a:lnTo>
                  <a:lnTo>
                    <a:pt x="5621" y="4406"/>
                  </a:lnTo>
                  <a:lnTo>
                    <a:pt x="6201" y="3950"/>
                  </a:lnTo>
                  <a:lnTo>
                    <a:pt x="6737" y="3545"/>
                  </a:lnTo>
                  <a:lnTo>
                    <a:pt x="7227" y="3039"/>
                  </a:lnTo>
                  <a:lnTo>
                    <a:pt x="7674" y="2533"/>
                  </a:lnTo>
                  <a:lnTo>
                    <a:pt x="8075" y="1925"/>
                  </a:lnTo>
                  <a:lnTo>
                    <a:pt x="8387" y="1216"/>
                  </a:lnTo>
                  <a:lnTo>
                    <a:pt x="8599" y="351"/>
                  </a:lnTo>
                  <a:lnTo>
                    <a:pt x="7629" y="1"/>
                  </a:lnTo>
                  <a:close/>
                </a:path>
              </a:pathLst>
            </a:custGeom>
            <a:solidFill>
              <a:srgbClr val="FF00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17"/>
            <p:cNvSpPr/>
            <p:nvPr/>
          </p:nvSpPr>
          <p:spPr>
            <a:xfrm>
              <a:off x="1041625" y="811375"/>
              <a:ext cx="43525" cy="29150"/>
            </a:xfrm>
            <a:custGeom>
              <a:rect b="b" l="l" r="r" t="t"/>
              <a:pathLst>
                <a:path extrusionOk="0" h="1166" w="1741">
                  <a:moveTo>
                    <a:pt x="937" y="1"/>
                  </a:moveTo>
                  <a:lnTo>
                    <a:pt x="759" y="51"/>
                  </a:lnTo>
                  <a:lnTo>
                    <a:pt x="536" y="51"/>
                  </a:lnTo>
                  <a:lnTo>
                    <a:pt x="357" y="102"/>
                  </a:lnTo>
                  <a:lnTo>
                    <a:pt x="179" y="51"/>
                  </a:lnTo>
                  <a:lnTo>
                    <a:pt x="0" y="51"/>
                  </a:lnTo>
                  <a:lnTo>
                    <a:pt x="313" y="1165"/>
                  </a:lnTo>
                  <a:lnTo>
                    <a:pt x="491" y="912"/>
                  </a:lnTo>
                  <a:lnTo>
                    <a:pt x="670" y="760"/>
                  </a:lnTo>
                  <a:lnTo>
                    <a:pt x="848" y="760"/>
                  </a:lnTo>
                  <a:lnTo>
                    <a:pt x="1026" y="861"/>
                  </a:lnTo>
                  <a:lnTo>
                    <a:pt x="1160" y="963"/>
                  </a:lnTo>
                  <a:lnTo>
                    <a:pt x="1339" y="1064"/>
                  </a:lnTo>
                  <a:lnTo>
                    <a:pt x="1473" y="1064"/>
                  </a:lnTo>
                  <a:lnTo>
                    <a:pt x="1562" y="1013"/>
                  </a:lnTo>
                  <a:lnTo>
                    <a:pt x="1651" y="811"/>
                  </a:lnTo>
                  <a:lnTo>
                    <a:pt x="1696" y="355"/>
                  </a:lnTo>
                  <a:lnTo>
                    <a:pt x="1740" y="355"/>
                  </a:lnTo>
                  <a:lnTo>
                    <a:pt x="1606" y="203"/>
                  </a:lnTo>
                  <a:lnTo>
                    <a:pt x="1428" y="102"/>
                  </a:lnTo>
                  <a:lnTo>
                    <a:pt x="1294" y="51"/>
                  </a:lnTo>
                  <a:lnTo>
                    <a:pt x="1116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17"/>
            <p:cNvSpPr/>
            <p:nvPr/>
          </p:nvSpPr>
          <p:spPr>
            <a:xfrm>
              <a:off x="1137525" y="820250"/>
              <a:ext cx="75875" cy="69625"/>
            </a:xfrm>
            <a:custGeom>
              <a:rect b="b" l="l" r="r" t="t"/>
              <a:pathLst>
                <a:path extrusionOk="0" h="2785" w="3035">
                  <a:moveTo>
                    <a:pt x="179" y="0"/>
                  </a:moveTo>
                  <a:lnTo>
                    <a:pt x="1" y="608"/>
                  </a:lnTo>
                  <a:lnTo>
                    <a:pt x="45" y="1114"/>
                  </a:lnTo>
                  <a:lnTo>
                    <a:pt x="224" y="1570"/>
                  </a:lnTo>
                  <a:lnTo>
                    <a:pt x="581" y="1924"/>
                  </a:lnTo>
                  <a:lnTo>
                    <a:pt x="1027" y="2228"/>
                  </a:lnTo>
                  <a:lnTo>
                    <a:pt x="1473" y="2481"/>
                  </a:lnTo>
                  <a:lnTo>
                    <a:pt x="1964" y="2633"/>
                  </a:lnTo>
                  <a:lnTo>
                    <a:pt x="2410" y="2734"/>
                  </a:lnTo>
                  <a:lnTo>
                    <a:pt x="2767" y="2785"/>
                  </a:lnTo>
                  <a:lnTo>
                    <a:pt x="2984" y="2736"/>
                  </a:lnTo>
                  <a:lnTo>
                    <a:pt x="179" y="0"/>
                  </a:lnTo>
                  <a:close/>
                  <a:moveTo>
                    <a:pt x="2990" y="2734"/>
                  </a:moveTo>
                  <a:lnTo>
                    <a:pt x="2984" y="2736"/>
                  </a:lnTo>
                  <a:lnTo>
                    <a:pt x="3034" y="2785"/>
                  </a:lnTo>
                  <a:lnTo>
                    <a:pt x="2990" y="2734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17"/>
            <p:cNvSpPr/>
            <p:nvPr/>
          </p:nvSpPr>
          <p:spPr>
            <a:xfrm>
              <a:off x="1912625" y="859475"/>
              <a:ext cx="149475" cy="479775"/>
            </a:xfrm>
            <a:custGeom>
              <a:rect b="b" l="l" r="r" t="t"/>
              <a:pathLst>
                <a:path extrusionOk="0" h="19191" w="5979">
                  <a:moveTo>
                    <a:pt x="2276" y="1"/>
                  </a:moveTo>
                  <a:lnTo>
                    <a:pt x="1517" y="153"/>
                  </a:lnTo>
                  <a:lnTo>
                    <a:pt x="759" y="760"/>
                  </a:lnTo>
                  <a:lnTo>
                    <a:pt x="1" y="2026"/>
                  </a:lnTo>
                  <a:lnTo>
                    <a:pt x="848" y="2836"/>
                  </a:lnTo>
                  <a:lnTo>
                    <a:pt x="1517" y="3798"/>
                  </a:lnTo>
                  <a:lnTo>
                    <a:pt x="1963" y="4862"/>
                  </a:lnTo>
                  <a:lnTo>
                    <a:pt x="2276" y="5975"/>
                  </a:lnTo>
                  <a:lnTo>
                    <a:pt x="2410" y="7191"/>
                  </a:lnTo>
                  <a:lnTo>
                    <a:pt x="2454" y="8406"/>
                  </a:lnTo>
                  <a:lnTo>
                    <a:pt x="2410" y="9672"/>
                  </a:lnTo>
                  <a:lnTo>
                    <a:pt x="2365" y="10937"/>
                  </a:lnTo>
                  <a:lnTo>
                    <a:pt x="2231" y="12153"/>
                  </a:lnTo>
                  <a:lnTo>
                    <a:pt x="2142" y="13368"/>
                  </a:lnTo>
                  <a:lnTo>
                    <a:pt x="2142" y="13975"/>
                  </a:lnTo>
                  <a:lnTo>
                    <a:pt x="1874" y="14583"/>
                  </a:lnTo>
                  <a:lnTo>
                    <a:pt x="1473" y="15191"/>
                  </a:lnTo>
                  <a:lnTo>
                    <a:pt x="1027" y="15748"/>
                  </a:lnTo>
                  <a:lnTo>
                    <a:pt x="536" y="16305"/>
                  </a:lnTo>
                  <a:lnTo>
                    <a:pt x="224" y="16912"/>
                  </a:lnTo>
                  <a:lnTo>
                    <a:pt x="45" y="17469"/>
                  </a:lnTo>
                  <a:lnTo>
                    <a:pt x="134" y="18026"/>
                  </a:lnTo>
                  <a:lnTo>
                    <a:pt x="581" y="18583"/>
                  </a:lnTo>
                  <a:lnTo>
                    <a:pt x="1428" y="19191"/>
                  </a:lnTo>
                  <a:lnTo>
                    <a:pt x="1205" y="17469"/>
                  </a:lnTo>
                  <a:lnTo>
                    <a:pt x="1383" y="15950"/>
                  </a:lnTo>
                  <a:lnTo>
                    <a:pt x="1919" y="14583"/>
                  </a:lnTo>
                  <a:lnTo>
                    <a:pt x="2633" y="13368"/>
                  </a:lnTo>
                  <a:lnTo>
                    <a:pt x="3480" y="12203"/>
                  </a:lnTo>
                  <a:lnTo>
                    <a:pt x="4328" y="11039"/>
                  </a:lnTo>
                  <a:lnTo>
                    <a:pt x="5086" y="9874"/>
                  </a:lnTo>
                  <a:lnTo>
                    <a:pt x="5666" y="8558"/>
                  </a:lnTo>
                  <a:lnTo>
                    <a:pt x="5978" y="7191"/>
                  </a:lnTo>
                  <a:lnTo>
                    <a:pt x="5844" y="5570"/>
                  </a:lnTo>
                  <a:lnTo>
                    <a:pt x="5711" y="4710"/>
                  </a:lnTo>
                  <a:lnTo>
                    <a:pt x="5354" y="3697"/>
                  </a:lnTo>
                  <a:lnTo>
                    <a:pt x="4908" y="2684"/>
                  </a:lnTo>
                  <a:lnTo>
                    <a:pt x="4372" y="1722"/>
                  </a:lnTo>
                  <a:lnTo>
                    <a:pt x="3748" y="862"/>
                  </a:lnTo>
                  <a:lnTo>
                    <a:pt x="3034" y="254"/>
                  </a:lnTo>
                  <a:lnTo>
                    <a:pt x="2276" y="1"/>
                  </a:lnTo>
                  <a:close/>
                </a:path>
              </a:pathLst>
            </a:custGeom>
            <a:solidFill>
              <a:srgbClr val="CC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17"/>
            <p:cNvSpPr/>
            <p:nvPr/>
          </p:nvSpPr>
          <p:spPr>
            <a:xfrm>
              <a:off x="944600" y="868350"/>
              <a:ext cx="54675" cy="1275"/>
            </a:xfrm>
            <a:custGeom>
              <a:rect b="b" l="l" r="r" t="t"/>
              <a:pathLst>
                <a:path extrusionOk="0" h="51" w="2187">
                  <a:moveTo>
                    <a:pt x="0" y="0"/>
                  </a:moveTo>
                  <a:lnTo>
                    <a:pt x="45" y="51"/>
                  </a:lnTo>
                  <a:lnTo>
                    <a:pt x="2186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17"/>
            <p:cNvSpPr/>
            <p:nvPr/>
          </p:nvSpPr>
          <p:spPr>
            <a:xfrm>
              <a:off x="1589200" y="881000"/>
              <a:ext cx="110450" cy="377250"/>
            </a:xfrm>
            <a:custGeom>
              <a:rect b="b" l="l" r="r" t="t"/>
              <a:pathLst>
                <a:path extrusionOk="0" h="15090" w="4418">
                  <a:moveTo>
                    <a:pt x="4373" y="1"/>
                  </a:moveTo>
                  <a:lnTo>
                    <a:pt x="358" y="7798"/>
                  </a:lnTo>
                  <a:lnTo>
                    <a:pt x="179" y="8507"/>
                  </a:lnTo>
                  <a:lnTo>
                    <a:pt x="45" y="9368"/>
                  </a:lnTo>
                  <a:lnTo>
                    <a:pt x="1" y="10228"/>
                  </a:lnTo>
                  <a:lnTo>
                    <a:pt x="90" y="11140"/>
                  </a:lnTo>
                  <a:lnTo>
                    <a:pt x="268" y="12051"/>
                  </a:lnTo>
                  <a:lnTo>
                    <a:pt x="581" y="12912"/>
                  </a:lnTo>
                  <a:lnTo>
                    <a:pt x="1027" y="13671"/>
                  </a:lnTo>
                  <a:lnTo>
                    <a:pt x="1562" y="14279"/>
                  </a:lnTo>
                  <a:lnTo>
                    <a:pt x="2276" y="14785"/>
                  </a:lnTo>
                  <a:lnTo>
                    <a:pt x="3079" y="15038"/>
                  </a:lnTo>
                  <a:lnTo>
                    <a:pt x="3079" y="15089"/>
                  </a:lnTo>
                  <a:lnTo>
                    <a:pt x="3793" y="13621"/>
                  </a:lnTo>
                  <a:lnTo>
                    <a:pt x="4194" y="12152"/>
                  </a:lnTo>
                  <a:lnTo>
                    <a:pt x="4373" y="10633"/>
                  </a:lnTo>
                  <a:lnTo>
                    <a:pt x="4417" y="9114"/>
                  </a:lnTo>
                  <a:lnTo>
                    <a:pt x="4328" y="7595"/>
                  </a:lnTo>
                  <a:lnTo>
                    <a:pt x="4194" y="6076"/>
                  </a:lnTo>
                  <a:lnTo>
                    <a:pt x="4060" y="4557"/>
                  </a:lnTo>
                  <a:lnTo>
                    <a:pt x="4016" y="3038"/>
                  </a:lnTo>
                  <a:lnTo>
                    <a:pt x="4105" y="1519"/>
                  </a:lnTo>
                  <a:lnTo>
                    <a:pt x="4373" y="1"/>
                  </a:lnTo>
                  <a:close/>
                </a:path>
              </a:pathLst>
            </a:custGeom>
            <a:solidFill>
              <a:srgbClr val="FF17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17"/>
            <p:cNvSpPr/>
            <p:nvPr/>
          </p:nvSpPr>
          <p:spPr>
            <a:xfrm>
              <a:off x="1502225" y="937950"/>
              <a:ext cx="121575" cy="311425"/>
            </a:xfrm>
            <a:custGeom>
              <a:rect b="b" l="l" r="r" t="t"/>
              <a:pathLst>
                <a:path extrusionOk="0" h="12457" w="4863">
                  <a:moveTo>
                    <a:pt x="4863" y="1"/>
                  </a:moveTo>
                  <a:lnTo>
                    <a:pt x="4461" y="457"/>
                  </a:lnTo>
                  <a:lnTo>
                    <a:pt x="4060" y="862"/>
                  </a:lnTo>
                  <a:lnTo>
                    <a:pt x="3614" y="1166"/>
                  </a:lnTo>
                  <a:lnTo>
                    <a:pt x="3123" y="1469"/>
                  </a:lnTo>
                  <a:lnTo>
                    <a:pt x="2632" y="1723"/>
                  </a:lnTo>
                  <a:lnTo>
                    <a:pt x="2141" y="1925"/>
                  </a:lnTo>
                  <a:lnTo>
                    <a:pt x="1606" y="2077"/>
                  </a:lnTo>
                  <a:lnTo>
                    <a:pt x="1115" y="2229"/>
                  </a:lnTo>
                  <a:lnTo>
                    <a:pt x="536" y="2330"/>
                  </a:lnTo>
                  <a:lnTo>
                    <a:pt x="0" y="2431"/>
                  </a:lnTo>
                  <a:lnTo>
                    <a:pt x="580" y="3343"/>
                  </a:lnTo>
                  <a:lnTo>
                    <a:pt x="982" y="4355"/>
                  </a:lnTo>
                  <a:lnTo>
                    <a:pt x="1294" y="5419"/>
                  </a:lnTo>
                  <a:lnTo>
                    <a:pt x="1517" y="6482"/>
                  </a:lnTo>
                  <a:lnTo>
                    <a:pt x="1695" y="7596"/>
                  </a:lnTo>
                  <a:lnTo>
                    <a:pt x="1918" y="8659"/>
                  </a:lnTo>
                  <a:lnTo>
                    <a:pt x="2141" y="9723"/>
                  </a:lnTo>
                  <a:lnTo>
                    <a:pt x="2454" y="10735"/>
                  </a:lnTo>
                  <a:lnTo>
                    <a:pt x="2619" y="11111"/>
                  </a:lnTo>
                  <a:lnTo>
                    <a:pt x="2275" y="10026"/>
                  </a:lnTo>
                  <a:lnTo>
                    <a:pt x="2097" y="8760"/>
                  </a:lnTo>
                  <a:lnTo>
                    <a:pt x="2141" y="7444"/>
                  </a:lnTo>
                  <a:lnTo>
                    <a:pt x="2365" y="6128"/>
                  </a:lnTo>
                  <a:lnTo>
                    <a:pt x="2766" y="4811"/>
                  </a:lnTo>
                  <a:lnTo>
                    <a:pt x="3212" y="3545"/>
                  </a:lnTo>
                  <a:lnTo>
                    <a:pt x="3747" y="2279"/>
                  </a:lnTo>
                  <a:lnTo>
                    <a:pt x="4327" y="1115"/>
                  </a:lnTo>
                  <a:lnTo>
                    <a:pt x="4863" y="1"/>
                  </a:lnTo>
                  <a:close/>
                  <a:moveTo>
                    <a:pt x="2619" y="11111"/>
                  </a:moveTo>
                  <a:lnTo>
                    <a:pt x="2677" y="11292"/>
                  </a:lnTo>
                  <a:lnTo>
                    <a:pt x="2746" y="11398"/>
                  </a:lnTo>
                  <a:lnTo>
                    <a:pt x="2619" y="11111"/>
                  </a:lnTo>
                  <a:close/>
                  <a:moveTo>
                    <a:pt x="2746" y="11398"/>
                  </a:moveTo>
                  <a:lnTo>
                    <a:pt x="2855" y="11647"/>
                  </a:lnTo>
                  <a:lnTo>
                    <a:pt x="3391" y="12457"/>
                  </a:lnTo>
                  <a:lnTo>
                    <a:pt x="3435" y="12457"/>
                  </a:lnTo>
                  <a:lnTo>
                    <a:pt x="2746" y="11398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7"/>
            <p:cNvSpPr/>
            <p:nvPr/>
          </p:nvSpPr>
          <p:spPr>
            <a:xfrm>
              <a:off x="1750925" y="937950"/>
              <a:ext cx="191850" cy="388650"/>
            </a:xfrm>
            <a:custGeom>
              <a:rect b="b" l="l" r="r" t="t"/>
              <a:pathLst>
                <a:path extrusionOk="0" h="15546" w="7674">
                  <a:moveTo>
                    <a:pt x="5175" y="1"/>
                  </a:moveTo>
                  <a:lnTo>
                    <a:pt x="4104" y="1064"/>
                  </a:lnTo>
                  <a:lnTo>
                    <a:pt x="3123" y="2279"/>
                  </a:lnTo>
                  <a:lnTo>
                    <a:pt x="2275" y="3596"/>
                  </a:lnTo>
                  <a:lnTo>
                    <a:pt x="1606" y="4963"/>
                  </a:lnTo>
                  <a:lnTo>
                    <a:pt x="1026" y="6482"/>
                  </a:lnTo>
                  <a:lnTo>
                    <a:pt x="580" y="8001"/>
                  </a:lnTo>
                  <a:lnTo>
                    <a:pt x="223" y="9621"/>
                  </a:lnTo>
                  <a:lnTo>
                    <a:pt x="45" y="11292"/>
                  </a:lnTo>
                  <a:lnTo>
                    <a:pt x="0" y="13014"/>
                  </a:lnTo>
                  <a:lnTo>
                    <a:pt x="45" y="14735"/>
                  </a:lnTo>
                  <a:lnTo>
                    <a:pt x="268" y="14988"/>
                  </a:lnTo>
                  <a:lnTo>
                    <a:pt x="535" y="15241"/>
                  </a:lnTo>
                  <a:lnTo>
                    <a:pt x="848" y="15393"/>
                  </a:lnTo>
                  <a:lnTo>
                    <a:pt x="1160" y="15495"/>
                  </a:lnTo>
                  <a:lnTo>
                    <a:pt x="1472" y="15545"/>
                  </a:lnTo>
                  <a:lnTo>
                    <a:pt x="2141" y="15545"/>
                  </a:lnTo>
                  <a:lnTo>
                    <a:pt x="2454" y="15444"/>
                  </a:lnTo>
                  <a:lnTo>
                    <a:pt x="2766" y="15343"/>
                  </a:lnTo>
                  <a:lnTo>
                    <a:pt x="3034" y="15241"/>
                  </a:lnTo>
                  <a:lnTo>
                    <a:pt x="3703" y="14786"/>
                  </a:lnTo>
                  <a:lnTo>
                    <a:pt x="4327" y="14229"/>
                  </a:lnTo>
                  <a:lnTo>
                    <a:pt x="4907" y="13621"/>
                  </a:lnTo>
                  <a:lnTo>
                    <a:pt x="5487" y="13014"/>
                  </a:lnTo>
                  <a:lnTo>
                    <a:pt x="6022" y="12305"/>
                  </a:lnTo>
                  <a:lnTo>
                    <a:pt x="6513" y="11545"/>
                  </a:lnTo>
                  <a:lnTo>
                    <a:pt x="6915" y="10786"/>
                  </a:lnTo>
                  <a:lnTo>
                    <a:pt x="7227" y="9976"/>
                  </a:lnTo>
                  <a:lnTo>
                    <a:pt x="7495" y="9115"/>
                  </a:lnTo>
                  <a:lnTo>
                    <a:pt x="7584" y="8254"/>
                  </a:lnTo>
                  <a:lnTo>
                    <a:pt x="7628" y="8254"/>
                  </a:lnTo>
                  <a:lnTo>
                    <a:pt x="7673" y="7393"/>
                  </a:lnTo>
                  <a:lnTo>
                    <a:pt x="7673" y="6482"/>
                  </a:lnTo>
                  <a:lnTo>
                    <a:pt x="7673" y="5520"/>
                  </a:lnTo>
                  <a:lnTo>
                    <a:pt x="7584" y="4609"/>
                  </a:lnTo>
                  <a:lnTo>
                    <a:pt x="7450" y="3647"/>
                  </a:lnTo>
                  <a:lnTo>
                    <a:pt x="7272" y="2735"/>
                  </a:lnTo>
                  <a:lnTo>
                    <a:pt x="6915" y="1925"/>
                  </a:lnTo>
                  <a:lnTo>
                    <a:pt x="6513" y="1166"/>
                  </a:lnTo>
                  <a:lnTo>
                    <a:pt x="5933" y="507"/>
                  </a:lnTo>
                  <a:lnTo>
                    <a:pt x="5175" y="1"/>
                  </a:lnTo>
                  <a:close/>
                </a:path>
              </a:pathLst>
            </a:custGeom>
            <a:solidFill>
              <a:srgbClr val="FF17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7"/>
            <p:cNvSpPr/>
            <p:nvPr/>
          </p:nvSpPr>
          <p:spPr>
            <a:xfrm>
              <a:off x="842000" y="958225"/>
              <a:ext cx="325675" cy="756975"/>
            </a:xfrm>
            <a:custGeom>
              <a:rect b="b" l="l" r="r" t="t"/>
              <a:pathLst>
                <a:path extrusionOk="0" h="30279" w="13027">
                  <a:moveTo>
                    <a:pt x="4863" y="0"/>
                  </a:moveTo>
                  <a:lnTo>
                    <a:pt x="3881" y="1874"/>
                  </a:lnTo>
                  <a:lnTo>
                    <a:pt x="3123" y="3899"/>
                  </a:lnTo>
                  <a:lnTo>
                    <a:pt x="2588" y="6025"/>
                  </a:lnTo>
                  <a:lnTo>
                    <a:pt x="2142" y="8253"/>
                  </a:lnTo>
                  <a:lnTo>
                    <a:pt x="1829" y="10481"/>
                  </a:lnTo>
                  <a:lnTo>
                    <a:pt x="1562" y="12810"/>
                  </a:lnTo>
                  <a:lnTo>
                    <a:pt x="1294" y="15089"/>
                  </a:lnTo>
                  <a:lnTo>
                    <a:pt x="982" y="17367"/>
                  </a:lnTo>
                  <a:lnTo>
                    <a:pt x="580" y="19595"/>
                  </a:lnTo>
                  <a:lnTo>
                    <a:pt x="0" y="21722"/>
                  </a:lnTo>
                  <a:lnTo>
                    <a:pt x="402" y="23595"/>
                  </a:lnTo>
                  <a:lnTo>
                    <a:pt x="1160" y="24962"/>
                  </a:lnTo>
                  <a:lnTo>
                    <a:pt x="2142" y="25874"/>
                  </a:lnTo>
                  <a:lnTo>
                    <a:pt x="3301" y="26532"/>
                  </a:lnTo>
                  <a:lnTo>
                    <a:pt x="4595" y="26987"/>
                  </a:lnTo>
                  <a:lnTo>
                    <a:pt x="5933" y="27342"/>
                  </a:lnTo>
                  <a:lnTo>
                    <a:pt x="7272" y="27747"/>
                  </a:lnTo>
                  <a:lnTo>
                    <a:pt x="8476" y="28304"/>
                  </a:lnTo>
                  <a:lnTo>
                    <a:pt x="9502" y="29114"/>
                  </a:lnTo>
                  <a:lnTo>
                    <a:pt x="10261" y="30279"/>
                  </a:lnTo>
                  <a:lnTo>
                    <a:pt x="12402" y="24456"/>
                  </a:lnTo>
                  <a:lnTo>
                    <a:pt x="12892" y="22684"/>
                  </a:lnTo>
                  <a:lnTo>
                    <a:pt x="13026" y="20962"/>
                  </a:lnTo>
                  <a:lnTo>
                    <a:pt x="12848" y="19291"/>
                  </a:lnTo>
                  <a:lnTo>
                    <a:pt x="12402" y="17671"/>
                  </a:lnTo>
                  <a:lnTo>
                    <a:pt x="11777" y="16152"/>
                  </a:lnTo>
                  <a:lnTo>
                    <a:pt x="10974" y="14633"/>
                  </a:lnTo>
                  <a:lnTo>
                    <a:pt x="10037" y="13215"/>
                  </a:lnTo>
                  <a:lnTo>
                    <a:pt x="9011" y="11899"/>
                  </a:lnTo>
                  <a:lnTo>
                    <a:pt x="7941" y="10582"/>
                  </a:lnTo>
                  <a:lnTo>
                    <a:pt x="6869" y="9415"/>
                  </a:lnTo>
                  <a:lnTo>
                    <a:pt x="6603" y="8355"/>
                  </a:lnTo>
                  <a:lnTo>
                    <a:pt x="6513" y="7291"/>
                  </a:lnTo>
                  <a:lnTo>
                    <a:pt x="6558" y="6127"/>
                  </a:lnTo>
                  <a:lnTo>
                    <a:pt x="6647" y="4962"/>
                  </a:lnTo>
                  <a:lnTo>
                    <a:pt x="6781" y="3848"/>
                  </a:lnTo>
                  <a:lnTo>
                    <a:pt x="6781" y="2785"/>
                  </a:lnTo>
                  <a:lnTo>
                    <a:pt x="6692" y="1874"/>
                  </a:lnTo>
                  <a:lnTo>
                    <a:pt x="6379" y="1063"/>
                  </a:lnTo>
                  <a:lnTo>
                    <a:pt x="5800" y="405"/>
                  </a:lnTo>
                  <a:lnTo>
                    <a:pt x="4863" y="0"/>
                  </a:lnTo>
                  <a:close/>
                </a:path>
              </a:pathLst>
            </a:custGeom>
            <a:solidFill>
              <a:srgbClr val="B3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7"/>
            <p:cNvSpPr/>
            <p:nvPr/>
          </p:nvSpPr>
          <p:spPr>
            <a:xfrm>
              <a:off x="613375" y="1006325"/>
              <a:ext cx="282175" cy="438000"/>
            </a:xfrm>
            <a:custGeom>
              <a:rect b="b" l="l" r="r" t="t"/>
              <a:pathLst>
                <a:path extrusionOk="0" h="17520" w="11287">
                  <a:moveTo>
                    <a:pt x="6870" y="0"/>
                  </a:moveTo>
                  <a:lnTo>
                    <a:pt x="5978" y="608"/>
                  </a:lnTo>
                  <a:lnTo>
                    <a:pt x="4997" y="1266"/>
                  </a:lnTo>
                  <a:lnTo>
                    <a:pt x="4060" y="2025"/>
                  </a:lnTo>
                  <a:lnTo>
                    <a:pt x="3078" y="2886"/>
                  </a:lnTo>
                  <a:lnTo>
                    <a:pt x="2186" y="3798"/>
                  </a:lnTo>
                  <a:lnTo>
                    <a:pt x="1428" y="4810"/>
                  </a:lnTo>
                  <a:lnTo>
                    <a:pt x="759" y="5874"/>
                  </a:lnTo>
                  <a:lnTo>
                    <a:pt x="268" y="6988"/>
                  </a:lnTo>
                  <a:lnTo>
                    <a:pt x="45" y="8203"/>
                  </a:lnTo>
                  <a:lnTo>
                    <a:pt x="0" y="9418"/>
                  </a:lnTo>
                  <a:lnTo>
                    <a:pt x="893" y="10127"/>
                  </a:lnTo>
                  <a:lnTo>
                    <a:pt x="1740" y="10836"/>
                  </a:lnTo>
                  <a:lnTo>
                    <a:pt x="2588" y="11544"/>
                  </a:lnTo>
                  <a:lnTo>
                    <a:pt x="3435" y="12304"/>
                  </a:lnTo>
                  <a:lnTo>
                    <a:pt x="4194" y="13063"/>
                  </a:lnTo>
                  <a:lnTo>
                    <a:pt x="4997" y="13823"/>
                  </a:lnTo>
                  <a:lnTo>
                    <a:pt x="5710" y="14684"/>
                  </a:lnTo>
                  <a:lnTo>
                    <a:pt x="6469" y="15544"/>
                  </a:lnTo>
                  <a:lnTo>
                    <a:pt x="7182" y="16506"/>
                  </a:lnTo>
                  <a:lnTo>
                    <a:pt x="7852" y="17519"/>
                  </a:lnTo>
                  <a:lnTo>
                    <a:pt x="11287" y="355"/>
                  </a:lnTo>
                  <a:lnTo>
                    <a:pt x="6870" y="0"/>
                  </a:lnTo>
                  <a:close/>
                </a:path>
              </a:pathLst>
            </a:custGeom>
            <a:solidFill>
              <a:srgbClr val="B3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17"/>
            <p:cNvSpPr/>
            <p:nvPr/>
          </p:nvSpPr>
          <p:spPr>
            <a:xfrm>
              <a:off x="1041625" y="1063275"/>
              <a:ext cx="74750" cy="186100"/>
            </a:xfrm>
            <a:custGeom>
              <a:rect b="b" l="l" r="r" t="t"/>
              <a:pathLst>
                <a:path extrusionOk="0" h="7444" w="2990">
                  <a:moveTo>
                    <a:pt x="313" y="1"/>
                  </a:moveTo>
                  <a:lnTo>
                    <a:pt x="0" y="3899"/>
                  </a:lnTo>
                  <a:lnTo>
                    <a:pt x="179" y="4355"/>
                  </a:lnTo>
                  <a:lnTo>
                    <a:pt x="357" y="4811"/>
                  </a:lnTo>
                  <a:lnTo>
                    <a:pt x="625" y="5266"/>
                  </a:lnTo>
                  <a:lnTo>
                    <a:pt x="893" y="5672"/>
                  </a:lnTo>
                  <a:lnTo>
                    <a:pt x="1205" y="6127"/>
                  </a:lnTo>
                  <a:lnTo>
                    <a:pt x="1517" y="6482"/>
                  </a:lnTo>
                  <a:lnTo>
                    <a:pt x="1874" y="6836"/>
                  </a:lnTo>
                  <a:lnTo>
                    <a:pt x="2231" y="7089"/>
                  </a:lnTo>
                  <a:lnTo>
                    <a:pt x="2632" y="7342"/>
                  </a:lnTo>
                  <a:lnTo>
                    <a:pt x="2989" y="7444"/>
                  </a:lnTo>
                  <a:lnTo>
                    <a:pt x="2989" y="7444"/>
                  </a:lnTo>
                  <a:lnTo>
                    <a:pt x="2900" y="6634"/>
                  </a:lnTo>
                  <a:lnTo>
                    <a:pt x="2811" y="5722"/>
                  </a:lnTo>
                  <a:lnTo>
                    <a:pt x="2677" y="4861"/>
                  </a:lnTo>
                  <a:lnTo>
                    <a:pt x="2588" y="4001"/>
                  </a:lnTo>
                  <a:lnTo>
                    <a:pt x="2409" y="3140"/>
                  </a:lnTo>
                  <a:lnTo>
                    <a:pt x="2186" y="2330"/>
                  </a:lnTo>
                  <a:lnTo>
                    <a:pt x="1874" y="1621"/>
                  </a:lnTo>
                  <a:lnTo>
                    <a:pt x="1473" y="963"/>
                  </a:lnTo>
                  <a:lnTo>
                    <a:pt x="937" y="406"/>
                  </a:lnTo>
                  <a:lnTo>
                    <a:pt x="313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17"/>
            <p:cNvSpPr/>
            <p:nvPr/>
          </p:nvSpPr>
          <p:spPr>
            <a:xfrm>
              <a:off x="534200" y="1150625"/>
              <a:ext cx="61350" cy="51925"/>
            </a:xfrm>
            <a:custGeom>
              <a:rect b="b" l="l" r="r" t="t"/>
              <a:pathLst>
                <a:path extrusionOk="0" h="2077" w="2454">
                  <a:moveTo>
                    <a:pt x="2454" y="51"/>
                  </a:moveTo>
                  <a:lnTo>
                    <a:pt x="2430" y="96"/>
                  </a:lnTo>
                  <a:lnTo>
                    <a:pt x="2430" y="96"/>
                  </a:lnTo>
                  <a:lnTo>
                    <a:pt x="2454" y="102"/>
                  </a:lnTo>
                  <a:lnTo>
                    <a:pt x="2454" y="51"/>
                  </a:lnTo>
                  <a:close/>
                  <a:moveTo>
                    <a:pt x="1606" y="0"/>
                  </a:moveTo>
                  <a:lnTo>
                    <a:pt x="1160" y="51"/>
                  </a:lnTo>
                  <a:lnTo>
                    <a:pt x="714" y="152"/>
                  </a:lnTo>
                  <a:lnTo>
                    <a:pt x="357" y="304"/>
                  </a:lnTo>
                  <a:lnTo>
                    <a:pt x="134" y="557"/>
                  </a:lnTo>
                  <a:lnTo>
                    <a:pt x="0" y="810"/>
                  </a:lnTo>
                  <a:lnTo>
                    <a:pt x="45" y="1165"/>
                  </a:lnTo>
                  <a:lnTo>
                    <a:pt x="268" y="1570"/>
                  </a:lnTo>
                  <a:lnTo>
                    <a:pt x="758" y="2026"/>
                  </a:lnTo>
                  <a:lnTo>
                    <a:pt x="1071" y="2076"/>
                  </a:lnTo>
                  <a:lnTo>
                    <a:pt x="1294" y="2026"/>
                  </a:lnTo>
                  <a:lnTo>
                    <a:pt x="1517" y="1874"/>
                  </a:lnTo>
                  <a:lnTo>
                    <a:pt x="1695" y="1671"/>
                  </a:lnTo>
                  <a:lnTo>
                    <a:pt x="1829" y="1418"/>
                  </a:lnTo>
                  <a:lnTo>
                    <a:pt x="1963" y="1165"/>
                  </a:lnTo>
                  <a:lnTo>
                    <a:pt x="2052" y="861"/>
                  </a:lnTo>
                  <a:lnTo>
                    <a:pt x="2186" y="557"/>
                  </a:lnTo>
                  <a:lnTo>
                    <a:pt x="2320" y="304"/>
                  </a:lnTo>
                  <a:lnTo>
                    <a:pt x="2430" y="96"/>
                  </a:lnTo>
                  <a:lnTo>
                    <a:pt x="2430" y="96"/>
                  </a:lnTo>
                  <a:lnTo>
                    <a:pt x="2052" y="0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17"/>
            <p:cNvSpPr/>
            <p:nvPr/>
          </p:nvSpPr>
          <p:spPr>
            <a:xfrm>
              <a:off x="303325" y="1179725"/>
              <a:ext cx="549850" cy="612700"/>
            </a:xfrm>
            <a:custGeom>
              <a:rect b="b" l="l" r="r" t="t"/>
              <a:pathLst>
                <a:path extrusionOk="0" h="24508" w="21994">
                  <a:moveTo>
                    <a:pt x="1919" y="1"/>
                  </a:moveTo>
                  <a:lnTo>
                    <a:pt x="1250" y="153"/>
                  </a:lnTo>
                  <a:lnTo>
                    <a:pt x="670" y="558"/>
                  </a:lnTo>
                  <a:lnTo>
                    <a:pt x="224" y="1317"/>
                  </a:lnTo>
                  <a:lnTo>
                    <a:pt x="1" y="2482"/>
                  </a:lnTo>
                  <a:lnTo>
                    <a:pt x="447" y="5419"/>
                  </a:lnTo>
                  <a:lnTo>
                    <a:pt x="1116" y="8254"/>
                  </a:lnTo>
                  <a:lnTo>
                    <a:pt x="1919" y="11089"/>
                  </a:lnTo>
                  <a:lnTo>
                    <a:pt x="2945" y="13722"/>
                  </a:lnTo>
                  <a:lnTo>
                    <a:pt x="4194" y="16254"/>
                  </a:lnTo>
                  <a:lnTo>
                    <a:pt x="5711" y="18533"/>
                  </a:lnTo>
                  <a:lnTo>
                    <a:pt x="7451" y="20507"/>
                  </a:lnTo>
                  <a:lnTo>
                    <a:pt x="9458" y="22229"/>
                  </a:lnTo>
                  <a:lnTo>
                    <a:pt x="11778" y="23596"/>
                  </a:lnTo>
                  <a:lnTo>
                    <a:pt x="14410" y="24507"/>
                  </a:lnTo>
                  <a:lnTo>
                    <a:pt x="14856" y="24102"/>
                  </a:lnTo>
                  <a:lnTo>
                    <a:pt x="15257" y="23646"/>
                  </a:lnTo>
                  <a:lnTo>
                    <a:pt x="15659" y="23191"/>
                  </a:lnTo>
                  <a:lnTo>
                    <a:pt x="16060" y="22735"/>
                  </a:lnTo>
                  <a:lnTo>
                    <a:pt x="16462" y="22229"/>
                  </a:lnTo>
                  <a:lnTo>
                    <a:pt x="16908" y="21773"/>
                  </a:lnTo>
                  <a:lnTo>
                    <a:pt x="17309" y="21317"/>
                  </a:lnTo>
                  <a:lnTo>
                    <a:pt x="17711" y="20862"/>
                  </a:lnTo>
                  <a:lnTo>
                    <a:pt x="18112" y="20406"/>
                  </a:lnTo>
                  <a:lnTo>
                    <a:pt x="18558" y="20001"/>
                  </a:lnTo>
                  <a:lnTo>
                    <a:pt x="18380" y="19039"/>
                  </a:lnTo>
                  <a:lnTo>
                    <a:pt x="18514" y="18381"/>
                  </a:lnTo>
                  <a:lnTo>
                    <a:pt x="18826" y="18026"/>
                  </a:lnTo>
                  <a:lnTo>
                    <a:pt x="19272" y="17874"/>
                  </a:lnTo>
                  <a:lnTo>
                    <a:pt x="19852" y="17824"/>
                  </a:lnTo>
                  <a:lnTo>
                    <a:pt x="20432" y="17824"/>
                  </a:lnTo>
                  <a:lnTo>
                    <a:pt x="20967" y="17722"/>
                  </a:lnTo>
                  <a:lnTo>
                    <a:pt x="21458" y="17520"/>
                  </a:lnTo>
                  <a:lnTo>
                    <a:pt x="21815" y="17115"/>
                  </a:lnTo>
                  <a:lnTo>
                    <a:pt x="21949" y="16406"/>
                  </a:lnTo>
                  <a:lnTo>
                    <a:pt x="21993" y="16406"/>
                  </a:lnTo>
                  <a:lnTo>
                    <a:pt x="20878" y="14381"/>
                  </a:lnTo>
                  <a:lnTo>
                    <a:pt x="19674" y="12406"/>
                  </a:lnTo>
                  <a:lnTo>
                    <a:pt x="18380" y="10482"/>
                  </a:lnTo>
                  <a:lnTo>
                    <a:pt x="16997" y="8710"/>
                  </a:lnTo>
                  <a:lnTo>
                    <a:pt x="15525" y="7039"/>
                  </a:lnTo>
                  <a:lnTo>
                    <a:pt x="13964" y="5520"/>
                  </a:lnTo>
                  <a:lnTo>
                    <a:pt x="12358" y="4102"/>
                  </a:lnTo>
                  <a:lnTo>
                    <a:pt x="10618" y="2887"/>
                  </a:lnTo>
                  <a:lnTo>
                    <a:pt x="8789" y="1773"/>
                  </a:lnTo>
                  <a:lnTo>
                    <a:pt x="6826" y="862"/>
                  </a:lnTo>
                  <a:lnTo>
                    <a:pt x="6112" y="912"/>
                  </a:lnTo>
                  <a:lnTo>
                    <a:pt x="5309" y="760"/>
                  </a:lnTo>
                  <a:lnTo>
                    <a:pt x="4462" y="558"/>
                  </a:lnTo>
                  <a:lnTo>
                    <a:pt x="3570" y="305"/>
                  </a:lnTo>
                  <a:lnTo>
                    <a:pt x="2722" y="102"/>
                  </a:lnTo>
                  <a:lnTo>
                    <a:pt x="1919" y="1"/>
                  </a:lnTo>
                  <a:close/>
                </a:path>
              </a:pathLst>
            </a:custGeom>
            <a:solidFill>
              <a:srgbClr val="FF17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7"/>
            <p:cNvSpPr/>
            <p:nvPr/>
          </p:nvSpPr>
          <p:spPr>
            <a:xfrm>
              <a:off x="1594775" y="1278475"/>
              <a:ext cx="139450" cy="127875"/>
            </a:xfrm>
            <a:custGeom>
              <a:rect b="b" l="l" r="r" t="t"/>
              <a:pathLst>
                <a:path extrusionOk="0" h="5115" w="5578">
                  <a:moveTo>
                    <a:pt x="715" y="0"/>
                  </a:moveTo>
                  <a:lnTo>
                    <a:pt x="447" y="51"/>
                  </a:lnTo>
                  <a:lnTo>
                    <a:pt x="268" y="152"/>
                  </a:lnTo>
                  <a:lnTo>
                    <a:pt x="135" y="304"/>
                  </a:lnTo>
                  <a:lnTo>
                    <a:pt x="45" y="456"/>
                  </a:lnTo>
                  <a:lnTo>
                    <a:pt x="1" y="658"/>
                  </a:lnTo>
                  <a:lnTo>
                    <a:pt x="1" y="861"/>
                  </a:lnTo>
                  <a:lnTo>
                    <a:pt x="45" y="1114"/>
                  </a:lnTo>
                  <a:lnTo>
                    <a:pt x="45" y="1367"/>
                  </a:lnTo>
                  <a:lnTo>
                    <a:pt x="90" y="1671"/>
                  </a:lnTo>
                  <a:lnTo>
                    <a:pt x="135" y="1924"/>
                  </a:lnTo>
                  <a:lnTo>
                    <a:pt x="893" y="1924"/>
                  </a:lnTo>
                  <a:lnTo>
                    <a:pt x="1473" y="2127"/>
                  </a:lnTo>
                  <a:lnTo>
                    <a:pt x="1964" y="2532"/>
                  </a:lnTo>
                  <a:lnTo>
                    <a:pt x="2410" y="3038"/>
                  </a:lnTo>
                  <a:lnTo>
                    <a:pt x="2811" y="3595"/>
                  </a:lnTo>
                  <a:lnTo>
                    <a:pt x="3213" y="4152"/>
                  </a:lnTo>
                  <a:lnTo>
                    <a:pt x="3659" y="4608"/>
                  </a:lnTo>
                  <a:lnTo>
                    <a:pt x="4194" y="4962"/>
                  </a:lnTo>
                  <a:lnTo>
                    <a:pt x="4819" y="5114"/>
                  </a:lnTo>
                  <a:lnTo>
                    <a:pt x="5577" y="5013"/>
                  </a:lnTo>
                  <a:lnTo>
                    <a:pt x="4997" y="4810"/>
                  </a:lnTo>
                  <a:lnTo>
                    <a:pt x="4373" y="4507"/>
                  </a:lnTo>
                  <a:lnTo>
                    <a:pt x="3793" y="4102"/>
                  </a:lnTo>
                  <a:lnTo>
                    <a:pt x="3213" y="3595"/>
                  </a:lnTo>
                  <a:lnTo>
                    <a:pt x="2677" y="3038"/>
                  </a:lnTo>
                  <a:lnTo>
                    <a:pt x="2187" y="2481"/>
                  </a:lnTo>
                  <a:lnTo>
                    <a:pt x="1696" y="1823"/>
                  </a:lnTo>
                  <a:lnTo>
                    <a:pt x="1295" y="1215"/>
                  </a:lnTo>
                  <a:lnTo>
                    <a:pt x="982" y="608"/>
                  </a:lnTo>
                  <a:lnTo>
                    <a:pt x="715" y="0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7"/>
            <p:cNvSpPr/>
            <p:nvPr/>
          </p:nvSpPr>
          <p:spPr>
            <a:xfrm>
              <a:off x="1202225" y="1339225"/>
              <a:ext cx="11175" cy="77250"/>
            </a:xfrm>
            <a:custGeom>
              <a:rect b="b" l="l" r="r" t="t"/>
              <a:pathLst>
                <a:path extrusionOk="0" h="3090" w="447">
                  <a:moveTo>
                    <a:pt x="0" y="1"/>
                  </a:moveTo>
                  <a:lnTo>
                    <a:pt x="402" y="3039"/>
                  </a:lnTo>
                  <a:lnTo>
                    <a:pt x="446" y="3089"/>
                  </a:lnTo>
                  <a:lnTo>
                    <a:pt x="446" y="19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7"/>
            <p:cNvSpPr/>
            <p:nvPr/>
          </p:nvSpPr>
          <p:spPr>
            <a:xfrm>
              <a:off x="1562450" y="1387325"/>
              <a:ext cx="103725" cy="57000"/>
            </a:xfrm>
            <a:custGeom>
              <a:rect b="b" l="l" r="r" t="t"/>
              <a:pathLst>
                <a:path extrusionOk="0" h="2280" w="4149">
                  <a:moveTo>
                    <a:pt x="4149" y="1925"/>
                  </a:moveTo>
                  <a:lnTo>
                    <a:pt x="4089" y="1930"/>
                  </a:lnTo>
                  <a:lnTo>
                    <a:pt x="4089" y="1930"/>
                  </a:lnTo>
                  <a:lnTo>
                    <a:pt x="4149" y="1975"/>
                  </a:lnTo>
                  <a:lnTo>
                    <a:pt x="4149" y="1925"/>
                  </a:lnTo>
                  <a:close/>
                  <a:moveTo>
                    <a:pt x="2454" y="1"/>
                  </a:moveTo>
                  <a:lnTo>
                    <a:pt x="2454" y="1975"/>
                  </a:lnTo>
                  <a:lnTo>
                    <a:pt x="2141" y="1874"/>
                  </a:lnTo>
                  <a:lnTo>
                    <a:pt x="1874" y="1874"/>
                  </a:lnTo>
                  <a:lnTo>
                    <a:pt x="1651" y="1925"/>
                  </a:lnTo>
                  <a:lnTo>
                    <a:pt x="1428" y="1975"/>
                  </a:lnTo>
                  <a:lnTo>
                    <a:pt x="1160" y="2077"/>
                  </a:lnTo>
                  <a:lnTo>
                    <a:pt x="937" y="2127"/>
                  </a:lnTo>
                  <a:lnTo>
                    <a:pt x="742" y="2216"/>
                  </a:lnTo>
                  <a:lnTo>
                    <a:pt x="742" y="2216"/>
                  </a:lnTo>
                  <a:lnTo>
                    <a:pt x="4089" y="1930"/>
                  </a:lnTo>
                  <a:lnTo>
                    <a:pt x="4089" y="1930"/>
                  </a:lnTo>
                  <a:lnTo>
                    <a:pt x="3881" y="1773"/>
                  </a:lnTo>
                  <a:lnTo>
                    <a:pt x="3703" y="1520"/>
                  </a:lnTo>
                  <a:lnTo>
                    <a:pt x="3524" y="1266"/>
                  </a:lnTo>
                  <a:lnTo>
                    <a:pt x="3435" y="963"/>
                  </a:lnTo>
                  <a:lnTo>
                    <a:pt x="3301" y="659"/>
                  </a:lnTo>
                  <a:lnTo>
                    <a:pt x="3212" y="406"/>
                  </a:lnTo>
                  <a:lnTo>
                    <a:pt x="3078" y="203"/>
                  </a:lnTo>
                  <a:lnTo>
                    <a:pt x="2900" y="51"/>
                  </a:lnTo>
                  <a:lnTo>
                    <a:pt x="2721" y="1"/>
                  </a:lnTo>
                  <a:close/>
                  <a:moveTo>
                    <a:pt x="742" y="2216"/>
                  </a:moveTo>
                  <a:lnTo>
                    <a:pt x="0" y="2279"/>
                  </a:lnTo>
                  <a:lnTo>
                    <a:pt x="491" y="2279"/>
                  </a:lnTo>
                  <a:lnTo>
                    <a:pt x="714" y="2229"/>
                  </a:lnTo>
                  <a:lnTo>
                    <a:pt x="742" y="2216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7"/>
            <p:cNvSpPr/>
            <p:nvPr/>
          </p:nvSpPr>
          <p:spPr>
            <a:xfrm>
              <a:off x="1107425" y="1396200"/>
              <a:ext cx="172875" cy="700025"/>
            </a:xfrm>
            <a:custGeom>
              <a:rect b="b" l="l" r="r" t="t"/>
              <a:pathLst>
                <a:path extrusionOk="0" h="28001" w="6915">
                  <a:moveTo>
                    <a:pt x="6513" y="0"/>
                  </a:moveTo>
                  <a:lnTo>
                    <a:pt x="5220" y="2582"/>
                  </a:lnTo>
                  <a:lnTo>
                    <a:pt x="3971" y="5165"/>
                  </a:lnTo>
                  <a:lnTo>
                    <a:pt x="2811" y="7848"/>
                  </a:lnTo>
                  <a:lnTo>
                    <a:pt x="1740" y="10532"/>
                  </a:lnTo>
                  <a:lnTo>
                    <a:pt x="893" y="13266"/>
                  </a:lnTo>
                  <a:lnTo>
                    <a:pt x="268" y="16051"/>
                  </a:lnTo>
                  <a:lnTo>
                    <a:pt x="0" y="18937"/>
                  </a:lnTo>
                  <a:lnTo>
                    <a:pt x="0" y="21874"/>
                  </a:lnTo>
                  <a:lnTo>
                    <a:pt x="491" y="24911"/>
                  </a:lnTo>
                  <a:lnTo>
                    <a:pt x="1339" y="28000"/>
                  </a:lnTo>
                  <a:lnTo>
                    <a:pt x="1383" y="28000"/>
                  </a:lnTo>
                  <a:lnTo>
                    <a:pt x="2142" y="25317"/>
                  </a:lnTo>
                  <a:lnTo>
                    <a:pt x="2989" y="22684"/>
                  </a:lnTo>
                  <a:lnTo>
                    <a:pt x="3837" y="20051"/>
                  </a:lnTo>
                  <a:lnTo>
                    <a:pt x="4729" y="17418"/>
                  </a:lnTo>
                  <a:lnTo>
                    <a:pt x="5487" y="14734"/>
                  </a:lnTo>
                  <a:lnTo>
                    <a:pt x="6157" y="12000"/>
                  </a:lnTo>
                  <a:lnTo>
                    <a:pt x="6647" y="9165"/>
                  </a:lnTo>
                  <a:lnTo>
                    <a:pt x="6915" y="6279"/>
                  </a:lnTo>
                  <a:lnTo>
                    <a:pt x="6870" y="3190"/>
                  </a:lnTo>
                  <a:lnTo>
                    <a:pt x="6513" y="0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7"/>
            <p:cNvSpPr/>
            <p:nvPr/>
          </p:nvSpPr>
          <p:spPr>
            <a:xfrm>
              <a:off x="1404075" y="1435425"/>
              <a:ext cx="372525" cy="494975"/>
            </a:xfrm>
            <a:custGeom>
              <a:rect b="b" l="l" r="r" t="t"/>
              <a:pathLst>
                <a:path extrusionOk="0" h="19799" w="14901">
                  <a:moveTo>
                    <a:pt x="14900" y="1"/>
                  </a:moveTo>
                  <a:lnTo>
                    <a:pt x="14887" y="59"/>
                  </a:lnTo>
                  <a:lnTo>
                    <a:pt x="14887" y="59"/>
                  </a:lnTo>
                  <a:lnTo>
                    <a:pt x="14900" y="51"/>
                  </a:lnTo>
                  <a:lnTo>
                    <a:pt x="14900" y="1"/>
                  </a:lnTo>
                  <a:close/>
                  <a:moveTo>
                    <a:pt x="13646" y="13624"/>
                  </a:moveTo>
                  <a:lnTo>
                    <a:pt x="13473" y="14279"/>
                  </a:lnTo>
                  <a:lnTo>
                    <a:pt x="13473" y="14684"/>
                  </a:lnTo>
                  <a:lnTo>
                    <a:pt x="13517" y="14786"/>
                  </a:lnTo>
                  <a:lnTo>
                    <a:pt x="13562" y="14735"/>
                  </a:lnTo>
                  <a:lnTo>
                    <a:pt x="13607" y="14482"/>
                  </a:lnTo>
                  <a:lnTo>
                    <a:pt x="13651" y="14127"/>
                  </a:lnTo>
                  <a:lnTo>
                    <a:pt x="13651" y="13672"/>
                  </a:lnTo>
                  <a:lnTo>
                    <a:pt x="13646" y="13624"/>
                  </a:lnTo>
                  <a:close/>
                  <a:moveTo>
                    <a:pt x="14887" y="59"/>
                  </a:moveTo>
                  <a:lnTo>
                    <a:pt x="13740" y="710"/>
                  </a:lnTo>
                  <a:lnTo>
                    <a:pt x="12536" y="1165"/>
                  </a:lnTo>
                  <a:lnTo>
                    <a:pt x="11198" y="1469"/>
                  </a:lnTo>
                  <a:lnTo>
                    <a:pt x="9859" y="1722"/>
                  </a:lnTo>
                  <a:lnTo>
                    <a:pt x="8521" y="1874"/>
                  </a:lnTo>
                  <a:lnTo>
                    <a:pt x="7183" y="2127"/>
                  </a:lnTo>
                  <a:lnTo>
                    <a:pt x="5844" y="2380"/>
                  </a:lnTo>
                  <a:lnTo>
                    <a:pt x="4551" y="2836"/>
                  </a:lnTo>
                  <a:lnTo>
                    <a:pt x="3346" y="3393"/>
                  </a:lnTo>
                  <a:lnTo>
                    <a:pt x="2231" y="4254"/>
                  </a:lnTo>
                  <a:lnTo>
                    <a:pt x="2097" y="5317"/>
                  </a:lnTo>
                  <a:lnTo>
                    <a:pt x="1740" y="6431"/>
                  </a:lnTo>
                  <a:lnTo>
                    <a:pt x="1294" y="7494"/>
                  </a:lnTo>
                  <a:lnTo>
                    <a:pt x="759" y="8558"/>
                  </a:lnTo>
                  <a:lnTo>
                    <a:pt x="357" y="9570"/>
                  </a:lnTo>
                  <a:lnTo>
                    <a:pt x="45" y="10583"/>
                  </a:lnTo>
                  <a:lnTo>
                    <a:pt x="1" y="11545"/>
                  </a:lnTo>
                  <a:lnTo>
                    <a:pt x="313" y="12406"/>
                  </a:lnTo>
                  <a:lnTo>
                    <a:pt x="982" y="13216"/>
                  </a:lnTo>
                  <a:lnTo>
                    <a:pt x="2231" y="13975"/>
                  </a:lnTo>
                  <a:lnTo>
                    <a:pt x="3302" y="13824"/>
                  </a:lnTo>
                  <a:lnTo>
                    <a:pt x="4238" y="14026"/>
                  </a:lnTo>
                  <a:lnTo>
                    <a:pt x="5041" y="14532"/>
                  </a:lnTo>
                  <a:lnTo>
                    <a:pt x="5755" y="15191"/>
                  </a:lnTo>
                  <a:lnTo>
                    <a:pt x="6380" y="16051"/>
                  </a:lnTo>
                  <a:lnTo>
                    <a:pt x="6960" y="16912"/>
                  </a:lnTo>
                  <a:lnTo>
                    <a:pt x="7584" y="17824"/>
                  </a:lnTo>
                  <a:lnTo>
                    <a:pt x="8209" y="18634"/>
                  </a:lnTo>
                  <a:lnTo>
                    <a:pt x="8967" y="19342"/>
                  </a:lnTo>
                  <a:lnTo>
                    <a:pt x="9770" y="19798"/>
                  </a:lnTo>
                  <a:lnTo>
                    <a:pt x="9770" y="19798"/>
                  </a:lnTo>
                  <a:lnTo>
                    <a:pt x="9502" y="19596"/>
                  </a:lnTo>
                  <a:lnTo>
                    <a:pt x="9279" y="19342"/>
                  </a:lnTo>
                  <a:lnTo>
                    <a:pt x="9146" y="19039"/>
                  </a:lnTo>
                  <a:lnTo>
                    <a:pt x="9012" y="18735"/>
                  </a:lnTo>
                  <a:lnTo>
                    <a:pt x="8923" y="18431"/>
                  </a:lnTo>
                  <a:lnTo>
                    <a:pt x="8833" y="18127"/>
                  </a:lnTo>
                  <a:lnTo>
                    <a:pt x="8789" y="17824"/>
                  </a:lnTo>
                  <a:lnTo>
                    <a:pt x="8789" y="17520"/>
                  </a:lnTo>
                  <a:lnTo>
                    <a:pt x="8789" y="17267"/>
                  </a:lnTo>
                  <a:lnTo>
                    <a:pt x="8789" y="17064"/>
                  </a:lnTo>
                  <a:lnTo>
                    <a:pt x="9146" y="17064"/>
                  </a:lnTo>
                  <a:lnTo>
                    <a:pt x="9502" y="17165"/>
                  </a:lnTo>
                  <a:lnTo>
                    <a:pt x="9770" y="17469"/>
                  </a:lnTo>
                  <a:lnTo>
                    <a:pt x="10038" y="17773"/>
                  </a:lnTo>
                  <a:lnTo>
                    <a:pt x="10261" y="18127"/>
                  </a:lnTo>
                  <a:lnTo>
                    <a:pt x="10439" y="18482"/>
                  </a:lnTo>
                  <a:lnTo>
                    <a:pt x="10573" y="18786"/>
                  </a:lnTo>
                  <a:lnTo>
                    <a:pt x="10707" y="18988"/>
                  </a:lnTo>
                  <a:lnTo>
                    <a:pt x="10752" y="19089"/>
                  </a:lnTo>
                  <a:lnTo>
                    <a:pt x="10796" y="18988"/>
                  </a:lnTo>
                  <a:lnTo>
                    <a:pt x="9770" y="15596"/>
                  </a:lnTo>
                  <a:lnTo>
                    <a:pt x="10796" y="15899"/>
                  </a:lnTo>
                  <a:lnTo>
                    <a:pt x="10796" y="15697"/>
                  </a:lnTo>
                  <a:lnTo>
                    <a:pt x="10796" y="15494"/>
                  </a:lnTo>
                  <a:lnTo>
                    <a:pt x="10796" y="15292"/>
                  </a:lnTo>
                  <a:lnTo>
                    <a:pt x="10796" y="15039"/>
                  </a:lnTo>
                  <a:lnTo>
                    <a:pt x="10796" y="14836"/>
                  </a:lnTo>
                  <a:lnTo>
                    <a:pt x="10796" y="14583"/>
                  </a:lnTo>
                  <a:lnTo>
                    <a:pt x="10841" y="14431"/>
                  </a:lnTo>
                  <a:lnTo>
                    <a:pt x="10885" y="14229"/>
                  </a:lnTo>
                  <a:lnTo>
                    <a:pt x="11019" y="14077"/>
                  </a:lnTo>
                  <a:lnTo>
                    <a:pt x="11198" y="13975"/>
                  </a:lnTo>
                  <a:lnTo>
                    <a:pt x="11376" y="13874"/>
                  </a:lnTo>
                  <a:lnTo>
                    <a:pt x="11510" y="13874"/>
                  </a:lnTo>
                  <a:lnTo>
                    <a:pt x="11644" y="13925"/>
                  </a:lnTo>
                  <a:lnTo>
                    <a:pt x="11778" y="13975"/>
                  </a:lnTo>
                  <a:lnTo>
                    <a:pt x="11911" y="14077"/>
                  </a:lnTo>
                  <a:lnTo>
                    <a:pt x="12001" y="14178"/>
                  </a:lnTo>
                  <a:lnTo>
                    <a:pt x="12134" y="14330"/>
                  </a:lnTo>
                  <a:lnTo>
                    <a:pt x="12268" y="14482"/>
                  </a:lnTo>
                  <a:lnTo>
                    <a:pt x="12357" y="14634"/>
                  </a:lnTo>
                  <a:lnTo>
                    <a:pt x="12491" y="14786"/>
                  </a:lnTo>
                  <a:lnTo>
                    <a:pt x="12536" y="14532"/>
                  </a:lnTo>
                  <a:lnTo>
                    <a:pt x="12536" y="14279"/>
                  </a:lnTo>
                  <a:lnTo>
                    <a:pt x="12536" y="14026"/>
                  </a:lnTo>
                  <a:lnTo>
                    <a:pt x="12491" y="13773"/>
                  </a:lnTo>
                  <a:lnTo>
                    <a:pt x="12491" y="13520"/>
                  </a:lnTo>
                  <a:lnTo>
                    <a:pt x="12491" y="13267"/>
                  </a:lnTo>
                  <a:lnTo>
                    <a:pt x="12536" y="13013"/>
                  </a:lnTo>
                  <a:lnTo>
                    <a:pt x="12625" y="12760"/>
                  </a:lnTo>
                  <a:lnTo>
                    <a:pt x="12759" y="12558"/>
                  </a:lnTo>
                  <a:lnTo>
                    <a:pt x="12937" y="12355"/>
                  </a:lnTo>
                  <a:lnTo>
                    <a:pt x="13250" y="12507"/>
                  </a:lnTo>
                  <a:lnTo>
                    <a:pt x="13473" y="12861"/>
                  </a:lnTo>
                  <a:lnTo>
                    <a:pt x="13607" y="13267"/>
                  </a:lnTo>
                  <a:lnTo>
                    <a:pt x="13646" y="13624"/>
                  </a:lnTo>
                  <a:lnTo>
                    <a:pt x="13874" y="12760"/>
                  </a:lnTo>
                  <a:lnTo>
                    <a:pt x="14097" y="11292"/>
                  </a:lnTo>
                  <a:lnTo>
                    <a:pt x="14231" y="9824"/>
                  </a:lnTo>
                  <a:lnTo>
                    <a:pt x="14276" y="8406"/>
                  </a:lnTo>
                  <a:lnTo>
                    <a:pt x="14276" y="6988"/>
                  </a:lnTo>
                  <a:lnTo>
                    <a:pt x="14276" y="5570"/>
                  </a:lnTo>
                  <a:lnTo>
                    <a:pt x="14276" y="4203"/>
                  </a:lnTo>
                  <a:lnTo>
                    <a:pt x="14365" y="2836"/>
                  </a:lnTo>
                  <a:lnTo>
                    <a:pt x="14588" y="1418"/>
                  </a:lnTo>
                  <a:lnTo>
                    <a:pt x="14887" y="59"/>
                  </a:lnTo>
                  <a:close/>
                </a:path>
              </a:pathLst>
            </a:custGeom>
            <a:solidFill>
              <a:srgbClr val="FF17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7"/>
            <p:cNvSpPr/>
            <p:nvPr/>
          </p:nvSpPr>
          <p:spPr>
            <a:xfrm>
              <a:off x="1814475" y="1451875"/>
              <a:ext cx="383675" cy="458275"/>
            </a:xfrm>
            <a:custGeom>
              <a:rect b="b" l="l" r="r" t="t"/>
              <a:pathLst>
                <a:path extrusionOk="0" h="18331" w="15347">
                  <a:moveTo>
                    <a:pt x="2231" y="1"/>
                  </a:moveTo>
                  <a:lnTo>
                    <a:pt x="1875" y="355"/>
                  </a:lnTo>
                  <a:lnTo>
                    <a:pt x="1562" y="710"/>
                  </a:lnTo>
                  <a:lnTo>
                    <a:pt x="1295" y="1115"/>
                  </a:lnTo>
                  <a:lnTo>
                    <a:pt x="1027" y="1571"/>
                  </a:lnTo>
                  <a:lnTo>
                    <a:pt x="849" y="2077"/>
                  </a:lnTo>
                  <a:lnTo>
                    <a:pt x="670" y="2583"/>
                  </a:lnTo>
                  <a:lnTo>
                    <a:pt x="536" y="3090"/>
                  </a:lnTo>
                  <a:lnTo>
                    <a:pt x="402" y="3647"/>
                  </a:lnTo>
                  <a:lnTo>
                    <a:pt x="313" y="4203"/>
                  </a:lnTo>
                  <a:lnTo>
                    <a:pt x="224" y="4710"/>
                  </a:lnTo>
                  <a:lnTo>
                    <a:pt x="179" y="5672"/>
                  </a:lnTo>
                  <a:lnTo>
                    <a:pt x="90" y="6684"/>
                  </a:lnTo>
                  <a:lnTo>
                    <a:pt x="46" y="7748"/>
                  </a:lnTo>
                  <a:lnTo>
                    <a:pt x="1" y="8811"/>
                  </a:lnTo>
                  <a:lnTo>
                    <a:pt x="1" y="9824"/>
                  </a:lnTo>
                  <a:lnTo>
                    <a:pt x="135" y="10786"/>
                  </a:lnTo>
                  <a:lnTo>
                    <a:pt x="313" y="11596"/>
                  </a:lnTo>
                  <a:lnTo>
                    <a:pt x="625" y="12305"/>
                  </a:lnTo>
                  <a:lnTo>
                    <a:pt x="1027" y="12760"/>
                  </a:lnTo>
                  <a:lnTo>
                    <a:pt x="1651" y="12963"/>
                  </a:lnTo>
                  <a:lnTo>
                    <a:pt x="1205" y="13621"/>
                  </a:lnTo>
                  <a:lnTo>
                    <a:pt x="1205" y="13621"/>
                  </a:lnTo>
                  <a:lnTo>
                    <a:pt x="3659" y="12153"/>
                  </a:lnTo>
                  <a:lnTo>
                    <a:pt x="3971" y="11647"/>
                  </a:lnTo>
                  <a:lnTo>
                    <a:pt x="4239" y="11140"/>
                  </a:lnTo>
                  <a:lnTo>
                    <a:pt x="4462" y="10533"/>
                  </a:lnTo>
                  <a:lnTo>
                    <a:pt x="4596" y="9976"/>
                  </a:lnTo>
                  <a:lnTo>
                    <a:pt x="4730" y="9368"/>
                  </a:lnTo>
                  <a:lnTo>
                    <a:pt x="4863" y="8760"/>
                  </a:lnTo>
                  <a:lnTo>
                    <a:pt x="4997" y="8203"/>
                  </a:lnTo>
                  <a:lnTo>
                    <a:pt x="5176" y="7647"/>
                  </a:lnTo>
                  <a:lnTo>
                    <a:pt x="5399" y="7140"/>
                  </a:lnTo>
                  <a:lnTo>
                    <a:pt x="5622" y="6684"/>
                  </a:lnTo>
                  <a:lnTo>
                    <a:pt x="5889" y="7950"/>
                  </a:lnTo>
                  <a:lnTo>
                    <a:pt x="5845" y="9216"/>
                  </a:lnTo>
                  <a:lnTo>
                    <a:pt x="5577" y="10381"/>
                  </a:lnTo>
                  <a:lnTo>
                    <a:pt x="5176" y="11495"/>
                  </a:lnTo>
                  <a:lnTo>
                    <a:pt x="4551" y="12609"/>
                  </a:lnTo>
                  <a:lnTo>
                    <a:pt x="3882" y="13621"/>
                  </a:lnTo>
                  <a:lnTo>
                    <a:pt x="3124" y="14583"/>
                  </a:lnTo>
                  <a:lnTo>
                    <a:pt x="2365" y="15545"/>
                  </a:lnTo>
                  <a:lnTo>
                    <a:pt x="1607" y="16406"/>
                  </a:lnTo>
                  <a:lnTo>
                    <a:pt x="938" y="17216"/>
                  </a:lnTo>
                  <a:lnTo>
                    <a:pt x="1428" y="17216"/>
                  </a:lnTo>
                  <a:lnTo>
                    <a:pt x="1875" y="17064"/>
                  </a:lnTo>
                  <a:lnTo>
                    <a:pt x="2276" y="16811"/>
                  </a:lnTo>
                  <a:lnTo>
                    <a:pt x="2633" y="16457"/>
                  </a:lnTo>
                  <a:lnTo>
                    <a:pt x="2990" y="16153"/>
                  </a:lnTo>
                  <a:lnTo>
                    <a:pt x="3347" y="15849"/>
                  </a:lnTo>
                  <a:lnTo>
                    <a:pt x="3748" y="15647"/>
                  </a:lnTo>
                  <a:lnTo>
                    <a:pt x="4150" y="15596"/>
                  </a:lnTo>
                  <a:lnTo>
                    <a:pt x="4596" y="15697"/>
                  </a:lnTo>
                  <a:lnTo>
                    <a:pt x="5086" y="16052"/>
                  </a:lnTo>
                  <a:lnTo>
                    <a:pt x="4953" y="16406"/>
                  </a:lnTo>
                  <a:lnTo>
                    <a:pt x="4819" y="16710"/>
                  </a:lnTo>
                  <a:lnTo>
                    <a:pt x="4640" y="16912"/>
                  </a:lnTo>
                  <a:lnTo>
                    <a:pt x="4417" y="17115"/>
                  </a:lnTo>
                  <a:lnTo>
                    <a:pt x="4150" y="17267"/>
                  </a:lnTo>
                  <a:lnTo>
                    <a:pt x="3927" y="17419"/>
                  </a:lnTo>
                  <a:lnTo>
                    <a:pt x="3659" y="17571"/>
                  </a:lnTo>
                  <a:lnTo>
                    <a:pt x="3391" y="17672"/>
                  </a:lnTo>
                  <a:lnTo>
                    <a:pt x="3168" y="17824"/>
                  </a:lnTo>
                  <a:lnTo>
                    <a:pt x="2945" y="18026"/>
                  </a:lnTo>
                  <a:lnTo>
                    <a:pt x="5622" y="18330"/>
                  </a:lnTo>
                  <a:lnTo>
                    <a:pt x="6425" y="18128"/>
                  </a:lnTo>
                  <a:lnTo>
                    <a:pt x="7138" y="17824"/>
                  </a:lnTo>
                  <a:lnTo>
                    <a:pt x="7897" y="17368"/>
                  </a:lnTo>
                  <a:lnTo>
                    <a:pt x="8566" y="16862"/>
                  </a:lnTo>
                  <a:lnTo>
                    <a:pt x="9191" y="16254"/>
                  </a:lnTo>
                  <a:lnTo>
                    <a:pt x="9815" y="15596"/>
                  </a:lnTo>
                  <a:lnTo>
                    <a:pt x="10350" y="14887"/>
                  </a:lnTo>
                  <a:lnTo>
                    <a:pt x="10796" y="14128"/>
                  </a:lnTo>
                  <a:lnTo>
                    <a:pt x="11198" y="13317"/>
                  </a:lnTo>
                  <a:lnTo>
                    <a:pt x="11510" y="12507"/>
                  </a:lnTo>
                  <a:lnTo>
                    <a:pt x="11822" y="12254"/>
                  </a:lnTo>
                  <a:lnTo>
                    <a:pt x="12179" y="11950"/>
                  </a:lnTo>
                  <a:lnTo>
                    <a:pt x="12536" y="11647"/>
                  </a:lnTo>
                  <a:lnTo>
                    <a:pt x="12938" y="11343"/>
                  </a:lnTo>
                  <a:lnTo>
                    <a:pt x="13384" y="11140"/>
                  </a:lnTo>
                  <a:lnTo>
                    <a:pt x="13785" y="10988"/>
                  </a:lnTo>
                  <a:lnTo>
                    <a:pt x="14187" y="10938"/>
                  </a:lnTo>
                  <a:lnTo>
                    <a:pt x="14588" y="10988"/>
                  </a:lnTo>
                  <a:lnTo>
                    <a:pt x="14990" y="11241"/>
                  </a:lnTo>
                  <a:lnTo>
                    <a:pt x="15347" y="11697"/>
                  </a:lnTo>
                  <a:lnTo>
                    <a:pt x="15347" y="9419"/>
                  </a:lnTo>
                  <a:lnTo>
                    <a:pt x="15213" y="8811"/>
                  </a:lnTo>
                  <a:lnTo>
                    <a:pt x="14990" y="8355"/>
                  </a:lnTo>
                  <a:lnTo>
                    <a:pt x="14678" y="7900"/>
                  </a:lnTo>
                  <a:lnTo>
                    <a:pt x="14321" y="7495"/>
                  </a:lnTo>
                  <a:lnTo>
                    <a:pt x="13919" y="7191"/>
                  </a:lnTo>
                  <a:lnTo>
                    <a:pt x="13473" y="6836"/>
                  </a:lnTo>
                  <a:lnTo>
                    <a:pt x="13072" y="6533"/>
                  </a:lnTo>
                  <a:lnTo>
                    <a:pt x="12625" y="6229"/>
                  </a:lnTo>
                  <a:lnTo>
                    <a:pt x="12269" y="5874"/>
                  </a:lnTo>
                  <a:lnTo>
                    <a:pt x="11912" y="5520"/>
                  </a:lnTo>
                  <a:lnTo>
                    <a:pt x="11287" y="4457"/>
                  </a:lnTo>
                  <a:lnTo>
                    <a:pt x="10484" y="3748"/>
                  </a:lnTo>
                  <a:lnTo>
                    <a:pt x="9547" y="3292"/>
                  </a:lnTo>
                  <a:lnTo>
                    <a:pt x="8477" y="2988"/>
                  </a:lnTo>
                  <a:lnTo>
                    <a:pt x="7317" y="2786"/>
                  </a:lnTo>
                  <a:lnTo>
                    <a:pt x="6202" y="2583"/>
                  </a:lnTo>
                  <a:lnTo>
                    <a:pt x="5042" y="2279"/>
                  </a:lnTo>
                  <a:lnTo>
                    <a:pt x="4016" y="1824"/>
                  </a:lnTo>
                  <a:lnTo>
                    <a:pt x="3034" y="1064"/>
                  </a:lnTo>
                  <a:lnTo>
                    <a:pt x="2231" y="1"/>
                  </a:lnTo>
                  <a:close/>
                </a:path>
              </a:pathLst>
            </a:custGeom>
            <a:solidFill>
              <a:srgbClr val="FF00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7"/>
            <p:cNvSpPr/>
            <p:nvPr/>
          </p:nvSpPr>
          <p:spPr>
            <a:xfrm>
              <a:off x="1271375" y="1541750"/>
              <a:ext cx="145000" cy="429150"/>
            </a:xfrm>
            <a:custGeom>
              <a:rect b="b" l="l" r="r" t="t"/>
              <a:pathLst>
                <a:path extrusionOk="0" h="17166" w="5800">
                  <a:moveTo>
                    <a:pt x="5799" y="1"/>
                  </a:moveTo>
                  <a:lnTo>
                    <a:pt x="1383" y="1925"/>
                  </a:lnTo>
                  <a:lnTo>
                    <a:pt x="1294" y="3545"/>
                  </a:lnTo>
                  <a:lnTo>
                    <a:pt x="1071" y="5115"/>
                  </a:lnTo>
                  <a:lnTo>
                    <a:pt x="803" y="6684"/>
                  </a:lnTo>
                  <a:lnTo>
                    <a:pt x="491" y="8203"/>
                  </a:lnTo>
                  <a:lnTo>
                    <a:pt x="223" y="9672"/>
                  </a:lnTo>
                  <a:lnTo>
                    <a:pt x="45" y="11140"/>
                  </a:lnTo>
                  <a:lnTo>
                    <a:pt x="0" y="12608"/>
                  </a:lnTo>
                  <a:lnTo>
                    <a:pt x="178" y="14127"/>
                  </a:lnTo>
                  <a:lnTo>
                    <a:pt x="625" y="15646"/>
                  </a:lnTo>
                  <a:lnTo>
                    <a:pt x="1383" y="17165"/>
                  </a:lnTo>
                  <a:lnTo>
                    <a:pt x="535" y="14938"/>
                  </a:lnTo>
                  <a:lnTo>
                    <a:pt x="312" y="12963"/>
                  </a:lnTo>
                  <a:lnTo>
                    <a:pt x="625" y="11292"/>
                  </a:lnTo>
                  <a:lnTo>
                    <a:pt x="1338" y="9773"/>
                  </a:lnTo>
                  <a:lnTo>
                    <a:pt x="2275" y="8355"/>
                  </a:lnTo>
                  <a:lnTo>
                    <a:pt x="3301" y="6938"/>
                  </a:lnTo>
                  <a:lnTo>
                    <a:pt x="4327" y="5469"/>
                  </a:lnTo>
                  <a:lnTo>
                    <a:pt x="5175" y="3849"/>
                  </a:lnTo>
                  <a:lnTo>
                    <a:pt x="5710" y="2077"/>
                  </a:lnTo>
                  <a:lnTo>
                    <a:pt x="5799" y="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7"/>
            <p:cNvSpPr/>
            <p:nvPr/>
          </p:nvSpPr>
          <p:spPr>
            <a:xfrm>
              <a:off x="877675" y="1630375"/>
              <a:ext cx="17875" cy="29125"/>
            </a:xfrm>
            <a:custGeom>
              <a:rect b="b" l="l" r="r" t="t"/>
              <a:pathLst>
                <a:path extrusionOk="0" h="1165" w="715">
                  <a:moveTo>
                    <a:pt x="1" y="0"/>
                  </a:moveTo>
                  <a:lnTo>
                    <a:pt x="715" y="1165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7"/>
            <p:cNvSpPr/>
            <p:nvPr/>
          </p:nvSpPr>
          <p:spPr>
            <a:xfrm>
              <a:off x="937900" y="1715175"/>
              <a:ext cx="17875" cy="40525"/>
            </a:xfrm>
            <a:custGeom>
              <a:rect b="b" l="l" r="r" t="t"/>
              <a:pathLst>
                <a:path extrusionOk="0" h="1621" w="715">
                  <a:moveTo>
                    <a:pt x="313" y="1"/>
                  </a:moveTo>
                  <a:lnTo>
                    <a:pt x="135" y="152"/>
                  </a:lnTo>
                  <a:lnTo>
                    <a:pt x="45" y="355"/>
                  </a:lnTo>
                  <a:lnTo>
                    <a:pt x="1" y="507"/>
                  </a:lnTo>
                  <a:lnTo>
                    <a:pt x="45" y="659"/>
                  </a:lnTo>
                  <a:lnTo>
                    <a:pt x="90" y="811"/>
                  </a:lnTo>
                  <a:lnTo>
                    <a:pt x="179" y="1013"/>
                  </a:lnTo>
                  <a:lnTo>
                    <a:pt x="313" y="1165"/>
                  </a:lnTo>
                  <a:lnTo>
                    <a:pt x="447" y="1317"/>
                  </a:lnTo>
                  <a:lnTo>
                    <a:pt x="581" y="1469"/>
                  </a:lnTo>
                  <a:lnTo>
                    <a:pt x="714" y="1621"/>
                  </a:lnTo>
                  <a:lnTo>
                    <a:pt x="714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7"/>
            <p:cNvSpPr/>
            <p:nvPr/>
          </p:nvSpPr>
          <p:spPr>
            <a:xfrm>
              <a:off x="817450" y="1727825"/>
              <a:ext cx="10075" cy="36750"/>
            </a:xfrm>
            <a:custGeom>
              <a:rect b="b" l="l" r="r" t="t"/>
              <a:pathLst>
                <a:path extrusionOk="0" h="1470" w="403">
                  <a:moveTo>
                    <a:pt x="402" y="1"/>
                  </a:moveTo>
                  <a:lnTo>
                    <a:pt x="1" y="1469"/>
                  </a:lnTo>
                  <a:lnTo>
                    <a:pt x="402" y="1"/>
                  </a:lnTo>
                  <a:lnTo>
                    <a:pt x="402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7"/>
            <p:cNvSpPr/>
            <p:nvPr/>
          </p:nvSpPr>
          <p:spPr>
            <a:xfrm>
              <a:off x="149425" y="1750625"/>
              <a:ext cx="617875" cy="413950"/>
            </a:xfrm>
            <a:custGeom>
              <a:rect b="b" l="l" r="r" t="t"/>
              <a:pathLst>
                <a:path extrusionOk="0" h="16558" w="24715">
                  <a:moveTo>
                    <a:pt x="6068" y="0"/>
                  </a:moveTo>
                  <a:lnTo>
                    <a:pt x="4016" y="51"/>
                  </a:lnTo>
                  <a:lnTo>
                    <a:pt x="2008" y="507"/>
                  </a:lnTo>
                  <a:lnTo>
                    <a:pt x="1" y="1367"/>
                  </a:lnTo>
                  <a:lnTo>
                    <a:pt x="1473" y="3140"/>
                  </a:lnTo>
                  <a:lnTo>
                    <a:pt x="2945" y="4962"/>
                  </a:lnTo>
                  <a:lnTo>
                    <a:pt x="4417" y="6785"/>
                  </a:lnTo>
                  <a:lnTo>
                    <a:pt x="5934" y="8557"/>
                  </a:lnTo>
                  <a:lnTo>
                    <a:pt x="7540" y="10228"/>
                  </a:lnTo>
                  <a:lnTo>
                    <a:pt x="9146" y="11747"/>
                  </a:lnTo>
                  <a:lnTo>
                    <a:pt x="10841" y="13114"/>
                  </a:lnTo>
                  <a:lnTo>
                    <a:pt x="12625" y="14279"/>
                  </a:lnTo>
                  <a:lnTo>
                    <a:pt x="14454" y="15190"/>
                  </a:lnTo>
                  <a:lnTo>
                    <a:pt x="16417" y="15798"/>
                  </a:lnTo>
                  <a:lnTo>
                    <a:pt x="17265" y="16203"/>
                  </a:lnTo>
                  <a:lnTo>
                    <a:pt x="18112" y="16456"/>
                  </a:lnTo>
                  <a:lnTo>
                    <a:pt x="19004" y="16557"/>
                  </a:lnTo>
                  <a:lnTo>
                    <a:pt x="19897" y="16507"/>
                  </a:lnTo>
                  <a:lnTo>
                    <a:pt x="20789" y="16355"/>
                  </a:lnTo>
                  <a:lnTo>
                    <a:pt x="21636" y="16102"/>
                  </a:lnTo>
                  <a:lnTo>
                    <a:pt x="22484" y="15747"/>
                  </a:lnTo>
                  <a:lnTo>
                    <a:pt x="23287" y="15291"/>
                  </a:lnTo>
                  <a:lnTo>
                    <a:pt x="24045" y="14785"/>
                  </a:lnTo>
                  <a:lnTo>
                    <a:pt x="24714" y="14178"/>
                  </a:lnTo>
                  <a:lnTo>
                    <a:pt x="23644" y="13570"/>
                  </a:lnTo>
                  <a:lnTo>
                    <a:pt x="22841" y="12760"/>
                  </a:lnTo>
                  <a:lnTo>
                    <a:pt x="22172" y="11848"/>
                  </a:lnTo>
                  <a:lnTo>
                    <a:pt x="21681" y="10785"/>
                  </a:lnTo>
                  <a:lnTo>
                    <a:pt x="21280" y="9621"/>
                  </a:lnTo>
                  <a:lnTo>
                    <a:pt x="21056" y="8405"/>
                  </a:lnTo>
                  <a:lnTo>
                    <a:pt x="20878" y="7190"/>
                  </a:lnTo>
                  <a:lnTo>
                    <a:pt x="20744" y="5924"/>
                  </a:lnTo>
                  <a:lnTo>
                    <a:pt x="20655" y="4760"/>
                  </a:lnTo>
                  <a:lnTo>
                    <a:pt x="20566" y="3595"/>
                  </a:lnTo>
                  <a:lnTo>
                    <a:pt x="20566" y="3646"/>
                  </a:lnTo>
                  <a:lnTo>
                    <a:pt x="18558" y="3190"/>
                  </a:lnTo>
                  <a:lnTo>
                    <a:pt x="16506" y="2583"/>
                  </a:lnTo>
                  <a:lnTo>
                    <a:pt x="14410" y="1924"/>
                  </a:lnTo>
                  <a:lnTo>
                    <a:pt x="12313" y="1266"/>
                  </a:lnTo>
                  <a:lnTo>
                    <a:pt x="10216" y="659"/>
                  </a:lnTo>
                  <a:lnTo>
                    <a:pt x="8164" y="203"/>
                  </a:lnTo>
                  <a:lnTo>
                    <a:pt x="6068" y="0"/>
                  </a:lnTo>
                  <a:close/>
                </a:path>
              </a:pathLst>
            </a:custGeom>
            <a:solidFill>
              <a:srgbClr val="FF00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7"/>
            <p:cNvSpPr/>
            <p:nvPr/>
          </p:nvSpPr>
          <p:spPr>
            <a:xfrm>
              <a:off x="859850" y="1764550"/>
              <a:ext cx="24550" cy="20275"/>
            </a:xfrm>
            <a:custGeom>
              <a:rect b="b" l="l" r="r" t="t"/>
              <a:pathLst>
                <a:path extrusionOk="0" h="811" w="982">
                  <a:moveTo>
                    <a:pt x="981" y="0"/>
                  </a:moveTo>
                  <a:lnTo>
                    <a:pt x="892" y="51"/>
                  </a:lnTo>
                  <a:lnTo>
                    <a:pt x="714" y="102"/>
                  </a:lnTo>
                  <a:lnTo>
                    <a:pt x="580" y="152"/>
                  </a:lnTo>
                  <a:lnTo>
                    <a:pt x="446" y="203"/>
                  </a:lnTo>
                  <a:lnTo>
                    <a:pt x="357" y="253"/>
                  </a:lnTo>
                  <a:lnTo>
                    <a:pt x="223" y="355"/>
                  </a:lnTo>
                  <a:lnTo>
                    <a:pt x="134" y="456"/>
                  </a:lnTo>
                  <a:lnTo>
                    <a:pt x="45" y="557"/>
                  </a:lnTo>
                  <a:lnTo>
                    <a:pt x="0" y="659"/>
                  </a:lnTo>
                  <a:lnTo>
                    <a:pt x="0" y="810"/>
                  </a:lnTo>
                  <a:lnTo>
                    <a:pt x="981" y="760"/>
                  </a:lnTo>
                  <a:lnTo>
                    <a:pt x="981" y="0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7"/>
            <p:cNvSpPr/>
            <p:nvPr/>
          </p:nvSpPr>
          <p:spPr>
            <a:xfrm>
              <a:off x="1888100" y="1792400"/>
              <a:ext cx="342400" cy="546850"/>
            </a:xfrm>
            <a:custGeom>
              <a:rect b="b" l="l" r="r" t="t"/>
              <a:pathLst>
                <a:path extrusionOk="0" h="21874" w="13696">
                  <a:moveTo>
                    <a:pt x="2409" y="6633"/>
                  </a:moveTo>
                  <a:lnTo>
                    <a:pt x="2401" y="6643"/>
                  </a:lnTo>
                  <a:lnTo>
                    <a:pt x="2401" y="6643"/>
                  </a:lnTo>
                  <a:lnTo>
                    <a:pt x="2419" y="6641"/>
                  </a:lnTo>
                  <a:lnTo>
                    <a:pt x="2409" y="6633"/>
                  </a:lnTo>
                  <a:close/>
                  <a:moveTo>
                    <a:pt x="11376" y="0"/>
                  </a:moveTo>
                  <a:lnTo>
                    <a:pt x="10930" y="203"/>
                  </a:lnTo>
                  <a:lnTo>
                    <a:pt x="10573" y="507"/>
                  </a:lnTo>
                  <a:lnTo>
                    <a:pt x="10305" y="912"/>
                  </a:lnTo>
                  <a:lnTo>
                    <a:pt x="10082" y="1367"/>
                  </a:lnTo>
                  <a:lnTo>
                    <a:pt x="9904" y="1874"/>
                  </a:lnTo>
                  <a:lnTo>
                    <a:pt x="9680" y="2380"/>
                  </a:lnTo>
                  <a:lnTo>
                    <a:pt x="9413" y="2886"/>
                  </a:lnTo>
                  <a:lnTo>
                    <a:pt x="9056" y="3291"/>
                  </a:lnTo>
                  <a:lnTo>
                    <a:pt x="8565" y="3595"/>
                  </a:lnTo>
                  <a:lnTo>
                    <a:pt x="7896" y="4253"/>
                  </a:lnTo>
                  <a:lnTo>
                    <a:pt x="7182" y="4861"/>
                  </a:lnTo>
                  <a:lnTo>
                    <a:pt x="6469" y="5367"/>
                  </a:lnTo>
                  <a:lnTo>
                    <a:pt x="5710" y="5772"/>
                  </a:lnTo>
                  <a:lnTo>
                    <a:pt x="4907" y="6076"/>
                  </a:lnTo>
                  <a:lnTo>
                    <a:pt x="4149" y="6329"/>
                  </a:lnTo>
                  <a:lnTo>
                    <a:pt x="3346" y="6532"/>
                  </a:lnTo>
                  <a:lnTo>
                    <a:pt x="2543" y="6633"/>
                  </a:lnTo>
                  <a:lnTo>
                    <a:pt x="2419" y="6641"/>
                  </a:lnTo>
                  <a:lnTo>
                    <a:pt x="3346" y="7393"/>
                  </a:lnTo>
                  <a:lnTo>
                    <a:pt x="4417" y="7848"/>
                  </a:lnTo>
                  <a:lnTo>
                    <a:pt x="5487" y="8152"/>
                  </a:lnTo>
                  <a:lnTo>
                    <a:pt x="6647" y="8304"/>
                  </a:lnTo>
                  <a:lnTo>
                    <a:pt x="7807" y="8355"/>
                  </a:lnTo>
                  <a:lnTo>
                    <a:pt x="8967" y="8456"/>
                  </a:lnTo>
                  <a:lnTo>
                    <a:pt x="10082" y="8557"/>
                  </a:lnTo>
                  <a:lnTo>
                    <a:pt x="11108" y="8760"/>
                  </a:lnTo>
                  <a:lnTo>
                    <a:pt x="12089" y="9114"/>
                  </a:lnTo>
                  <a:lnTo>
                    <a:pt x="12982" y="9722"/>
                  </a:lnTo>
                  <a:lnTo>
                    <a:pt x="13651" y="5165"/>
                  </a:lnTo>
                  <a:lnTo>
                    <a:pt x="13695" y="5215"/>
                  </a:lnTo>
                  <a:lnTo>
                    <a:pt x="11956" y="0"/>
                  </a:lnTo>
                  <a:close/>
                  <a:moveTo>
                    <a:pt x="982" y="6633"/>
                  </a:moveTo>
                  <a:lnTo>
                    <a:pt x="892" y="7139"/>
                  </a:lnTo>
                  <a:lnTo>
                    <a:pt x="982" y="7595"/>
                  </a:lnTo>
                  <a:lnTo>
                    <a:pt x="1205" y="8000"/>
                  </a:lnTo>
                  <a:lnTo>
                    <a:pt x="1428" y="8304"/>
                  </a:lnTo>
                  <a:lnTo>
                    <a:pt x="1695" y="8658"/>
                  </a:lnTo>
                  <a:lnTo>
                    <a:pt x="1963" y="9013"/>
                  </a:lnTo>
                  <a:lnTo>
                    <a:pt x="2141" y="9317"/>
                  </a:lnTo>
                  <a:lnTo>
                    <a:pt x="2186" y="9671"/>
                  </a:lnTo>
                  <a:lnTo>
                    <a:pt x="2052" y="10076"/>
                  </a:lnTo>
                  <a:lnTo>
                    <a:pt x="1695" y="10532"/>
                  </a:lnTo>
                  <a:lnTo>
                    <a:pt x="982" y="9722"/>
                  </a:lnTo>
                  <a:lnTo>
                    <a:pt x="937" y="9924"/>
                  </a:lnTo>
                  <a:lnTo>
                    <a:pt x="1071" y="10177"/>
                  </a:lnTo>
                  <a:lnTo>
                    <a:pt x="1294" y="10431"/>
                  </a:lnTo>
                  <a:lnTo>
                    <a:pt x="1562" y="10734"/>
                  </a:lnTo>
                  <a:lnTo>
                    <a:pt x="1874" y="11038"/>
                  </a:lnTo>
                  <a:lnTo>
                    <a:pt x="2141" y="11393"/>
                  </a:lnTo>
                  <a:lnTo>
                    <a:pt x="2364" y="11747"/>
                  </a:lnTo>
                  <a:lnTo>
                    <a:pt x="2454" y="12152"/>
                  </a:lnTo>
                  <a:lnTo>
                    <a:pt x="2409" y="12557"/>
                  </a:lnTo>
                  <a:lnTo>
                    <a:pt x="2141" y="12962"/>
                  </a:lnTo>
                  <a:lnTo>
                    <a:pt x="1918" y="12709"/>
                  </a:lnTo>
                  <a:lnTo>
                    <a:pt x="1695" y="12456"/>
                  </a:lnTo>
                  <a:lnTo>
                    <a:pt x="1517" y="12253"/>
                  </a:lnTo>
                  <a:lnTo>
                    <a:pt x="1294" y="12000"/>
                  </a:lnTo>
                  <a:lnTo>
                    <a:pt x="1115" y="11747"/>
                  </a:lnTo>
                  <a:lnTo>
                    <a:pt x="892" y="11545"/>
                  </a:lnTo>
                  <a:lnTo>
                    <a:pt x="669" y="11393"/>
                  </a:lnTo>
                  <a:lnTo>
                    <a:pt x="491" y="11241"/>
                  </a:lnTo>
                  <a:lnTo>
                    <a:pt x="223" y="11089"/>
                  </a:lnTo>
                  <a:lnTo>
                    <a:pt x="0" y="11038"/>
                  </a:lnTo>
                  <a:lnTo>
                    <a:pt x="7272" y="21874"/>
                  </a:lnTo>
                  <a:lnTo>
                    <a:pt x="7851" y="21013"/>
                  </a:lnTo>
                  <a:lnTo>
                    <a:pt x="8565" y="20203"/>
                  </a:lnTo>
                  <a:lnTo>
                    <a:pt x="9324" y="19443"/>
                  </a:lnTo>
                  <a:lnTo>
                    <a:pt x="10082" y="18734"/>
                  </a:lnTo>
                  <a:lnTo>
                    <a:pt x="10796" y="18076"/>
                  </a:lnTo>
                  <a:lnTo>
                    <a:pt x="11509" y="17367"/>
                  </a:lnTo>
                  <a:lnTo>
                    <a:pt x="12179" y="16658"/>
                  </a:lnTo>
                  <a:lnTo>
                    <a:pt x="12714" y="15848"/>
                  </a:lnTo>
                  <a:lnTo>
                    <a:pt x="13160" y="15038"/>
                  </a:lnTo>
                  <a:lnTo>
                    <a:pt x="13383" y="14127"/>
                  </a:lnTo>
                  <a:lnTo>
                    <a:pt x="12312" y="13215"/>
                  </a:lnTo>
                  <a:lnTo>
                    <a:pt x="11108" y="12557"/>
                  </a:lnTo>
                  <a:lnTo>
                    <a:pt x="9859" y="12101"/>
                  </a:lnTo>
                  <a:lnTo>
                    <a:pt x="8565" y="11696"/>
                  </a:lnTo>
                  <a:lnTo>
                    <a:pt x="7227" y="11342"/>
                  </a:lnTo>
                  <a:lnTo>
                    <a:pt x="5933" y="10937"/>
                  </a:lnTo>
                  <a:lnTo>
                    <a:pt x="4729" y="10380"/>
                  </a:lnTo>
                  <a:lnTo>
                    <a:pt x="3569" y="9722"/>
                  </a:lnTo>
                  <a:lnTo>
                    <a:pt x="2543" y="8760"/>
                  </a:lnTo>
                  <a:lnTo>
                    <a:pt x="1695" y="7443"/>
                  </a:lnTo>
                  <a:lnTo>
                    <a:pt x="2401" y="6643"/>
                  </a:lnTo>
                  <a:lnTo>
                    <a:pt x="2401" y="6643"/>
                  </a:lnTo>
                  <a:lnTo>
                    <a:pt x="1785" y="6684"/>
                  </a:lnTo>
                  <a:lnTo>
                    <a:pt x="982" y="6633"/>
                  </a:lnTo>
                  <a:close/>
                </a:path>
              </a:pathLst>
            </a:custGeom>
            <a:solidFill>
              <a:srgbClr val="B3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7"/>
            <p:cNvSpPr/>
            <p:nvPr/>
          </p:nvSpPr>
          <p:spPr>
            <a:xfrm>
              <a:off x="1013750" y="1805050"/>
              <a:ext cx="42400" cy="68375"/>
            </a:xfrm>
            <a:custGeom>
              <a:rect b="b" l="l" r="r" t="t"/>
              <a:pathLst>
                <a:path extrusionOk="0" h="2735" w="1696">
                  <a:moveTo>
                    <a:pt x="0" y="1"/>
                  </a:moveTo>
                  <a:lnTo>
                    <a:pt x="1695" y="2735"/>
                  </a:lnTo>
                  <a:lnTo>
                    <a:pt x="1695" y="19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7"/>
            <p:cNvSpPr/>
            <p:nvPr/>
          </p:nvSpPr>
          <p:spPr>
            <a:xfrm>
              <a:off x="1776575" y="1803775"/>
              <a:ext cx="7825" cy="29150"/>
            </a:xfrm>
            <a:custGeom>
              <a:rect b="b" l="l" r="r" t="t"/>
              <a:pathLst>
                <a:path extrusionOk="0" h="1166" w="313">
                  <a:moveTo>
                    <a:pt x="0" y="1"/>
                  </a:moveTo>
                  <a:lnTo>
                    <a:pt x="0" y="52"/>
                  </a:lnTo>
                  <a:lnTo>
                    <a:pt x="0" y="1165"/>
                  </a:lnTo>
                  <a:lnTo>
                    <a:pt x="312" y="1165"/>
                  </a:lnTo>
                  <a:lnTo>
                    <a:pt x="312" y="5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7"/>
            <p:cNvSpPr/>
            <p:nvPr/>
          </p:nvSpPr>
          <p:spPr>
            <a:xfrm>
              <a:off x="827500" y="1813900"/>
              <a:ext cx="60250" cy="48150"/>
            </a:xfrm>
            <a:custGeom>
              <a:rect b="b" l="l" r="r" t="t"/>
              <a:pathLst>
                <a:path extrusionOk="0" h="1926" w="2410">
                  <a:moveTo>
                    <a:pt x="1740" y="1"/>
                  </a:moveTo>
                  <a:lnTo>
                    <a:pt x="1294" y="102"/>
                  </a:lnTo>
                  <a:lnTo>
                    <a:pt x="893" y="305"/>
                  </a:lnTo>
                  <a:lnTo>
                    <a:pt x="536" y="659"/>
                  </a:lnTo>
                  <a:lnTo>
                    <a:pt x="223" y="1014"/>
                  </a:lnTo>
                  <a:lnTo>
                    <a:pt x="45" y="1469"/>
                  </a:lnTo>
                  <a:lnTo>
                    <a:pt x="0" y="1925"/>
                  </a:lnTo>
                  <a:lnTo>
                    <a:pt x="2275" y="1571"/>
                  </a:lnTo>
                  <a:lnTo>
                    <a:pt x="2409" y="862"/>
                  </a:lnTo>
                  <a:lnTo>
                    <a:pt x="2320" y="355"/>
                  </a:lnTo>
                  <a:lnTo>
                    <a:pt x="2052" y="102"/>
                  </a:lnTo>
                  <a:lnTo>
                    <a:pt x="1740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7"/>
            <p:cNvSpPr/>
            <p:nvPr/>
          </p:nvSpPr>
          <p:spPr>
            <a:xfrm>
              <a:off x="1330475" y="1812650"/>
              <a:ext cx="368050" cy="596225"/>
            </a:xfrm>
            <a:custGeom>
              <a:rect b="b" l="l" r="r" t="t"/>
              <a:pathLst>
                <a:path extrusionOk="0" h="23849" w="14722">
                  <a:moveTo>
                    <a:pt x="0" y="0"/>
                  </a:moveTo>
                  <a:lnTo>
                    <a:pt x="90" y="1064"/>
                  </a:lnTo>
                  <a:lnTo>
                    <a:pt x="223" y="2178"/>
                  </a:lnTo>
                  <a:lnTo>
                    <a:pt x="357" y="3291"/>
                  </a:lnTo>
                  <a:lnTo>
                    <a:pt x="491" y="4456"/>
                  </a:lnTo>
                  <a:lnTo>
                    <a:pt x="625" y="5671"/>
                  </a:lnTo>
                  <a:lnTo>
                    <a:pt x="714" y="6886"/>
                  </a:lnTo>
                  <a:lnTo>
                    <a:pt x="759" y="8102"/>
                  </a:lnTo>
                  <a:lnTo>
                    <a:pt x="759" y="9317"/>
                  </a:lnTo>
                  <a:lnTo>
                    <a:pt x="669" y="10481"/>
                  </a:lnTo>
                  <a:lnTo>
                    <a:pt x="446" y="11697"/>
                  </a:lnTo>
                  <a:lnTo>
                    <a:pt x="1651" y="12456"/>
                  </a:lnTo>
                  <a:lnTo>
                    <a:pt x="2588" y="13418"/>
                  </a:lnTo>
                  <a:lnTo>
                    <a:pt x="3391" y="14583"/>
                  </a:lnTo>
                  <a:lnTo>
                    <a:pt x="4060" y="15848"/>
                  </a:lnTo>
                  <a:lnTo>
                    <a:pt x="4640" y="17216"/>
                  </a:lnTo>
                  <a:lnTo>
                    <a:pt x="5220" y="18633"/>
                  </a:lnTo>
                  <a:lnTo>
                    <a:pt x="5800" y="20051"/>
                  </a:lnTo>
                  <a:lnTo>
                    <a:pt x="6469" y="21418"/>
                  </a:lnTo>
                  <a:lnTo>
                    <a:pt x="7316" y="22684"/>
                  </a:lnTo>
                  <a:lnTo>
                    <a:pt x="8298" y="23848"/>
                  </a:lnTo>
                  <a:lnTo>
                    <a:pt x="9368" y="23595"/>
                  </a:lnTo>
                  <a:lnTo>
                    <a:pt x="10082" y="22937"/>
                  </a:lnTo>
                  <a:lnTo>
                    <a:pt x="10573" y="21924"/>
                  </a:lnTo>
                  <a:lnTo>
                    <a:pt x="10930" y="20709"/>
                  </a:lnTo>
                  <a:lnTo>
                    <a:pt x="11197" y="19342"/>
                  </a:lnTo>
                  <a:lnTo>
                    <a:pt x="11510" y="17975"/>
                  </a:lnTo>
                  <a:lnTo>
                    <a:pt x="11867" y="16760"/>
                  </a:lnTo>
                  <a:lnTo>
                    <a:pt x="12446" y="15697"/>
                  </a:lnTo>
                  <a:lnTo>
                    <a:pt x="13249" y="15038"/>
                  </a:lnTo>
                  <a:lnTo>
                    <a:pt x="14454" y="14735"/>
                  </a:lnTo>
                  <a:lnTo>
                    <a:pt x="14722" y="12152"/>
                  </a:lnTo>
                  <a:lnTo>
                    <a:pt x="14632" y="12355"/>
                  </a:lnTo>
                  <a:lnTo>
                    <a:pt x="14543" y="12709"/>
                  </a:lnTo>
                  <a:lnTo>
                    <a:pt x="14409" y="13064"/>
                  </a:lnTo>
                  <a:lnTo>
                    <a:pt x="14231" y="13519"/>
                  </a:lnTo>
                  <a:lnTo>
                    <a:pt x="14052" y="13924"/>
                  </a:lnTo>
                  <a:lnTo>
                    <a:pt x="13829" y="14279"/>
                  </a:lnTo>
                  <a:lnTo>
                    <a:pt x="13562" y="14532"/>
                  </a:lnTo>
                  <a:lnTo>
                    <a:pt x="13249" y="14684"/>
                  </a:lnTo>
                  <a:lnTo>
                    <a:pt x="12893" y="14633"/>
                  </a:lnTo>
                  <a:lnTo>
                    <a:pt x="12446" y="14431"/>
                  </a:lnTo>
                  <a:lnTo>
                    <a:pt x="12446" y="13317"/>
                  </a:lnTo>
                  <a:lnTo>
                    <a:pt x="12090" y="13519"/>
                  </a:lnTo>
                  <a:lnTo>
                    <a:pt x="11733" y="13671"/>
                  </a:lnTo>
                  <a:lnTo>
                    <a:pt x="11376" y="13772"/>
                  </a:lnTo>
                  <a:lnTo>
                    <a:pt x="11064" y="13823"/>
                  </a:lnTo>
                  <a:lnTo>
                    <a:pt x="10707" y="13772"/>
                  </a:lnTo>
                  <a:lnTo>
                    <a:pt x="10394" y="13722"/>
                  </a:lnTo>
                  <a:lnTo>
                    <a:pt x="10082" y="13570"/>
                  </a:lnTo>
                  <a:lnTo>
                    <a:pt x="9770" y="13367"/>
                  </a:lnTo>
                  <a:lnTo>
                    <a:pt x="9547" y="13114"/>
                  </a:lnTo>
                  <a:lnTo>
                    <a:pt x="9279" y="12810"/>
                  </a:lnTo>
                  <a:lnTo>
                    <a:pt x="9547" y="12608"/>
                  </a:lnTo>
                  <a:lnTo>
                    <a:pt x="9770" y="12456"/>
                  </a:lnTo>
                  <a:lnTo>
                    <a:pt x="10038" y="12355"/>
                  </a:lnTo>
                  <a:lnTo>
                    <a:pt x="10305" y="12253"/>
                  </a:lnTo>
                  <a:lnTo>
                    <a:pt x="10573" y="12203"/>
                  </a:lnTo>
                  <a:lnTo>
                    <a:pt x="10840" y="12152"/>
                  </a:lnTo>
                  <a:lnTo>
                    <a:pt x="11108" y="12102"/>
                  </a:lnTo>
                  <a:lnTo>
                    <a:pt x="11554" y="12102"/>
                  </a:lnTo>
                  <a:lnTo>
                    <a:pt x="11733" y="12152"/>
                  </a:lnTo>
                  <a:lnTo>
                    <a:pt x="12000" y="12000"/>
                  </a:lnTo>
                  <a:lnTo>
                    <a:pt x="12268" y="11798"/>
                  </a:lnTo>
                  <a:lnTo>
                    <a:pt x="12536" y="11595"/>
                  </a:lnTo>
                  <a:lnTo>
                    <a:pt x="12759" y="11342"/>
                  </a:lnTo>
                  <a:lnTo>
                    <a:pt x="12937" y="11089"/>
                  </a:lnTo>
                  <a:lnTo>
                    <a:pt x="13116" y="10886"/>
                  </a:lnTo>
                  <a:lnTo>
                    <a:pt x="13205" y="10735"/>
                  </a:lnTo>
                  <a:lnTo>
                    <a:pt x="13249" y="10583"/>
                  </a:lnTo>
                  <a:lnTo>
                    <a:pt x="13160" y="10532"/>
                  </a:lnTo>
                  <a:lnTo>
                    <a:pt x="13026" y="10532"/>
                  </a:lnTo>
                  <a:lnTo>
                    <a:pt x="11733" y="11342"/>
                  </a:lnTo>
                  <a:lnTo>
                    <a:pt x="10974" y="11595"/>
                  </a:lnTo>
                  <a:lnTo>
                    <a:pt x="10216" y="11747"/>
                  </a:lnTo>
                  <a:lnTo>
                    <a:pt x="9502" y="11747"/>
                  </a:lnTo>
                  <a:lnTo>
                    <a:pt x="8744" y="11646"/>
                  </a:lnTo>
                  <a:lnTo>
                    <a:pt x="8030" y="11494"/>
                  </a:lnTo>
                  <a:lnTo>
                    <a:pt x="7316" y="11190"/>
                  </a:lnTo>
                  <a:lnTo>
                    <a:pt x="6692" y="10785"/>
                  </a:lnTo>
                  <a:lnTo>
                    <a:pt x="6112" y="10279"/>
                  </a:lnTo>
                  <a:lnTo>
                    <a:pt x="5577" y="9671"/>
                  </a:lnTo>
                  <a:lnTo>
                    <a:pt x="5175" y="8912"/>
                  </a:lnTo>
                  <a:lnTo>
                    <a:pt x="5710" y="9064"/>
                  </a:lnTo>
                  <a:lnTo>
                    <a:pt x="6246" y="9266"/>
                  </a:lnTo>
                  <a:lnTo>
                    <a:pt x="6826" y="9469"/>
                  </a:lnTo>
                  <a:lnTo>
                    <a:pt x="7450" y="9722"/>
                  </a:lnTo>
                  <a:lnTo>
                    <a:pt x="8075" y="9924"/>
                  </a:lnTo>
                  <a:lnTo>
                    <a:pt x="8699" y="10127"/>
                  </a:lnTo>
                  <a:lnTo>
                    <a:pt x="9368" y="10178"/>
                  </a:lnTo>
                  <a:lnTo>
                    <a:pt x="9993" y="10178"/>
                  </a:lnTo>
                  <a:lnTo>
                    <a:pt x="10662" y="10026"/>
                  </a:lnTo>
                  <a:lnTo>
                    <a:pt x="11287" y="9722"/>
                  </a:lnTo>
                  <a:lnTo>
                    <a:pt x="11242" y="9266"/>
                  </a:lnTo>
                  <a:lnTo>
                    <a:pt x="11287" y="8962"/>
                  </a:lnTo>
                  <a:lnTo>
                    <a:pt x="11465" y="8810"/>
                  </a:lnTo>
                  <a:lnTo>
                    <a:pt x="11688" y="8709"/>
                  </a:lnTo>
                  <a:lnTo>
                    <a:pt x="12000" y="8659"/>
                  </a:lnTo>
                  <a:lnTo>
                    <a:pt x="12313" y="8608"/>
                  </a:lnTo>
                  <a:lnTo>
                    <a:pt x="12625" y="8608"/>
                  </a:lnTo>
                  <a:lnTo>
                    <a:pt x="12937" y="8557"/>
                  </a:lnTo>
                  <a:lnTo>
                    <a:pt x="13249" y="8456"/>
                  </a:lnTo>
                  <a:lnTo>
                    <a:pt x="13428" y="8253"/>
                  </a:lnTo>
                  <a:lnTo>
                    <a:pt x="13116" y="8152"/>
                  </a:lnTo>
                  <a:lnTo>
                    <a:pt x="12759" y="8051"/>
                  </a:lnTo>
                  <a:lnTo>
                    <a:pt x="12402" y="7950"/>
                  </a:lnTo>
                  <a:lnTo>
                    <a:pt x="12045" y="7848"/>
                  </a:lnTo>
                  <a:lnTo>
                    <a:pt x="11688" y="7747"/>
                  </a:lnTo>
                  <a:lnTo>
                    <a:pt x="11331" y="7646"/>
                  </a:lnTo>
                  <a:lnTo>
                    <a:pt x="10974" y="7545"/>
                  </a:lnTo>
                  <a:lnTo>
                    <a:pt x="10662" y="7393"/>
                  </a:lnTo>
                  <a:lnTo>
                    <a:pt x="10305" y="7190"/>
                  </a:lnTo>
                  <a:lnTo>
                    <a:pt x="9993" y="6937"/>
                  </a:lnTo>
                  <a:lnTo>
                    <a:pt x="9993" y="6988"/>
                  </a:lnTo>
                  <a:lnTo>
                    <a:pt x="9591" y="5317"/>
                  </a:lnTo>
                  <a:lnTo>
                    <a:pt x="8922" y="4102"/>
                  </a:lnTo>
                  <a:lnTo>
                    <a:pt x="8075" y="3190"/>
                  </a:lnTo>
                  <a:lnTo>
                    <a:pt x="7093" y="2532"/>
                  </a:lnTo>
                  <a:lnTo>
                    <a:pt x="5978" y="2076"/>
                  </a:lnTo>
                  <a:lnTo>
                    <a:pt x="4774" y="1772"/>
                  </a:lnTo>
                  <a:lnTo>
                    <a:pt x="3569" y="1469"/>
                  </a:lnTo>
                  <a:lnTo>
                    <a:pt x="2320" y="1114"/>
                  </a:lnTo>
                  <a:lnTo>
                    <a:pt x="1160" y="6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7"/>
            <p:cNvSpPr/>
            <p:nvPr/>
          </p:nvSpPr>
          <p:spPr>
            <a:xfrm>
              <a:off x="970250" y="1832900"/>
              <a:ext cx="43525" cy="97500"/>
            </a:xfrm>
            <a:custGeom>
              <a:rect b="b" l="l" r="r" t="t"/>
              <a:pathLst>
                <a:path extrusionOk="0" h="3900" w="1741">
                  <a:moveTo>
                    <a:pt x="0" y="0"/>
                  </a:moveTo>
                  <a:lnTo>
                    <a:pt x="1428" y="3899"/>
                  </a:lnTo>
                  <a:lnTo>
                    <a:pt x="1740" y="35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17"/>
            <p:cNvSpPr/>
            <p:nvPr/>
          </p:nvSpPr>
          <p:spPr>
            <a:xfrm>
              <a:off x="741625" y="1873400"/>
              <a:ext cx="50200" cy="29150"/>
            </a:xfrm>
            <a:custGeom>
              <a:rect b="b" l="l" r="r" t="t"/>
              <a:pathLst>
                <a:path extrusionOk="0" h="1166" w="2008">
                  <a:moveTo>
                    <a:pt x="580" y="1"/>
                  </a:moveTo>
                  <a:lnTo>
                    <a:pt x="0" y="1115"/>
                  </a:lnTo>
                  <a:lnTo>
                    <a:pt x="0" y="1165"/>
                  </a:lnTo>
                  <a:lnTo>
                    <a:pt x="2008" y="659"/>
                  </a:lnTo>
                  <a:lnTo>
                    <a:pt x="580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7"/>
            <p:cNvSpPr/>
            <p:nvPr/>
          </p:nvSpPr>
          <p:spPr>
            <a:xfrm>
              <a:off x="817450" y="1882275"/>
              <a:ext cx="155050" cy="75975"/>
            </a:xfrm>
            <a:custGeom>
              <a:rect b="b" l="l" r="r" t="t"/>
              <a:pathLst>
                <a:path extrusionOk="0" h="3039" w="6202">
                  <a:moveTo>
                    <a:pt x="1" y="1114"/>
                  </a:moveTo>
                  <a:lnTo>
                    <a:pt x="179" y="1367"/>
                  </a:lnTo>
                  <a:lnTo>
                    <a:pt x="402" y="1519"/>
                  </a:lnTo>
                  <a:lnTo>
                    <a:pt x="514" y="1544"/>
                  </a:lnTo>
                  <a:lnTo>
                    <a:pt x="514" y="1544"/>
                  </a:lnTo>
                  <a:lnTo>
                    <a:pt x="358" y="1468"/>
                  </a:lnTo>
                  <a:lnTo>
                    <a:pt x="1" y="1114"/>
                  </a:lnTo>
                  <a:close/>
                  <a:moveTo>
                    <a:pt x="1048" y="1378"/>
                  </a:moveTo>
                  <a:lnTo>
                    <a:pt x="848" y="1468"/>
                  </a:lnTo>
                  <a:lnTo>
                    <a:pt x="625" y="1570"/>
                  </a:lnTo>
                  <a:lnTo>
                    <a:pt x="514" y="1544"/>
                  </a:lnTo>
                  <a:lnTo>
                    <a:pt x="514" y="1544"/>
                  </a:lnTo>
                  <a:lnTo>
                    <a:pt x="670" y="1620"/>
                  </a:lnTo>
                  <a:lnTo>
                    <a:pt x="848" y="1570"/>
                  </a:lnTo>
                  <a:lnTo>
                    <a:pt x="1027" y="1418"/>
                  </a:lnTo>
                  <a:lnTo>
                    <a:pt x="1048" y="1378"/>
                  </a:lnTo>
                  <a:close/>
                  <a:moveTo>
                    <a:pt x="2142" y="0"/>
                  </a:moveTo>
                  <a:lnTo>
                    <a:pt x="1830" y="51"/>
                  </a:lnTo>
                  <a:lnTo>
                    <a:pt x="1607" y="253"/>
                  </a:lnTo>
                  <a:lnTo>
                    <a:pt x="1428" y="557"/>
                  </a:lnTo>
                  <a:lnTo>
                    <a:pt x="1295" y="861"/>
                  </a:lnTo>
                  <a:lnTo>
                    <a:pt x="1161" y="1165"/>
                  </a:lnTo>
                  <a:lnTo>
                    <a:pt x="1048" y="1378"/>
                  </a:lnTo>
                  <a:lnTo>
                    <a:pt x="1048" y="1378"/>
                  </a:lnTo>
                  <a:lnTo>
                    <a:pt x="1072" y="1367"/>
                  </a:lnTo>
                  <a:lnTo>
                    <a:pt x="1250" y="1215"/>
                  </a:lnTo>
                  <a:lnTo>
                    <a:pt x="1473" y="1063"/>
                  </a:lnTo>
                  <a:lnTo>
                    <a:pt x="1696" y="912"/>
                  </a:lnTo>
                  <a:lnTo>
                    <a:pt x="1919" y="810"/>
                  </a:lnTo>
                  <a:lnTo>
                    <a:pt x="2142" y="810"/>
                  </a:lnTo>
                  <a:lnTo>
                    <a:pt x="2410" y="1266"/>
                  </a:lnTo>
                  <a:lnTo>
                    <a:pt x="2767" y="1570"/>
                  </a:lnTo>
                  <a:lnTo>
                    <a:pt x="3168" y="1722"/>
                  </a:lnTo>
                  <a:lnTo>
                    <a:pt x="3614" y="1823"/>
                  </a:lnTo>
                  <a:lnTo>
                    <a:pt x="4105" y="1874"/>
                  </a:lnTo>
                  <a:lnTo>
                    <a:pt x="4551" y="1924"/>
                  </a:lnTo>
                  <a:lnTo>
                    <a:pt x="4997" y="2025"/>
                  </a:lnTo>
                  <a:lnTo>
                    <a:pt x="5094" y="2081"/>
                  </a:lnTo>
                  <a:lnTo>
                    <a:pt x="5094" y="2081"/>
                  </a:lnTo>
                  <a:lnTo>
                    <a:pt x="4997" y="1823"/>
                  </a:lnTo>
                  <a:lnTo>
                    <a:pt x="4908" y="1418"/>
                  </a:lnTo>
                  <a:lnTo>
                    <a:pt x="4774" y="1063"/>
                  </a:lnTo>
                  <a:lnTo>
                    <a:pt x="4640" y="709"/>
                  </a:lnTo>
                  <a:lnTo>
                    <a:pt x="4417" y="456"/>
                  </a:lnTo>
                  <a:lnTo>
                    <a:pt x="4105" y="304"/>
                  </a:lnTo>
                  <a:lnTo>
                    <a:pt x="4150" y="456"/>
                  </a:lnTo>
                  <a:lnTo>
                    <a:pt x="4150" y="608"/>
                  </a:lnTo>
                  <a:lnTo>
                    <a:pt x="4150" y="760"/>
                  </a:lnTo>
                  <a:lnTo>
                    <a:pt x="4150" y="861"/>
                  </a:lnTo>
                  <a:lnTo>
                    <a:pt x="4150" y="1013"/>
                  </a:lnTo>
                  <a:lnTo>
                    <a:pt x="4105" y="1165"/>
                  </a:lnTo>
                  <a:lnTo>
                    <a:pt x="4105" y="1266"/>
                  </a:lnTo>
                  <a:lnTo>
                    <a:pt x="4016" y="1367"/>
                  </a:lnTo>
                  <a:lnTo>
                    <a:pt x="3971" y="1519"/>
                  </a:lnTo>
                  <a:lnTo>
                    <a:pt x="3837" y="1570"/>
                  </a:lnTo>
                  <a:lnTo>
                    <a:pt x="3837" y="1620"/>
                  </a:lnTo>
                  <a:lnTo>
                    <a:pt x="2142" y="0"/>
                  </a:lnTo>
                  <a:close/>
                  <a:moveTo>
                    <a:pt x="5094" y="2081"/>
                  </a:moveTo>
                  <a:lnTo>
                    <a:pt x="5131" y="2177"/>
                  </a:lnTo>
                  <a:lnTo>
                    <a:pt x="5265" y="2431"/>
                  </a:lnTo>
                  <a:lnTo>
                    <a:pt x="5488" y="2582"/>
                  </a:lnTo>
                  <a:lnTo>
                    <a:pt x="5672" y="2548"/>
                  </a:lnTo>
                  <a:lnTo>
                    <a:pt x="5672" y="2548"/>
                  </a:lnTo>
                  <a:lnTo>
                    <a:pt x="5666" y="2532"/>
                  </a:lnTo>
                  <a:lnTo>
                    <a:pt x="5354" y="2228"/>
                  </a:lnTo>
                  <a:lnTo>
                    <a:pt x="5094" y="2081"/>
                  </a:lnTo>
                  <a:close/>
                  <a:moveTo>
                    <a:pt x="5845" y="1620"/>
                  </a:moveTo>
                  <a:lnTo>
                    <a:pt x="5845" y="2228"/>
                  </a:lnTo>
                  <a:lnTo>
                    <a:pt x="6112" y="2228"/>
                  </a:lnTo>
                  <a:lnTo>
                    <a:pt x="5756" y="2532"/>
                  </a:lnTo>
                  <a:lnTo>
                    <a:pt x="5672" y="2548"/>
                  </a:lnTo>
                  <a:lnTo>
                    <a:pt x="5672" y="2548"/>
                  </a:lnTo>
                  <a:lnTo>
                    <a:pt x="5845" y="3038"/>
                  </a:lnTo>
                  <a:lnTo>
                    <a:pt x="5979" y="2937"/>
                  </a:lnTo>
                  <a:lnTo>
                    <a:pt x="6068" y="2836"/>
                  </a:lnTo>
                  <a:lnTo>
                    <a:pt x="6157" y="2684"/>
                  </a:lnTo>
                  <a:lnTo>
                    <a:pt x="6202" y="2532"/>
                  </a:lnTo>
                  <a:lnTo>
                    <a:pt x="6202" y="2380"/>
                  </a:lnTo>
                  <a:lnTo>
                    <a:pt x="6202" y="2228"/>
                  </a:lnTo>
                  <a:lnTo>
                    <a:pt x="6157" y="2076"/>
                  </a:lnTo>
                  <a:lnTo>
                    <a:pt x="6157" y="1924"/>
                  </a:lnTo>
                  <a:lnTo>
                    <a:pt x="6112" y="1772"/>
                  </a:lnTo>
                  <a:lnTo>
                    <a:pt x="6112" y="1620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2626375" y="1918975"/>
              <a:ext cx="61375" cy="39275"/>
            </a:xfrm>
            <a:custGeom>
              <a:rect b="b" l="l" r="r" t="t"/>
              <a:pathLst>
                <a:path extrusionOk="0" h="1571" w="2455">
                  <a:moveTo>
                    <a:pt x="2097" y="0"/>
                  </a:moveTo>
                  <a:lnTo>
                    <a:pt x="1785" y="51"/>
                  </a:lnTo>
                  <a:lnTo>
                    <a:pt x="1428" y="152"/>
                  </a:lnTo>
                  <a:lnTo>
                    <a:pt x="1027" y="355"/>
                  </a:lnTo>
                  <a:lnTo>
                    <a:pt x="670" y="507"/>
                  </a:lnTo>
                  <a:lnTo>
                    <a:pt x="313" y="709"/>
                  </a:lnTo>
                  <a:lnTo>
                    <a:pt x="1" y="760"/>
                  </a:lnTo>
                  <a:lnTo>
                    <a:pt x="536" y="760"/>
                  </a:lnTo>
                  <a:lnTo>
                    <a:pt x="804" y="811"/>
                  </a:lnTo>
                  <a:lnTo>
                    <a:pt x="1027" y="912"/>
                  </a:lnTo>
                  <a:lnTo>
                    <a:pt x="1250" y="1013"/>
                  </a:lnTo>
                  <a:lnTo>
                    <a:pt x="1473" y="1114"/>
                  </a:lnTo>
                  <a:lnTo>
                    <a:pt x="1651" y="1266"/>
                  </a:lnTo>
                  <a:lnTo>
                    <a:pt x="1874" y="1368"/>
                  </a:lnTo>
                  <a:lnTo>
                    <a:pt x="2097" y="1469"/>
                  </a:lnTo>
                  <a:lnTo>
                    <a:pt x="2276" y="1570"/>
                  </a:lnTo>
                  <a:lnTo>
                    <a:pt x="2454" y="861"/>
                  </a:lnTo>
                  <a:lnTo>
                    <a:pt x="2454" y="355"/>
                  </a:lnTo>
                  <a:lnTo>
                    <a:pt x="2320" y="102"/>
                  </a:lnTo>
                  <a:lnTo>
                    <a:pt x="2097" y="0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386975" y="1950625"/>
              <a:ext cx="730500" cy="332925"/>
            </a:xfrm>
            <a:custGeom>
              <a:rect b="b" l="l" r="r" t="t"/>
              <a:pathLst>
                <a:path extrusionOk="0" h="13317" w="29220">
                  <a:moveTo>
                    <a:pt x="26186" y="0"/>
                  </a:moveTo>
                  <a:lnTo>
                    <a:pt x="25428" y="659"/>
                  </a:lnTo>
                  <a:lnTo>
                    <a:pt x="24580" y="1317"/>
                  </a:lnTo>
                  <a:lnTo>
                    <a:pt x="23778" y="2026"/>
                  </a:lnTo>
                  <a:lnTo>
                    <a:pt x="22975" y="2785"/>
                  </a:lnTo>
                  <a:lnTo>
                    <a:pt x="22216" y="3545"/>
                  </a:lnTo>
                  <a:lnTo>
                    <a:pt x="21502" y="4405"/>
                  </a:lnTo>
                  <a:lnTo>
                    <a:pt x="20922" y="5266"/>
                  </a:lnTo>
                  <a:lnTo>
                    <a:pt x="20432" y="6178"/>
                  </a:lnTo>
                  <a:lnTo>
                    <a:pt x="20075" y="7089"/>
                  </a:lnTo>
                  <a:lnTo>
                    <a:pt x="19896" y="8102"/>
                  </a:lnTo>
                  <a:lnTo>
                    <a:pt x="19763" y="8304"/>
                  </a:lnTo>
                  <a:lnTo>
                    <a:pt x="19584" y="8507"/>
                  </a:lnTo>
                  <a:lnTo>
                    <a:pt x="19406" y="8709"/>
                  </a:lnTo>
                  <a:lnTo>
                    <a:pt x="19272" y="8912"/>
                  </a:lnTo>
                  <a:lnTo>
                    <a:pt x="19093" y="9114"/>
                  </a:lnTo>
                  <a:lnTo>
                    <a:pt x="18870" y="9216"/>
                  </a:lnTo>
                  <a:lnTo>
                    <a:pt x="18692" y="9317"/>
                  </a:lnTo>
                  <a:lnTo>
                    <a:pt x="18469" y="9367"/>
                  </a:lnTo>
                  <a:lnTo>
                    <a:pt x="18201" y="9367"/>
                  </a:lnTo>
                  <a:lnTo>
                    <a:pt x="17934" y="9216"/>
                  </a:lnTo>
                  <a:lnTo>
                    <a:pt x="17755" y="9064"/>
                  </a:lnTo>
                  <a:lnTo>
                    <a:pt x="17621" y="8912"/>
                  </a:lnTo>
                  <a:lnTo>
                    <a:pt x="17532" y="8760"/>
                  </a:lnTo>
                  <a:lnTo>
                    <a:pt x="17443" y="8557"/>
                  </a:lnTo>
                  <a:lnTo>
                    <a:pt x="17354" y="8405"/>
                  </a:lnTo>
                  <a:lnTo>
                    <a:pt x="17309" y="8203"/>
                  </a:lnTo>
                  <a:lnTo>
                    <a:pt x="17264" y="8000"/>
                  </a:lnTo>
                  <a:lnTo>
                    <a:pt x="17220" y="7747"/>
                  </a:lnTo>
                  <a:lnTo>
                    <a:pt x="17220" y="7545"/>
                  </a:lnTo>
                  <a:lnTo>
                    <a:pt x="17220" y="7291"/>
                  </a:lnTo>
                  <a:lnTo>
                    <a:pt x="15926" y="7291"/>
                  </a:lnTo>
                  <a:lnTo>
                    <a:pt x="14677" y="8355"/>
                  </a:lnTo>
                  <a:lnTo>
                    <a:pt x="13294" y="9114"/>
                  </a:lnTo>
                  <a:lnTo>
                    <a:pt x="11778" y="9671"/>
                  </a:lnTo>
                  <a:lnTo>
                    <a:pt x="10172" y="10026"/>
                  </a:lnTo>
                  <a:lnTo>
                    <a:pt x="8521" y="10178"/>
                  </a:lnTo>
                  <a:lnTo>
                    <a:pt x="6870" y="10178"/>
                  </a:lnTo>
                  <a:lnTo>
                    <a:pt x="5220" y="9975"/>
                  </a:lnTo>
                  <a:lnTo>
                    <a:pt x="3659" y="9621"/>
                  </a:lnTo>
                  <a:lnTo>
                    <a:pt x="2142" y="9165"/>
                  </a:lnTo>
                  <a:lnTo>
                    <a:pt x="804" y="8608"/>
                  </a:lnTo>
                  <a:lnTo>
                    <a:pt x="714" y="8709"/>
                  </a:lnTo>
                  <a:lnTo>
                    <a:pt x="580" y="8861"/>
                  </a:lnTo>
                  <a:lnTo>
                    <a:pt x="447" y="9013"/>
                  </a:lnTo>
                  <a:lnTo>
                    <a:pt x="313" y="9114"/>
                  </a:lnTo>
                  <a:lnTo>
                    <a:pt x="224" y="9266"/>
                  </a:lnTo>
                  <a:lnTo>
                    <a:pt x="134" y="9418"/>
                  </a:lnTo>
                  <a:lnTo>
                    <a:pt x="45" y="9519"/>
                  </a:lnTo>
                  <a:lnTo>
                    <a:pt x="1" y="9671"/>
                  </a:lnTo>
                  <a:lnTo>
                    <a:pt x="1" y="9874"/>
                  </a:lnTo>
                  <a:lnTo>
                    <a:pt x="90" y="10026"/>
                  </a:lnTo>
                  <a:lnTo>
                    <a:pt x="2365" y="11443"/>
                  </a:lnTo>
                  <a:lnTo>
                    <a:pt x="4818" y="12456"/>
                  </a:lnTo>
                  <a:lnTo>
                    <a:pt x="7450" y="13064"/>
                  </a:lnTo>
                  <a:lnTo>
                    <a:pt x="10172" y="13317"/>
                  </a:lnTo>
                  <a:lnTo>
                    <a:pt x="12937" y="13317"/>
                  </a:lnTo>
                  <a:lnTo>
                    <a:pt x="15703" y="13064"/>
                  </a:lnTo>
                  <a:lnTo>
                    <a:pt x="18469" y="12659"/>
                  </a:lnTo>
                  <a:lnTo>
                    <a:pt x="21146" y="12102"/>
                  </a:lnTo>
                  <a:lnTo>
                    <a:pt x="23778" y="11494"/>
                  </a:lnTo>
                  <a:lnTo>
                    <a:pt x="26186" y="10836"/>
                  </a:lnTo>
                  <a:lnTo>
                    <a:pt x="27792" y="10279"/>
                  </a:lnTo>
                  <a:lnTo>
                    <a:pt x="28729" y="9519"/>
                  </a:lnTo>
                  <a:lnTo>
                    <a:pt x="29175" y="8608"/>
                  </a:lnTo>
                  <a:lnTo>
                    <a:pt x="29220" y="7545"/>
                  </a:lnTo>
                  <a:lnTo>
                    <a:pt x="28997" y="6380"/>
                  </a:lnTo>
                  <a:lnTo>
                    <a:pt x="28595" y="5165"/>
                  </a:lnTo>
                  <a:lnTo>
                    <a:pt x="28105" y="3899"/>
                  </a:lnTo>
                  <a:lnTo>
                    <a:pt x="27703" y="2583"/>
                  </a:lnTo>
                  <a:lnTo>
                    <a:pt x="27436" y="1266"/>
                  </a:lnTo>
                  <a:lnTo>
                    <a:pt x="27480" y="0"/>
                  </a:lnTo>
                  <a:close/>
                </a:path>
              </a:pathLst>
            </a:custGeom>
            <a:solidFill>
              <a:srgbClr val="CC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2340875" y="1970875"/>
              <a:ext cx="42400" cy="84825"/>
            </a:xfrm>
            <a:custGeom>
              <a:rect b="b" l="l" r="r" t="t"/>
              <a:pathLst>
                <a:path extrusionOk="0" h="3393" w="1696">
                  <a:moveTo>
                    <a:pt x="1250" y="0"/>
                  </a:moveTo>
                  <a:lnTo>
                    <a:pt x="848" y="203"/>
                  </a:lnTo>
                  <a:lnTo>
                    <a:pt x="491" y="507"/>
                  </a:lnTo>
                  <a:lnTo>
                    <a:pt x="268" y="912"/>
                  </a:lnTo>
                  <a:lnTo>
                    <a:pt x="90" y="1418"/>
                  </a:lnTo>
                  <a:lnTo>
                    <a:pt x="1" y="1924"/>
                  </a:lnTo>
                  <a:lnTo>
                    <a:pt x="45" y="2380"/>
                  </a:lnTo>
                  <a:lnTo>
                    <a:pt x="179" y="2836"/>
                  </a:lnTo>
                  <a:lnTo>
                    <a:pt x="402" y="3190"/>
                  </a:lnTo>
                  <a:lnTo>
                    <a:pt x="714" y="3393"/>
                  </a:lnTo>
                  <a:lnTo>
                    <a:pt x="714" y="3393"/>
                  </a:lnTo>
                  <a:lnTo>
                    <a:pt x="358" y="2988"/>
                  </a:lnTo>
                  <a:lnTo>
                    <a:pt x="135" y="2532"/>
                  </a:lnTo>
                  <a:lnTo>
                    <a:pt x="45" y="2076"/>
                  </a:lnTo>
                  <a:lnTo>
                    <a:pt x="90" y="1671"/>
                  </a:lnTo>
                  <a:lnTo>
                    <a:pt x="268" y="1266"/>
                  </a:lnTo>
                  <a:lnTo>
                    <a:pt x="491" y="912"/>
                  </a:lnTo>
                  <a:lnTo>
                    <a:pt x="759" y="608"/>
                  </a:lnTo>
                  <a:lnTo>
                    <a:pt x="1071" y="355"/>
                  </a:lnTo>
                  <a:lnTo>
                    <a:pt x="1384" y="152"/>
                  </a:lnTo>
                  <a:lnTo>
                    <a:pt x="1696" y="0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17"/>
            <p:cNvSpPr/>
            <p:nvPr/>
          </p:nvSpPr>
          <p:spPr>
            <a:xfrm>
              <a:off x="1067275" y="1978475"/>
              <a:ext cx="238675" cy="332925"/>
            </a:xfrm>
            <a:custGeom>
              <a:rect b="b" l="l" r="r" t="t"/>
              <a:pathLst>
                <a:path extrusionOk="0" h="13317" w="9547">
                  <a:moveTo>
                    <a:pt x="9389" y="7175"/>
                  </a:moveTo>
                  <a:lnTo>
                    <a:pt x="9547" y="7494"/>
                  </a:lnTo>
                  <a:lnTo>
                    <a:pt x="9547" y="7443"/>
                  </a:lnTo>
                  <a:lnTo>
                    <a:pt x="9389" y="7175"/>
                  </a:lnTo>
                  <a:close/>
                  <a:moveTo>
                    <a:pt x="5844" y="0"/>
                  </a:moveTo>
                  <a:lnTo>
                    <a:pt x="5309" y="1165"/>
                  </a:lnTo>
                  <a:lnTo>
                    <a:pt x="4908" y="2329"/>
                  </a:lnTo>
                  <a:lnTo>
                    <a:pt x="4551" y="3595"/>
                  </a:lnTo>
                  <a:lnTo>
                    <a:pt x="4238" y="4861"/>
                  </a:lnTo>
                  <a:lnTo>
                    <a:pt x="3881" y="6127"/>
                  </a:lnTo>
                  <a:lnTo>
                    <a:pt x="3435" y="7291"/>
                  </a:lnTo>
                  <a:lnTo>
                    <a:pt x="2900" y="8405"/>
                  </a:lnTo>
                  <a:lnTo>
                    <a:pt x="2142" y="9418"/>
                  </a:lnTo>
                  <a:lnTo>
                    <a:pt x="1205" y="10228"/>
                  </a:lnTo>
                  <a:lnTo>
                    <a:pt x="0" y="10886"/>
                  </a:lnTo>
                  <a:lnTo>
                    <a:pt x="803" y="11241"/>
                  </a:lnTo>
                  <a:lnTo>
                    <a:pt x="1606" y="11545"/>
                  </a:lnTo>
                  <a:lnTo>
                    <a:pt x="2454" y="11899"/>
                  </a:lnTo>
                  <a:lnTo>
                    <a:pt x="3257" y="12203"/>
                  </a:lnTo>
                  <a:lnTo>
                    <a:pt x="4105" y="12507"/>
                  </a:lnTo>
                  <a:lnTo>
                    <a:pt x="4952" y="12760"/>
                  </a:lnTo>
                  <a:lnTo>
                    <a:pt x="5844" y="13013"/>
                  </a:lnTo>
                  <a:lnTo>
                    <a:pt x="6737" y="13165"/>
                  </a:lnTo>
                  <a:lnTo>
                    <a:pt x="7629" y="13266"/>
                  </a:lnTo>
                  <a:lnTo>
                    <a:pt x="8566" y="13317"/>
                  </a:lnTo>
                  <a:lnTo>
                    <a:pt x="8521" y="12658"/>
                  </a:lnTo>
                  <a:lnTo>
                    <a:pt x="8521" y="12000"/>
                  </a:lnTo>
                  <a:lnTo>
                    <a:pt x="8432" y="11393"/>
                  </a:lnTo>
                  <a:lnTo>
                    <a:pt x="8387" y="10836"/>
                  </a:lnTo>
                  <a:lnTo>
                    <a:pt x="8298" y="10279"/>
                  </a:lnTo>
                  <a:lnTo>
                    <a:pt x="8209" y="9722"/>
                  </a:lnTo>
                  <a:lnTo>
                    <a:pt x="8119" y="9165"/>
                  </a:lnTo>
                  <a:lnTo>
                    <a:pt x="8030" y="8608"/>
                  </a:lnTo>
                  <a:lnTo>
                    <a:pt x="7941" y="8051"/>
                  </a:lnTo>
                  <a:lnTo>
                    <a:pt x="7852" y="7494"/>
                  </a:lnTo>
                  <a:lnTo>
                    <a:pt x="8030" y="7342"/>
                  </a:lnTo>
                  <a:lnTo>
                    <a:pt x="8253" y="7241"/>
                  </a:lnTo>
                  <a:lnTo>
                    <a:pt x="8432" y="7089"/>
                  </a:lnTo>
                  <a:lnTo>
                    <a:pt x="8566" y="6988"/>
                  </a:lnTo>
                  <a:lnTo>
                    <a:pt x="8744" y="6886"/>
                  </a:lnTo>
                  <a:lnTo>
                    <a:pt x="8922" y="6836"/>
                  </a:lnTo>
                  <a:lnTo>
                    <a:pt x="9056" y="6836"/>
                  </a:lnTo>
                  <a:lnTo>
                    <a:pt x="9235" y="6937"/>
                  </a:lnTo>
                  <a:lnTo>
                    <a:pt x="9368" y="7139"/>
                  </a:lnTo>
                  <a:lnTo>
                    <a:pt x="9389" y="7175"/>
                  </a:lnTo>
                  <a:lnTo>
                    <a:pt x="9389" y="7175"/>
                  </a:lnTo>
                  <a:lnTo>
                    <a:pt x="5844" y="0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17"/>
            <p:cNvSpPr/>
            <p:nvPr/>
          </p:nvSpPr>
          <p:spPr>
            <a:xfrm>
              <a:off x="1752025" y="1977200"/>
              <a:ext cx="33500" cy="50650"/>
            </a:xfrm>
            <a:custGeom>
              <a:rect b="b" l="l" r="r" t="t"/>
              <a:pathLst>
                <a:path extrusionOk="0" h="2026" w="1340">
                  <a:moveTo>
                    <a:pt x="938" y="1"/>
                  </a:moveTo>
                  <a:lnTo>
                    <a:pt x="804" y="51"/>
                  </a:lnTo>
                  <a:lnTo>
                    <a:pt x="625" y="102"/>
                  </a:lnTo>
                  <a:lnTo>
                    <a:pt x="491" y="254"/>
                  </a:lnTo>
                  <a:lnTo>
                    <a:pt x="358" y="355"/>
                  </a:lnTo>
                  <a:lnTo>
                    <a:pt x="224" y="507"/>
                  </a:lnTo>
                  <a:lnTo>
                    <a:pt x="135" y="659"/>
                  </a:lnTo>
                  <a:lnTo>
                    <a:pt x="45" y="760"/>
                  </a:lnTo>
                  <a:lnTo>
                    <a:pt x="1" y="861"/>
                  </a:lnTo>
                  <a:lnTo>
                    <a:pt x="982" y="2026"/>
                  </a:lnTo>
                  <a:lnTo>
                    <a:pt x="1161" y="1925"/>
                  </a:lnTo>
                  <a:lnTo>
                    <a:pt x="1250" y="1773"/>
                  </a:lnTo>
                  <a:lnTo>
                    <a:pt x="1339" y="1570"/>
                  </a:lnTo>
                  <a:lnTo>
                    <a:pt x="1339" y="1368"/>
                  </a:lnTo>
                  <a:lnTo>
                    <a:pt x="1339" y="1165"/>
                  </a:lnTo>
                  <a:lnTo>
                    <a:pt x="1339" y="963"/>
                  </a:lnTo>
                  <a:lnTo>
                    <a:pt x="1339" y="709"/>
                  </a:lnTo>
                  <a:lnTo>
                    <a:pt x="1294" y="507"/>
                  </a:lnTo>
                  <a:lnTo>
                    <a:pt x="1294" y="254"/>
                  </a:lnTo>
                  <a:lnTo>
                    <a:pt x="1250" y="51"/>
                  </a:lnTo>
                  <a:lnTo>
                    <a:pt x="1294" y="51"/>
                  </a:lnTo>
                  <a:lnTo>
                    <a:pt x="1116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17"/>
            <p:cNvSpPr/>
            <p:nvPr/>
          </p:nvSpPr>
          <p:spPr>
            <a:xfrm>
              <a:off x="1844600" y="1978475"/>
              <a:ext cx="35700" cy="29125"/>
            </a:xfrm>
            <a:custGeom>
              <a:rect b="b" l="l" r="r" t="t"/>
              <a:pathLst>
                <a:path extrusionOk="0" h="1165" w="1428">
                  <a:moveTo>
                    <a:pt x="0" y="0"/>
                  </a:moveTo>
                  <a:lnTo>
                    <a:pt x="1026" y="810"/>
                  </a:lnTo>
                  <a:lnTo>
                    <a:pt x="1428" y="1165"/>
                  </a:lnTo>
                  <a:lnTo>
                    <a:pt x="1428" y="1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17"/>
            <p:cNvSpPr/>
            <p:nvPr/>
          </p:nvSpPr>
          <p:spPr>
            <a:xfrm>
              <a:off x="2394400" y="1987325"/>
              <a:ext cx="92600" cy="121550"/>
            </a:xfrm>
            <a:custGeom>
              <a:rect b="b" l="l" r="r" t="t"/>
              <a:pathLst>
                <a:path extrusionOk="0" h="4862" w="3704">
                  <a:moveTo>
                    <a:pt x="1295" y="1"/>
                  </a:moveTo>
                  <a:lnTo>
                    <a:pt x="1116" y="51"/>
                  </a:lnTo>
                  <a:lnTo>
                    <a:pt x="938" y="102"/>
                  </a:lnTo>
                  <a:lnTo>
                    <a:pt x="804" y="203"/>
                  </a:lnTo>
                  <a:lnTo>
                    <a:pt x="625" y="355"/>
                  </a:lnTo>
                  <a:lnTo>
                    <a:pt x="447" y="608"/>
                  </a:lnTo>
                  <a:lnTo>
                    <a:pt x="224" y="912"/>
                  </a:lnTo>
                  <a:lnTo>
                    <a:pt x="1" y="1266"/>
                  </a:lnTo>
                  <a:lnTo>
                    <a:pt x="224" y="1570"/>
                  </a:lnTo>
                  <a:lnTo>
                    <a:pt x="291" y="1722"/>
                  </a:lnTo>
                  <a:lnTo>
                    <a:pt x="291" y="1722"/>
                  </a:lnTo>
                  <a:lnTo>
                    <a:pt x="402" y="1469"/>
                  </a:lnTo>
                  <a:lnTo>
                    <a:pt x="581" y="1165"/>
                  </a:lnTo>
                  <a:lnTo>
                    <a:pt x="804" y="912"/>
                  </a:lnTo>
                  <a:lnTo>
                    <a:pt x="1072" y="659"/>
                  </a:lnTo>
                  <a:lnTo>
                    <a:pt x="1339" y="406"/>
                  </a:lnTo>
                  <a:lnTo>
                    <a:pt x="1562" y="203"/>
                  </a:lnTo>
                  <a:lnTo>
                    <a:pt x="1696" y="1"/>
                  </a:lnTo>
                  <a:close/>
                  <a:moveTo>
                    <a:pt x="291" y="1722"/>
                  </a:moveTo>
                  <a:lnTo>
                    <a:pt x="269" y="1773"/>
                  </a:lnTo>
                  <a:lnTo>
                    <a:pt x="269" y="2077"/>
                  </a:lnTo>
                  <a:lnTo>
                    <a:pt x="402" y="2431"/>
                  </a:lnTo>
                  <a:lnTo>
                    <a:pt x="503" y="2529"/>
                  </a:lnTo>
                  <a:lnTo>
                    <a:pt x="492" y="2482"/>
                  </a:lnTo>
                  <a:lnTo>
                    <a:pt x="402" y="1975"/>
                  </a:lnTo>
                  <a:lnTo>
                    <a:pt x="291" y="1722"/>
                  </a:lnTo>
                  <a:close/>
                  <a:moveTo>
                    <a:pt x="1696" y="1"/>
                  </a:moveTo>
                  <a:lnTo>
                    <a:pt x="2008" y="456"/>
                  </a:lnTo>
                  <a:lnTo>
                    <a:pt x="2098" y="710"/>
                  </a:lnTo>
                  <a:lnTo>
                    <a:pt x="2098" y="912"/>
                  </a:lnTo>
                  <a:lnTo>
                    <a:pt x="2053" y="1115"/>
                  </a:lnTo>
                  <a:lnTo>
                    <a:pt x="1919" y="1266"/>
                  </a:lnTo>
                  <a:lnTo>
                    <a:pt x="1785" y="1368"/>
                  </a:lnTo>
                  <a:lnTo>
                    <a:pt x="1652" y="1520"/>
                  </a:lnTo>
                  <a:lnTo>
                    <a:pt x="1518" y="1621"/>
                  </a:lnTo>
                  <a:lnTo>
                    <a:pt x="1384" y="1722"/>
                  </a:lnTo>
                  <a:lnTo>
                    <a:pt x="1339" y="1823"/>
                  </a:lnTo>
                  <a:lnTo>
                    <a:pt x="1295" y="1925"/>
                  </a:lnTo>
                  <a:lnTo>
                    <a:pt x="3436" y="2735"/>
                  </a:lnTo>
                  <a:lnTo>
                    <a:pt x="3704" y="1266"/>
                  </a:lnTo>
                  <a:lnTo>
                    <a:pt x="3704" y="1266"/>
                  </a:lnTo>
                  <a:lnTo>
                    <a:pt x="3659" y="1317"/>
                  </a:lnTo>
                  <a:lnTo>
                    <a:pt x="3614" y="1418"/>
                  </a:lnTo>
                  <a:lnTo>
                    <a:pt x="3570" y="1469"/>
                  </a:lnTo>
                  <a:lnTo>
                    <a:pt x="3525" y="1520"/>
                  </a:lnTo>
                  <a:lnTo>
                    <a:pt x="3481" y="1570"/>
                  </a:lnTo>
                  <a:lnTo>
                    <a:pt x="3391" y="1621"/>
                  </a:lnTo>
                  <a:lnTo>
                    <a:pt x="3302" y="1621"/>
                  </a:lnTo>
                  <a:lnTo>
                    <a:pt x="3213" y="1672"/>
                  </a:lnTo>
                  <a:lnTo>
                    <a:pt x="3124" y="1672"/>
                  </a:lnTo>
                  <a:lnTo>
                    <a:pt x="2990" y="1621"/>
                  </a:lnTo>
                  <a:lnTo>
                    <a:pt x="2901" y="1469"/>
                  </a:lnTo>
                  <a:lnTo>
                    <a:pt x="2767" y="1317"/>
                  </a:lnTo>
                  <a:lnTo>
                    <a:pt x="2678" y="1216"/>
                  </a:lnTo>
                  <a:lnTo>
                    <a:pt x="2544" y="1064"/>
                  </a:lnTo>
                  <a:lnTo>
                    <a:pt x="2410" y="912"/>
                  </a:lnTo>
                  <a:lnTo>
                    <a:pt x="2276" y="760"/>
                  </a:lnTo>
                  <a:lnTo>
                    <a:pt x="2187" y="608"/>
                  </a:lnTo>
                  <a:lnTo>
                    <a:pt x="2098" y="406"/>
                  </a:lnTo>
                  <a:lnTo>
                    <a:pt x="2008" y="203"/>
                  </a:lnTo>
                  <a:lnTo>
                    <a:pt x="2008" y="1"/>
                  </a:lnTo>
                  <a:close/>
                  <a:moveTo>
                    <a:pt x="503" y="2529"/>
                  </a:moveTo>
                  <a:lnTo>
                    <a:pt x="625" y="3039"/>
                  </a:lnTo>
                  <a:lnTo>
                    <a:pt x="715" y="3596"/>
                  </a:lnTo>
                  <a:lnTo>
                    <a:pt x="893" y="4102"/>
                  </a:lnTo>
                  <a:lnTo>
                    <a:pt x="1116" y="4507"/>
                  </a:lnTo>
                  <a:lnTo>
                    <a:pt x="1428" y="4760"/>
                  </a:lnTo>
                  <a:lnTo>
                    <a:pt x="1875" y="4861"/>
                  </a:lnTo>
                  <a:lnTo>
                    <a:pt x="2410" y="4710"/>
                  </a:lnTo>
                  <a:lnTo>
                    <a:pt x="2410" y="3899"/>
                  </a:lnTo>
                  <a:lnTo>
                    <a:pt x="2231" y="3798"/>
                  </a:lnTo>
                  <a:lnTo>
                    <a:pt x="2008" y="3697"/>
                  </a:lnTo>
                  <a:lnTo>
                    <a:pt x="1830" y="3646"/>
                  </a:lnTo>
                  <a:lnTo>
                    <a:pt x="1652" y="3596"/>
                  </a:lnTo>
                  <a:lnTo>
                    <a:pt x="1473" y="3494"/>
                  </a:lnTo>
                  <a:lnTo>
                    <a:pt x="1295" y="3393"/>
                  </a:lnTo>
                  <a:lnTo>
                    <a:pt x="1161" y="3292"/>
                  </a:lnTo>
                  <a:lnTo>
                    <a:pt x="982" y="3140"/>
                  </a:lnTo>
                  <a:lnTo>
                    <a:pt x="849" y="2988"/>
                  </a:lnTo>
                  <a:lnTo>
                    <a:pt x="715" y="2735"/>
                  </a:lnTo>
                  <a:lnTo>
                    <a:pt x="503" y="2529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17"/>
            <p:cNvSpPr/>
            <p:nvPr/>
          </p:nvSpPr>
          <p:spPr>
            <a:xfrm>
              <a:off x="2255000" y="2027825"/>
              <a:ext cx="157275" cy="274725"/>
            </a:xfrm>
            <a:custGeom>
              <a:rect b="b" l="l" r="r" t="t"/>
              <a:pathLst>
                <a:path extrusionOk="0" h="10989" w="6291">
                  <a:moveTo>
                    <a:pt x="5334" y="5071"/>
                  </a:moveTo>
                  <a:lnTo>
                    <a:pt x="5532" y="5216"/>
                  </a:lnTo>
                  <a:lnTo>
                    <a:pt x="5817" y="5330"/>
                  </a:lnTo>
                  <a:lnTo>
                    <a:pt x="5817" y="5330"/>
                  </a:lnTo>
                  <a:lnTo>
                    <a:pt x="5800" y="5317"/>
                  </a:lnTo>
                  <a:lnTo>
                    <a:pt x="5622" y="5216"/>
                  </a:lnTo>
                  <a:lnTo>
                    <a:pt x="5488" y="5115"/>
                  </a:lnTo>
                  <a:lnTo>
                    <a:pt x="5334" y="5071"/>
                  </a:lnTo>
                  <a:close/>
                  <a:moveTo>
                    <a:pt x="5817" y="5330"/>
                  </a:moveTo>
                  <a:lnTo>
                    <a:pt x="5934" y="5419"/>
                  </a:lnTo>
                  <a:lnTo>
                    <a:pt x="6112" y="5469"/>
                  </a:lnTo>
                  <a:lnTo>
                    <a:pt x="6164" y="5469"/>
                  </a:lnTo>
                  <a:lnTo>
                    <a:pt x="5817" y="5330"/>
                  </a:lnTo>
                  <a:close/>
                  <a:moveTo>
                    <a:pt x="6164" y="5469"/>
                  </a:moveTo>
                  <a:lnTo>
                    <a:pt x="6291" y="5520"/>
                  </a:lnTo>
                  <a:lnTo>
                    <a:pt x="6291" y="5469"/>
                  </a:lnTo>
                  <a:close/>
                  <a:moveTo>
                    <a:pt x="715" y="1"/>
                  </a:moveTo>
                  <a:lnTo>
                    <a:pt x="804" y="1064"/>
                  </a:lnTo>
                  <a:lnTo>
                    <a:pt x="982" y="2077"/>
                  </a:lnTo>
                  <a:lnTo>
                    <a:pt x="1250" y="3039"/>
                  </a:lnTo>
                  <a:lnTo>
                    <a:pt x="1562" y="3950"/>
                  </a:lnTo>
                  <a:lnTo>
                    <a:pt x="1919" y="4862"/>
                  </a:lnTo>
                  <a:lnTo>
                    <a:pt x="2320" y="5722"/>
                  </a:lnTo>
                  <a:lnTo>
                    <a:pt x="2767" y="6583"/>
                  </a:lnTo>
                  <a:lnTo>
                    <a:pt x="3213" y="7393"/>
                  </a:lnTo>
                  <a:lnTo>
                    <a:pt x="3659" y="8153"/>
                  </a:lnTo>
                  <a:lnTo>
                    <a:pt x="4149" y="8912"/>
                  </a:lnTo>
                  <a:lnTo>
                    <a:pt x="3659" y="9216"/>
                  </a:lnTo>
                  <a:lnTo>
                    <a:pt x="3168" y="9267"/>
                  </a:lnTo>
                  <a:lnTo>
                    <a:pt x="2767" y="9165"/>
                  </a:lnTo>
                  <a:lnTo>
                    <a:pt x="2320" y="8912"/>
                  </a:lnTo>
                  <a:lnTo>
                    <a:pt x="1919" y="8609"/>
                  </a:lnTo>
                  <a:lnTo>
                    <a:pt x="1517" y="8254"/>
                  </a:lnTo>
                  <a:lnTo>
                    <a:pt x="1161" y="7900"/>
                  </a:lnTo>
                  <a:lnTo>
                    <a:pt x="759" y="7596"/>
                  </a:lnTo>
                  <a:lnTo>
                    <a:pt x="402" y="7444"/>
                  </a:lnTo>
                  <a:lnTo>
                    <a:pt x="1" y="7444"/>
                  </a:lnTo>
                  <a:lnTo>
                    <a:pt x="447" y="8558"/>
                  </a:lnTo>
                  <a:lnTo>
                    <a:pt x="938" y="8862"/>
                  </a:lnTo>
                  <a:lnTo>
                    <a:pt x="1473" y="9165"/>
                  </a:lnTo>
                  <a:lnTo>
                    <a:pt x="1964" y="9571"/>
                  </a:lnTo>
                  <a:lnTo>
                    <a:pt x="2499" y="10026"/>
                  </a:lnTo>
                  <a:lnTo>
                    <a:pt x="2990" y="10381"/>
                  </a:lnTo>
                  <a:lnTo>
                    <a:pt x="3525" y="10735"/>
                  </a:lnTo>
                  <a:lnTo>
                    <a:pt x="4060" y="10938"/>
                  </a:lnTo>
                  <a:lnTo>
                    <a:pt x="4551" y="10988"/>
                  </a:lnTo>
                  <a:lnTo>
                    <a:pt x="5086" y="10887"/>
                  </a:lnTo>
                  <a:lnTo>
                    <a:pt x="5577" y="10533"/>
                  </a:lnTo>
                  <a:lnTo>
                    <a:pt x="5265" y="9976"/>
                  </a:lnTo>
                  <a:lnTo>
                    <a:pt x="4952" y="9419"/>
                  </a:lnTo>
                  <a:lnTo>
                    <a:pt x="4596" y="8862"/>
                  </a:lnTo>
                  <a:lnTo>
                    <a:pt x="4328" y="8305"/>
                  </a:lnTo>
                  <a:lnTo>
                    <a:pt x="4060" y="7748"/>
                  </a:lnTo>
                  <a:lnTo>
                    <a:pt x="3882" y="7140"/>
                  </a:lnTo>
                  <a:lnTo>
                    <a:pt x="3748" y="6533"/>
                  </a:lnTo>
                  <a:lnTo>
                    <a:pt x="3748" y="5925"/>
                  </a:lnTo>
                  <a:lnTo>
                    <a:pt x="3882" y="5317"/>
                  </a:lnTo>
                  <a:lnTo>
                    <a:pt x="4149" y="4710"/>
                  </a:lnTo>
                  <a:lnTo>
                    <a:pt x="4372" y="4609"/>
                  </a:lnTo>
                  <a:lnTo>
                    <a:pt x="4551" y="4659"/>
                  </a:lnTo>
                  <a:lnTo>
                    <a:pt x="4685" y="4760"/>
                  </a:lnTo>
                  <a:lnTo>
                    <a:pt x="4774" y="4963"/>
                  </a:lnTo>
                  <a:lnTo>
                    <a:pt x="4819" y="5165"/>
                  </a:lnTo>
                  <a:lnTo>
                    <a:pt x="4863" y="5368"/>
                  </a:lnTo>
                  <a:lnTo>
                    <a:pt x="4863" y="5520"/>
                  </a:lnTo>
                  <a:lnTo>
                    <a:pt x="4952" y="5267"/>
                  </a:lnTo>
                  <a:lnTo>
                    <a:pt x="5086" y="5115"/>
                  </a:lnTo>
                  <a:lnTo>
                    <a:pt x="5175" y="5064"/>
                  </a:lnTo>
                  <a:lnTo>
                    <a:pt x="5309" y="5064"/>
                  </a:lnTo>
                  <a:lnTo>
                    <a:pt x="5334" y="5071"/>
                  </a:lnTo>
                  <a:lnTo>
                    <a:pt x="5334" y="5071"/>
                  </a:lnTo>
                  <a:lnTo>
                    <a:pt x="4908" y="4760"/>
                  </a:lnTo>
                  <a:lnTo>
                    <a:pt x="4372" y="4153"/>
                  </a:lnTo>
                  <a:lnTo>
                    <a:pt x="3882" y="3393"/>
                  </a:lnTo>
                  <a:lnTo>
                    <a:pt x="3391" y="2634"/>
                  </a:lnTo>
                  <a:lnTo>
                    <a:pt x="2945" y="1874"/>
                  </a:lnTo>
                  <a:lnTo>
                    <a:pt x="2499" y="1165"/>
                  </a:lnTo>
                  <a:lnTo>
                    <a:pt x="1964" y="558"/>
                  </a:lnTo>
                  <a:lnTo>
                    <a:pt x="1384" y="153"/>
                  </a:lnTo>
                  <a:lnTo>
                    <a:pt x="715" y="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17"/>
            <p:cNvSpPr/>
            <p:nvPr/>
          </p:nvSpPr>
          <p:spPr>
            <a:xfrm>
              <a:off x="2615225" y="2035425"/>
              <a:ext cx="43525" cy="69650"/>
            </a:xfrm>
            <a:custGeom>
              <a:rect b="b" l="l" r="r" t="t"/>
              <a:pathLst>
                <a:path extrusionOk="0" h="2786" w="1741">
                  <a:moveTo>
                    <a:pt x="1" y="1"/>
                  </a:moveTo>
                  <a:lnTo>
                    <a:pt x="1027" y="2786"/>
                  </a:lnTo>
                  <a:lnTo>
                    <a:pt x="1696" y="1267"/>
                  </a:lnTo>
                  <a:lnTo>
                    <a:pt x="1740" y="1317"/>
                  </a:lnTo>
                  <a:lnTo>
                    <a:pt x="1740" y="1317"/>
                  </a:lnTo>
                  <a:lnTo>
                    <a:pt x="1651" y="1064"/>
                  </a:lnTo>
                  <a:lnTo>
                    <a:pt x="1473" y="861"/>
                  </a:lnTo>
                  <a:lnTo>
                    <a:pt x="1339" y="760"/>
                  </a:lnTo>
                  <a:lnTo>
                    <a:pt x="1116" y="659"/>
                  </a:lnTo>
                  <a:lnTo>
                    <a:pt x="937" y="608"/>
                  </a:lnTo>
                  <a:lnTo>
                    <a:pt x="714" y="558"/>
                  </a:lnTo>
                  <a:lnTo>
                    <a:pt x="536" y="456"/>
                  </a:lnTo>
                  <a:lnTo>
                    <a:pt x="358" y="355"/>
                  </a:lnTo>
                  <a:lnTo>
                    <a:pt x="179" y="20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17"/>
            <p:cNvSpPr/>
            <p:nvPr/>
          </p:nvSpPr>
          <p:spPr>
            <a:xfrm>
              <a:off x="2701100" y="2055675"/>
              <a:ext cx="43525" cy="69650"/>
            </a:xfrm>
            <a:custGeom>
              <a:rect b="b" l="l" r="r" t="t"/>
              <a:pathLst>
                <a:path extrusionOk="0" h="2786" w="1741">
                  <a:moveTo>
                    <a:pt x="1740" y="1"/>
                  </a:moveTo>
                  <a:lnTo>
                    <a:pt x="1" y="2735"/>
                  </a:lnTo>
                  <a:lnTo>
                    <a:pt x="1" y="2786"/>
                  </a:lnTo>
                  <a:lnTo>
                    <a:pt x="1027" y="1621"/>
                  </a:lnTo>
                  <a:lnTo>
                    <a:pt x="1740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7"/>
            <p:cNvSpPr/>
            <p:nvPr/>
          </p:nvSpPr>
          <p:spPr>
            <a:xfrm>
              <a:off x="1641625" y="2096200"/>
              <a:ext cx="342400" cy="494950"/>
            </a:xfrm>
            <a:custGeom>
              <a:rect b="b" l="l" r="r" t="t"/>
              <a:pathLst>
                <a:path extrusionOk="0" h="19798" w="13696">
                  <a:moveTo>
                    <a:pt x="8030" y="0"/>
                  </a:moveTo>
                  <a:lnTo>
                    <a:pt x="8387" y="911"/>
                  </a:lnTo>
                  <a:lnTo>
                    <a:pt x="8625" y="1350"/>
                  </a:lnTo>
                  <a:lnTo>
                    <a:pt x="8476" y="1013"/>
                  </a:lnTo>
                  <a:lnTo>
                    <a:pt x="8253" y="506"/>
                  </a:lnTo>
                  <a:lnTo>
                    <a:pt x="8030" y="0"/>
                  </a:lnTo>
                  <a:close/>
                  <a:moveTo>
                    <a:pt x="3703" y="355"/>
                  </a:moveTo>
                  <a:lnTo>
                    <a:pt x="3435" y="861"/>
                  </a:lnTo>
                  <a:lnTo>
                    <a:pt x="3257" y="1418"/>
                  </a:lnTo>
                  <a:lnTo>
                    <a:pt x="3212" y="1924"/>
                  </a:lnTo>
                  <a:lnTo>
                    <a:pt x="3212" y="2430"/>
                  </a:lnTo>
                  <a:lnTo>
                    <a:pt x="3257" y="2987"/>
                  </a:lnTo>
                  <a:lnTo>
                    <a:pt x="3302" y="3494"/>
                  </a:lnTo>
                  <a:lnTo>
                    <a:pt x="3391" y="3949"/>
                  </a:lnTo>
                  <a:lnTo>
                    <a:pt x="3435" y="4456"/>
                  </a:lnTo>
                  <a:lnTo>
                    <a:pt x="3480" y="4911"/>
                  </a:lnTo>
                  <a:lnTo>
                    <a:pt x="3435" y="5367"/>
                  </a:lnTo>
                  <a:lnTo>
                    <a:pt x="2543" y="5772"/>
                  </a:lnTo>
                  <a:lnTo>
                    <a:pt x="1919" y="6380"/>
                  </a:lnTo>
                  <a:lnTo>
                    <a:pt x="1428" y="7139"/>
                  </a:lnTo>
                  <a:lnTo>
                    <a:pt x="1116" y="7949"/>
                  </a:lnTo>
                  <a:lnTo>
                    <a:pt x="893" y="8861"/>
                  </a:lnTo>
                  <a:lnTo>
                    <a:pt x="759" y="9874"/>
                  </a:lnTo>
                  <a:lnTo>
                    <a:pt x="625" y="10836"/>
                  </a:lnTo>
                  <a:lnTo>
                    <a:pt x="491" y="11798"/>
                  </a:lnTo>
                  <a:lnTo>
                    <a:pt x="268" y="12760"/>
                  </a:lnTo>
                  <a:lnTo>
                    <a:pt x="0" y="13620"/>
                  </a:lnTo>
                  <a:lnTo>
                    <a:pt x="223" y="14633"/>
                  </a:lnTo>
                  <a:lnTo>
                    <a:pt x="625" y="15443"/>
                  </a:lnTo>
                  <a:lnTo>
                    <a:pt x="1160" y="16152"/>
                  </a:lnTo>
                  <a:lnTo>
                    <a:pt x="1829" y="16760"/>
                  </a:lnTo>
                  <a:lnTo>
                    <a:pt x="2543" y="17317"/>
                  </a:lnTo>
                  <a:lnTo>
                    <a:pt x="3346" y="17823"/>
                  </a:lnTo>
                  <a:lnTo>
                    <a:pt x="4149" y="18279"/>
                  </a:lnTo>
                  <a:lnTo>
                    <a:pt x="4952" y="18734"/>
                  </a:lnTo>
                  <a:lnTo>
                    <a:pt x="5710" y="19241"/>
                  </a:lnTo>
                  <a:lnTo>
                    <a:pt x="6424" y="19798"/>
                  </a:lnTo>
                  <a:lnTo>
                    <a:pt x="7316" y="19291"/>
                  </a:lnTo>
                  <a:lnTo>
                    <a:pt x="8119" y="18633"/>
                  </a:lnTo>
                  <a:lnTo>
                    <a:pt x="8789" y="17924"/>
                  </a:lnTo>
                  <a:lnTo>
                    <a:pt x="9413" y="17165"/>
                  </a:lnTo>
                  <a:lnTo>
                    <a:pt x="9993" y="16405"/>
                  </a:lnTo>
                  <a:lnTo>
                    <a:pt x="10618" y="15595"/>
                  </a:lnTo>
                  <a:lnTo>
                    <a:pt x="11242" y="14886"/>
                  </a:lnTo>
                  <a:lnTo>
                    <a:pt x="11956" y="14177"/>
                  </a:lnTo>
                  <a:lnTo>
                    <a:pt x="12759" y="13620"/>
                  </a:lnTo>
                  <a:lnTo>
                    <a:pt x="13696" y="13114"/>
                  </a:lnTo>
                  <a:lnTo>
                    <a:pt x="13696" y="11646"/>
                  </a:lnTo>
                  <a:lnTo>
                    <a:pt x="13473" y="10177"/>
                  </a:lnTo>
                  <a:lnTo>
                    <a:pt x="12982" y="8810"/>
                  </a:lnTo>
                  <a:lnTo>
                    <a:pt x="12357" y="7443"/>
                  </a:lnTo>
                  <a:lnTo>
                    <a:pt x="11554" y="6127"/>
                  </a:lnTo>
                  <a:lnTo>
                    <a:pt x="10751" y="4861"/>
                  </a:lnTo>
                  <a:lnTo>
                    <a:pt x="9904" y="3544"/>
                  </a:lnTo>
                  <a:lnTo>
                    <a:pt x="9101" y="2228"/>
                  </a:lnTo>
                  <a:lnTo>
                    <a:pt x="8625" y="1350"/>
                  </a:lnTo>
                  <a:lnTo>
                    <a:pt x="8699" y="1519"/>
                  </a:lnTo>
                  <a:lnTo>
                    <a:pt x="8922" y="1975"/>
                  </a:lnTo>
                  <a:lnTo>
                    <a:pt x="9101" y="2481"/>
                  </a:lnTo>
                  <a:lnTo>
                    <a:pt x="9279" y="2937"/>
                  </a:lnTo>
                  <a:lnTo>
                    <a:pt x="9458" y="3393"/>
                  </a:lnTo>
                  <a:lnTo>
                    <a:pt x="9547" y="3798"/>
                  </a:lnTo>
                  <a:lnTo>
                    <a:pt x="9547" y="4203"/>
                  </a:lnTo>
                  <a:lnTo>
                    <a:pt x="9324" y="4152"/>
                  </a:lnTo>
                  <a:lnTo>
                    <a:pt x="9101" y="4051"/>
                  </a:lnTo>
                  <a:lnTo>
                    <a:pt x="8922" y="3899"/>
                  </a:lnTo>
                  <a:lnTo>
                    <a:pt x="8699" y="3696"/>
                  </a:lnTo>
                  <a:lnTo>
                    <a:pt x="8476" y="3494"/>
                  </a:lnTo>
                  <a:lnTo>
                    <a:pt x="8298" y="3291"/>
                  </a:lnTo>
                  <a:lnTo>
                    <a:pt x="8164" y="3038"/>
                  </a:lnTo>
                  <a:lnTo>
                    <a:pt x="8030" y="2785"/>
                  </a:lnTo>
                  <a:lnTo>
                    <a:pt x="7896" y="2532"/>
                  </a:lnTo>
                  <a:lnTo>
                    <a:pt x="7852" y="2279"/>
                  </a:lnTo>
                  <a:lnTo>
                    <a:pt x="7807" y="3190"/>
                  </a:lnTo>
                  <a:lnTo>
                    <a:pt x="7896" y="4152"/>
                  </a:lnTo>
                  <a:lnTo>
                    <a:pt x="8075" y="5114"/>
                  </a:lnTo>
                  <a:lnTo>
                    <a:pt x="8342" y="6127"/>
                  </a:lnTo>
                  <a:lnTo>
                    <a:pt x="8565" y="7089"/>
                  </a:lnTo>
                  <a:lnTo>
                    <a:pt x="8789" y="8101"/>
                  </a:lnTo>
                  <a:lnTo>
                    <a:pt x="8878" y="9063"/>
                  </a:lnTo>
                  <a:lnTo>
                    <a:pt x="8833" y="9975"/>
                  </a:lnTo>
                  <a:lnTo>
                    <a:pt x="8610" y="10886"/>
                  </a:lnTo>
                  <a:lnTo>
                    <a:pt x="8119" y="11696"/>
                  </a:lnTo>
                  <a:lnTo>
                    <a:pt x="7896" y="10684"/>
                  </a:lnTo>
                  <a:lnTo>
                    <a:pt x="7673" y="9671"/>
                  </a:lnTo>
                  <a:lnTo>
                    <a:pt x="7539" y="8608"/>
                  </a:lnTo>
                  <a:lnTo>
                    <a:pt x="7406" y="7544"/>
                  </a:lnTo>
                  <a:lnTo>
                    <a:pt x="7227" y="6532"/>
                  </a:lnTo>
                  <a:lnTo>
                    <a:pt x="7004" y="5519"/>
                  </a:lnTo>
                  <a:lnTo>
                    <a:pt x="6736" y="4506"/>
                  </a:lnTo>
                  <a:lnTo>
                    <a:pt x="6335" y="3595"/>
                  </a:lnTo>
                  <a:lnTo>
                    <a:pt x="5800" y="2734"/>
                  </a:lnTo>
                  <a:lnTo>
                    <a:pt x="5131" y="1975"/>
                  </a:lnTo>
                  <a:lnTo>
                    <a:pt x="5086" y="2177"/>
                  </a:lnTo>
                  <a:lnTo>
                    <a:pt x="5086" y="2380"/>
                  </a:lnTo>
                  <a:lnTo>
                    <a:pt x="5086" y="2582"/>
                  </a:lnTo>
                  <a:lnTo>
                    <a:pt x="5086" y="2785"/>
                  </a:lnTo>
                  <a:lnTo>
                    <a:pt x="5086" y="2987"/>
                  </a:lnTo>
                  <a:lnTo>
                    <a:pt x="5041" y="3190"/>
                  </a:lnTo>
                  <a:lnTo>
                    <a:pt x="5041" y="3393"/>
                  </a:lnTo>
                  <a:lnTo>
                    <a:pt x="4952" y="3595"/>
                  </a:lnTo>
                  <a:lnTo>
                    <a:pt x="4863" y="3747"/>
                  </a:lnTo>
                  <a:lnTo>
                    <a:pt x="4684" y="3899"/>
                  </a:lnTo>
                  <a:lnTo>
                    <a:pt x="4417" y="3747"/>
                  </a:lnTo>
                  <a:lnTo>
                    <a:pt x="4194" y="3494"/>
                  </a:lnTo>
                  <a:lnTo>
                    <a:pt x="4015" y="3190"/>
                  </a:lnTo>
                  <a:lnTo>
                    <a:pt x="3881" y="2836"/>
                  </a:lnTo>
                  <a:lnTo>
                    <a:pt x="3792" y="2481"/>
                  </a:lnTo>
                  <a:lnTo>
                    <a:pt x="3703" y="2076"/>
                  </a:lnTo>
                  <a:lnTo>
                    <a:pt x="3658" y="1671"/>
                  </a:lnTo>
                  <a:lnTo>
                    <a:pt x="3658" y="1215"/>
                  </a:lnTo>
                  <a:lnTo>
                    <a:pt x="3658" y="760"/>
                  </a:lnTo>
                  <a:lnTo>
                    <a:pt x="3703" y="355"/>
                  </a:lnTo>
                  <a:close/>
                </a:path>
              </a:pathLst>
            </a:custGeom>
            <a:solidFill>
              <a:srgbClr val="FF00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17"/>
            <p:cNvSpPr/>
            <p:nvPr/>
          </p:nvSpPr>
          <p:spPr>
            <a:xfrm>
              <a:off x="2626375" y="2105050"/>
              <a:ext cx="214150" cy="173450"/>
            </a:xfrm>
            <a:custGeom>
              <a:rect b="b" l="l" r="r" t="t"/>
              <a:pathLst>
                <a:path extrusionOk="0" h="6938" w="8566">
                  <a:moveTo>
                    <a:pt x="8566" y="1570"/>
                  </a:moveTo>
                  <a:lnTo>
                    <a:pt x="8530" y="1601"/>
                  </a:lnTo>
                  <a:lnTo>
                    <a:pt x="8530" y="1601"/>
                  </a:lnTo>
                  <a:lnTo>
                    <a:pt x="8566" y="1621"/>
                  </a:lnTo>
                  <a:lnTo>
                    <a:pt x="8566" y="1570"/>
                  </a:lnTo>
                  <a:close/>
                  <a:moveTo>
                    <a:pt x="5711" y="1"/>
                  </a:moveTo>
                  <a:lnTo>
                    <a:pt x="5309" y="912"/>
                  </a:lnTo>
                  <a:lnTo>
                    <a:pt x="4729" y="1570"/>
                  </a:lnTo>
                  <a:lnTo>
                    <a:pt x="4016" y="2076"/>
                  </a:lnTo>
                  <a:lnTo>
                    <a:pt x="3213" y="2482"/>
                  </a:lnTo>
                  <a:lnTo>
                    <a:pt x="2410" y="2836"/>
                  </a:lnTo>
                  <a:lnTo>
                    <a:pt x="1651" y="3190"/>
                  </a:lnTo>
                  <a:lnTo>
                    <a:pt x="982" y="3697"/>
                  </a:lnTo>
                  <a:lnTo>
                    <a:pt x="447" y="4304"/>
                  </a:lnTo>
                  <a:lnTo>
                    <a:pt x="90" y="5165"/>
                  </a:lnTo>
                  <a:lnTo>
                    <a:pt x="1" y="6279"/>
                  </a:lnTo>
                  <a:lnTo>
                    <a:pt x="1" y="6279"/>
                  </a:lnTo>
                  <a:lnTo>
                    <a:pt x="625" y="5874"/>
                  </a:lnTo>
                  <a:lnTo>
                    <a:pt x="1250" y="5570"/>
                  </a:lnTo>
                  <a:lnTo>
                    <a:pt x="1874" y="5418"/>
                  </a:lnTo>
                  <a:lnTo>
                    <a:pt x="2454" y="5418"/>
                  </a:lnTo>
                  <a:lnTo>
                    <a:pt x="3079" y="5520"/>
                  </a:lnTo>
                  <a:lnTo>
                    <a:pt x="3659" y="5722"/>
                  </a:lnTo>
                  <a:lnTo>
                    <a:pt x="4283" y="5975"/>
                  </a:lnTo>
                  <a:lnTo>
                    <a:pt x="4908" y="6279"/>
                  </a:lnTo>
                  <a:lnTo>
                    <a:pt x="5488" y="6633"/>
                  </a:lnTo>
                  <a:lnTo>
                    <a:pt x="6157" y="6937"/>
                  </a:lnTo>
                  <a:lnTo>
                    <a:pt x="6246" y="6380"/>
                  </a:lnTo>
                  <a:lnTo>
                    <a:pt x="6380" y="5773"/>
                  </a:lnTo>
                  <a:lnTo>
                    <a:pt x="6469" y="5165"/>
                  </a:lnTo>
                  <a:lnTo>
                    <a:pt x="6603" y="4608"/>
                  </a:lnTo>
                  <a:lnTo>
                    <a:pt x="6781" y="4051"/>
                  </a:lnTo>
                  <a:lnTo>
                    <a:pt x="6960" y="3494"/>
                  </a:lnTo>
                  <a:lnTo>
                    <a:pt x="7228" y="2937"/>
                  </a:lnTo>
                  <a:lnTo>
                    <a:pt x="7584" y="2482"/>
                  </a:lnTo>
                  <a:lnTo>
                    <a:pt x="8031" y="2026"/>
                  </a:lnTo>
                  <a:lnTo>
                    <a:pt x="8530" y="1601"/>
                  </a:lnTo>
                  <a:lnTo>
                    <a:pt x="8530" y="1601"/>
                  </a:lnTo>
                  <a:lnTo>
                    <a:pt x="5711" y="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17"/>
            <p:cNvSpPr/>
            <p:nvPr/>
          </p:nvSpPr>
          <p:spPr>
            <a:xfrm>
              <a:off x="2436800" y="2153150"/>
              <a:ext cx="17850" cy="40525"/>
            </a:xfrm>
            <a:custGeom>
              <a:rect b="b" l="l" r="r" t="t"/>
              <a:pathLst>
                <a:path extrusionOk="0" h="1621" w="714">
                  <a:moveTo>
                    <a:pt x="312" y="1"/>
                  </a:moveTo>
                  <a:lnTo>
                    <a:pt x="0" y="1621"/>
                  </a:lnTo>
                  <a:lnTo>
                    <a:pt x="714" y="811"/>
                  </a:lnTo>
                  <a:lnTo>
                    <a:pt x="714" y="709"/>
                  </a:lnTo>
                  <a:lnTo>
                    <a:pt x="714" y="608"/>
                  </a:lnTo>
                  <a:lnTo>
                    <a:pt x="669" y="507"/>
                  </a:lnTo>
                  <a:lnTo>
                    <a:pt x="625" y="456"/>
                  </a:lnTo>
                  <a:lnTo>
                    <a:pt x="580" y="355"/>
                  </a:lnTo>
                  <a:lnTo>
                    <a:pt x="535" y="254"/>
                  </a:lnTo>
                  <a:lnTo>
                    <a:pt x="446" y="203"/>
                  </a:lnTo>
                  <a:lnTo>
                    <a:pt x="402" y="102"/>
                  </a:lnTo>
                  <a:lnTo>
                    <a:pt x="357" y="51"/>
                  </a:lnTo>
                  <a:lnTo>
                    <a:pt x="312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7"/>
            <p:cNvSpPr/>
            <p:nvPr/>
          </p:nvSpPr>
          <p:spPr>
            <a:xfrm>
              <a:off x="1341625" y="2165800"/>
              <a:ext cx="85900" cy="125350"/>
            </a:xfrm>
            <a:custGeom>
              <a:rect b="b" l="l" r="r" t="t"/>
              <a:pathLst>
                <a:path extrusionOk="0" h="5014" w="3436">
                  <a:moveTo>
                    <a:pt x="0" y="1"/>
                  </a:moveTo>
                  <a:lnTo>
                    <a:pt x="223" y="558"/>
                  </a:lnTo>
                  <a:lnTo>
                    <a:pt x="491" y="1165"/>
                  </a:lnTo>
                  <a:lnTo>
                    <a:pt x="714" y="1874"/>
                  </a:lnTo>
                  <a:lnTo>
                    <a:pt x="1026" y="2533"/>
                  </a:lnTo>
                  <a:lnTo>
                    <a:pt x="1339" y="3140"/>
                  </a:lnTo>
                  <a:lnTo>
                    <a:pt x="1696" y="3748"/>
                  </a:lnTo>
                  <a:lnTo>
                    <a:pt x="2052" y="4254"/>
                  </a:lnTo>
                  <a:lnTo>
                    <a:pt x="2499" y="4659"/>
                  </a:lnTo>
                  <a:lnTo>
                    <a:pt x="2945" y="4912"/>
                  </a:lnTo>
                  <a:lnTo>
                    <a:pt x="3391" y="4963"/>
                  </a:lnTo>
                  <a:lnTo>
                    <a:pt x="3435" y="5014"/>
                  </a:lnTo>
                  <a:lnTo>
                    <a:pt x="3168" y="4406"/>
                  </a:lnTo>
                  <a:lnTo>
                    <a:pt x="2945" y="3748"/>
                  </a:lnTo>
                  <a:lnTo>
                    <a:pt x="2677" y="3090"/>
                  </a:lnTo>
                  <a:lnTo>
                    <a:pt x="2409" y="2431"/>
                  </a:lnTo>
                  <a:lnTo>
                    <a:pt x="2097" y="1824"/>
                  </a:lnTo>
                  <a:lnTo>
                    <a:pt x="1785" y="1267"/>
                  </a:lnTo>
                  <a:lnTo>
                    <a:pt x="1383" y="760"/>
                  </a:lnTo>
                  <a:lnTo>
                    <a:pt x="982" y="406"/>
                  </a:lnTo>
                  <a:lnTo>
                    <a:pt x="536" y="10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17"/>
            <p:cNvSpPr/>
            <p:nvPr/>
          </p:nvSpPr>
          <p:spPr>
            <a:xfrm>
              <a:off x="2418950" y="2213900"/>
              <a:ext cx="85900" cy="84850"/>
            </a:xfrm>
            <a:custGeom>
              <a:rect b="b" l="l" r="r" t="t"/>
              <a:pathLst>
                <a:path extrusionOk="0" h="3394" w="3436">
                  <a:moveTo>
                    <a:pt x="0" y="1"/>
                  </a:moveTo>
                  <a:lnTo>
                    <a:pt x="179" y="507"/>
                  </a:lnTo>
                  <a:lnTo>
                    <a:pt x="357" y="811"/>
                  </a:lnTo>
                  <a:lnTo>
                    <a:pt x="625" y="1014"/>
                  </a:lnTo>
                  <a:lnTo>
                    <a:pt x="893" y="1115"/>
                  </a:lnTo>
                  <a:lnTo>
                    <a:pt x="1160" y="1166"/>
                  </a:lnTo>
                  <a:lnTo>
                    <a:pt x="2097" y="1166"/>
                  </a:lnTo>
                  <a:lnTo>
                    <a:pt x="2409" y="1267"/>
                  </a:lnTo>
                  <a:lnTo>
                    <a:pt x="2722" y="1469"/>
                  </a:lnTo>
                  <a:lnTo>
                    <a:pt x="2855" y="1824"/>
                  </a:lnTo>
                  <a:lnTo>
                    <a:pt x="2855" y="2128"/>
                  </a:lnTo>
                  <a:lnTo>
                    <a:pt x="2766" y="2330"/>
                  </a:lnTo>
                  <a:lnTo>
                    <a:pt x="2588" y="2431"/>
                  </a:lnTo>
                  <a:lnTo>
                    <a:pt x="2365" y="2533"/>
                  </a:lnTo>
                  <a:lnTo>
                    <a:pt x="2186" y="2634"/>
                  </a:lnTo>
                  <a:lnTo>
                    <a:pt x="2097" y="2786"/>
                  </a:lnTo>
                  <a:lnTo>
                    <a:pt x="2052" y="2887"/>
                  </a:lnTo>
                  <a:lnTo>
                    <a:pt x="2142" y="3140"/>
                  </a:lnTo>
                  <a:lnTo>
                    <a:pt x="2409" y="3393"/>
                  </a:lnTo>
                  <a:lnTo>
                    <a:pt x="2454" y="3393"/>
                  </a:lnTo>
                  <a:lnTo>
                    <a:pt x="3435" y="146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17"/>
            <p:cNvSpPr/>
            <p:nvPr/>
          </p:nvSpPr>
          <p:spPr>
            <a:xfrm>
              <a:off x="2394400" y="2221500"/>
              <a:ext cx="24575" cy="49400"/>
            </a:xfrm>
            <a:custGeom>
              <a:rect b="b" l="l" r="r" t="t"/>
              <a:pathLst>
                <a:path extrusionOk="0" h="1976" w="983">
                  <a:moveTo>
                    <a:pt x="1" y="1"/>
                  </a:moveTo>
                  <a:lnTo>
                    <a:pt x="1" y="811"/>
                  </a:lnTo>
                  <a:lnTo>
                    <a:pt x="982" y="1975"/>
                  </a:lnTo>
                  <a:lnTo>
                    <a:pt x="982" y="192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17"/>
            <p:cNvSpPr/>
            <p:nvPr/>
          </p:nvSpPr>
          <p:spPr>
            <a:xfrm>
              <a:off x="2162450" y="2241750"/>
              <a:ext cx="85900" cy="69650"/>
            </a:xfrm>
            <a:custGeom>
              <a:rect b="b" l="l" r="r" t="t"/>
              <a:pathLst>
                <a:path extrusionOk="0" h="2786" w="3436">
                  <a:moveTo>
                    <a:pt x="2008" y="1"/>
                  </a:moveTo>
                  <a:lnTo>
                    <a:pt x="0" y="2279"/>
                  </a:lnTo>
                  <a:lnTo>
                    <a:pt x="268" y="2786"/>
                  </a:lnTo>
                  <a:lnTo>
                    <a:pt x="1383" y="2786"/>
                  </a:lnTo>
                  <a:lnTo>
                    <a:pt x="1740" y="2735"/>
                  </a:lnTo>
                  <a:lnTo>
                    <a:pt x="2052" y="2684"/>
                  </a:lnTo>
                  <a:lnTo>
                    <a:pt x="2409" y="2583"/>
                  </a:lnTo>
                  <a:lnTo>
                    <a:pt x="2721" y="2381"/>
                  </a:lnTo>
                  <a:lnTo>
                    <a:pt x="2989" y="2178"/>
                  </a:lnTo>
                  <a:lnTo>
                    <a:pt x="3212" y="1874"/>
                  </a:lnTo>
                  <a:lnTo>
                    <a:pt x="3390" y="1469"/>
                  </a:lnTo>
                  <a:lnTo>
                    <a:pt x="3435" y="1469"/>
                  </a:lnTo>
                  <a:lnTo>
                    <a:pt x="2008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17"/>
            <p:cNvSpPr/>
            <p:nvPr/>
          </p:nvSpPr>
          <p:spPr>
            <a:xfrm>
              <a:off x="1348325" y="2298725"/>
              <a:ext cx="85900" cy="49400"/>
            </a:xfrm>
            <a:custGeom>
              <a:rect b="b" l="l" r="r" t="t"/>
              <a:pathLst>
                <a:path extrusionOk="0" h="1976" w="3436">
                  <a:moveTo>
                    <a:pt x="714" y="0"/>
                  </a:moveTo>
                  <a:lnTo>
                    <a:pt x="0" y="1621"/>
                  </a:lnTo>
                  <a:lnTo>
                    <a:pt x="3435" y="1975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17"/>
            <p:cNvSpPr/>
            <p:nvPr/>
          </p:nvSpPr>
          <p:spPr>
            <a:xfrm>
              <a:off x="791800" y="2313900"/>
              <a:ext cx="317875" cy="122825"/>
            </a:xfrm>
            <a:custGeom>
              <a:rect b="b" l="l" r="r" t="t"/>
              <a:pathLst>
                <a:path extrusionOk="0" h="4913" w="12715">
                  <a:moveTo>
                    <a:pt x="12647" y="1317"/>
                  </a:moveTo>
                  <a:lnTo>
                    <a:pt x="12715" y="1368"/>
                  </a:lnTo>
                  <a:lnTo>
                    <a:pt x="12715" y="1317"/>
                  </a:lnTo>
                  <a:close/>
                  <a:moveTo>
                    <a:pt x="10127" y="1"/>
                  </a:moveTo>
                  <a:lnTo>
                    <a:pt x="8744" y="52"/>
                  </a:lnTo>
                  <a:lnTo>
                    <a:pt x="7361" y="457"/>
                  </a:lnTo>
                  <a:lnTo>
                    <a:pt x="5979" y="1115"/>
                  </a:lnTo>
                  <a:lnTo>
                    <a:pt x="4640" y="1976"/>
                  </a:lnTo>
                  <a:lnTo>
                    <a:pt x="3347" y="2836"/>
                  </a:lnTo>
                  <a:lnTo>
                    <a:pt x="2142" y="3697"/>
                  </a:lnTo>
                  <a:lnTo>
                    <a:pt x="1027" y="4406"/>
                  </a:lnTo>
                  <a:lnTo>
                    <a:pt x="1" y="4912"/>
                  </a:lnTo>
                  <a:lnTo>
                    <a:pt x="1" y="4912"/>
                  </a:lnTo>
                  <a:lnTo>
                    <a:pt x="1295" y="4507"/>
                  </a:lnTo>
                  <a:lnTo>
                    <a:pt x="2499" y="4052"/>
                  </a:lnTo>
                  <a:lnTo>
                    <a:pt x="3748" y="3545"/>
                  </a:lnTo>
                  <a:lnTo>
                    <a:pt x="4953" y="3039"/>
                  </a:lnTo>
                  <a:lnTo>
                    <a:pt x="6157" y="2533"/>
                  </a:lnTo>
                  <a:lnTo>
                    <a:pt x="7361" y="2077"/>
                  </a:lnTo>
                  <a:lnTo>
                    <a:pt x="8655" y="1672"/>
                  </a:lnTo>
                  <a:lnTo>
                    <a:pt x="9949" y="1419"/>
                  </a:lnTo>
                  <a:lnTo>
                    <a:pt x="11287" y="1317"/>
                  </a:lnTo>
                  <a:lnTo>
                    <a:pt x="12647" y="1317"/>
                  </a:lnTo>
                  <a:lnTo>
                    <a:pt x="11421" y="406"/>
                  </a:lnTo>
                  <a:lnTo>
                    <a:pt x="10127" y="1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17"/>
            <p:cNvSpPr/>
            <p:nvPr/>
          </p:nvSpPr>
          <p:spPr>
            <a:xfrm>
              <a:off x="2026375" y="2311375"/>
              <a:ext cx="356900" cy="486100"/>
            </a:xfrm>
            <a:custGeom>
              <a:rect b="b" l="l" r="r" t="t"/>
              <a:pathLst>
                <a:path extrusionOk="0" h="19444" w="14276">
                  <a:moveTo>
                    <a:pt x="14276" y="3849"/>
                  </a:moveTo>
                  <a:lnTo>
                    <a:pt x="14249" y="3876"/>
                  </a:lnTo>
                  <a:lnTo>
                    <a:pt x="14249" y="3876"/>
                  </a:lnTo>
                  <a:lnTo>
                    <a:pt x="14276" y="3899"/>
                  </a:lnTo>
                  <a:lnTo>
                    <a:pt x="14276" y="3849"/>
                  </a:lnTo>
                  <a:close/>
                  <a:moveTo>
                    <a:pt x="4462" y="13925"/>
                  </a:moveTo>
                  <a:lnTo>
                    <a:pt x="4120" y="14265"/>
                  </a:lnTo>
                  <a:lnTo>
                    <a:pt x="4120" y="14265"/>
                  </a:lnTo>
                  <a:lnTo>
                    <a:pt x="4803" y="14229"/>
                  </a:lnTo>
                  <a:lnTo>
                    <a:pt x="4803" y="14229"/>
                  </a:lnTo>
                  <a:lnTo>
                    <a:pt x="4462" y="13925"/>
                  </a:lnTo>
                  <a:close/>
                  <a:moveTo>
                    <a:pt x="9860" y="1"/>
                  </a:moveTo>
                  <a:lnTo>
                    <a:pt x="8566" y="1469"/>
                  </a:lnTo>
                  <a:lnTo>
                    <a:pt x="7941" y="1925"/>
                  </a:lnTo>
                  <a:lnTo>
                    <a:pt x="7317" y="2026"/>
                  </a:lnTo>
                  <a:lnTo>
                    <a:pt x="6737" y="1975"/>
                  </a:lnTo>
                  <a:lnTo>
                    <a:pt x="6157" y="1722"/>
                  </a:lnTo>
                  <a:lnTo>
                    <a:pt x="5577" y="1469"/>
                  </a:lnTo>
                  <a:lnTo>
                    <a:pt x="5042" y="1165"/>
                  </a:lnTo>
                  <a:lnTo>
                    <a:pt x="4506" y="1013"/>
                  </a:lnTo>
                  <a:lnTo>
                    <a:pt x="4016" y="1013"/>
                  </a:lnTo>
                  <a:lnTo>
                    <a:pt x="3480" y="1317"/>
                  </a:lnTo>
                  <a:lnTo>
                    <a:pt x="3034" y="1925"/>
                  </a:lnTo>
                  <a:lnTo>
                    <a:pt x="3614" y="2786"/>
                  </a:lnTo>
                  <a:lnTo>
                    <a:pt x="4373" y="3596"/>
                  </a:lnTo>
                  <a:lnTo>
                    <a:pt x="5175" y="4406"/>
                  </a:lnTo>
                  <a:lnTo>
                    <a:pt x="6023" y="5216"/>
                  </a:lnTo>
                  <a:lnTo>
                    <a:pt x="6871" y="6077"/>
                  </a:lnTo>
                  <a:lnTo>
                    <a:pt x="7629" y="6988"/>
                  </a:lnTo>
                  <a:lnTo>
                    <a:pt x="8254" y="7950"/>
                  </a:lnTo>
                  <a:lnTo>
                    <a:pt x="8700" y="9064"/>
                  </a:lnTo>
                  <a:lnTo>
                    <a:pt x="8923" y="10279"/>
                  </a:lnTo>
                  <a:lnTo>
                    <a:pt x="8878" y="11646"/>
                  </a:lnTo>
                  <a:lnTo>
                    <a:pt x="8209" y="12710"/>
                  </a:lnTo>
                  <a:lnTo>
                    <a:pt x="7451" y="13368"/>
                  </a:lnTo>
                  <a:lnTo>
                    <a:pt x="6648" y="13823"/>
                  </a:lnTo>
                  <a:lnTo>
                    <a:pt x="5755" y="14077"/>
                  </a:lnTo>
                  <a:lnTo>
                    <a:pt x="4819" y="14229"/>
                  </a:lnTo>
                  <a:lnTo>
                    <a:pt x="4803" y="14229"/>
                  </a:lnTo>
                  <a:lnTo>
                    <a:pt x="4803" y="14229"/>
                  </a:lnTo>
                  <a:lnTo>
                    <a:pt x="5711" y="15039"/>
                  </a:lnTo>
                  <a:lnTo>
                    <a:pt x="5488" y="16254"/>
                  </a:lnTo>
                  <a:lnTo>
                    <a:pt x="5622" y="17115"/>
                  </a:lnTo>
                  <a:lnTo>
                    <a:pt x="6023" y="17722"/>
                  </a:lnTo>
                  <a:lnTo>
                    <a:pt x="6648" y="18077"/>
                  </a:lnTo>
                  <a:lnTo>
                    <a:pt x="7451" y="18330"/>
                  </a:lnTo>
                  <a:lnTo>
                    <a:pt x="8298" y="18482"/>
                  </a:lnTo>
                  <a:lnTo>
                    <a:pt x="9190" y="18634"/>
                  </a:lnTo>
                  <a:lnTo>
                    <a:pt x="10038" y="18786"/>
                  </a:lnTo>
                  <a:lnTo>
                    <a:pt x="10752" y="19039"/>
                  </a:lnTo>
                  <a:lnTo>
                    <a:pt x="11287" y="19444"/>
                  </a:lnTo>
                  <a:lnTo>
                    <a:pt x="11287" y="19444"/>
                  </a:lnTo>
                  <a:lnTo>
                    <a:pt x="11198" y="18583"/>
                  </a:lnTo>
                  <a:lnTo>
                    <a:pt x="11198" y="17722"/>
                  </a:lnTo>
                  <a:lnTo>
                    <a:pt x="11287" y="16963"/>
                  </a:lnTo>
                  <a:lnTo>
                    <a:pt x="11421" y="16203"/>
                  </a:lnTo>
                  <a:lnTo>
                    <a:pt x="11599" y="15444"/>
                  </a:lnTo>
                  <a:lnTo>
                    <a:pt x="11867" y="14735"/>
                  </a:lnTo>
                  <a:lnTo>
                    <a:pt x="12135" y="14077"/>
                  </a:lnTo>
                  <a:lnTo>
                    <a:pt x="12491" y="13469"/>
                  </a:lnTo>
                  <a:lnTo>
                    <a:pt x="12893" y="12861"/>
                  </a:lnTo>
                  <a:lnTo>
                    <a:pt x="13294" y="12304"/>
                  </a:lnTo>
                  <a:lnTo>
                    <a:pt x="13071" y="12001"/>
                  </a:lnTo>
                  <a:lnTo>
                    <a:pt x="12804" y="11697"/>
                  </a:lnTo>
                  <a:lnTo>
                    <a:pt x="12491" y="11393"/>
                  </a:lnTo>
                  <a:lnTo>
                    <a:pt x="12135" y="11089"/>
                  </a:lnTo>
                  <a:lnTo>
                    <a:pt x="11822" y="10735"/>
                  </a:lnTo>
                  <a:lnTo>
                    <a:pt x="11510" y="10330"/>
                  </a:lnTo>
                  <a:lnTo>
                    <a:pt x="11242" y="9925"/>
                  </a:lnTo>
                  <a:lnTo>
                    <a:pt x="11019" y="9469"/>
                  </a:lnTo>
                  <a:lnTo>
                    <a:pt x="10886" y="8963"/>
                  </a:lnTo>
                  <a:lnTo>
                    <a:pt x="10886" y="8406"/>
                  </a:lnTo>
                  <a:lnTo>
                    <a:pt x="11733" y="8507"/>
                  </a:lnTo>
                  <a:lnTo>
                    <a:pt x="12313" y="8355"/>
                  </a:lnTo>
                  <a:lnTo>
                    <a:pt x="12715" y="8001"/>
                  </a:lnTo>
                  <a:lnTo>
                    <a:pt x="12982" y="7494"/>
                  </a:lnTo>
                  <a:lnTo>
                    <a:pt x="13116" y="6887"/>
                  </a:lnTo>
                  <a:lnTo>
                    <a:pt x="13250" y="6178"/>
                  </a:lnTo>
                  <a:lnTo>
                    <a:pt x="13339" y="5520"/>
                  </a:lnTo>
                  <a:lnTo>
                    <a:pt x="13562" y="4861"/>
                  </a:lnTo>
                  <a:lnTo>
                    <a:pt x="13830" y="4304"/>
                  </a:lnTo>
                  <a:lnTo>
                    <a:pt x="14249" y="3876"/>
                  </a:lnTo>
                  <a:lnTo>
                    <a:pt x="14249" y="3876"/>
                  </a:lnTo>
                  <a:lnTo>
                    <a:pt x="9860" y="1"/>
                  </a:lnTo>
                  <a:close/>
                  <a:moveTo>
                    <a:pt x="4120" y="14265"/>
                  </a:moveTo>
                  <a:lnTo>
                    <a:pt x="3837" y="14279"/>
                  </a:lnTo>
                  <a:lnTo>
                    <a:pt x="2900" y="14380"/>
                  </a:lnTo>
                  <a:lnTo>
                    <a:pt x="1919" y="14583"/>
                  </a:lnTo>
                  <a:lnTo>
                    <a:pt x="938" y="14937"/>
                  </a:lnTo>
                  <a:lnTo>
                    <a:pt x="1" y="15545"/>
                  </a:lnTo>
                  <a:lnTo>
                    <a:pt x="179" y="15646"/>
                  </a:lnTo>
                  <a:lnTo>
                    <a:pt x="268" y="15798"/>
                  </a:lnTo>
                  <a:lnTo>
                    <a:pt x="313" y="15950"/>
                  </a:lnTo>
                  <a:lnTo>
                    <a:pt x="313" y="16153"/>
                  </a:lnTo>
                  <a:lnTo>
                    <a:pt x="313" y="16355"/>
                  </a:lnTo>
                  <a:lnTo>
                    <a:pt x="313" y="16558"/>
                  </a:lnTo>
                  <a:lnTo>
                    <a:pt x="313" y="16760"/>
                  </a:lnTo>
                  <a:lnTo>
                    <a:pt x="268" y="17013"/>
                  </a:lnTo>
                  <a:lnTo>
                    <a:pt x="268" y="17267"/>
                  </a:lnTo>
                  <a:lnTo>
                    <a:pt x="313" y="17469"/>
                  </a:lnTo>
                  <a:lnTo>
                    <a:pt x="625" y="17874"/>
                  </a:lnTo>
                  <a:lnTo>
                    <a:pt x="938" y="18229"/>
                  </a:lnTo>
                  <a:lnTo>
                    <a:pt x="1339" y="18532"/>
                  </a:lnTo>
                  <a:lnTo>
                    <a:pt x="1696" y="18735"/>
                  </a:lnTo>
                  <a:lnTo>
                    <a:pt x="2097" y="18937"/>
                  </a:lnTo>
                  <a:lnTo>
                    <a:pt x="2544" y="19089"/>
                  </a:lnTo>
                  <a:lnTo>
                    <a:pt x="2990" y="19241"/>
                  </a:lnTo>
                  <a:lnTo>
                    <a:pt x="3436" y="19292"/>
                  </a:lnTo>
                  <a:lnTo>
                    <a:pt x="3926" y="19393"/>
                  </a:lnTo>
                  <a:lnTo>
                    <a:pt x="4462" y="19444"/>
                  </a:lnTo>
                  <a:lnTo>
                    <a:pt x="3748" y="18634"/>
                  </a:lnTo>
                  <a:lnTo>
                    <a:pt x="3570" y="18178"/>
                  </a:lnTo>
                  <a:lnTo>
                    <a:pt x="3480" y="17672"/>
                  </a:lnTo>
                  <a:lnTo>
                    <a:pt x="3391" y="17165"/>
                  </a:lnTo>
                  <a:lnTo>
                    <a:pt x="3346" y="16659"/>
                  </a:lnTo>
                  <a:lnTo>
                    <a:pt x="3391" y="16153"/>
                  </a:lnTo>
                  <a:lnTo>
                    <a:pt x="3480" y="15646"/>
                  </a:lnTo>
                  <a:lnTo>
                    <a:pt x="3614" y="15191"/>
                  </a:lnTo>
                  <a:lnTo>
                    <a:pt x="3837" y="14735"/>
                  </a:lnTo>
                  <a:lnTo>
                    <a:pt x="4105" y="14279"/>
                  </a:lnTo>
                  <a:lnTo>
                    <a:pt x="4120" y="14265"/>
                  </a:lnTo>
                  <a:close/>
                </a:path>
              </a:pathLst>
            </a:custGeom>
            <a:solidFill>
              <a:srgbClr val="FF00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17"/>
            <p:cNvSpPr/>
            <p:nvPr/>
          </p:nvSpPr>
          <p:spPr>
            <a:xfrm>
              <a:off x="2394400" y="2311375"/>
              <a:ext cx="69175" cy="57000"/>
            </a:xfrm>
            <a:custGeom>
              <a:rect b="b" l="l" r="r" t="t"/>
              <a:pathLst>
                <a:path extrusionOk="0" h="2280" w="2767">
                  <a:moveTo>
                    <a:pt x="2678" y="608"/>
                  </a:moveTo>
                  <a:lnTo>
                    <a:pt x="2688" y="667"/>
                  </a:lnTo>
                  <a:lnTo>
                    <a:pt x="2688" y="667"/>
                  </a:lnTo>
                  <a:lnTo>
                    <a:pt x="2722" y="659"/>
                  </a:lnTo>
                  <a:lnTo>
                    <a:pt x="2678" y="608"/>
                  </a:lnTo>
                  <a:close/>
                  <a:moveTo>
                    <a:pt x="982" y="1"/>
                  </a:moveTo>
                  <a:lnTo>
                    <a:pt x="1" y="1469"/>
                  </a:lnTo>
                  <a:lnTo>
                    <a:pt x="715" y="2279"/>
                  </a:lnTo>
                  <a:lnTo>
                    <a:pt x="893" y="2077"/>
                  </a:lnTo>
                  <a:lnTo>
                    <a:pt x="1116" y="1975"/>
                  </a:lnTo>
                  <a:lnTo>
                    <a:pt x="1428" y="1925"/>
                  </a:lnTo>
                  <a:lnTo>
                    <a:pt x="1741" y="1925"/>
                  </a:lnTo>
                  <a:lnTo>
                    <a:pt x="2053" y="1874"/>
                  </a:lnTo>
                  <a:lnTo>
                    <a:pt x="2321" y="1823"/>
                  </a:lnTo>
                  <a:lnTo>
                    <a:pt x="2544" y="1672"/>
                  </a:lnTo>
                  <a:lnTo>
                    <a:pt x="2722" y="1469"/>
                  </a:lnTo>
                  <a:lnTo>
                    <a:pt x="2767" y="1115"/>
                  </a:lnTo>
                  <a:lnTo>
                    <a:pt x="2688" y="667"/>
                  </a:lnTo>
                  <a:lnTo>
                    <a:pt x="2688" y="667"/>
                  </a:lnTo>
                  <a:lnTo>
                    <a:pt x="2499" y="710"/>
                  </a:lnTo>
                  <a:lnTo>
                    <a:pt x="2321" y="710"/>
                  </a:lnTo>
                  <a:lnTo>
                    <a:pt x="2142" y="659"/>
                  </a:lnTo>
                  <a:lnTo>
                    <a:pt x="1964" y="608"/>
                  </a:lnTo>
                  <a:lnTo>
                    <a:pt x="1785" y="507"/>
                  </a:lnTo>
                  <a:lnTo>
                    <a:pt x="1652" y="406"/>
                  </a:lnTo>
                  <a:lnTo>
                    <a:pt x="1473" y="254"/>
                  </a:lnTo>
                  <a:lnTo>
                    <a:pt x="1339" y="153"/>
                  </a:lnTo>
                  <a:lnTo>
                    <a:pt x="1161" y="51"/>
                  </a:lnTo>
                  <a:lnTo>
                    <a:pt x="982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17"/>
            <p:cNvSpPr/>
            <p:nvPr/>
          </p:nvSpPr>
          <p:spPr>
            <a:xfrm>
              <a:off x="2498125" y="2311375"/>
              <a:ext cx="449475" cy="543075"/>
            </a:xfrm>
            <a:custGeom>
              <a:rect b="b" l="l" r="r" t="t"/>
              <a:pathLst>
                <a:path extrusionOk="0" h="21723" w="17979">
                  <a:moveTo>
                    <a:pt x="7852" y="304"/>
                  </a:moveTo>
                  <a:lnTo>
                    <a:pt x="7543" y="480"/>
                  </a:lnTo>
                  <a:lnTo>
                    <a:pt x="7543" y="480"/>
                  </a:lnTo>
                  <a:lnTo>
                    <a:pt x="7929" y="396"/>
                  </a:lnTo>
                  <a:lnTo>
                    <a:pt x="7929" y="396"/>
                  </a:lnTo>
                  <a:lnTo>
                    <a:pt x="7852" y="304"/>
                  </a:lnTo>
                  <a:close/>
                  <a:moveTo>
                    <a:pt x="7543" y="480"/>
                  </a:moveTo>
                  <a:lnTo>
                    <a:pt x="7183" y="558"/>
                  </a:lnTo>
                  <a:lnTo>
                    <a:pt x="6291" y="659"/>
                  </a:lnTo>
                  <a:lnTo>
                    <a:pt x="5443" y="710"/>
                  </a:lnTo>
                  <a:lnTo>
                    <a:pt x="3703" y="710"/>
                  </a:lnTo>
                  <a:lnTo>
                    <a:pt x="2811" y="760"/>
                  </a:lnTo>
                  <a:lnTo>
                    <a:pt x="1919" y="861"/>
                  </a:lnTo>
                  <a:lnTo>
                    <a:pt x="982" y="1115"/>
                  </a:lnTo>
                  <a:lnTo>
                    <a:pt x="1" y="1469"/>
                  </a:lnTo>
                  <a:lnTo>
                    <a:pt x="3703" y="5013"/>
                  </a:lnTo>
                  <a:lnTo>
                    <a:pt x="4194" y="4811"/>
                  </a:lnTo>
                  <a:lnTo>
                    <a:pt x="4640" y="4456"/>
                  </a:lnTo>
                  <a:lnTo>
                    <a:pt x="4997" y="4001"/>
                  </a:lnTo>
                  <a:lnTo>
                    <a:pt x="5309" y="3444"/>
                  </a:lnTo>
                  <a:lnTo>
                    <a:pt x="5621" y="2836"/>
                  </a:lnTo>
                  <a:lnTo>
                    <a:pt x="5934" y="2229"/>
                  </a:lnTo>
                  <a:lnTo>
                    <a:pt x="6291" y="1621"/>
                  </a:lnTo>
                  <a:lnTo>
                    <a:pt x="6737" y="1064"/>
                  </a:lnTo>
                  <a:lnTo>
                    <a:pt x="7227" y="659"/>
                  </a:lnTo>
                  <a:lnTo>
                    <a:pt x="7543" y="480"/>
                  </a:lnTo>
                  <a:close/>
                  <a:moveTo>
                    <a:pt x="9146" y="1"/>
                  </a:moveTo>
                  <a:lnTo>
                    <a:pt x="8120" y="355"/>
                  </a:lnTo>
                  <a:lnTo>
                    <a:pt x="7929" y="396"/>
                  </a:lnTo>
                  <a:lnTo>
                    <a:pt x="7929" y="396"/>
                  </a:lnTo>
                  <a:lnTo>
                    <a:pt x="8833" y="1469"/>
                  </a:lnTo>
                  <a:lnTo>
                    <a:pt x="7540" y="2887"/>
                  </a:lnTo>
                  <a:lnTo>
                    <a:pt x="7138" y="4254"/>
                  </a:lnTo>
                  <a:lnTo>
                    <a:pt x="7450" y="5520"/>
                  </a:lnTo>
                  <a:lnTo>
                    <a:pt x="8164" y="6735"/>
                  </a:lnTo>
                  <a:lnTo>
                    <a:pt x="9146" y="8051"/>
                  </a:lnTo>
                  <a:lnTo>
                    <a:pt x="10216" y="9368"/>
                  </a:lnTo>
                  <a:lnTo>
                    <a:pt x="11064" y="10836"/>
                  </a:lnTo>
                  <a:lnTo>
                    <a:pt x="11555" y="12406"/>
                  </a:lnTo>
                  <a:lnTo>
                    <a:pt x="11465" y="14178"/>
                  </a:lnTo>
                  <a:lnTo>
                    <a:pt x="10573" y="16203"/>
                  </a:lnTo>
                  <a:lnTo>
                    <a:pt x="15703" y="21722"/>
                  </a:lnTo>
                  <a:lnTo>
                    <a:pt x="15792" y="20558"/>
                  </a:lnTo>
                  <a:lnTo>
                    <a:pt x="15614" y="19596"/>
                  </a:lnTo>
                  <a:lnTo>
                    <a:pt x="15213" y="18836"/>
                  </a:lnTo>
                  <a:lnTo>
                    <a:pt x="14633" y="18178"/>
                  </a:lnTo>
                  <a:lnTo>
                    <a:pt x="14008" y="17570"/>
                  </a:lnTo>
                  <a:lnTo>
                    <a:pt x="13339" y="17013"/>
                  </a:lnTo>
                  <a:lnTo>
                    <a:pt x="12759" y="16406"/>
                  </a:lnTo>
                  <a:lnTo>
                    <a:pt x="12268" y="15697"/>
                  </a:lnTo>
                  <a:lnTo>
                    <a:pt x="12001" y="14887"/>
                  </a:lnTo>
                  <a:lnTo>
                    <a:pt x="12001" y="13925"/>
                  </a:lnTo>
                  <a:lnTo>
                    <a:pt x="12536" y="14026"/>
                  </a:lnTo>
                  <a:lnTo>
                    <a:pt x="13071" y="14127"/>
                  </a:lnTo>
                  <a:lnTo>
                    <a:pt x="13562" y="14330"/>
                  </a:lnTo>
                  <a:lnTo>
                    <a:pt x="14053" y="14532"/>
                  </a:lnTo>
                  <a:lnTo>
                    <a:pt x="14499" y="14836"/>
                  </a:lnTo>
                  <a:lnTo>
                    <a:pt x="14945" y="15140"/>
                  </a:lnTo>
                  <a:lnTo>
                    <a:pt x="15391" y="15494"/>
                  </a:lnTo>
                  <a:lnTo>
                    <a:pt x="15837" y="15849"/>
                  </a:lnTo>
                  <a:lnTo>
                    <a:pt x="16283" y="16254"/>
                  </a:lnTo>
                  <a:lnTo>
                    <a:pt x="16685" y="16659"/>
                  </a:lnTo>
                  <a:lnTo>
                    <a:pt x="17621" y="15748"/>
                  </a:lnTo>
                  <a:lnTo>
                    <a:pt x="17978" y="14735"/>
                  </a:lnTo>
                  <a:lnTo>
                    <a:pt x="17889" y="13722"/>
                  </a:lnTo>
                  <a:lnTo>
                    <a:pt x="17443" y="12608"/>
                  </a:lnTo>
                  <a:lnTo>
                    <a:pt x="16908" y="11494"/>
                  </a:lnTo>
                  <a:lnTo>
                    <a:pt x="16372" y="10330"/>
                  </a:lnTo>
                  <a:lnTo>
                    <a:pt x="15971" y="9115"/>
                  </a:lnTo>
                  <a:lnTo>
                    <a:pt x="15837" y="7899"/>
                  </a:lnTo>
                  <a:lnTo>
                    <a:pt x="16194" y="6634"/>
                  </a:lnTo>
                  <a:lnTo>
                    <a:pt x="17131" y="5317"/>
                  </a:lnTo>
                  <a:lnTo>
                    <a:pt x="13250" y="5013"/>
                  </a:lnTo>
                  <a:lnTo>
                    <a:pt x="12670" y="4710"/>
                  </a:lnTo>
                  <a:lnTo>
                    <a:pt x="12134" y="4304"/>
                  </a:lnTo>
                  <a:lnTo>
                    <a:pt x="11644" y="3899"/>
                  </a:lnTo>
                  <a:lnTo>
                    <a:pt x="11198" y="3444"/>
                  </a:lnTo>
                  <a:lnTo>
                    <a:pt x="10752" y="2937"/>
                  </a:lnTo>
                  <a:lnTo>
                    <a:pt x="10395" y="2380"/>
                  </a:lnTo>
                  <a:lnTo>
                    <a:pt x="10082" y="1823"/>
                  </a:lnTo>
                  <a:lnTo>
                    <a:pt x="9726" y="1216"/>
                  </a:lnTo>
                  <a:lnTo>
                    <a:pt x="9413" y="608"/>
                  </a:lnTo>
                  <a:lnTo>
                    <a:pt x="9146" y="1"/>
                  </a:lnTo>
                  <a:close/>
                </a:path>
              </a:pathLst>
            </a:custGeom>
            <a:solidFill>
              <a:srgbClr val="FF17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17"/>
            <p:cNvSpPr/>
            <p:nvPr/>
          </p:nvSpPr>
          <p:spPr>
            <a:xfrm>
              <a:off x="2349800" y="2397450"/>
              <a:ext cx="199650" cy="392425"/>
            </a:xfrm>
            <a:custGeom>
              <a:rect b="b" l="l" r="r" t="t"/>
              <a:pathLst>
                <a:path extrusionOk="0" h="15697" w="7986">
                  <a:moveTo>
                    <a:pt x="3614" y="1"/>
                  </a:moveTo>
                  <a:lnTo>
                    <a:pt x="2677" y="507"/>
                  </a:lnTo>
                  <a:lnTo>
                    <a:pt x="2053" y="1469"/>
                  </a:lnTo>
                  <a:lnTo>
                    <a:pt x="1785" y="3039"/>
                  </a:lnTo>
                  <a:lnTo>
                    <a:pt x="1963" y="3748"/>
                  </a:lnTo>
                  <a:lnTo>
                    <a:pt x="1874" y="4355"/>
                  </a:lnTo>
                  <a:lnTo>
                    <a:pt x="1517" y="4912"/>
                  </a:lnTo>
                  <a:lnTo>
                    <a:pt x="1071" y="5368"/>
                  </a:lnTo>
                  <a:lnTo>
                    <a:pt x="625" y="5824"/>
                  </a:lnTo>
                  <a:lnTo>
                    <a:pt x="224" y="6178"/>
                  </a:lnTo>
                  <a:lnTo>
                    <a:pt x="1" y="6583"/>
                  </a:lnTo>
                  <a:lnTo>
                    <a:pt x="45" y="6937"/>
                  </a:lnTo>
                  <a:lnTo>
                    <a:pt x="491" y="7292"/>
                  </a:lnTo>
                  <a:lnTo>
                    <a:pt x="1339" y="7748"/>
                  </a:lnTo>
                  <a:lnTo>
                    <a:pt x="1562" y="8153"/>
                  </a:lnTo>
                  <a:lnTo>
                    <a:pt x="1696" y="8558"/>
                  </a:lnTo>
                  <a:lnTo>
                    <a:pt x="1740" y="8963"/>
                  </a:lnTo>
                  <a:lnTo>
                    <a:pt x="1740" y="9368"/>
                  </a:lnTo>
                  <a:lnTo>
                    <a:pt x="1651" y="9773"/>
                  </a:lnTo>
                  <a:lnTo>
                    <a:pt x="1562" y="10178"/>
                  </a:lnTo>
                  <a:lnTo>
                    <a:pt x="1383" y="10583"/>
                  </a:lnTo>
                  <a:lnTo>
                    <a:pt x="1205" y="10988"/>
                  </a:lnTo>
                  <a:lnTo>
                    <a:pt x="982" y="11292"/>
                  </a:lnTo>
                  <a:lnTo>
                    <a:pt x="804" y="11596"/>
                  </a:lnTo>
                  <a:lnTo>
                    <a:pt x="937" y="12254"/>
                  </a:lnTo>
                  <a:lnTo>
                    <a:pt x="1116" y="12912"/>
                  </a:lnTo>
                  <a:lnTo>
                    <a:pt x="1339" y="13570"/>
                  </a:lnTo>
                  <a:lnTo>
                    <a:pt x="1651" y="14178"/>
                  </a:lnTo>
                  <a:lnTo>
                    <a:pt x="1963" y="14735"/>
                  </a:lnTo>
                  <a:lnTo>
                    <a:pt x="2409" y="15140"/>
                  </a:lnTo>
                  <a:lnTo>
                    <a:pt x="2856" y="15494"/>
                  </a:lnTo>
                  <a:lnTo>
                    <a:pt x="3436" y="15697"/>
                  </a:lnTo>
                  <a:lnTo>
                    <a:pt x="4060" y="15697"/>
                  </a:lnTo>
                  <a:lnTo>
                    <a:pt x="4774" y="15494"/>
                  </a:lnTo>
                  <a:lnTo>
                    <a:pt x="4774" y="14786"/>
                  </a:lnTo>
                  <a:lnTo>
                    <a:pt x="4997" y="14127"/>
                  </a:lnTo>
                  <a:lnTo>
                    <a:pt x="5354" y="13520"/>
                  </a:lnTo>
                  <a:lnTo>
                    <a:pt x="5800" y="12912"/>
                  </a:lnTo>
                  <a:lnTo>
                    <a:pt x="6246" y="12305"/>
                  </a:lnTo>
                  <a:lnTo>
                    <a:pt x="6647" y="11748"/>
                  </a:lnTo>
                  <a:lnTo>
                    <a:pt x="6915" y="11140"/>
                  </a:lnTo>
                  <a:lnTo>
                    <a:pt x="6960" y="10583"/>
                  </a:lnTo>
                  <a:lnTo>
                    <a:pt x="6737" y="9975"/>
                  </a:lnTo>
                  <a:lnTo>
                    <a:pt x="6201" y="9368"/>
                  </a:lnTo>
                  <a:lnTo>
                    <a:pt x="5934" y="9672"/>
                  </a:lnTo>
                  <a:lnTo>
                    <a:pt x="5711" y="9520"/>
                  </a:lnTo>
                  <a:lnTo>
                    <a:pt x="5532" y="9317"/>
                  </a:lnTo>
                  <a:lnTo>
                    <a:pt x="5398" y="9115"/>
                  </a:lnTo>
                  <a:lnTo>
                    <a:pt x="5309" y="8912"/>
                  </a:lnTo>
                  <a:lnTo>
                    <a:pt x="5265" y="8659"/>
                  </a:lnTo>
                  <a:lnTo>
                    <a:pt x="5220" y="8406"/>
                  </a:lnTo>
                  <a:lnTo>
                    <a:pt x="5220" y="8153"/>
                  </a:lnTo>
                  <a:lnTo>
                    <a:pt x="5220" y="7899"/>
                  </a:lnTo>
                  <a:lnTo>
                    <a:pt x="5220" y="7646"/>
                  </a:lnTo>
                  <a:lnTo>
                    <a:pt x="5220" y="7393"/>
                  </a:lnTo>
                  <a:lnTo>
                    <a:pt x="5354" y="7140"/>
                  </a:lnTo>
                  <a:lnTo>
                    <a:pt x="5532" y="6887"/>
                  </a:lnTo>
                  <a:lnTo>
                    <a:pt x="5711" y="6735"/>
                  </a:lnTo>
                  <a:lnTo>
                    <a:pt x="5889" y="6532"/>
                  </a:lnTo>
                  <a:lnTo>
                    <a:pt x="6112" y="6431"/>
                  </a:lnTo>
                  <a:lnTo>
                    <a:pt x="6335" y="6279"/>
                  </a:lnTo>
                  <a:lnTo>
                    <a:pt x="6558" y="6178"/>
                  </a:lnTo>
                  <a:lnTo>
                    <a:pt x="6781" y="6026"/>
                  </a:lnTo>
                  <a:lnTo>
                    <a:pt x="7004" y="5925"/>
                  </a:lnTo>
                  <a:lnTo>
                    <a:pt x="7183" y="5773"/>
                  </a:lnTo>
                  <a:lnTo>
                    <a:pt x="7227" y="5773"/>
                  </a:lnTo>
                  <a:lnTo>
                    <a:pt x="7896" y="4406"/>
                  </a:lnTo>
                  <a:lnTo>
                    <a:pt x="7986" y="3089"/>
                  </a:lnTo>
                  <a:lnTo>
                    <a:pt x="7540" y="1975"/>
                  </a:lnTo>
                  <a:lnTo>
                    <a:pt x="6781" y="1013"/>
                  </a:lnTo>
                  <a:lnTo>
                    <a:pt x="5800" y="355"/>
                  </a:lnTo>
                  <a:lnTo>
                    <a:pt x="4685" y="1"/>
                  </a:lnTo>
                  <a:close/>
                </a:path>
              </a:pathLst>
            </a:custGeom>
            <a:solidFill>
              <a:srgbClr val="CC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17"/>
            <p:cNvSpPr/>
            <p:nvPr/>
          </p:nvSpPr>
          <p:spPr>
            <a:xfrm>
              <a:off x="955750" y="2436700"/>
              <a:ext cx="504125" cy="56975"/>
            </a:xfrm>
            <a:custGeom>
              <a:rect b="b" l="l" r="r" t="t"/>
              <a:pathLst>
                <a:path extrusionOk="0" h="2279" w="20165">
                  <a:moveTo>
                    <a:pt x="20119" y="0"/>
                  </a:moveTo>
                  <a:lnTo>
                    <a:pt x="19736" y="122"/>
                  </a:lnTo>
                  <a:lnTo>
                    <a:pt x="19736" y="122"/>
                  </a:lnTo>
                  <a:lnTo>
                    <a:pt x="20164" y="0"/>
                  </a:lnTo>
                  <a:close/>
                  <a:moveTo>
                    <a:pt x="19736" y="122"/>
                  </a:moveTo>
                  <a:lnTo>
                    <a:pt x="18201" y="557"/>
                  </a:lnTo>
                  <a:lnTo>
                    <a:pt x="16149" y="760"/>
                  </a:lnTo>
                  <a:lnTo>
                    <a:pt x="14097" y="760"/>
                  </a:lnTo>
                  <a:lnTo>
                    <a:pt x="11956" y="659"/>
                  </a:lnTo>
                  <a:lnTo>
                    <a:pt x="9859" y="456"/>
                  </a:lnTo>
                  <a:lnTo>
                    <a:pt x="7807" y="355"/>
                  </a:lnTo>
                  <a:lnTo>
                    <a:pt x="5755" y="405"/>
                  </a:lnTo>
                  <a:lnTo>
                    <a:pt x="3748" y="659"/>
                  </a:lnTo>
                  <a:lnTo>
                    <a:pt x="1829" y="1266"/>
                  </a:lnTo>
                  <a:lnTo>
                    <a:pt x="0" y="2279"/>
                  </a:lnTo>
                  <a:lnTo>
                    <a:pt x="0" y="2279"/>
                  </a:lnTo>
                  <a:lnTo>
                    <a:pt x="1963" y="1671"/>
                  </a:lnTo>
                  <a:lnTo>
                    <a:pt x="3971" y="1317"/>
                  </a:lnTo>
                  <a:lnTo>
                    <a:pt x="5978" y="1165"/>
                  </a:lnTo>
                  <a:lnTo>
                    <a:pt x="8030" y="1114"/>
                  </a:lnTo>
                  <a:lnTo>
                    <a:pt x="10082" y="1114"/>
                  </a:lnTo>
                  <a:lnTo>
                    <a:pt x="12134" y="1165"/>
                  </a:lnTo>
                  <a:lnTo>
                    <a:pt x="14186" y="1114"/>
                  </a:lnTo>
                  <a:lnTo>
                    <a:pt x="16194" y="962"/>
                  </a:lnTo>
                  <a:lnTo>
                    <a:pt x="18201" y="608"/>
                  </a:lnTo>
                  <a:lnTo>
                    <a:pt x="19736" y="122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17"/>
            <p:cNvSpPr/>
            <p:nvPr/>
          </p:nvSpPr>
          <p:spPr>
            <a:xfrm>
              <a:off x="1905925" y="2436700"/>
              <a:ext cx="196325" cy="222800"/>
            </a:xfrm>
            <a:custGeom>
              <a:rect b="b" l="l" r="r" t="t"/>
              <a:pathLst>
                <a:path extrusionOk="0" h="8912" w="7853">
                  <a:moveTo>
                    <a:pt x="5399" y="0"/>
                  </a:moveTo>
                  <a:lnTo>
                    <a:pt x="4863" y="507"/>
                  </a:lnTo>
                  <a:lnTo>
                    <a:pt x="4239" y="1013"/>
                  </a:lnTo>
                  <a:lnTo>
                    <a:pt x="3525" y="1469"/>
                  </a:lnTo>
                  <a:lnTo>
                    <a:pt x="2856" y="1975"/>
                  </a:lnTo>
                  <a:lnTo>
                    <a:pt x="2142" y="2431"/>
                  </a:lnTo>
                  <a:lnTo>
                    <a:pt x="1518" y="2937"/>
                  </a:lnTo>
                  <a:lnTo>
                    <a:pt x="982" y="3443"/>
                  </a:lnTo>
                  <a:lnTo>
                    <a:pt x="492" y="4051"/>
                  </a:lnTo>
                  <a:lnTo>
                    <a:pt x="179" y="4659"/>
                  </a:lnTo>
                  <a:lnTo>
                    <a:pt x="1" y="5367"/>
                  </a:lnTo>
                  <a:lnTo>
                    <a:pt x="581" y="5570"/>
                  </a:lnTo>
                  <a:lnTo>
                    <a:pt x="1161" y="5621"/>
                  </a:lnTo>
                  <a:lnTo>
                    <a:pt x="1696" y="5469"/>
                  </a:lnTo>
                  <a:lnTo>
                    <a:pt x="2187" y="5266"/>
                  </a:lnTo>
                  <a:lnTo>
                    <a:pt x="2678" y="5013"/>
                  </a:lnTo>
                  <a:lnTo>
                    <a:pt x="3124" y="4760"/>
                  </a:lnTo>
                  <a:lnTo>
                    <a:pt x="3614" y="4608"/>
                  </a:lnTo>
                  <a:lnTo>
                    <a:pt x="4105" y="4557"/>
                  </a:lnTo>
                  <a:lnTo>
                    <a:pt x="4596" y="4659"/>
                  </a:lnTo>
                  <a:lnTo>
                    <a:pt x="5131" y="5013"/>
                  </a:lnTo>
                  <a:lnTo>
                    <a:pt x="5131" y="5266"/>
                  </a:lnTo>
                  <a:lnTo>
                    <a:pt x="5042" y="5469"/>
                  </a:lnTo>
                  <a:lnTo>
                    <a:pt x="4953" y="5621"/>
                  </a:lnTo>
                  <a:lnTo>
                    <a:pt x="4819" y="5823"/>
                  </a:lnTo>
                  <a:lnTo>
                    <a:pt x="4685" y="5975"/>
                  </a:lnTo>
                  <a:lnTo>
                    <a:pt x="4596" y="6076"/>
                  </a:lnTo>
                  <a:lnTo>
                    <a:pt x="4596" y="6228"/>
                  </a:lnTo>
                  <a:lnTo>
                    <a:pt x="4640" y="6380"/>
                  </a:lnTo>
                  <a:lnTo>
                    <a:pt x="4819" y="6481"/>
                  </a:lnTo>
                  <a:lnTo>
                    <a:pt x="5131" y="6633"/>
                  </a:lnTo>
                  <a:lnTo>
                    <a:pt x="4863" y="7038"/>
                  </a:lnTo>
                  <a:lnTo>
                    <a:pt x="4506" y="7443"/>
                  </a:lnTo>
                  <a:lnTo>
                    <a:pt x="4150" y="7747"/>
                  </a:lnTo>
                  <a:lnTo>
                    <a:pt x="3748" y="8051"/>
                  </a:lnTo>
                  <a:lnTo>
                    <a:pt x="3302" y="8304"/>
                  </a:lnTo>
                  <a:lnTo>
                    <a:pt x="2811" y="8456"/>
                  </a:lnTo>
                  <a:lnTo>
                    <a:pt x="2321" y="8608"/>
                  </a:lnTo>
                  <a:lnTo>
                    <a:pt x="1785" y="8659"/>
                  </a:lnTo>
                  <a:lnTo>
                    <a:pt x="1250" y="8659"/>
                  </a:lnTo>
                  <a:lnTo>
                    <a:pt x="715" y="8608"/>
                  </a:lnTo>
                  <a:lnTo>
                    <a:pt x="715" y="8608"/>
                  </a:lnTo>
                  <a:lnTo>
                    <a:pt x="1428" y="8810"/>
                  </a:lnTo>
                  <a:lnTo>
                    <a:pt x="2187" y="8912"/>
                  </a:lnTo>
                  <a:lnTo>
                    <a:pt x="2901" y="8912"/>
                  </a:lnTo>
                  <a:lnTo>
                    <a:pt x="3659" y="8861"/>
                  </a:lnTo>
                  <a:lnTo>
                    <a:pt x="4373" y="8709"/>
                  </a:lnTo>
                  <a:lnTo>
                    <a:pt x="5086" y="8557"/>
                  </a:lnTo>
                  <a:lnTo>
                    <a:pt x="5800" y="8355"/>
                  </a:lnTo>
                  <a:lnTo>
                    <a:pt x="6514" y="8152"/>
                  </a:lnTo>
                  <a:lnTo>
                    <a:pt x="7183" y="7950"/>
                  </a:lnTo>
                  <a:lnTo>
                    <a:pt x="7852" y="7798"/>
                  </a:lnTo>
                  <a:lnTo>
                    <a:pt x="4417" y="3899"/>
                  </a:lnTo>
                  <a:lnTo>
                    <a:pt x="4373" y="3393"/>
                  </a:lnTo>
                  <a:lnTo>
                    <a:pt x="4373" y="2937"/>
                  </a:lnTo>
                  <a:lnTo>
                    <a:pt x="4417" y="2532"/>
                  </a:lnTo>
                  <a:lnTo>
                    <a:pt x="4506" y="2127"/>
                  </a:lnTo>
                  <a:lnTo>
                    <a:pt x="4596" y="1722"/>
                  </a:lnTo>
                  <a:lnTo>
                    <a:pt x="4730" y="1317"/>
                  </a:lnTo>
                  <a:lnTo>
                    <a:pt x="4863" y="962"/>
                  </a:lnTo>
                  <a:lnTo>
                    <a:pt x="5042" y="608"/>
                  </a:lnTo>
                  <a:lnTo>
                    <a:pt x="5220" y="304"/>
                  </a:lnTo>
                  <a:lnTo>
                    <a:pt x="5399" y="0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17"/>
            <p:cNvSpPr/>
            <p:nvPr/>
          </p:nvSpPr>
          <p:spPr>
            <a:xfrm>
              <a:off x="2052025" y="2481000"/>
              <a:ext cx="60250" cy="73450"/>
            </a:xfrm>
            <a:custGeom>
              <a:rect b="b" l="l" r="r" t="t"/>
              <a:pathLst>
                <a:path extrusionOk="0" h="2938" w="2410">
                  <a:moveTo>
                    <a:pt x="1428" y="1"/>
                  </a:moveTo>
                  <a:lnTo>
                    <a:pt x="1205" y="51"/>
                  </a:lnTo>
                  <a:lnTo>
                    <a:pt x="1027" y="203"/>
                  </a:lnTo>
                  <a:lnTo>
                    <a:pt x="759" y="406"/>
                  </a:lnTo>
                  <a:lnTo>
                    <a:pt x="536" y="608"/>
                  </a:lnTo>
                  <a:lnTo>
                    <a:pt x="670" y="557"/>
                  </a:lnTo>
                  <a:lnTo>
                    <a:pt x="804" y="557"/>
                  </a:lnTo>
                  <a:lnTo>
                    <a:pt x="938" y="608"/>
                  </a:lnTo>
                  <a:lnTo>
                    <a:pt x="1071" y="709"/>
                  </a:lnTo>
                  <a:lnTo>
                    <a:pt x="1250" y="811"/>
                  </a:lnTo>
                  <a:lnTo>
                    <a:pt x="1384" y="912"/>
                  </a:lnTo>
                  <a:lnTo>
                    <a:pt x="1562" y="963"/>
                  </a:lnTo>
                  <a:lnTo>
                    <a:pt x="1696" y="963"/>
                  </a:lnTo>
                  <a:lnTo>
                    <a:pt x="1741" y="507"/>
                  </a:lnTo>
                  <a:lnTo>
                    <a:pt x="1651" y="203"/>
                  </a:lnTo>
                  <a:lnTo>
                    <a:pt x="1562" y="51"/>
                  </a:lnTo>
                  <a:lnTo>
                    <a:pt x="1428" y="1"/>
                  </a:lnTo>
                  <a:close/>
                  <a:moveTo>
                    <a:pt x="536" y="608"/>
                  </a:moveTo>
                  <a:lnTo>
                    <a:pt x="268" y="811"/>
                  </a:lnTo>
                  <a:lnTo>
                    <a:pt x="1" y="963"/>
                  </a:lnTo>
                  <a:lnTo>
                    <a:pt x="1" y="1368"/>
                  </a:lnTo>
                  <a:lnTo>
                    <a:pt x="135" y="1722"/>
                  </a:lnTo>
                  <a:lnTo>
                    <a:pt x="358" y="1975"/>
                  </a:lnTo>
                  <a:lnTo>
                    <a:pt x="625" y="2228"/>
                  </a:lnTo>
                  <a:lnTo>
                    <a:pt x="938" y="2380"/>
                  </a:lnTo>
                  <a:lnTo>
                    <a:pt x="1294" y="2532"/>
                  </a:lnTo>
                  <a:lnTo>
                    <a:pt x="1537" y="2611"/>
                  </a:lnTo>
                  <a:lnTo>
                    <a:pt x="1537" y="2611"/>
                  </a:lnTo>
                  <a:lnTo>
                    <a:pt x="1339" y="2431"/>
                  </a:lnTo>
                  <a:lnTo>
                    <a:pt x="1116" y="2279"/>
                  </a:lnTo>
                  <a:lnTo>
                    <a:pt x="893" y="2127"/>
                  </a:lnTo>
                  <a:lnTo>
                    <a:pt x="670" y="2026"/>
                  </a:lnTo>
                  <a:lnTo>
                    <a:pt x="491" y="1925"/>
                  </a:lnTo>
                  <a:lnTo>
                    <a:pt x="313" y="1773"/>
                  </a:lnTo>
                  <a:lnTo>
                    <a:pt x="224" y="1570"/>
                  </a:lnTo>
                  <a:lnTo>
                    <a:pt x="224" y="1317"/>
                  </a:lnTo>
                  <a:lnTo>
                    <a:pt x="268" y="963"/>
                  </a:lnTo>
                  <a:lnTo>
                    <a:pt x="402" y="760"/>
                  </a:lnTo>
                  <a:lnTo>
                    <a:pt x="536" y="608"/>
                  </a:lnTo>
                  <a:close/>
                  <a:moveTo>
                    <a:pt x="1537" y="2611"/>
                  </a:moveTo>
                  <a:lnTo>
                    <a:pt x="1562" y="2633"/>
                  </a:lnTo>
                  <a:lnTo>
                    <a:pt x="1696" y="2937"/>
                  </a:lnTo>
                  <a:lnTo>
                    <a:pt x="2410" y="2937"/>
                  </a:lnTo>
                  <a:lnTo>
                    <a:pt x="2231" y="2836"/>
                  </a:lnTo>
                  <a:lnTo>
                    <a:pt x="1919" y="2735"/>
                  </a:lnTo>
                  <a:lnTo>
                    <a:pt x="1607" y="2633"/>
                  </a:lnTo>
                  <a:lnTo>
                    <a:pt x="1537" y="261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17"/>
            <p:cNvSpPr/>
            <p:nvPr/>
          </p:nvSpPr>
          <p:spPr>
            <a:xfrm>
              <a:off x="2572850" y="2487325"/>
              <a:ext cx="110425" cy="74725"/>
            </a:xfrm>
            <a:custGeom>
              <a:rect b="b" l="l" r="r" t="t"/>
              <a:pathLst>
                <a:path extrusionOk="0" h="2989" w="4417">
                  <a:moveTo>
                    <a:pt x="2409" y="1"/>
                  </a:moveTo>
                  <a:lnTo>
                    <a:pt x="2053" y="51"/>
                  </a:lnTo>
                  <a:lnTo>
                    <a:pt x="1696" y="304"/>
                  </a:lnTo>
                  <a:lnTo>
                    <a:pt x="1294" y="608"/>
                  </a:lnTo>
                  <a:lnTo>
                    <a:pt x="937" y="912"/>
                  </a:lnTo>
                  <a:lnTo>
                    <a:pt x="580" y="1216"/>
                  </a:lnTo>
                  <a:lnTo>
                    <a:pt x="268" y="1368"/>
                  </a:lnTo>
                  <a:lnTo>
                    <a:pt x="1" y="1368"/>
                  </a:lnTo>
                  <a:lnTo>
                    <a:pt x="714" y="2684"/>
                  </a:lnTo>
                  <a:lnTo>
                    <a:pt x="1696" y="1368"/>
                  </a:lnTo>
                  <a:lnTo>
                    <a:pt x="1829" y="1520"/>
                  </a:lnTo>
                  <a:lnTo>
                    <a:pt x="2008" y="1672"/>
                  </a:lnTo>
                  <a:lnTo>
                    <a:pt x="2142" y="1823"/>
                  </a:lnTo>
                  <a:lnTo>
                    <a:pt x="2276" y="1975"/>
                  </a:lnTo>
                  <a:lnTo>
                    <a:pt x="2365" y="2127"/>
                  </a:lnTo>
                  <a:lnTo>
                    <a:pt x="2499" y="2279"/>
                  </a:lnTo>
                  <a:lnTo>
                    <a:pt x="2588" y="2482"/>
                  </a:lnTo>
                  <a:lnTo>
                    <a:pt x="2632" y="2634"/>
                  </a:lnTo>
                  <a:lnTo>
                    <a:pt x="2722" y="2836"/>
                  </a:lnTo>
                  <a:lnTo>
                    <a:pt x="2722" y="2988"/>
                  </a:lnTo>
                  <a:lnTo>
                    <a:pt x="4417" y="2178"/>
                  </a:lnTo>
                  <a:lnTo>
                    <a:pt x="4283" y="1975"/>
                  </a:lnTo>
                  <a:lnTo>
                    <a:pt x="4194" y="1823"/>
                  </a:lnTo>
                  <a:lnTo>
                    <a:pt x="4060" y="1722"/>
                  </a:lnTo>
                  <a:lnTo>
                    <a:pt x="3525" y="1722"/>
                  </a:lnTo>
                  <a:lnTo>
                    <a:pt x="3391" y="1672"/>
                  </a:lnTo>
                  <a:lnTo>
                    <a:pt x="3257" y="1570"/>
                  </a:lnTo>
                  <a:lnTo>
                    <a:pt x="3123" y="1368"/>
                  </a:lnTo>
                  <a:lnTo>
                    <a:pt x="2989" y="608"/>
                  </a:lnTo>
                  <a:lnTo>
                    <a:pt x="2722" y="153"/>
                  </a:lnTo>
                  <a:lnTo>
                    <a:pt x="2409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17"/>
            <p:cNvSpPr/>
            <p:nvPr/>
          </p:nvSpPr>
          <p:spPr>
            <a:xfrm>
              <a:off x="1134200" y="2482275"/>
              <a:ext cx="275475" cy="131650"/>
            </a:xfrm>
            <a:custGeom>
              <a:rect b="b" l="l" r="r" t="t"/>
              <a:pathLst>
                <a:path extrusionOk="0" h="5266" w="11019">
                  <a:moveTo>
                    <a:pt x="10974" y="405"/>
                  </a:moveTo>
                  <a:lnTo>
                    <a:pt x="10948" y="433"/>
                  </a:lnTo>
                  <a:lnTo>
                    <a:pt x="10948" y="433"/>
                  </a:lnTo>
                  <a:lnTo>
                    <a:pt x="11019" y="456"/>
                  </a:lnTo>
                  <a:lnTo>
                    <a:pt x="10974" y="405"/>
                  </a:lnTo>
                  <a:close/>
                  <a:moveTo>
                    <a:pt x="9591" y="0"/>
                  </a:moveTo>
                  <a:lnTo>
                    <a:pt x="8342" y="152"/>
                  </a:lnTo>
                  <a:lnTo>
                    <a:pt x="7271" y="658"/>
                  </a:lnTo>
                  <a:lnTo>
                    <a:pt x="6290" y="1418"/>
                  </a:lnTo>
                  <a:lnTo>
                    <a:pt x="5353" y="2380"/>
                  </a:lnTo>
                  <a:lnTo>
                    <a:pt x="4461" y="3342"/>
                  </a:lnTo>
                  <a:lnTo>
                    <a:pt x="3480" y="4253"/>
                  </a:lnTo>
                  <a:lnTo>
                    <a:pt x="3089" y="4516"/>
                  </a:lnTo>
                  <a:lnTo>
                    <a:pt x="3089" y="4516"/>
                  </a:lnTo>
                  <a:lnTo>
                    <a:pt x="3613" y="4405"/>
                  </a:lnTo>
                  <a:lnTo>
                    <a:pt x="4773" y="4101"/>
                  </a:lnTo>
                  <a:lnTo>
                    <a:pt x="5889" y="3747"/>
                  </a:lnTo>
                  <a:lnTo>
                    <a:pt x="7004" y="3342"/>
                  </a:lnTo>
                  <a:lnTo>
                    <a:pt x="8074" y="2836"/>
                  </a:lnTo>
                  <a:lnTo>
                    <a:pt x="9100" y="2177"/>
                  </a:lnTo>
                  <a:lnTo>
                    <a:pt x="10082" y="1367"/>
                  </a:lnTo>
                  <a:lnTo>
                    <a:pt x="10948" y="433"/>
                  </a:lnTo>
                  <a:lnTo>
                    <a:pt x="10948" y="433"/>
                  </a:lnTo>
                  <a:lnTo>
                    <a:pt x="9591" y="0"/>
                  </a:lnTo>
                  <a:close/>
                  <a:moveTo>
                    <a:pt x="3089" y="4516"/>
                  </a:moveTo>
                  <a:lnTo>
                    <a:pt x="2409" y="4658"/>
                  </a:lnTo>
                  <a:lnTo>
                    <a:pt x="1204" y="4912"/>
                  </a:lnTo>
                  <a:lnTo>
                    <a:pt x="0" y="5165"/>
                  </a:lnTo>
                  <a:lnTo>
                    <a:pt x="1338" y="5266"/>
                  </a:lnTo>
                  <a:lnTo>
                    <a:pt x="2498" y="4912"/>
                  </a:lnTo>
                  <a:lnTo>
                    <a:pt x="3089" y="4516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17"/>
            <p:cNvSpPr/>
            <p:nvPr/>
          </p:nvSpPr>
          <p:spPr>
            <a:xfrm>
              <a:off x="2572850" y="2570875"/>
              <a:ext cx="24550" cy="20275"/>
            </a:xfrm>
            <a:custGeom>
              <a:rect b="b" l="l" r="r" t="t"/>
              <a:pathLst>
                <a:path extrusionOk="0" h="811" w="982">
                  <a:moveTo>
                    <a:pt x="447" y="0"/>
                  </a:moveTo>
                  <a:lnTo>
                    <a:pt x="1" y="456"/>
                  </a:lnTo>
                  <a:lnTo>
                    <a:pt x="982" y="811"/>
                  </a:lnTo>
                  <a:lnTo>
                    <a:pt x="447" y="0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17"/>
            <p:cNvSpPr/>
            <p:nvPr/>
          </p:nvSpPr>
          <p:spPr>
            <a:xfrm>
              <a:off x="2529350" y="2591125"/>
              <a:ext cx="43525" cy="70925"/>
            </a:xfrm>
            <a:custGeom>
              <a:rect b="b" l="l" r="r" t="t"/>
              <a:pathLst>
                <a:path extrusionOk="0" h="2837" w="1741">
                  <a:moveTo>
                    <a:pt x="447" y="1"/>
                  </a:moveTo>
                  <a:lnTo>
                    <a:pt x="45" y="456"/>
                  </a:lnTo>
                  <a:lnTo>
                    <a:pt x="1" y="456"/>
                  </a:lnTo>
                  <a:lnTo>
                    <a:pt x="179" y="659"/>
                  </a:lnTo>
                  <a:lnTo>
                    <a:pt x="313" y="811"/>
                  </a:lnTo>
                  <a:lnTo>
                    <a:pt x="447" y="912"/>
                  </a:lnTo>
                  <a:lnTo>
                    <a:pt x="625" y="1013"/>
                  </a:lnTo>
                  <a:lnTo>
                    <a:pt x="684" y="1058"/>
                  </a:lnTo>
                  <a:lnTo>
                    <a:pt x="684" y="1058"/>
                  </a:lnTo>
                  <a:lnTo>
                    <a:pt x="670" y="912"/>
                  </a:lnTo>
                  <a:lnTo>
                    <a:pt x="625" y="507"/>
                  </a:lnTo>
                  <a:lnTo>
                    <a:pt x="581" y="203"/>
                  </a:lnTo>
                  <a:lnTo>
                    <a:pt x="447" y="1"/>
                  </a:lnTo>
                  <a:close/>
                  <a:moveTo>
                    <a:pt x="1651" y="1114"/>
                  </a:moveTo>
                  <a:lnTo>
                    <a:pt x="1629" y="1140"/>
                  </a:lnTo>
                  <a:lnTo>
                    <a:pt x="1741" y="1114"/>
                  </a:lnTo>
                  <a:close/>
                  <a:moveTo>
                    <a:pt x="684" y="1058"/>
                  </a:moveTo>
                  <a:lnTo>
                    <a:pt x="714" y="1368"/>
                  </a:lnTo>
                  <a:lnTo>
                    <a:pt x="759" y="1773"/>
                  </a:lnTo>
                  <a:lnTo>
                    <a:pt x="804" y="2178"/>
                  </a:lnTo>
                  <a:lnTo>
                    <a:pt x="893" y="2532"/>
                  </a:lnTo>
                  <a:lnTo>
                    <a:pt x="1027" y="2735"/>
                  </a:lnTo>
                  <a:lnTo>
                    <a:pt x="1205" y="2836"/>
                  </a:lnTo>
                  <a:lnTo>
                    <a:pt x="1473" y="2735"/>
                  </a:lnTo>
                  <a:lnTo>
                    <a:pt x="1339" y="2684"/>
                  </a:lnTo>
                  <a:lnTo>
                    <a:pt x="1250" y="2583"/>
                  </a:lnTo>
                  <a:lnTo>
                    <a:pt x="1161" y="2482"/>
                  </a:lnTo>
                  <a:lnTo>
                    <a:pt x="1116" y="2380"/>
                  </a:lnTo>
                  <a:lnTo>
                    <a:pt x="1071" y="2228"/>
                  </a:lnTo>
                  <a:lnTo>
                    <a:pt x="1071" y="2077"/>
                  </a:lnTo>
                  <a:lnTo>
                    <a:pt x="1027" y="1975"/>
                  </a:lnTo>
                  <a:lnTo>
                    <a:pt x="1027" y="1823"/>
                  </a:lnTo>
                  <a:lnTo>
                    <a:pt x="1027" y="1722"/>
                  </a:lnTo>
                  <a:lnTo>
                    <a:pt x="1027" y="1621"/>
                  </a:lnTo>
                  <a:lnTo>
                    <a:pt x="1116" y="1570"/>
                  </a:lnTo>
                  <a:lnTo>
                    <a:pt x="1205" y="1469"/>
                  </a:lnTo>
                  <a:lnTo>
                    <a:pt x="1250" y="1418"/>
                  </a:lnTo>
                  <a:lnTo>
                    <a:pt x="1339" y="1368"/>
                  </a:lnTo>
                  <a:lnTo>
                    <a:pt x="1384" y="1317"/>
                  </a:lnTo>
                  <a:lnTo>
                    <a:pt x="1473" y="1266"/>
                  </a:lnTo>
                  <a:lnTo>
                    <a:pt x="1517" y="1216"/>
                  </a:lnTo>
                  <a:lnTo>
                    <a:pt x="1607" y="1165"/>
                  </a:lnTo>
                  <a:lnTo>
                    <a:pt x="1629" y="1140"/>
                  </a:lnTo>
                  <a:lnTo>
                    <a:pt x="1517" y="1165"/>
                  </a:lnTo>
                  <a:lnTo>
                    <a:pt x="938" y="1165"/>
                  </a:lnTo>
                  <a:lnTo>
                    <a:pt x="759" y="1114"/>
                  </a:lnTo>
                  <a:lnTo>
                    <a:pt x="684" y="1058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17"/>
            <p:cNvSpPr/>
            <p:nvPr/>
          </p:nvSpPr>
          <p:spPr>
            <a:xfrm>
              <a:off x="2657600" y="2659475"/>
              <a:ext cx="25675" cy="20275"/>
            </a:xfrm>
            <a:custGeom>
              <a:rect b="b" l="l" r="r" t="t"/>
              <a:pathLst>
                <a:path extrusionOk="0" h="811" w="1027">
                  <a:moveTo>
                    <a:pt x="1027" y="1"/>
                  </a:moveTo>
                  <a:lnTo>
                    <a:pt x="1" y="811"/>
                  </a:lnTo>
                  <a:lnTo>
                    <a:pt x="447" y="811"/>
                  </a:lnTo>
                  <a:lnTo>
                    <a:pt x="1027" y="1"/>
                  </a:lnTo>
                  <a:close/>
                </a:path>
              </a:pathLst>
            </a:custGeom>
            <a:solidFill>
              <a:srgbClr val="80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17"/>
            <p:cNvSpPr/>
            <p:nvPr/>
          </p:nvSpPr>
          <p:spPr>
            <a:xfrm>
              <a:off x="2521550" y="2748100"/>
              <a:ext cx="313400" cy="213950"/>
            </a:xfrm>
            <a:custGeom>
              <a:rect b="b" l="l" r="r" t="t"/>
              <a:pathLst>
                <a:path extrusionOk="0" h="8558" w="12536">
                  <a:moveTo>
                    <a:pt x="357" y="0"/>
                  </a:moveTo>
                  <a:lnTo>
                    <a:pt x="0" y="911"/>
                  </a:lnTo>
                  <a:lnTo>
                    <a:pt x="0" y="1722"/>
                  </a:lnTo>
                  <a:lnTo>
                    <a:pt x="268" y="2481"/>
                  </a:lnTo>
                  <a:lnTo>
                    <a:pt x="714" y="3139"/>
                  </a:lnTo>
                  <a:lnTo>
                    <a:pt x="1250" y="3798"/>
                  </a:lnTo>
                  <a:lnTo>
                    <a:pt x="1874" y="4405"/>
                  </a:lnTo>
                  <a:lnTo>
                    <a:pt x="2499" y="5063"/>
                  </a:lnTo>
                  <a:lnTo>
                    <a:pt x="2989" y="5772"/>
                  </a:lnTo>
                  <a:lnTo>
                    <a:pt x="3346" y="6481"/>
                  </a:lnTo>
                  <a:lnTo>
                    <a:pt x="3480" y="7291"/>
                  </a:lnTo>
                  <a:lnTo>
                    <a:pt x="4417" y="7544"/>
                  </a:lnTo>
                  <a:lnTo>
                    <a:pt x="5309" y="7747"/>
                  </a:lnTo>
                  <a:lnTo>
                    <a:pt x="6201" y="8000"/>
                  </a:lnTo>
                  <a:lnTo>
                    <a:pt x="7049" y="8253"/>
                  </a:lnTo>
                  <a:lnTo>
                    <a:pt x="7896" y="8405"/>
                  </a:lnTo>
                  <a:lnTo>
                    <a:pt x="8789" y="8506"/>
                  </a:lnTo>
                  <a:lnTo>
                    <a:pt x="9636" y="8557"/>
                  </a:lnTo>
                  <a:lnTo>
                    <a:pt x="10528" y="8456"/>
                  </a:lnTo>
                  <a:lnTo>
                    <a:pt x="11421" y="8203"/>
                  </a:lnTo>
                  <a:lnTo>
                    <a:pt x="12313" y="7798"/>
                  </a:lnTo>
                  <a:lnTo>
                    <a:pt x="12536" y="6937"/>
                  </a:lnTo>
                  <a:lnTo>
                    <a:pt x="12536" y="6076"/>
                  </a:lnTo>
                  <a:lnTo>
                    <a:pt x="12402" y="5266"/>
                  </a:lnTo>
                  <a:lnTo>
                    <a:pt x="12134" y="4506"/>
                  </a:lnTo>
                  <a:lnTo>
                    <a:pt x="11733" y="3747"/>
                  </a:lnTo>
                  <a:lnTo>
                    <a:pt x="11287" y="3038"/>
                  </a:lnTo>
                  <a:lnTo>
                    <a:pt x="10707" y="2380"/>
                  </a:lnTo>
                  <a:lnTo>
                    <a:pt x="10127" y="1772"/>
                  </a:lnTo>
                  <a:lnTo>
                    <a:pt x="9502" y="1165"/>
                  </a:lnTo>
                  <a:lnTo>
                    <a:pt x="8922" y="658"/>
                  </a:lnTo>
                  <a:lnTo>
                    <a:pt x="7896" y="1924"/>
                  </a:lnTo>
                  <a:lnTo>
                    <a:pt x="7896" y="1975"/>
                  </a:lnTo>
                  <a:lnTo>
                    <a:pt x="7093" y="2430"/>
                  </a:lnTo>
                  <a:lnTo>
                    <a:pt x="6335" y="2633"/>
                  </a:lnTo>
                  <a:lnTo>
                    <a:pt x="5577" y="2582"/>
                  </a:lnTo>
                  <a:lnTo>
                    <a:pt x="4818" y="2380"/>
                  </a:lnTo>
                  <a:lnTo>
                    <a:pt x="4060" y="2025"/>
                  </a:lnTo>
                  <a:lnTo>
                    <a:pt x="3346" y="1570"/>
                  </a:lnTo>
                  <a:lnTo>
                    <a:pt x="2588" y="1114"/>
                  </a:lnTo>
                  <a:lnTo>
                    <a:pt x="1874" y="658"/>
                  </a:lnTo>
                  <a:lnTo>
                    <a:pt x="1116" y="304"/>
                  </a:lnTo>
                  <a:lnTo>
                    <a:pt x="357" y="0"/>
                  </a:lnTo>
                  <a:close/>
                </a:path>
              </a:pathLst>
            </a:custGeom>
            <a:solidFill>
              <a:srgbClr val="FF00B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8"/>
          <p:cNvSpPr txBox="1"/>
          <p:nvPr/>
        </p:nvSpPr>
        <p:spPr>
          <a:xfrm>
            <a:off x="457200" y="9144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40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4. TAAT PADA SUAMI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8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Setia kepada suami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Menjaga maruah sebagai isteri.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Membantu suaminya melakukan kerja-kerja harian seperti menumbuk gandum, menguli tepung dan membakar roti.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pernah engkar suruhan suami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Menyokong perjuangan dakwah suami.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9"/>
          <p:cNvSpPr txBox="1"/>
          <p:nvPr/>
        </p:nvSpPr>
        <p:spPr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0" i="0" lang="en-US" sz="36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36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5. KEJAYAAN MENDIDIK ANAK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19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Hassan, Hussin dan Zainab tidak pernah membantah dan menderhaka.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Hassan dan Hassin dipilih Allah sebagai ‘Ketua Pemuda Ahli syurga’.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Zainab seorang pejuang dan sasterawan Islam pada zamannya.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Ramai keturunan beliau menjadi ulama’ dan tokoh ilmuwan Islam sehingga akhir zaman.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0"/>
          <p:cNvSpPr txBox="1"/>
          <p:nvPr/>
        </p:nvSpPr>
        <p:spPr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6. </a:t>
            </a:r>
            <a:r>
              <a:rPr b="1" i="0" lang="en-US" sz="32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TIDAK BERBANGGA WALAUPUN ANAK RASULULLAH SWT</a:t>
            </a:r>
            <a:r>
              <a:rPr b="1" i="0" lang="en-US" sz="3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0"/>
          <p:cNvSpPr txBox="1"/>
          <p:nvPr/>
        </p:nvSpPr>
        <p:spPr>
          <a:xfrm>
            <a:off x="457200" y="1981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09600" lvl="0" marL="6096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Beliau tidak pernah sombong walaupun beliau anak Rasulullah yang memimpin negara Madinah. Antara bukti beliau memiliki sifat mulia tersebut ialah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09600" lvl="0" marL="6096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Beliau tidak tamak menggunakan harta Baitul Mal untuk kegunaan peribadi.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09600" lvl="0" marL="6096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Beliau tidak mendesak Rasulullah memberi khadam walaupun hidupnya susah.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09600" lvl="0" marL="6096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Beliau sangup menerima tetamu daripada anak yatim, orang miskin dan tawanan perang. Beliau dan suaminya sanggup menahan lapar kerana menghidangkan makanan kepada tetamu.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FF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1"/>
          <p:cNvSpPr txBox="1"/>
          <p:nvPr/>
        </p:nvSpPr>
        <p:spPr>
          <a:xfrm>
            <a:off x="457200" y="609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32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7.  BERTANGGUNGJAWAB SEMASA AYAHANDANYA SAKIT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21"/>
          <p:cNvSpPr txBox="1"/>
          <p:nvPr/>
        </p:nvSpPr>
        <p:spPr>
          <a:xfrm>
            <a:off x="457200" y="1600200"/>
            <a:ext cx="5638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Sentiasa berada disamping Rasulullah ketika sakit.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Amat mengambil berat terhadap ayahandanya dengan merawat dan menjaga makan minumnya.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Ketika berumur 10 tahun, beliau membersihkan kepala dan belakang Rasulullah yang berlumuran najis kerana dilontarkan oleh musyrikin Quraisy ketika baginda sedang sujud berdekatan kaabah.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4" name="Google Shape;18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3262" y="2133600"/>
            <a:ext cx="3360737" cy="373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