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A31EA77-BB99-43C7-9705-374D73BA63E8}">
  <a:tblStyle styleId="{1A31EA77-BB99-43C7-9705-374D73BA63E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304800" y="1524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 SUNAT HAJAT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685800"/>
            <a:ext cx="8229600" cy="762000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PENGERTIAN SOLAT SUNAT HAJAT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381000" y="1676400"/>
            <a:ext cx="54102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yang ditunaikan untuk memohon sesuatu hajat kepada Allah SWT sama ada ingin mendapat kebaikan ataupun menolak keburukan.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2133600"/>
            <a:ext cx="2667000" cy="387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TUJUAN SOLAT SUNAT HAJAT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3124200" y="1905000"/>
            <a:ext cx="5562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Mendekatkan diri kepada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Mengakui kelemahan diri serta memohon sesuatu hajat kepada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Memohon hajat untuk diri sendiri dan orang lain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Mengimbangi jiwa supaya reda minimum ketentuan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Melatih diri sentiasa berharap pertolongan Allah SWT semasa susah ataupun senang.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981200"/>
            <a:ext cx="2438400" cy="374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3429000"/>
            <a:ext cx="2824162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6"/>
          <p:cNvSpPr txBox="1"/>
          <p:nvPr/>
        </p:nvSpPr>
        <p:spPr>
          <a:xfrm>
            <a:off x="381000" y="381000"/>
            <a:ext cx="8305800" cy="762000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CARA SOLAT HAJAT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Lafaz solat Sunat Hajat :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Bilangan rakaat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Sekurang-kurangnya 2 rakaat 1 salam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Boleh juga dilakukan 4/12 rakaat.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Bacaan: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Rakaat pertama selepas doa Iftitah, baca al-Fatihah dan surah al-Kafirun.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Rakaat kedua dibaca al-Fatihah dan surah al-Ikhlas.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Doa:Selepas salam, berdoalah dengan mana-mana doa atau doa yang ma`thur.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PERBEZAAN SOLAT HAJAT </a:t>
            </a:r>
            <a:b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DENGAN SOLAT RAWATIB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8" name="Google Shape;78;p17"/>
          <p:cNvGraphicFramePr/>
          <p:nvPr/>
        </p:nvGraphicFramePr>
        <p:xfrm>
          <a:off x="457200" y="160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{1A31EA77-BB99-43C7-9705-374D73BA63E8}</a:tableStyleId>
              </a:tblPr>
              <a:tblGrid>
                <a:gridCol w="2743200"/>
                <a:gridCol w="2743200"/>
                <a:gridCol w="2743200"/>
              </a:tblGrid>
              <a:tr h="3746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PERKARA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HAJAT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RAWATIB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</a:tr>
              <a:tr h="1873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MASA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3A3E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dilakukan bila-bila masa kecuali waktu yang diharamkan.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Afdal dilakukanengahan malam.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3A3E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Dilakukan mengiringi solat fardhu iaitu sebelum dan selepas solat fardu(kecuali Subuh dan Asar,hanya sunat sebelum solat fardu).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3A3E0"/>
                    </a:solidFill>
                  </a:tcPr>
                </a:tc>
              </a:tr>
              <a:tr h="749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BILANGAN RAKAAT: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dilakukan 2,4, atau 12 rakaat.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Dilakukan 2 atau 4 rakaat sahaja.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2D050"/>
                    </a:solidFill>
                  </a:tcPr>
                </a:tc>
              </a:tr>
              <a:tr h="749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DOA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Terdapat doa khusus yang ma`thur.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Tidak terdapat doa khusus.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749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CARA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dilakukan secara berjemaah.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Hanya dilakukan secara bersendirian.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BENTUK HAJAT YANG DIPOHON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84" name="Google Shape;84;p18"/>
          <p:cNvGraphicFramePr/>
          <p:nvPr/>
        </p:nvGraphicFramePr>
        <p:xfrm>
          <a:off x="457200" y="175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{1A31EA77-BB99-43C7-9705-374D73BA63E8}</a:tableStyleId>
              </a:tblPr>
              <a:tblGrid>
                <a:gridCol w="3186100"/>
                <a:gridCol w="5043475"/>
              </a:tblGrid>
              <a:tr h="368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BENTUK HAJAT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CONTOH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736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MENDAPAT KEBAIKAN DUNIAWI.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Cemerlang dalam peperiksaan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Murah rezeki.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736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MENDAPAT KEBAIKAN UKHRAWI.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Menjadi orang yang istiqamah dalam beribadat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14732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DIJAUHKAN DARIPADA KEBURUKAN DUNIAWI.                         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Gagal dalam peperiksaan.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Penyakit.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Kemelesetan ekoomi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Pencerobohan musuh negara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  <a:tr h="1104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DIJAUHKAN DARIPADA KEBURUKAN UKHRAWI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Perbuatan maksiat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Kemungkaran</a:t>
                      </a:r>
                      <a:endParaRPr/>
                    </a:p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Gejala sosial dalam masyarakat.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0" y="4114800"/>
            <a:ext cx="2117725" cy="25225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9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TINDAKAN SEWAJARNYA APABILA PERMOHONAN DIMAKBULKAN</a:t>
            </a:r>
            <a:b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57200" y="1905000"/>
            <a:ext cx="82296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Bersyukur dengan memuji Allah SWT dan mengerjakan sujud syukur.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anugerah Allah SWT untuk menambah amalan kebajikan (sedekah, kenduri kesyukuran dan membantu orang yang susah).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Merendah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Istiqamah melakukan solat sunat hajat.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2700000" scaled="0"/>
        </a:gra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66CC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TINDAKAN SEWAJARNYA APABILA PERMOHANAN TIDAK DIMAKBULKAN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457200" y="19812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berputus asa melakukan solat sunat hajat.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Meyakini Allah SWT tetap memberi pahala di akhirat kelak atas solat hajat yang dilakukan.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Bertawakal kepada Allah SWT dan menyakini Allah SWT akan memakbulkan permohonannya.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Bertaubat kepada Alla SWT kerana mungkin permohanan tidak dimakbulkan akibat dosa masa lalu.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4724400"/>
            <a:ext cx="4572000" cy="1941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