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D7178C5E-A56B-4305-BD4C-1CC867ABFD66}">
  <a:tblStyle styleId="{D7178C5E-A56B-4305-BD4C-1CC867ABFD66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rgbClr val="99FFCC"/>
            </a:gs>
            <a:gs pos="100000">
              <a:srgbClr val="A3A3E0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A3A3E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1295400" y="609600"/>
            <a:ext cx="7086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IBADAT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SOLAT KETIKA SAKIT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C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SEBAB DIWAJIBKAN SOLAT WALAUPUN KETIKA SAKIT </a:t>
            </a:r>
            <a:b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4"/>
          <p:cNvSpPr txBox="1"/>
          <p:nvPr/>
        </p:nvSpPr>
        <p:spPr>
          <a:xfrm>
            <a:off x="381000" y="1828800"/>
            <a:ext cx="8305800" cy="4297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Solat merupakan ibadat terpenting dalam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Mencegah seseorang daripada melakukan kemungkaran.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Solat sebagai penawar kepada sakit.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Mengharapkan pertolongan Allah ketika senang dan susah.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Supaya hidup dan mati dalam iman.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C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PERBEZAAN RUKSAH SOLAT</a:t>
            </a:r>
            <a:b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KETIKA SAKIT DAN MUSAFIR</a:t>
            </a:r>
            <a: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9" name="Google Shape;129;p25"/>
          <p:cNvGraphicFramePr/>
          <p:nvPr/>
        </p:nvGraphicFramePr>
        <p:xfrm>
          <a:off x="457200" y="175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{D7178C5E-A56B-4305-BD4C-1CC867ABFD66}</a:tableStyleId>
              </a:tblPr>
              <a:tblGrid>
                <a:gridCol w="2327275"/>
                <a:gridCol w="2952750"/>
                <a:gridCol w="2949575"/>
              </a:tblGrid>
              <a:tr h="877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CARA SOLAT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RUKSAH KETIKA SAKIT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RUKHSAH KETIKA MUSAFIR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FF"/>
                    </a:solidFill>
                  </a:tcPr>
                </a:tc>
              </a:tr>
              <a:tr h="2282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KEADAAN SOLAT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Dilakukan mengikut keupayaan pesakit samada secara duduk, berbaring, mengiring, menelentang, isyarat mata atau isyarat hati.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Boleh dilakukan secara Jama’, Qasar atau kedua-dunya sekali. Harus juga dilakukan secara sempurna.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FFCC"/>
                    </a:solidFill>
                  </a:tcPr>
                </a:tc>
              </a:tr>
              <a:tr h="877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TEMPOH PERLAKSANAAN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Dalam keadaan sakit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Semasa berada dalam musafir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CC"/>
            </a:gs>
            <a:gs pos="100000">
              <a:srgbClr val="A3A3E0"/>
            </a:gs>
          </a:gsLst>
          <a:lin ang="5400000" scaled="0"/>
        </a:gra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/>
          <p:nvPr/>
        </p:nvSpPr>
        <p:spPr>
          <a:xfrm>
            <a:off x="3810000" y="228600"/>
            <a:ext cx="1600200" cy="4572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VIDEO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200" y="1219200"/>
            <a:ext cx="6324600" cy="517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914400"/>
            <a:ext cx="18288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7"/>
          <p:cNvSpPr/>
          <p:nvPr/>
        </p:nvSpPr>
        <p:spPr>
          <a:xfrm>
            <a:off x="1143000" y="3352800"/>
            <a:ext cx="6477000" cy="609600"/>
          </a:xfrm>
          <a:prstGeom prst="rect">
            <a:avLst/>
          </a:prstGeom>
          <a:solidFill>
            <a:srgbClr val="FFFF00"/>
          </a:solidFill>
          <a:ln cap="rnd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Sakit Wajib Solat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FFC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SOLAT KETIKA SAKIT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457200" y="2667000"/>
            <a:ext cx="8229600" cy="24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Menunaikan solat mengikut keupayaan kerana kesulitan yang menghalang daripada menunaikan secara biasa.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membenarkan orang sakit bersembahyang mengikut keupayaannya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609600" y="11430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 SOLAT KETIKA SAKIT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Google Shape;7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000" y="2971800"/>
            <a:ext cx="3733800" cy="285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2949575"/>
            <a:ext cx="4114800" cy="2855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/>
        </p:nvSpPr>
        <p:spPr>
          <a:xfrm>
            <a:off x="381000" y="762000"/>
            <a:ext cx="8229600" cy="715962"/>
          </a:xfrm>
          <a:prstGeom prst="rect">
            <a:avLst/>
          </a:prstGeom>
          <a:solidFill>
            <a:srgbClr val="FFC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 SECARA DUDUK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8"/>
          <p:cNvSpPr txBox="1"/>
          <p:nvPr/>
        </p:nvSpPr>
        <p:spPr>
          <a:xfrm>
            <a:off x="457200" y="2057400"/>
            <a:ext cx="8229600" cy="4068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Duduk dalam keadaan iftirasy (duduk antara dua sujud atau yang termampu)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Rukuk (kepala ditundukkan, dahi setentang dengan tempat sujud ataupun hadapan lutut).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Sujud seperti biasa.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3962400"/>
            <a:ext cx="3571875" cy="267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FFC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2.  SECARA MENGIRING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9"/>
          <p:cNvSpPr txBox="1"/>
          <p:nvPr/>
        </p:nvSpPr>
        <p:spPr>
          <a:xfrm>
            <a:off x="457200" y="2286000"/>
            <a:ext cx="82296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Berbaring mengiring di atas rusuk sebelah kanan.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Muka dan dada menghadap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Rukuk dan sujud dilakukan dengan isyarat kepala.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4600" y="4352925"/>
            <a:ext cx="2087562" cy="1979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FFC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3.  SECARA MENELENTANG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Berbaring menelentang.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Kaki menghala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Kepala ditinggikan sedikit supaya muka dapat menghadap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Rukuk dan sujud dilakukan dengan isyarat kepala.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200" y="4206875"/>
            <a:ext cx="3095625" cy="230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/>
        </p:nvSpPr>
        <p:spPr>
          <a:xfrm>
            <a:off x="457200" y="685800"/>
            <a:ext cx="8229600" cy="715962"/>
          </a:xfrm>
          <a:prstGeom prst="rect">
            <a:avLst/>
          </a:prstGeom>
          <a:solidFill>
            <a:srgbClr val="FFC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4.  SECARA ISYARAT KELOPAK MATA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1"/>
          <p:cNvSpPr txBox="1"/>
          <p:nvPr/>
        </p:nvSpPr>
        <p:spPr>
          <a:xfrm>
            <a:off x="304800" y="1905000"/>
            <a:ext cx="4267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Berbaring menelentang.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Kaki menghala kiblat.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Rukuk dilakukan dengan menggerakkan kelopak mata.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Sujud diisyaratkan dengan memejamkan mata.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2286000"/>
            <a:ext cx="3733800" cy="2922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/>
        </p:nvSpPr>
        <p:spPr>
          <a:xfrm>
            <a:off x="457200" y="457200"/>
            <a:ext cx="8229600" cy="9445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5.   SECARA INGAT DALAM HATI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2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Dilakukan dengan membayangkan di dalam hati pergerakan mengikut tertib rukun.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800" y="3657600"/>
            <a:ext cx="3505200" cy="2611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/>
        </p:nvSpPr>
        <p:spPr>
          <a:xfrm>
            <a:off x="457200" y="685800"/>
            <a:ext cx="8229600" cy="6397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 RUKHSAH SOLAT KETIKA SAKIT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3"/>
          <p:cNvSpPr txBox="1"/>
          <p:nvPr/>
        </p:nvSpPr>
        <p:spPr>
          <a:xfrm>
            <a:off x="457200" y="1600200"/>
            <a:ext cx="82296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Membuktikan Allah sayang akan hambanya.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Menunjukkan Islam agama yang mudah.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umat islam dapat menunaikan kewajipan mereka dalam sebarang keadaan.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