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2"/>
          <p:cNvGrpSpPr/>
          <p:nvPr/>
        </p:nvGrpSpPr>
        <p:grpSpPr>
          <a:xfrm>
            <a:off x="-12700" y="1681162"/>
            <a:ext cx="9144000" cy="1766888"/>
            <a:chOff x="-12700" y="1681162"/>
            <a:chExt cx="9144000" cy="1766888"/>
          </a:xfrm>
        </p:grpSpPr>
        <p:sp>
          <p:nvSpPr>
            <p:cNvPr id="21" name="Google Shape;21;p2"/>
            <p:cNvSpPr/>
            <p:nvPr/>
          </p:nvSpPr>
          <p:spPr>
            <a:xfrm>
              <a:off x="0" y="3200400"/>
              <a:ext cx="9131300" cy="114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dk2"/>
                </a:gs>
                <a:gs pos="50000">
                  <a:schemeClr val="dk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0" y="3409950"/>
              <a:ext cx="9131300" cy="381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" name="Google Shape;23;p2"/>
            <p:cNvGrpSpPr/>
            <p:nvPr/>
          </p:nvGrpSpPr>
          <p:grpSpPr>
            <a:xfrm>
              <a:off x="-12700" y="1681162"/>
              <a:ext cx="1322387" cy="1571625"/>
              <a:chOff x="-12700" y="1681162"/>
              <a:chExt cx="1322387" cy="1571625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-12700" y="1681162"/>
                <a:ext cx="1322387" cy="1571625"/>
              </a:xfrm>
              <a:custGeom>
                <a:rect b="b" l="l" r="r" t="t"/>
                <a:pathLst>
                  <a:path extrusionOk="0" h="989" w="832">
                    <a:moveTo>
                      <a:pt x="284" y="448"/>
                    </a:moveTo>
                    <a:lnTo>
                      <a:pt x="115" y="0"/>
                    </a:lnTo>
                    <a:lnTo>
                      <a:pt x="353" y="398"/>
                    </a:lnTo>
                    <a:lnTo>
                      <a:pt x="591" y="0"/>
                    </a:lnTo>
                    <a:lnTo>
                      <a:pt x="419" y="448"/>
                    </a:lnTo>
                    <a:lnTo>
                      <a:pt x="832" y="495"/>
                    </a:lnTo>
                    <a:lnTo>
                      <a:pt x="417" y="540"/>
                    </a:lnTo>
                    <a:lnTo>
                      <a:pt x="591" y="989"/>
                    </a:lnTo>
                    <a:lnTo>
                      <a:pt x="353" y="590"/>
                    </a:lnTo>
                    <a:lnTo>
                      <a:pt x="115" y="989"/>
                    </a:lnTo>
                    <a:lnTo>
                      <a:pt x="282" y="543"/>
                    </a:lnTo>
                    <a:lnTo>
                      <a:pt x="0" y="509"/>
                    </a:lnTo>
                    <a:lnTo>
                      <a:pt x="0" y="479"/>
                    </a:lnTo>
                    <a:lnTo>
                      <a:pt x="284" y="448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-6350" y="1895475"/>
                <a:ext cx="1108075" cy="1143000"/>
              </a:xfrm>
              <a:custGeom>
                <a:rect b="b" l="l" r="r" t="t"/>
                <a:pathLst>
                  <a:path extrusionOk="0" h="719" w="697">
                    <a:moveTo>
                      <a:pt x="279" y="315"/>
                    </a:moveTo>
                    <a:lnTo>
                      <a:pt x="173" y="0"/>
                    </a:lnTo>
                    <a:lnTo>
                      <a:pt x="349" y="263"/>
                    </a:lnTo>
                    <a:lnTo>
                      <a:pt x="519" y="0"/>
                    </a:lnTo>
                    <a:lnTo>
                      <a:pt x="415" y="315"/>
                    </a:lnTo>
                    <a:lnTo>
                      <a:pt x="697" y="360"/>
                    </a:lnTo>
                    <a:lnTo>
                      <a:pt x="413" y="403"/>
                    </a:lnTo>
                    <a:lnTo>
                      <a:pt x="519" y="719"/>
                    </a:lnTo>
                    <a:lnTo>
                      <a:pt x="349" y="455"/>
                    </a:lnTo>
                    <a:lnTo>
                      <a:pt x="173" y="719"/>
                    </a:lnTo>
                    <a:lnTo>
                      <a:pt x="278" y="407"/>
                    </a:lnTo>
                    <a:lnTo>
                      <a:pt x="0" y="360"/>
                    </a:lnTo>
                    <a:lnTo>
                      <a:pt x="279" y="315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157162" y="1924050"/>
                <a:ext cx="782637" cy="1087437"/>
              </a:xfrm>
              <a:custGeom>
                <a:rect b="b" l="l" r="r" t="t"/>
                <a:pathLst>
                  <a:path extrusionOk="0" h="684" w="492">
                    <a:moveTo>
                      <a:pt x="0" y="173"/>
                    </a:moveTo>
                    <a:lnTo>
                      <a:pt x="223" y="295"/>
                    </a:lnTo>
                    <a:lnTo>
                      <a:pt x="246" y="0"/>
                    </a:lnTo>
                    <a:lnTo>
                      <a:pt x="268" y="295"/>
                    </a:lnTo>
                    <a:lnTo>
                      <a:pt x="490" y="169"/>
                    </a:lnTo>
                    <a:lnTo>
                      <a:pt x="290" y="343"/>
                    </a:lnTo>
                    <a:lnTo>
                      <a:pt x="492" y="514"/>
                    </a:lnTo>
                    <a:lnTo>
                      <a:pt x="268" y="390"/>
                    </a:lnTo>
                    <a:lnTo>
                      <a:pt x="246" y="684"/>
                    </a:lnTo>
                    <a:lnTo>
                      <a:pt x="223" y="390"/>
                    </a:lnTo>
                    <a:lnTo>
                      <a:pt x="0" y="514"/>
                    </a:lnTo>
                    <a:lnTo>
                      <a:pt x="201" y="343"/>
                    </a:lnTo>
                    <a:lnTo>
                      <a:pt x="0" y="17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49262" y="2328862"/>
                <a:ext cx="196850" cy="274637"/>
              </a:xfrm>
              <a:custGeom>
                <a:rect b="b" l="l" r="r" t="t"/>
                <a:pathLst>
                  <a:path extrusionOk="0" h="172" w="123">
                    <a:moveTo>
                      <a:pt x="0" y="42"/>
                    </a:moveTo>
                    <a:lnTo>
                      <a:pt x="51" y="63"/>
                    </a:lnTo>
                    <a:lnTo>
                      <a:pt x="61" y="0"/>
                    </a:lnTo>
                    <a:lnTo>
                      <a:pt x="71" y="63"/>
                    </a:lnTo>
                    <a:lnTo>
                      <a:pt x="123" y="42"/>
                    </a:lnTo>
                    <a:lnTo>
                      <a:pt x="83" y="86"/>
                    </a:lnTo>
                    <a:lnTo>
                      <a:pt x="123" y="128"/>
                    </a:lnTo>
                    <a:lnTo>
                      <a:pt x="71" y="108"/>
                    </a:lnTo>
                    <a:lnTo>
                      <a:pt x="61" y="172"/>
                    </a:lnTo>
                    <a:lnTo>
                      <a:pt x="51" y="108"/>
                    </a:lnTo>
                    <a:lnTo>
                      <a:pt x="0" y="128"/>
                    </a:lnTo>
                    <a:lnTo>
                      <a:pt x="39" y="86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8" name="Google Shape;28;p2"/>
          <p:cNvSpPr txBox="1"/>
          <p:nvPr>
            <p:ph type="ctrTitle"/>
          </p:nvPr>
        </p:nvSpPr>
        <p:spPr>
          <a:xfrm>
            <a:off x="1219200" y="1905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Google Shape;29;p2"/>
          <p:cNvSpPr txBox="1"/>
          <p:nvPr>
            <p:ph idx="1" type="subTitle"/>
          </p:nvPr>
        </p:nvSpPr>
        <p:spPr>
          <a:xfrm>
            <a:off x="1839912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14300" lvl="5" marL="2514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14300" lvl="6" marL="34290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14300" lvl="7" marL="4800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14300" lvl="8" marL="6629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Google Shape;30;p2"/>
          <p:cNvSpPr txBox="1"/>
          <p:nvPr>
            <p:ph idx="10" type="dt"/>
          </p:nvPr>
        </p:nvSpPr>
        <p:spPr>
          <a:xfrm>
            <a:off x="1212850" y="6232525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2"/>
          <p:cNvSpPr txBox="1"/>
          <p:nvPr>
            <p:ph idx="11" type="ftr"/>
          </p:nvPr>
        </p:nvSpPr>
        <p:spPr>
          <a:xfrm>
            <a:off x="3651250" y="6232525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2"/>
          <p:cNvSpPr txBox="1"/>
          <p:nvPr>
            <p:ph idx="12" type="sldNum"/>
          </p:nvPr>
        </p:nvSpPr>
        <p:spPr>
          <a:xfrm>
            <a:off x="7080250" y="6232525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DDDDD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5" name="Google Shape;35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Google Shape;36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12700" y="93662"/>
            <a:ext cx="9144000" cy="1677988"/>
            <a:chOff x="-12700" y="93662"/>
            <a:chExt cx="9144000" cy="1677988"/>
          </a:xfrm>
        </p:grpSpPr>
        <p:sp>
          <p:nvSpPr>
            <p:cNvPr id="7" name="Google Shape;7;p1"/>
            <p:cNvSpPr/>
            <p:nvPr/>
          </p:nvSpPr>
          <p:spPr>
            <a:xfrm>
              <a:off x="0" y="1524000"/>
              <a:ext cx="9131300" cy="1143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dk2"/>
                </a:gs>
                <a:gs pos="50000">
                  <a:schemeClr val="dk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1733550"/>
              <a:ext cx="9131300" cy="381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" name="Google Shape;9;p1"/>
            <p:cNvGrpSpPr/>
            <p:nvPr/>
          </p:nvGrpSpPr>
          <p:grpSpPr>
            <a:xfrm>
              <a:off x="-12700" y="93662"/>
              <a:ext cx="1322387" cy="1571625"/>
              <a:chOff x="-12700" y="93662"/>
              <a:chExt cx="1322387" cy="1571625"/>
            </a:xfrm>
          </p:grpSpPr>
          <p:sp>
            <p:nvSpPr>
              <p:cNvPr id="10" name="Google Shape;10;p1"/>
              <p:cNvSpPr/>
              <p:nvPr/>
            </p:nvSpPr>
            <p:spPr>
              <a:xfrm>
                <a:off x="-12700" y="93662"/>
                <a:ext cx="1322387" cy="1571625"/>
              </a:xfrm>
              <a:custGeom>
                <a:rect b="b" l="l" r="r" t="t"/>
                <a:pathLst>
                  <a:path extrusionOk="0" h="989" w="832">
                    <a:moveTo>
                      <a:pt x="284" y="448"/>
                    </a:moveTo>
                    <a:lnTo>
                      <a:pt x="115" y="0"/>
                    </a:lnTo>
                    <a:lnTo>
                      <a:pt x="353" y="398"/>
                    </a:lnTo>
                    <a:lnTo>
                      <a:pt x="591" y="0"/>
                    </a:lnTo>
                    <a:lnTo>
                      <a:pt x="419" y="448"/>
                    </a:lnTo>
                    <a:lnTo>
                      <a:pt x="832" y="495"/>
                    </a:lnTo>
                    <a:lnTo>
                      <a:pt x="417" y="540"/>
                    </a:lnTo>
                    <a:lnTo>
                      <a:pt x="591" y="989"/>
                    </a:lnTo>
                    <a:lnTo>
                      <a:pt x="353" y="590"/>
                    </a:lnTo>
                    <a:lnTo>
                      <a:pt x="115" y="989"/>
                    </a:lnTo>
                    <a:lnTo>
                      <a:pt x="282" y="543"/>
                    </a:lnTo>
                    <a:lnTo>
                      <a:pt x="0" y="509"/>
                    </a:lnTo>
                    <a:lnTo>
                      <a:pt x="0" y="479"/>
                    </a:lnTo>
                    <a:lnTo>
                      <a:pt x="284" y="448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-6350" y="307975"/>
                <a:ext cx="1108075" cy="1143000"/>
              </a:xfrm>
              <a:custGeom>
                <a:rect b="b" l="l" r="r" t="t"/>
                <a:pathLst>
                  <a:path extrusionOk="0" h="719" w="697">
                    <a:moveTo>
                      <a:pt x="279" y="315"/>
                    </a:moveTo>
                    <a:lnTo>
                      <a:pt x="173" y="0"/>
                    </a:lnTo>
                    <a:lnTo>
                      <a:pt x="349" y="263"/>
                    </a:lnTo>
                    <a:lnTo>
                      <a:pt x="519" y="0"/>
                    </a:lnTo>
                    <a:lnTo>
                      <a:pt x="415" y="315"/>
                    </a:lnTo>
                    <a:lnTo>
                      <a:pt x="697" y="360"/>
                    </a:lnTo>
                    <a:lnTo>
                      <a:pt x="413" y="403"/>
                    </a:lnTo>
                    <a:lnTo>
                      <a:pt x="519" y="719"/>
                    </a:lnTo>
                    <a:lnTo>
                      <a:pt x="349" y="455"/>
                    </a:lnTo>
                    <a:lnTo>
                      <a:pt x="173" y="719"/>
                    </a:lnTo>
                    <a:lnTo>
                      <a:pt x="278" y="407"/>
                    </a:lnTo>
                    <a:lnTo>
                      <a:pt x="0" y="360"/>
                    </a:lnTo>
                    <a:lnTo>
                      <a:pt x="279" y="315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157162" y="336550"/>
                <a:ext cx="782637" cy="1087437"/>
              </a:xfrm>
              <a:custGeom>
                <a:rect b="b" l="l" r="r" t="t"/>
                <a:pathLst>
                  <a:path extrusionOk="0" h="684" w="492">
                    <a:moveTo>
                      <a:pt x="0" y="173"/>
                    </a:moveTo>
                    <a:lnTo>
                      <a:pt x="223" y="295"/>
                    </a:lnTo>
                    <a:lnTo>
                      <a:pt x="246" y="0"/>
                    </a:lnTo>
                    <a:lnTo>
                      <a:pt x="268" y="295"/>
                    </a:lnTo>
                    <a:lnTo>
                      <a:pt x="490" y="169"/>
                    </a:lnTo>
                    <a:lnTo>
                      <a:pt x="290" y="343"/>
                    </a:lnTo>
                    <a:lnTo>
                      <a:pt x="492" y="514"/>
                    </a:lnTo>
                    <a:lnTo>
                      <a:pt x="268" y="390"/>
                    </a:lnTo>
                    <a:lnTo>
                      <a:pt x="246" y="684"/>
                    </a:lnTo>
                    <a:lnTo>
                      <a:pt x="223" y="390"/>
                    </a:lnTo>
                    <a:lnTo>
                      <a:pt x="0" y="514"/>
                    </a:lnTo>
                    <a:lnTo>
                      <a:pt x="201" y="343"/>
                    </a:lnTo>
                    <a:lnTo>
                      <a:pt x="0" y="17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449262" y="741362"/>
                <a:ext cx="196850" cy="274637"/>
              </a:xfrm>
              <a:custGeom>
                <a:rect b="b" l="l" r="r" t="t"/>
                <a:pathLst>
                  <a:path extrusionOk="0" h="172" w="123">
                    <a:moveTo>
                      <a:pt x="0" y="42"/>
                    </a:moveTo>
                    <a:lnTo>
                      <a:pt x="51" y="63"/>
                    </a:lnTo>
                    <a:lnTo>
                      <a:pt x="61" y="0"/>
                    </a:lnTo>
                    <a:lnTo>
                      <a:pt x="71" y="63"/>
                    </a:lnTo>
                    <a:lnTo>
                      <a:pt x="123" y="42"/>
                    </a:lnTo>
                    <a:lnTo>
                      <a:pt x="83" y="86"/>
                    </a:lnTo>
                    <a:lnTo>
                      <a:pt x="123" y="128"/>
                    </a:lnTo>
                    <a:lnTo>
                      <a:pt x="71" y="108"/>
                    </a:lnTo>
                    <a:lnTo>
                      <a:pt x="61" y="172"/>
                    </a:lnTo>
                    <a:lnTo>
                      <a:pt x="51" y="108"/>
                    </a:lnTo>
                    <a:lnTo>
                      <a:pt x="0" y="128"/>
                    </a:lnTo>
                    <a:lnTo>
                      <a:pt x="39" y="86"/>
                    </a:lnTo>
                    <a:lnTo>
                      <a:pt x="0" y="42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" name="Google Shape;14;p1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 txBox="1"/>
          <p:nvPr>
            <p:ph type="ctrTitle"/>
          </p:nvPr>
        </p:nvSpPr>
        <p:spPr>
          <a:xfrm>
            <a:off x="381000" y="914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LIAN</a:t>
            </a:r>
            <a:br>
              <a:rPr b="1" i="0" lang="en-US" sz="4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4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MEMBELA MARUAH SUAMI DAN ISTERI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PENGERTIAN LIAN</a:t>
            </a:r>
            <a:endParaRPr b="0" i="0" sz="1800" u="none" cap="none" strike="noStrike"/>
          </a:p>
        </p:txBody>
      </p:sp>
      <p:sp>
        <p:nvSpPr>
          <p:cNvPr id="49" name="Google Shape;49;p5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Bahasa  :  Laknat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Istilah   :  Sumpah suami yang disertakan dengan laknat dari Allah untuk menolak hukuam qazaf disebabkan tuduhan zina terhadap isteri atau menafikan nasab.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Lian disyariatkan untuk menyelesaikan masalah rumahtangga.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Lian juga bermaksud sumpah isteri yang disertakan dengan kemurkaan Allah untuk menolak tuduhan zina suaminya.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SEBAB BERLAKU LIAN</a:t>
            </a:r>
            <a:endParaRPr b="0" i="0" sz="1800" u="none" cap="none" strike="noStrike"/>
          </a:p>
        </p:txBody>
      </p:sp>
      <p:sp>
        <p:nvSpPr>
          <p:cNvPr id="60" name="Google Shape;60;p7"/>
          <p:cNvSpPr txBox="1"/>
          <p:nvPr>
            <p:ph idx="1" type="body"/>
          </p:nvPr>
        </p:nvSpPr>
        <p:spPr>
          <a:xfrm>
            <a:off x="457200" y="1676400"/>
            <a:ext cx="83058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Apabila suami menuduh isterinya berzina tanpa membawa saksi untuk benarkan tuduhan zina dan dikenakan 80 rotan.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elak hukuman, suami perlu bersumpah lian untuk benarkan tuduhannya.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juga perlu bersumpah lian bagi mengelak tuduhan suaminya jika tidak mengaku salah.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RUKUN LIAN</a:t>
            </a:r>
            <a:endParaRPr b="0" i="0" sz="1800" u="none" cap="none" strike="noStrike"/>
          </a:p>
        </p:txBody>
      </p: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Lafaz Lian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Sebab </a:t>
            </a:r>
            <a:endParaRPr b="0" i="0" sz="1800" u="none" cap="none" strike="noStrike"/>
          </a:p>
        </p:txBody>
      </p:sp>
      <p:pic>
        <p:nvPicPr>
          <p:cNvPr id="67" name="Google Shape;6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9600" y="1981200"/>
            <a:ext cx="40386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PROSES LIAN</a:t>
            </a:r>
            <a:endParaRPr b="0" i="0" sz="1800" u="none" cap="none" strike="noStrike"/>
          </a:p>
        </p:txBody>
      </p:sp>
      <p:sp>
        <p:nvSpPr>
          <p:cNvPr id="73" name="Google Shape;73;p9"/>
          <p:cNvSpPr txBox="1"/>
          <p:nvPr/>
        </p:nvSpPr>
        <p:spPr>
          <a:xfrm>
            <a:off x="1447800" y="1676400"/>
            <a:ext cx="6781800" cy="838200"/>
          </a:xfrm>
          <a:prstGeom prst="rect">
            <a:avLst/>
          </a:prstGeom>
          <a:solidFill>
            <a:srgbClr val="3AEA4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SUAMI SUMPAH : AKU BERSAKSI DGN NAMA ALLAH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TUDUHAN ZINA ATAS ISTERIKU BENAR ( 4 x )</a:t>
            </a:r>
            <a:endParaRPr b="0" i="0" sz="1800" u="none" cap="none" strike="noStrike"/>
          </a:p>
        </p:txBody>
      </p:sp>
      <p:sp>
        <p:nvSpPr>
          <p:cNvPr id="74" name="Google Shape;74;p9"/>
          <p:cNvSpPr txBox="1"/>
          <p:nvPr/>
        </p:nvSpPr>
        <p:spPr>
          <a:xfrm>
            <a:off x="1447800" y="4419600"/>
            <a:ext cx="6781800" cy="838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ISTERI SUMPAH : AKU BERSAKSI DENGAN NAMA ALLAH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TUDUHAN ZINA SUAMIKU ADALAH DUSTA ( 4 X )</a:t>
            </a:r>
            <a:endParaRPr b="0" i="0" sz="1800" u="none" cap="none" strike="noStrike"/>
          </a:p>
        </p:txBody>
      </p:sp>
      <p:sp>
        <p:nvSpPr>
          <p:cNvPr id="75" name="Google Shape;75;p9"/>
          <p:cNvSpPr txBox="1"/>
          <p:nvPr/>
        </p:nvSpPr>
        <p:spPr>
          <a:xfrm>
            <a:off x="1447800" y="2819400"/>
            <a:ext cx="6781800" cy="838200"/>
          </a:xfrm>
          <a:prstGeom prst="rect">
            <a:avLst/>
          </a:prstGeom>
          <a:solidFill>
            <a:srgbClr val="3AEA4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SESUNGGUHNYA LAKNAT ALLAH AKAN MENIMPAKU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JIKA AKU BERDUSTA MEMBUAT TUDUHAN INI</a:t>
            </a:r>
            <a:endParaRPr b="0" i="0" sz="1800" u="none" cap="none" strike="noStrike"/>
          </a:p>
        </p:txBody>
      </p:sp>
      <p:sp>
        <p:nvSpPr>
          <p:cNvPr id="76" name="Google Shape;76;p9"/>
          <p:cNvSpPr txBox="1"/>
          <p:nvPr/>
        </p:nvSpPr>
        <p:spPr>
          <a:xfrm>
            <a:off x="1447800" y="5562600"/>
            <a:ext cx="6781800" cy="838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SESUNGGUHNYA KEMURKAAN ALLAH AKAN MENIMPAKU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JIKA TUDUHAN SUAMIKU BENAR</a:t>
            </a:r>
            <a:endParaRPr b="0" i="0" sz="1800" u="none" cap="none" strike="noStrike"/>
          </a:p>
        </p:txBody>
      </p:sp>
      <p:sp>
        <p:nvSpPr>
          <p:cNvPr id="77" name="Google Shape;77;p9"/>
          <p:cNvSpPr/>
          <p:nvPr/>
        </p:nvSpPr>
        <p:spPr>
          <a:xfrm>
            <a:off x="228600" y="1981200"/>
            <a:ext cx="1676400" cy="1084262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SUAMI </a:t>
            </a:r>
            <a:endParaRPr b="0" i="0" sz="1800" u="none" cap="none" strike="noStrike"/>
          </a:p>
        </p:txBody>
      </p:sp>
      <p:sp>
        <p:nvSpPr>
          <p:cNvPr id="78" name="Google Shape;78;p9"/>
          <p:cNvSpPr/>
          <p:nvPr/>
        </p:nvSpPr>
        <p:spPr>
          <a:xfrm>
            <a:off x="304800" y="4724400"/>
            <a:ext cx="1676400" cy="1084262"/>
          </a:xfrm>
          <a:prstGeom prst="rect">
            <a:avLst/>
          </a:prstGeom>
          <a:solidFill>
            <a:srgbClr val="FFFF00"/>
          </a:solidFill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ISTERI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IMPLIKASI LIAN</a:t>
            </a:r>
            <a:endParaRPr b="0" i="0" sz="1800" u="none" cap="none" strike="noStrike"/>
          </a:p>
        </p:txBody>
      </p:sp>
      <p:sp>
        <p:nvSpPr>
          <p:cNvPr id="84" name="Google Shape;84;p1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isteri terpisah.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haram kahwini bekas isteri selamanya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dilepaskan dari hukuman qazaf.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dikenakan hukuman jika tidak menolak tuduhan.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yang dinafikan dalam sumpah ternafi nasabnya dari suami.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berhak tuntut nafkah anak jika suami tidak nafikan nasabnya.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>
            <p:ph type="title"/>
          </p:nvPr>
        </p:nvSpPr>
        <p:spPr>
          <a:xfrm>
            <a:off x="1143000" y="3429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LIAN</a:t>
            </a:r>
            <a:endParaRPr b="0" i="0" sz="1800" u="none" cap="none" strike="noStrike"/>
          </a:p>
        </p:txBody>
      </p:sp>
      <p:sp>
        <p:nvSpPr>
          <p:cNvPr id="90" name="Google Shape;90;p11"/>
          <p:cNvSpPr txBox="1"/>
          <p:nvPr>
            <p:ph idx="1" type="body"/>
          </p:nvPr>
        </p:nvSpPr>
        <p:spPr>
          <a:xfrm>
            <a:off x="685800" y="2743200"/>
            <a:ext cx="7772400" cy="2147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dapat cari penyelesaian secara adil.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dapat menjaga maruahnya.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dapat pertahankan kesucian nasabnya.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QAZAF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ts val="4000"/>
              <a:buFont typeface="Times New Roman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Perbuatan menuduh perempuan yang baik melakukan zina tanpa 4 orang saksi yang adil.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ARKLE">
  <a:themeElements>
    <a:clrScheme name="SPARKLE 1">
      <a:dk1>
        <a:srgbClr val="DDDDDD"/>
      </a:dk1>
      <a:lt1>
        <a:srgbClr val="0000FF"/>
      </a:lt1>
      <a:dk2>
        <a:srgbClr val="00CCCC"/>
      </a:dk2>
      <a:lt2>
        <a:srgbClr val="000000"/>
      </a:lt2>
      <a:accent1>
        <a:srgbClr val="B2B2B2"/>
      </a:accent1>
      <a:accent2>
        <a:srgbClr val="FF9933"/>
      </a:accent2>
      <a:accent3>
        <a:srgbClr val="0000FF"/>
      </a:accent3>
      <a:accent4>
        <a:srgbClr val="B2B2B2"/>
      </a:accent4>
      <a:accent5>
        <a:srgbClr val="FF9933"/>
      </a:accent5>
      <a:accent6>
        <a:srgbClr val="0000FF"/>
      </a:accent6>
      <a:hlink>
        <a:srgbClr val="CC00CC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