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Master+xml" PartName="/ppt/slideMasters/slideMaster3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Master+xml" PartName="/ppt/slideMasters/slideMaster4.xml"/>
  <Override ContentType="application/vnd.openxmlformats-officedocument.presentationml.slide+xml" PartName="/ppt/slides/slide12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theme+xml" PartName="/ppt/theme/theme4.xml"/>
  <Override ContentType="application/vnd.openxmlformats-officedocument.theme+xml" PartName="/ppt/theme/theme5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53" r:id="rId3"/>
    <p:sldMasterId id="2147483654" r:id="rId4"/>
    <p:sldMasterId id="2147483655" r:id="rId5"/>
    <p:sldMasterId id="2147483656" r:id="rId6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</p:sldIdLst>
  <p:sldSz cy="6858000" cx="9144000"/>
  <p:notesSz cx="6858000" cy="9144000"/>
  <p:embeddedFontLst>
    <p:embeddedFont>
      <p:font typeface="Tahoma"/>
      <p:regular r:id="rId20"/>
      <p:bold r:id="rId2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Tahoma-regular.fntdata"/><Relationship Id="rId11" Type="http://schemas.openxmlformats.org/officeDocument/2006/relationships/slide" Target="slides/slide4.xml"/><Relationship Id="rId10" Type="http://schemas.openxmlformats.org/officeDocument/2006/relationships/slide" Target="slides/slide3.xml"/><Relationship Id="rId21" Type="http://schemas.openxmlformats.org/officeDocument/2006/relationships/font" Target="fonts/Tahoma-bold.fntdata"/><Relationship Id="rId13" Type="http://schemas.openxmlformats.org/officeDocument/2006/relationships/slide" Target="slides/slide6.xml"/><Relationship Id="rId12" Type="http://schemas.openxmlformats.org/officeDocument/2006/relationships/slide" Target="slides/slide5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slideMaster" Target="slideMasters/slideMaster2.xml"/><Relationship Id="rId9" Type="http://schemas.openxmlformats.org/officeDocument/2006/relationships/slide" Target="slides/slide2.xml"/><Relationship Id="rId15" Type="http://schemas.openxmlformats.org/officeDocument/2006/relationships/slide" Target="slides/slide8.xml"/><Relationship Id="rId14" Type="http://schemas.openxmlformats.org/officeDocument/2006/relationships/slide" Target="slides/slide7.xml"/><Relationship Id="rId17" Type="http://schemas.openxmlformats.org/officeDocument/2006/relationships/slide" Target="slides/slide10.xml"/><Relationship Id="rId16" Type="http://schemas.openxmlformats.org/officeDocument/2006/relationships/slide" Target="slides/slide9.xml"/><Relationship Id="rId5" Type="http://schemas.openxmlformats.org/officeDocument/2006/relationships/slideMaster" Target="slideMasters/slideMaster3.xml"/><Relationship Id="rId19" Type="http://schemas.openxmlformats.org/officeDocument/2006/relationships/slide" Target="slides/slide12.xml"/><Relationship Id="rId6" Type="http://schemas.openxmlformats.org/officeDocument/2006/relationships/slideMaster" Target="slideMasters/slideMaster4.xml"/><Relationship Id="rId18" Type="http://schemas.openxmlformats.org/officeDocument/2006/relationships/slide" Target="slides/slide1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6" name="Google Shape;116;p10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55" name="Shape 3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" name="Google Shape;356;p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7" name="Google Shape;357;p1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86" name="Shape 3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7" name="Google Shape;387;p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8" name="Google Shape;388;p20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91" name="Shape 3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2" name="Google Shape;392;p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3" name="Google Shape;393;p2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1" name="Google Shape;121;p1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7" name="Google Shape;127;p1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8" name="Google Shape;138;p1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1" name="Google Shape;151;p1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2" name="Google Shape;162;p1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8" name="Google Shape;168;p1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4" name="Google Shape;174;p1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49" name="Shape 3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" name="Google Shape;350;p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1" name="Google Shape;351;p1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3.jp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2.jp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/>
          <p:nvPr>
            <p:ph type="title"/>
          </p:nvPr>
        </p:nvSpPr>
        <p:spPr>
          <a:xfrm>
            <a:off x="838200" y="609600"/>
            <a:ext cx="6858000" cy="503237"/>
          </a:xfrm>
          <a:prstGeom prst="rect">
            <a:avLst/>
          </a:prstGeom>
          <a:solidFill>
            <a:srgbClr val="D3B3EB"/>
          </a:solidFill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88900" lvl="1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1" sz="32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88900" lvl="2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1" sz="32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88900" lvl="3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1" sz="32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88900" lvl="4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1" sz="32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88900" lvl="5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1" sz="32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88900" lvl="6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1" sz="32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88900" lvl="7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1" sz="32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88900" lvl="8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1" sz="32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3" name="Google Shape;13;p2"/>
          <p:cNvSpPr txBox="1"/>
          <p:nvPr>
            <p:ph idx="1" type="body"/>
          </p:nvPr>
        </p:nvSpPr>
        <p:spPr>
          <a:xfrm>
            <a:off x="685800" y="609600"/>
            <a:ext cx="6934200" cy="594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ahoma"/>
              <a:buChar char="»"/>
              <a:defRPr b="1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317500" lvl="6" marL="32004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ahoma"/>
              <a:buChar char="»"/>
              <a:defRPr b="1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317500" lvl="7" marL="36576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ahoma"/>
              <a:buChar char="»"/>
              <a:defRPr b="1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317500" lvl="8" marL="41148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ahoma"/>
              <a:buChar char="»"/>
              <a:defRPr b="1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4" name="Google Shape;14;p2"/>
          <p:cNvSpPr txBox="1"/>
          <p:nvPr>
            <p:ph idx="10" type="dt"/>
          </p:nvPr>
        </p:nvSpPr>
        <p:spPr>
          <a:xfrm>
            <a:off x="0" y="6661150"/>
            <a:ext cx="2133600" cy="1968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1" i="0" sz="10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5" name="Google Shape;15;p2"/>
          <p:cNvSpPr txBox="1"/>
          <p:nvPr>
            <p:ph idx="11" type="ftr"/>
          </p:nvPr>
        </p:nvSpPr>
        <p:spPr>
          <a:xfrm>
            <a:off x="3124200" y="6689725"/>
            <a:ext cx="2895600" cy="16827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1" i="0" sz="10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6" name="Google Shape;16;p2"/>
          <p:cNvSpPr txBox="1"/>
          <p:nvPr>
            <p:ph idx="12" type="sldNum"/>
          </p:nvPr>
        </p:nvSpPr>
        <p:spPr>
          <a:xfrm>
            <a:off x="7010400" y="6689725"/>
            <a:ext cx="2133600" cy="13652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1" i="0" sz="1000" u="none" cap="none" strike="noStrike"/>
            </a:lvl1pPr>
            <a:lvl2pPr indent="0" lvl="1" marL="0" marR="0" rtl="0" algn="r">
              <a:buNone/>
              <a:defRPr b="1" i="0" sz="1000" u="none" cap="none" strike="noStrike"/>
            </a:lvl2pPr>
            <a:lvl3pPr indent="0" lvl="2" marL="0" marR="0" rtl="0" algn="r">
              <a:buNone/>
              <a:defRPr b="1" i="0" sz="1000" u="none" cap="none" strike="noStrike"/>
            </a:lvl3pPr>
            <a:lvl4pPr indent="0" lvl="3" marL="0" marR="0" rtl="0" algn="r">
              <a:buNone/>
              <a:defRPr b="1" i="0" sz="1000" u="none" cap="none" strike="noStrike"/>
            </a:lvl4pPr>
            <a:lvl5pPr indent="0" lvl="4" marL="0" marR="0" rtl="0" algn="r">
              <a:buNone/>
              <a:defRPr b="1" i="0" sz="1000" u="none" cap="none" strike="noStrike"/>
            </a:lvl5pPr>
            <a:lvl6pPr indent="0" lvl="5" marL="0" marR="0" rtl="0" algn="r">
              <a:buNone/>
              <a:defRPr b="1" i="0" sz="1000" u="none" cap="none" strike="noStrike"/>
            </a:lvl6pPr>
            <a:lvl7pPr indent="0" lvl="6" marL="0" marR="0" rtl="0" algn="r">
              <a:buNone/>
              <a:defRPr b="1" i="0" sz="1000" u="none" cap="none" strike="noStrike"/>
            </a:lvl7pPr>
            <a:lvl8pPr indent="0" lvl="7" marL="0" marR="0" rtl="0" algn="r">
              <a:buNone/>
              <a:defRPr b="1" i="0" sz="1000" u="none" cap="none" strike="noStrike"/>
            </a:lvl8pPr>
            <a:lvl9pPr indent="0" lvl="8" marL="0" marR="0" rtl="0" algn="r">
              <a:buNone/>
              <a:defRPr b="1" i="0" sz="1000" u="none" cap="none" strike="noStrike"/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 b="0" sz="1400"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 b="0" sz="1400"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 b="0" sz="1400"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 b="0" sz="1400"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 b="0" sz="1400"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 b="0" sz="1400"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 b="0" sz="1400"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 b="0" sz="140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bg>
      <p:bgPr>
        <a:solidFill>
          <a:schemeClr val="lt1"/>
        </a:solidFill>
      </p:bgPr>
    </p:bg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4"/>
          <p:cNvSpPr txBox="1"/>
          <p:nvPr>
            <p:ph type="title"/>
          </p:nvPr>
        </p:nvSpPr>
        <p:spPr>
          <a:xfrm>
            <a:off x="838200" y="609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88900" lvl="1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-88900" lvl="2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-88900" lvl="3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-88900" lvl="4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-88900" lvl="5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-88900" lvl="6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-88900" lvl="7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-88900" lvl="8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76" name="Google Shape;76;p4"/>
          <p:cNvSpPr txBox="1"/>
          <p:nvPr>
            <p:ph idx="1" type="body"/>
          </p:nvPr>
        </p:nvSpPr>
        <p:spPr>
          <a:xfrm>
            <a:off x="838200" y="1905000"/>
            <a:ext cx="7772400" cy="426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Char char="•"/>
              <a:defRPr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-317500" lvl="6" marL="3200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Char char="•"/>
              <a:defRPr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-317500" lvl="7" marL="3657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Char char="•"/>
              <a:defRPr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-317500" lvl="8" marL="4114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Char char="•"/>
              <a:defRPr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77" name="Google Shape;77;p4"/>
          <p:cNvSpPr txBox="1"/>
          <p:nvPr>
            <p:ph idx="10" type="dt"/>
          </p:nvPr>
        </p:nvSpPr>
        <p:spPr>
          <a:xfrm>
            <a:off x="838200" y="63246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78" name="Google Shape;78;p4"/>
          <p:cNvSpPr txBox="1"/>
          <p:nvPr>
            <p:ph idx="11" type="ftr"/>
          </p:nvPr>
        </p:nvSpPr>
        <p:spPr>
          <a:xfrm>
            <a:off x="3276600" y="63246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79" name="Google Shape;79;p4"/>
          <p:cNvSpPr txBox="1"/>
          <p:nvPr>
            <p:ph idx="12" type="sldNum"/>
          </p:nvPr>
        </p:nvSpPr>
        <p:spPr>
          <a:xfrm>
            <a:off x="6705600" y="63246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6"/>
          <p:cNvSpPr txBox="1"/>
          <p:nvPr>
            <p:ph type="title"/>
          </p:nvPr>
        </p:nvSpPr>
        <p:spPr>
          <a:xfrm>
            <a:off x="228600" y="4572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88900" lvl="1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88900" lvl="2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88900" lvl="3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88900" lvl="4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88900" lvl="5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88900" lvl="6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88900" lvl="7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88900" lvl="8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89" name="Google Shape;89;p6"/>
          <p:cNvSpPr txBox="1"/>
          <p:nvPr>
            <p:ph idx="1" type="body"/>
          </p:nvPr>
        </p:nvSpPr>
        <p:spPr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folHlink"/>
              </a:buClr>
              <a:buSzPts val="1400"/>
              <a:buFont typeface="Tahoma"/>
              <a:buChar char="•"/>
              <a:defRPr sz="2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317500" lvl="6" marL="3200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folHlink"/>
              </a:buClr>
              <a:buSzPts val="1400"/>
              <a:buFont typeface="Tahoma"/>
              <a:buChar char="•"/>
              <a:defRPr sz="2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317500" lvl="7" marL="3657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folHlink"/>
              </a:buClr>
              <a:buSzPts val="1400"/>
              <a:buFont typeface="Tahoma"/>
              <a:buChar char="•"/>
              <a:defRPr sz="2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317500" lvl="8" marL="4114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folHlink"/>
              </a:buClr>
              <a:buSzPts val="1400"/>
              <a:buFont typeface="Tahoma"/>
              <a:buChar char="•"/>
              <a:defRPr sz="2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90" name="Google Shape;90;p6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91" name="Google Shape;91;p6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92" name="Google Shape;92;p6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7"/>
          <p:cNvSpPr txBox="1"/>
          <p:nvPr>
            <p:ph type="title"/>
          </p:nvPr>
        </p:nvSpPr>
        <p:spPr>
          <a:xfrm>
            <a:off x="228600" y="457200"/>
            <a:ext cx="3124200" cy="8382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88900" lvl="1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88900" lvl="2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88900" lvl="3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88900" lvl="4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88900" lvl="5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88900" lvl="6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88900" lvl="7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88900" lvl="8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95" name="Google Shape;95;p7"/>
          <p:cNvSpPr txBox="1"/>
          <p:nvPr>
            <p:ph idx="1" type="body"/>
          </p:nvPr>
        </p:nvSpPr>
        <p:spPr>
          <a:xfrm>
            <a:off x="685800" y="2819400"/>
            <a:ext cx="7772400" cy="266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folHlink"/>
              </a:buClr>
              <a:buSzPts val="1400"/>
              <a:buFont typeface="Tahoma"/>
              <a:buChar char="•"/>
              <a:defRPr sz="2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317500" lvl="6" marL="3200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folHlink"/>
              </a:buClr>
              <a:buSzPts val="1400"/>
              <a:buFont typeface="Tahoma"/>
              <a:buChar char="•"/>
              <a:defRPr sz="2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317500" lvl="7" marL="3657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folHlink"/>
              </a:buClr>
              <a:buSzPts val="1400"/>
              <a:buFont typeface="Tahoma"/>
              <a:buChar char="•"/>
              <a:defRPr sz="2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317500" lvl="8" marL="4114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folHlink"/>
              </a:buClr>
              <a:buSzPts val="1400"/>
              <a:buFont typeface="Tahoma"/>
              <a:buChar char="•"/>
              <a:defRPr sz="2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96" name="Google Shape;96;p7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97" name="Google Shape;97;p7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98" name="Google Shape;98;p7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bg>
      <p:bgPr>
        <a:gradFill>
          <a:gsLst>
            <a:gs pos="0">
              <a:schemeClr val="lt2"/>
            </a:gs>
            <a:gs pos="100000">
              <a:schemeClr val="lt1"/>
            </a:gs>
          </a:gsLst>
          <a:path path="circle">
            <a:fillToRect b="50%" l="50%" r="50%" t="50%"/>
          </a:path>
          <a:tileRect/>
        </a:gradFill>
      </p:bgPr>
    </p:bg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9"/>
          <p:cNvSpPr txBox="1"/>
          <p:nvPr>
            <p:ph type="title"/>
          </p:nvPr>
        </p:nvSpPr>
        <p:spPr>
          <a:xfrm>
            <a:off x="533400" y="234950"/>
            <a:ext cx="7772400" cy="11366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88900" lvl="1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0" name="Google Shape;110;p9"/>
          <p:cNvSpPr txBox="1"/>
          <p:nvPr>
            <p:ph idx="1" type="body"/>
          </p:nvPr>
        </p:nvSpPr>
        <p:spPr>
          <a:xfrm>
            <a:off x="533400" y="1701800"/>
            <a:ext cx="7772400" cy="408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Char char="•"/>
              <a:defRPr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-317500" lvl="6" marL="3200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Char char="•"/>
              <a:defRPr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-317500" lvl="7" marL="3657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Char char="•"/>
              <a:defRPr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-317500" lvl="8" marL="4114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Char char="•"/>
              <a:defRPr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11" name="Google Shape;111;p9"/>
          <p:cNvSpPr txBox="1"/>
          <p:nvPr>
            <p:ph idx="10" type="dt"/>
          </p:nvPr>
        </p:nvSpPr>
        <p:spPr>
          <a:xfrm>
            <a:off x="685800" y="63246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>
                <a:solidFill>
                  <a:schemeClr val="folHlink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12" name="Google Shape;112;p9"/>
          <p:cNvSpPr txBox="1"/>
          <p:nvPr>
            <p:ph idx="11" type="ftr"/>
          </p:nvPr>
        </p:nvSpPr>
        <p:spPr>
          <a:xfrm>
            <a:off x="3124200" y="63246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>
                <a:solidFill>
                  <a:schemeClr val="folHlink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13" name="Google Shape;113;p9"/>
          <p:cNvSpPr txBox="1"/>
          <p:nvPr>
            <p:ph idx="12" type="sldNum"/>
          </p:nvPr>
        </p:nvSpPr>
        <p:spPr>
          <a:xfrm>
            <a:off x="6553200" y="63246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>
                <a:solidFill>
                  <a:schemeClr val="folHlink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buNone/>
              <a:defRPr b="0" i="0" sz="1400" u="none" cap="none" strike="noStrike">
                <a:solidFill>
                  <a:schemeClr val="folHlink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buNone/>
              <a:defRPr b="0" i="0" sz="1400" u="none" cap="none" strike="noStrike">
                <a:solidFill>
                  <a:schemeClr val="folHlink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buNone/>
              <a:defRPr b="0" i="0" sz="1400" u="none" cap="none" strike="noStrike">
                <a:solidFill>
                  <a:schemeClr val="folHlink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buNone/>
              <a:defRPr b="0" i="0" sz="1400" u="none" cap="none" strike="noStrike">
                <a:solidFill>
                  <a:schemeClr val="folHlink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buNone/>
              <a:defRPr b="0" i="0" sz="1400" u="none" cap="none" strike="noStrike">
                <a:solidFill>
                  <a:schemeClr val="folHlink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buNone/>
              <a:defRPr b="0" i="0" sz="1400" u="none" cap="none" strike="noStrike">
                <a:solidFill>
                  <a:schemeClr val="folHlink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buNone/>
              <a:defRPr b="0" i="0" sz="1400" u="none" cap="none" strike="noStrike">
                <a:solidFill>
                  <a:schemeClr val="folHlink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buNone/>
              <a:defRPr b="0" i="0" sz="1400" u="none" cap="none" strike="noStrike">
                <a:solidFill>
                  <a:schemeClr val="folHlink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image" Target="../media/image1.jpg"/><Relationship Id="rId2" Type="http://schemas.openxmlformats.org/officeDocument/2006/relationships/slideLayout" Target="../slideLayouts/slideLayout1.xml"/><Relationship Id="rId3" Type="http://schemas.openxmlformats.org/officeDocument/2006/relationships/theme" Target="../theme/theme1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theme" Target="../theme/theme2.xml"/></Relationships>
</file>

<file path=ppt/slideMasters/_rels/slideMaster3.xml.rels><?xml version="1.0" encoding="UTF-8" standalone="yes"?><Relationships xmlns="http://schemas.openxmlformats.org/package/2006/relationships"><Relationship Id="rId1" Type="http://schemas.openxmlformats.org/officeDocument/2006/relationships/image" Target="../media/image2.jpg"/><Relationship Id="rId2" Type="http://schemas.openxmlformats.org/officeDocument/2006/relationships/slideLayout" Target="../slideLayouts/slideLayout3.xml"/><Relationship Id="rId3" Type="http://schemas.openxmlformats.org/officeDocument/2006/relationships/slideLayout" Target="../slideLayouts/slideLayout4.xml"/><Relationship Id="rId4" Type="http://schemas.openxmlformats.org/officeDocument/2006/relationships/theme" Target="../theme/theme4.xml"/></Relationships>
</file>

<file path=ppt/slideMasters/_rels/slideMaster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762000" y="0"/>
            <a:ext cx="6858000" cy="60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8890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1" i="0" sz="32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8890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1" i="0" sz="32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8890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1" i="0" sz="32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8890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1" i="0" sz="32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8890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1" i="0" sz="32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8890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1" i="0" sz="32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8890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1" i="0" sz="32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8890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1" i="0" sz="32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685800" y="609600"/>
            <a:ext cx="6934200" cy="594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3175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2pPr>
            <a:lvl3pPr indent="-3175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/>
            </a:lvl3pPr>
            <a:lvl4pPr indent="-3175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4pPr>
            <a:lvl5pPr indent="-3175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5pPr>
            <a:lvl6pPr indent="-317500" lvl="5" marL="27432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ahoma"/>
              <a:buChar char="»"/>
              <a:defRPr b="1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317500" lvl="6" marL="32004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ahoma"/>
              <a:buChar char="»"/>
              <a:defRPr b="1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317500" lvl="7" marL="36576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ahoma"/>
              <a:buChar char="»"/>
              <a:defRPr b="1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317500" lvl="8" marL="41148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ahoma"/>
              <a:buChar char="»"/>
              <a:defRPr b="1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0" type="dt"/>
          </p:nvPr>
        </p:nvSpPr>
        <p:spPr>
          <a:xfrm>
            <a:off x="0" y="6661150"/>
            <a:ext cx="2133600" cy="1968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1" i="0" sz="10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9" name="Google Shape;9;p1"/>
          <p:cNvSpPr txBox="1"/>
          <p:nvPr>
            <p:ph idx="11" type="ftr"/>
          </p:nvPr>
        </p:nvSpPr>
        <p:spPr>
          <a:xfrm>
            <a:off x="3124200" y="6689725"/>
            <a:ext cx="2895600" cy="16827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1" i="0" sz="10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7010400" y="6689725"/>
            <a:ext cx="2133600" cy="13652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1" i="0" sz="1000" u="none" cap="none" strike="noStrike"/>
            </a:lvl1pPr>
            <a:lvl2pPr indent="0" lvl="1" marL="0" marR="0" rtl="0" algn="r">
              <a:buNone/>
              <a:defRPr b="1" i="0" sz="1000" u="none" cap="none" strike="noStrike"/>
            </a:lvl2pPr>
            <a:lvl3pPr indent="0" lvl="2" marL="0" marR="0" rtl="0" algn="r">
              <a:buNone/>
              <a:defRPr b="1" i="0" sz="1000" u="none" cap="none" strike="noStrike"/>
            </a:lvl3pPr>
            <a:lvl4pPr indent="0" lvl="3" marL="0" marR="0" rtl="0" algn="r">
              <a:buNone/>
              <a:defRPr b="1" i="0" sz="1000" u="none" cap="none" strike="noStrike"/>
            </a:lvl4pPr>
            <a:lvl5pPr indent="0" lvl="4" marL="0" marR="0" rtl="0" algn="r">
              <a:buNone/>
              <a:defRPr b="1" i="0" sz="1000" u="none" cap="none" strike="noStrike"/>
            </a:lvl5pPr>
            <a:lvl6pPr indent="0" lvl="5" marL="0" marR="0" rtl="0" algn="r">
              <a:buNone/>
              <a:defRPr b="1" i="0" sz="1000" u="none" cap="none" strike="noStrike"/>
            </a:lvl6pPr>
            <a:lvl7pPr indent="0" lvl="6" marL="0" marR="0" rtl="0" algn="r">
              <a:buNone/>
              <a:defRPr b="1" i="0" sz="1000" u="none" cap="none" strike="noStrike"/>
            </a:lvl7pPr>
            <a:lvl8pPr indent="0" lvl="7" marL="0" marR="0" rtl="0" algn="r">
              <a:buNone/>
              <a:defRPr b="1" i="0" sz="1000" u="none" cap="none" strike="noStrike"/>
            </a:lvl8pPr>
            <a:lvl9pPr indent="0" lvl="8" marL="0" marR="0" rtl="0" algn="r">
              <a:buNone/>
              <a:defRPr b="1" i="0" sz="1000" u="none" cap="none" strike="noStrike"/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 b="0" sz="1400"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 b="0" sz="1400"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 b="0" sz="1400"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 b="0" sz="1400"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 b="0" sz="1400"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 b="0" sz="1400"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 b="0" sz="1400"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 b="0" sz="1400"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oogle Shape;18;p3"/>
          <p:cNvGrpSpPr/>
          <p:nvPr/>
        </p:nvGrpSpPr>
        <p:grpSpPr>
          <a:xfrm>
            <a:off x="0" y="0"/>
            <a:ext cx="9123362" cy="6846887"/>
            <a:chOff x="0" y="0"/>
            <a:chExt cx="9123362" cy="6846887"/>
          </a:xfrm>
        </p:grpSpPr>
        <p:grpSp>
          <p:nvGrpSpPr>
            <p:cNvPr id="19" name="Google Shape;19;p3"/>
            <p:cNvGrpSpPr/>
            <p:nvPr/>
          </p:nvGrpSpPr>
          <p:grpSpPr>
            <a:xfrm>
              <a:off x="0" y="0"/>
              <a:ext cx="3246437" cy="2595562"/>
              <a:chOff x="0" y="0"/>
              <a:chExt cx="3246437" cy="2595562"/>
            </a:xfrm>
          </p:grpSpPr>
          <p:sp>
            <p:nvSpPr>
              <p:cNvPr id="20" name="Google Shape;20;p3"/>
              <p:cNvSpPr/>
              <p:nvPr/>
            </p:nvSpPr>
            <p:spPr>
              <a:xfrm>
                <a:off x="19050" y="101600"/>
                <a:ext cx="338137" cy="300037"/>
              </a:xfrm>
              <a:custGeom>
                <a:rect b="b" l="l" r="r" t="t"/>
                <a:pathLst>
                  <a:path extrusionOk="0" h="188" w="212">
                    <a:moveTo>
                      <a:pt x="192" y="178"/>
                    </a:moveTo>
                    <a:lnTo>
                      <a:pt x="192" y="174"/>
                    </a:lnTo>
                    <a:lnTo>
                      <a:pt x="196" y="172"/>
                    </a:lnTo>
                    <a:lnTo>
                      <a:pt x="200" y="170"/>
                    </a:lnTo>
                    <a:lnTo>
                      <a:pt x="204" y="168"/>
                    </a:lnTo>
                    <a:lnTo>
                      <a:pt x="208" y="166"/>
                    </a:lnTo>
                    <a:lnTo>
                      <a:pt x="210" y="162"/>
                    </a:lnTo>
                    <a:lnTo>
                      <a:pt x="212" y="156"/>
                    </a:lnTo>
                    <a:lnTo>
                      <a:pt x="212" y="152"/>
                    </a:lnTo>
                    <a:lnTo>
                      <a:pt x="210" y="144"/>
                    </a:lnTo>
                    <a:lnTo>
                      <a:pt x="210" y="140"/>
                    </a:lnTo>
                    <a:lnTo>
                      <a:pt x="208" y="136"/>
                    </a:lnTo>
                    <a:lnTo>
                      <a:pt x="206" y="132"/>
                    </a:lnTo>
                    <a:lnTo>
                      <a:pt x="202" y="128"/>
                    </a:lnTo>
                    <a:lnTo>
                      <a:pt x="198" y="126"/>
                    </a:lnTo>
                    <a:lnTo>
                      <a:pt x="196" y="122"/>
                    </a:lnTo>
                    <a:lnTo>
                      <a:pt x="190" y="118"/>
                    </a:lnTo>
                    <a:lnTo>
                      <a:pt x="188" y="114"/>
                    </a:lnTo>
                    <a:lnTo>
                      <a:pt x="184" y="110"/>
                    </a:lnTo>
                    <a:lnTo>
                      <a:pt x="182" y="106"/>
                    </a:lnTo>
                    <a:lnTo>
                      <a:pt x="180" y="102"/>
                    </a:lnTo>
                    <a:lnTo>
                      <a:pt x="176" y="96"/>
                    </a:lnTo>
                    <a:lnTo>
                      <a:pt x="174" y="92"/>
                    </a:lnTo>
                    <a:lnTo>
                      <a:pt x="170" y="86"/>
                    </a:lnTo>
                    <a:lnTo>
                      <a:pt x="168" y="82"/>
                    </a:lnTo>
                    <a:lnTo>
                      <a:pt x="168" y="72"/>
                    </a:lnTo>
                    <a:lnTo>
                      <a:pt x="166" y="68"/>
                    </a:lnTo>
                    <a:lnTo>
                      <a:pt x="164" y="64"/>
                    </a:lnTo>
                    <a:lnTo>
                      <a:pt x="160" y="60"/>
                    </a:lnTo>
                    <a:lnTo>
                      <a:pt x="158" y="56"/>
                    </a:lnTo>
                    <a:lnTo>
                      <a:pt x="154" y="54"/>
                    </a:lnTo>
                    <a:lnTo>
                      <a:pt x="152" y="50"/>
                    </a:lnTo>
                    <a:lnTo>
                      <a:pt x="148" y="48"/>
                    </a:lnTo>
                    <a:lnTo>
                      <a:pt x="142" y="42"/>
                    </a:lnTo>
                    <a:lnTo>
                      <a:pt x="138" y="38"/>
                    </a:lnTo>
                    <a:lnTo>
                      <a:pt x="136" y="34"/>
                    </a:lnTo>
                    <a:lnTo>
                      <a:pt x="126" y="24"/>
                    </a:lnTo>
                    <a:lnTo>
                      <a:pt x="124" y="20"/>
                    </a:lnTo>
                    <a:lnTo>
                      <a:pt x="118" y="16"/>
                    </a:lnTo>
                    <a:lnTo>
                      <a:pt x="114" y="14"/>
                    </a:lnTo>
                    <a:lnTo>
                      <a:pt x="108" y="8"/>
                    </a:lnTo>
                    <a:lnTo>
                      <a:pt x="104" y="6"/>
                    </a:lnTo>
                    <a:lnTo>
                      <a:pt x="102" y="2"/>
                    </a:lnTo>
                    <a:lnTo>
                      <a:pt x="94" y="0"/>
                    </a:lnTo>
                    <a:lnTo>
                      <a:pt x="90" y="0"/>
                    </a:lnTo>
                    <a:lnTo>
                      <a:pt x="82" y="0"/>
                    </a:lnTo>
                    <a:lnTo>
                      <a:pt x="78" y="0"/>
                    </a:lnTo>
                    <a:lnTo>
                      <a:pt x="74" y="0"/>
                    </a:lnTo>
                    <a:lnTo>
                      <a:pt x="70" y="0"/>
                    </a:lnTo>
                    <a:lnTo>
                      <a:pt x="66" y="0"/>
                    </a:lnTo>
                    <a:lnTo>
                      <a:pt x="64" y="4"/>
                    </a:lnTo>
                    <a:lnTo>
                      <a:pt x="60" y="6"/>
                    </a:lnTo>
                    <a:lnTo>
                      <a:pt x="56" y="8"/>
                    </a:lnTo>
                    <a:lnTo>
                      <a:pt x="52" y="10"/>
                    </a:lnTo>
                    <a:lnTo>
                      <a:pt x="50" y="14"/>
                    </a:lnTo>
                    <a:lnTo>
                      <a:pt x="46" y="16"/>
                    </a:lnTo>
                    <a:lnTo>
                      <a:pt x="42" y="18"/>
                    </a:lnTo>
                    <a:lnTo>
                      <a:pt x="40" y="22"/>
                    </a:lnTo>
                    <a:lnTo>
                      <a:pt x="36" y="24"/>
                    </a:lnTo>
                    <a:lnTo>
                      <a:pt x="32" y="28"/>
                    </a:lnTo>
                    <a:lnTo>
                      <a:pt x="26" y="34"/>
                    </a:lnTo>
                    <a:lnTo>
                      <a:pt x="22" y="36"/>
                    </a:lnTo>
                    <a:lnTo>
                      <a:pt x="20" y="40"/>
                    </a:lnTo>
                    <a:lnTo>
                      <a:pt x="16" y="44"/>
                    </a:lnTo>
                    <a:lnTo>
                      <a:pt x="14" y="48"/>
                    </a:lnTo>
                    <a:lnTo>
                      <a:pt x="12" y="52"/>
                    </a:lnTo>
                    <a:lnTo>
                      <a:pt x="8" y="54"/>
                    </a:lnTo>
                    <a:lnTo>
                      <a:pt x="6" y="58"/>
                    </a:lnTo>
                    <a:lnTo>
                      <a:pt x="4" y="62"/>
                    </a:lnTo>
                    <a:lnTo>
                      <a:pt x="4" y="66"/>
                    </a:lnTo>
                    <a:lnTo>
                      <a:pt x="2" y="70"/>
                    </a:lnTo>
                    <a:lnTo>
                      <a:pt x="2" y="74"/>
                    </a:lnTo>
                    <a:lnTo>
                      <a:pt x="0" y="80"/>
                    </a:lnTo>
                    <a:lnTo>
                      <a:pt x="0" y="84"/>
                    </a:lnTo>
                    <a:lnTo>
                      <a:pt x="0" y="90"/>
                    </a:lnTo>
                    <a:lnTo>
                      <a:pt x="2" y="94"/>
                    </a:lnTo>
                    <a:lnTo>
                      <a:pt x="4" y="98"/>
                    </a:lnTo>
                    <a:lnTo>
                      <a:pt x="6" y="102"/>
                    </a:lnTo>
                    <a:lnTo>
                      <a:pt x="10" y="104"/>
                    </a:lnTo>
                    <a:lnTo>
                      <a:pt x="14" y="110"/>
                    </a:lnTo>
                    <a:lnTo>
                      <a:pt x="14" y="114"/>
                    </a:lnTo>
                    <a:lnTo>
                      <a:pt x="16" y="118"/>
                    </a:lnTo>
                    <a:lnTo>
                      <a:pt x="20" y="120"/>
                    </a:lnTo>
                    <a:lnTo>
                      <a:pt x="22" y="124"/>
                    </a:lnTo>
                    <a:lnTo>
                      <a:pt x="26" y="128"/>
                    </a:lnTo>
                    <a:lnTo>
                      <a:pt x="34" y="134"/>
                    </a:lnTo>
                    <a:lnTo>
                      <a:pt x="38" y="136"/>
                    </a:lnTo>
                    <a:lnTo>
                      <a:pt x="42" y="138"/>
                    </a:lnTo>
                    <a:lnTo>
                      <a:pt x="46" y="140"/>
                    </a:lnTo>
                    <a:lnTo>
                      <a:pt x="50" y="142"/>
                    </a:lnTo>
                    <a:lnTo>
                      <a:pt x="56" y="146"/>
                    </a:lnTo>
                    <a:lnTo>
                      <a:pt x="60" y="148"/>
                    </a:lnTo>
                    <a:lnTo>
                      <a:pt x="68" y="150"/>
                    </a:lnTo>
                    <a:lnTo>
                      <a:pt x="72" y="150"/>
                    </a:lnTo>
                    <a:lnTo>
                      <a:pt x="76" y="152"/>
                    </a:lnTo>
                    <a:lnTo>
                      <a:pt x="80" y="154"/>
                    </a:lnTo>
                    <a:lnTo>
                      <a:pt x="84" y="158"/>
                    </a:lnTo>
                    <a:lnTo>
                      <a:pt x="88" y="160"/>
                    </a:lnTo>
                    <a:lnTo>
                      <a:pt x="96" y="164"/>
                    </a:lnTo>
                    <a:lnTo>
                      <a:pt x="100" y="166"/>
                    </a:lnTo>
                    <a:lnTo>
                      <a:pt x="104" y="166"/>
                    </a:lnTo>
                    <a:lnTo>
                      <a:pt x="108" y="168"/>
                    </a:lnTo>
                    <a:lnTo>
                      <a:pt x="114" y="170"/>
                    </a:lnTo>
                    <a:lnTo>
                      <a:pt x="118" y="170"/>
                    </a:lnTo>
                    <a:lnTo>
                      <a:pt x="122" y="172"/>
                    </a:lnTo>
                    <a:lnTo>
                      <a:pt x="130" y="172"/>
                    </a:lnTo>
                    <a:lnTo>
                      <a:pt x="134" y="172"/>
                    </a:lnTo>
                    <a:lnTo>
                      <a:pt x="138" y="172"/>
                    </a:lnTo>
                    <a:lnTo>
                      <a:pt x="146" y="174"/>
                    </a:lnTo>
                    <a:lnTo>
                      <a:pt x="150" y="176"/>
                    </a:lnTo>
                    <a:lnTo>
                      <a:pt x="152" y="180"/>
                    </a:lnTo>
                    <a:lnTo>
                      <a:pt x="154" y="184"/>
                    </a:lnTo>
                    <a:lnTo>
                      <a:pt x="158" y="184"/>
                    </a:lnTo>
                    <a:lnTo>
                      <a:pt x="162" y="186"/>
                    </a:lnTo>
                    <a:lnTo>
                      <a:pt x="168" y="186"/>
                    </a:lnTo>
                    <a:lnTo>
                      <a:pt x="172" y="188"/>
                    </a:lnTo>
                    <a:lnTo>
                      <a:pt x="176" y="188"/>
                    </a:lnTo>
                    <a:lnTo>
                      <a:pt x="182" y="188"/>
                    </a:lnTo>
                    <a:lnTo>
                      <a:pt x="186" y="186"/>
                    </a:lnTo>
                    <a:lnTo>
                      <a:pt x="192" y="182"/>
                    </a:lnTo>
                    <a:lnTo>
                      <a:pt x="192" y="178"/>
                    </a:lnTo>
                    <a:lnTo>
                      <a:pt x="192" y="178"/>
                    </a:lnTo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" name="Google Shape;21;p3"/>
              <p:cNvSpPr/>
              <p:nvPr/>
            </p:nvSpPr>
            <p:spPr>
              <a:xfrm>
                <a:off x="406400" y="438150"/>
                <a:ext cx="169862" cy="150812"/>
              </a:xfrm>
              <a:custGeom>
                <a:rect b="b" l="l" r="r" t="t"/>
                <a:pathLst>
                  <a:path extrusionOk="0" h="94" w="106">
                    <a:moveTo>
                      <a:pt x="40" y="92"/>
                    </a:moveTo>
                    <a:lnTo>
                      <a:pt x="48" y="92"/>
                    </a:lnTo>
                    <a:lnTo>
                      <a:pt x="52" y="92"/>
                    </a:lnTo>
                    <a:lnTo>
                      <a:pt x="56" y="92"/>
                    </a:lnTo>
                    <a:lnTo>
                      <a:pt x="60" y="92"/>
                    </a:lnTo>
                    <a:lnTo>
                      <a:pt x="64" y="90"/>
                    </a:lnTo>
                    <a:lnTo>
                      <a:pt x="68" y="90"/>
                    </a:lnTo>
                    <a:lnTo>
                      <a:pt x="72" y="90"/>
                    </a:lnTo>
                    <a:lnTo>
                      <a:pt x="76" y="90"/>
                    </a:lnTo>
                    <a:lnTo>
                      <a:pt x="80" y="90"/>
                    </a:lnTo>
                    <a:lnTo>
                      <a:pt x="84" y="88"/>
                    </a:lnTo>
                    <a:lnTo>
                      <a:pt x="88" y="88"/>
                    </a:lnTo>
                    <a:lnTo>
                      <a:pt x="92" y="88"/>
                    </a:lnTo>
                    <a:lnTo>
                      <a:pt x="96" y="88"/>
                    </a:lnTo>
                    <a:lnTo>
                      <a:pt x="100" y="86"/>
                    </a:lnTo>
                    <a:lnTo>
                      <a:pt x="104" y="84"/>
                    </a:lnTo>
                    <a:lnTo>
                      <a:pt x="106" y="80"/>
                    </a:lnTo>
                    <a:lnTo>
                      <a:pt x="106" y="76"/>
                    </a:lnTo>
                    <a:lnTo>
                      <a:pt x="106" y="72"/>
                    </a:lnTo>
                    <a:lnTo>
                      <a:pt x="106" y="68"/>
                    </a:lnTo>
                    <a:lnTo>
                      <a:pt x="104" y="64"/>
                    </a:lnTo>
                    <a:lnTo>
                      <a:pt x="104" y="60"/>
                    </a:lnTo>
                    <a:lnTo>
                      <a:pt x="104" y="56"/>
                    </a:lnTo>
                    <a:lnTo>
                      <a:pt x="100" y="54"/>
                    </a:lnTo>
                    <a:lnTo>
                      <a:pt x="98" y="50"/>
                    </a:lnTo>
                    <a:lnTo>
                      <a:pt x="96" y="44"/>
                    </a:lnTo>
                    <a:lnTo>
                      <a:pt x="92" y="42"/>
                    </a:lnTo>
                    <a:lnTo>
                      <a:pt x="90" y="38"/>
                    </a:lnTo>
                    <a:lnTo>
                      <a:pt x="76" y="26"/>
                    </a:lnTo>
                    <a:lnTo>
                      <a:pt x="72" y="22"/>
                    </a:lnTo>
                    <a:lnTo>
                      <a:pt x="68" y="20"/>
                    </a:lnTo>
                    <a:lnTo>
                      <a:pt x="64" y="18"/>
                    </a:lnTo>
                    <a:lnTo>
                      <a:pt x="62" y="14"/>
                    </a:lnTo>
                    <a:lnTo>
                      <a:pt x="56" y="10"/>
                    </a:lnTo>
                    <a:lnTo>
                      <a:pt x="52" y="8"/>
                    </a:lnTo>
                    <a:lnTo>
                      <a:pt x="48" y="4"/>
                    </a:lnTo>
                    <a:lnTo>
                      <a:pt x="42" y="2"/>
                    </a:lnTo>
                    <a:lnTo>
                      <a:pt x="38" y="0"/>
                    </a:lnTo>
                    <a:lnTo>
                      <a:pt x="34" y="0"/>
                    </a:lnTo>
                    <a:lnTo>
                      <a:pt x="30" y="0"/>
                    </a:lnTo>
                    <a:lnTo>
                      <a:pt x="26" y="0"/>
                    </a:lnTo>
                    <a:lnTo>
                      <a:pt x="20" y="2"/>
                    </a:lnTo>
                    <a:lnTo>
                      <a:pt x="16" y="2"/>
                    </a:lnTo>
                    <a:lnTo>
                      <a:pt x="12" y="4"/>
                    </a:lnTo>
                    <a:lnTo>
                      <a:pt x="10" y="8"/>
                    </a:lnTo>
                    <a:lnTo>
                      <a:pt x="6" y="12"/>
                    </a:lnTo>
                    <a:lnTo>
                      <a:pt x="6" y="16"/>
                    </a:lnTo>
                    <a:lnTo>
                      <a:pt x="4" y="20"/>
                    </a:lnTo>
                    <a:lnTo>
                      <a:pt x="2" y="24"/>
                    </a:lnTo>
                    <a:lnTo>
                      <a:pt x="0" y="28"/>
                    </a:lnTo>
                    <a:lnTo>
                      <a:pt x="0" y="34"/>
                    </a:lnTo>
                    <a:lnTo>
                      <a:pt x="0" y="38"/>
                    </a:lnTo>
                    <a:lnTo>
                      <a:pt x="0" y="42"/>
                    </a:lnTo>
                    <a:lnTo>
                      <a:pt x="0" y="50"/>
                    </a:lnTo>
                    <a:lnTo>
                      <a:pt x="0" y="54"/>
                    </a:lnTo>
                    <a:lnTo>
                      <a:pt x="2" y="60"/>
                    </a:lnTo>
                    <a:lnTo>
                      <a:pt x="2" y="64"/>
                    </a:lnTo>
                    <a:lnTo>
                      <a:pt x="2" y="68"/>
                    </a:lnTo>
                    <a:lnTo>
                      <a:pt x="4" y="72"/>
                    </a:lnTo>
                    <a:lnTo>
                      <a:pt x="8" y="72"/>
                    </a:lnTo>
                    <a:lnTo>
                      <a:pt x="12" y="74"/>
                    </a:lnTo>
                    <a:lnTo>
                      <a:pt x="16" y="76"/>
                    </a:lnTo>
                    <a:lnTo>
                      <a:pt x="20" y="80"/>
                    </a:lnTo>
                    <a:lnTo>
                      <a:pt x="22" y="84"/>
                    </a:lnTo>
                    <a:lnTo>
                      <a:pt x="26" y="86"/>
                    </a:lnTo>
                    <a:lnTo>
                      <a:pt x="30" y="88"/>
                    </a:lnTo>
                    <a:lnTo>
                      <a:pt x="34" y="90"/>
                    </a:lnTo>
                    <a:lnTo>
                      <a:pt x="40" y="94"/>
                    </a:lnTo>
                    <a:lnTo>
                      <a:pt x="44" y="94"/>
                    </a:lnTo>
                    <a:lnTo>
                      <a:pt x="48" y="94"/>
                    </a:lnTo>
                    <a:lnTo>
                      <a:pt x="52" y="94"/>
                    </a:lnTo>
                    <a:lnTo>
                      <a:pt x="56" y="94"/>
                    </a:lnTo>
                    <a:lnTo>
                      <a:pt x="60" y="94"/>
                    </a:lnTo>
                    <a:lnTo>
                      <a:pt x="66" y="94"/>
                    </a:lnTo>
                    <a:lnTo>
                      <a:pt x="70" y="94"/>
                    </a:lnTo>
                    <a:lnTo>
                      <a:pt x="74" y="94"/>
                    </a:lnTo>
                    <a:lnTo>
                      <a:pt x="78" y="92"/>
                    </a:lnTo>
                    <a:lnTo>
                      <a:pt x="82" y="90"/>
                    </a:lnTo>
                    <a:lnTo>
                      <a:pt x="84" y="88"/>
                    </a:lnTo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" name="Google Shape;22;p3"/>
              <p:cNvSpPr/>
              <p:nvPr/>
            </p:nvSpPr>
            <p:spPr>
              <a:xfrm>
                <a:off x="0" y="469900"/>
                <a:ext cx="252412" cy="179387"/>
              </a:xfrm>
              <a:custGeom>
                <a:rect b="b" l="l" r="r" t="t"/>
                <a:pathLst>
                  <a:path extrusionOk="0" h="112" w="158">
                    <a:moveTo>
                      <a:pt x="156" y="98"/>
                    </a:moveTo>
                    <a:lnTo>
                      <a:pt x="148" y="96"/>
                    </a:lnTo>
                    <a:lnTo>
                      <a:pt x="152" y="94"/>
                    </a:lnTo>
                    <a:lnTo>
                      <a:pt x="152" y="90"/>
                    </a:lnTo>
                    <a:lnTo>
                      <a:pt x="150" y="86"/>
                    </a:lnTo>
                    <a:lnTo>
                      <a:pt x="148" y="82"/>
                    </a:lnTo>
                    <a:lnTo>
                      <a:pt x="144" y="80"/>
                    </a:lnTo>
                    <a:lnTo>
                      <a:pt x="142" y="76"/>
                    </a:lnTo>
                    <a:lnTo>
                      <a:pt x="138" y="74"/>
                    </a:lnTo>
                    <a:lnTo>
                      <a:pt x="134" y="72"/>
                    </a:lnTo>
                    <a:lnTo>
                      <a:pt x="130" y="66"/>
                    </a:lnTo>
                    <a:lnTo>
                      <a:pt x="128" y="62"/>
                    </a:lnTo>
                    <a:lnTo>
                      <a:pt x="126" y="58"/>
                    </a:lnTo>
                    <a:lnTo>
                      <a:pt x="122" y="54"/>
                    </a:lnTo>
                    <a:lnTo>
                      <a:pt x="118" y="52"/>
                    </a:lnTo>
                    <a:lnTo>
                      <a:pt x="116" y="48"/>
                    </a:lnTo>
                    <a:lnTo>
                      <a:pt x="112" y="44"/>
                    </a:lnTo>
                    <a:lnTo>
                      <a:pt x="108" y="42"/>
                    </a:lnTo>
                    <a:lnTo>
                      <a:pt x="104" y="38"/>
                    </a:lnTo>
                    <a:lnTo>
                      <a:pt x="102" y="34"/>
                    </a:lnTo>
                    <a:lnTo>
                      <a:pt x="98" y="32"/>
                    </a:lnTo>
                    <a:lnTo>
                      <a:pt x="88" y="24"/>
                    </a:lnTo>
                    <a:lnTo>
                      <a:pt x="86" y="20"/>
                    </a:lnTo>
                    <a:lnTo>
                      <a:pt x="80" y="16"/>
                    </a:lnTo>
                    <a:lnTo>
                      <a:pt x="76" y="14"/>
                    </a:lnTo>
                    <a:lnTo>
                      <a:pt x="72" y="10"/>
                    </a:lnTo>
                    <a:lnTo>
                      <a:pt x="68" y="8"/>
                    </a:lnTo>
                    <a:lnTo>
                      <a:pt x="62" y="4"/>
                    </a:lnTo>
                    <a:lnTo>
                      <a:pt x="58" y="2"/>
                    </a:lnTo>
                    <a:lnTo>
                      <a:pt x="50" y="0"/>
                    </a:lnTo>
                    <a:lnTo>
                      <a:pt x="46" y="0"/>
                    </a:lnTo>
                    <a:lnTo>
                      <a:pt x="42" y="0"/>
                    </a:lnTo>
                    <a:lnTo>
                      <a:pt x="38" y="0"/>
                    </a:lnTo>
                    <a:lnTo>
                      <a:pt x="34" y="4"/>
                    </a:lnTo>
                    <a:lnTo>
                      <a:pt x="30" y="8"/>
                    </a:lnTo>
                    <a:lnTo>
                      <a:pt x="28" y="12"/>
                    </a:lnTo>
                    <a:lnTo>
                      <a:pt x="24" y="14"/>
                    </a:lnTo>
                    <a:lnTo>
                      <a:pt x="22" y="18"/>
                    </a:lnTo>
                    <a:lnTo>
                      <a:pt x="18" y="20"/>
                    </a:lnTo>
                    <a:lnTo>
                      <a:pt x="14" y="24"/>
                    </a:lnTo>
                    <a:lnTo>
                      <a:pt x="12" y="28"/>
                    </a:lnTo>
                    <a:lnTo>
                      <a:pt x="10" y="32"/>
                    </a:lnTo>
                    <a:lnTo>
                      <a:pt x="8" y="36"/>
                    </a:lnTo>
                    <a:lnTo>
                      <a:pt x="4" y="40"/>
                    </a:lnTo>
                    <a:lnTo>
                      <a:pt x="2" y="44"/>
                    </a:lnTo>
                    <a:lnTo>
                      <a:pt x="0" y="48"/>
                    </a:lnTo>
                    <a:lnTo>
                      <a:pt x="0" y="52"/>
                    </a:lnTo>
                    <a:lnTo>
                      <a:pt x="0" y="56"/>
                    </a:lnTo>
                    <a:lnTo>
                      <a:pt x="0" y="60"/>
                    </a:lnTo>
                    <a:lnTo>
                      <a:pt x="0" y="64"/>
                    </a:lnTo>
                    <a:lnTo>
                      <a:pt x="0" y="68"/>
                    </a:lnTo>
                    <a:lnTo>
                      <a:pt x="0" y="72"/>
                    </a:lnTo>
                    <a:lnTo>
                      <a:pt x="0" y="76"/>
                    </a:lnTo>
                    <a:lnTo>
                      <a:pt x="4" y="78"/>
                    </a:lnTo>
                    <a:lnTo>
                      <a:pt x="8" y="82"/>
                    </a:lnTo>
                    <a:lnTo>
                      <a:pt x="12" y="86"/>
                    </a:lnTo>
                    <a:lnTo>
                      <a:pt x="16" y="86"/>
                    </a:lnTo>
                    <a:lnTo>
                      <a:pt x="20" y="90"/>
                    </a:lnTo>
                    <a:lnTo>
                      <a:pt x="26" y="92"/>
                    </a:lnTo>
                    <a:lnTo>
                      <a:pt x="30" y="92"/>
                    </a:lnTo>
                    <a:lnTo>
                      <a:pt x="34" y="92"/>
                    </a:lnTo>
                    <a:lnTo>
                      <a:pt x="36" y="96"/>
                    </a:lnTo>
                    <a:lnTo>
                      <a:pt x="40" y="98"/>
                    </a:lnTo>
                    <a:lnTo>
                      <a:pt x="42" y="102"/>
                    </a:lnTo>
                    <a:lnTo>
                      <a:pt x="44" y="106"/>
                    </a:lnTo>
                    <a:lnTo>
                      <a:pt x="48" y="108"/>
                    </a:lnTo>
                    <a:lnTo>
                      <a:pt x="52" y="108"/>
                    </a:lnTo>
                    <a:lnTo>
                      <a:pt x="56" y="108"/>
                    </a:lnTo>
                    <a:lnTo>
                      <a:pt x="60" y="108"/>
                    </a:lnTo>
                    <a:lnTo>
                      <a:pt x="64" y="110"/>
                    </a:lnTo>
                    <a:lnTo>
                      <a:pt x="68" y="110"/>
                    </a:lnTo>
                    <a:lnTo>
                      <a:pt x="72" y="110"/>
                    </a:lnTo>
                    <a:lnTo>
                      <a:pt x="76" y="110"/>
                    </a:lnTo>
                    <a:lnTo>
                      <a:pt x="82" y="110"/>
                    </a:lnTo>
                    <a:lnTo>
                      <a:pt x="86" y="110"/>
                    </a:lnTo>
                    <a:lnTo>
                      <a:pt x="92" y="108"/>
                    </a:lnTo>
                    <a:lnTo>
                      <a:pt x="96" y="108"/>
                    </a:lnTo>
                    <a:lnTo>
                      <a:pt x="102" y="108"/>
                    </a:lnTo>
                    <a:lnTo>
                      <a:pt x="106" y="108"/>
                    </a:lnTo>
                    <a:lnTo>
                      <a:pt x="114" y="110"/>
                    </a:lnTo>
                    <a:lnTo>
                      <a:pt x="118" y="110"/>
                    </a:lnTo>
                    <a:lnTo>
                      <a:pt x="124" y="110"/>
                    </a:lnTo>
                    <a:lnTo>
                      <a:pt x="128" y="110"/>
                    </a:lnTo>
                    <a:lnTo>
                      <a:pt x="132" y="110"/>
                    </a:lnTo>
                    <a:lnTo>
                      <a:pt x="136" y="110"/>
                    </a:lnTo>
                    <a:lnTo>
                      <a:pt x="142" y="110"/>
                    </a:lnTo>
                    <a:lnTo>
                      <a:pt x="146" y="112"/>
                    </a:lnTo>
                    <a:lnTo>
                      <a:pt x="150" y="112"/>
                    </a:lnTo>
                    <a:lnTo>
                      <a:pt x="154" y="110"/>
                    </a:lnTo>
                    <a:lnTo>
                      <a:pt x="158" y="110"/>
                    </a:lnTo>
                    <a:lnTo>
                      <a:pt x="158" y="106"/>
                    </a:lnTo>
                    <a:lnTo>
                      <a:pt x="158" y="102"/>
                    </a:lnTo>
                    <a:lnTo>
                      <a:pt x="156" y="98"/>
                    </a:lnTo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" name="Google Shape;23;p3"/>
              <p:cNvSpPr/>
              <p:nvPr/>
            </p:nvSpPr>
            <p:spPr>
              <a:xfrm>
                <a:off x="409575" y="441325"/>
                <a:ext cx="160337" cy="138112"/>
              </a:xfrm>
              <a:custGeom>
                <a:rect b="b" l="l" r="r" t="t"/>
                <a:pathLst>
                  <a:path extrusionOk="0" h="86" w="100">
                    <a:moveTo>
                      <a:pt x="46" y="86"/>
                    </a:moveTo>
                    <a:lnTo>
                      <a:pt x="50" y="86"/>
                    </a:lnTo>
                    <a:lnTo>
                      <a:pt x="54" y="86"/>
                    </a:lnTo>
                    <a:lnTo>
                      <a:pt x="58" y="84"/>
                    </a:lnTo>
                    <a:lnTo>
                      <a:pt x="64" y="82"/>
                    </a:lnTo>
                    <a:lnTo>
                      <a:pt x="68" y="82"/>
                    </a:lnTo>
                    <a:lnTo>
                      <a:pt x="74" y="82"/>
                    </a:lnTo>
                    <a:lnTo>
                      <a:pt x="78" y="82"/>
                    </a:lnTo>
                    <a:lnTo>
                      <a:pt x="84" y="80"/>
                    </a:lnTo>
                    <a:lnTo>
                      <a:pt x="88" y="80"/>
                    </a:lnTo>
                    <a:lnTo>
                      <a:pt x="92" y="80"/>
                    </a:lnTo>
                    <a:lnTo>
                      <a:pt x="96" y="78"/>
                    </a:lnTo>
                    <a:lnTo>
                      <a:pt x="98" y="74"/>
                    </a:lnTo>
                    <a:lnTo>
                      <a:pt x="100" y="70"/>
                    </a:lnTo>
                    <a:lnTo>
                      <a:pt x="100" y="66"/>
                    </a:lnTo>
                    <a:lnTo>
                      <a:pt x="100" y="62"/>
                    </a:lnTo>
                    <a:lnTo>
                      <a:pt x="100" y="58"/>
                    </a:lnTo>
                    <a:lnTo>
                      <a:pt x="96" y="52"/>
                    </a:lnTo>
                    <a:lnTo>
                      <a:pt x="92" y="48"/>
                    </a:lnTo>
                    <a:lnTo>
                      <a:pt x="90" y="44"/>
                    </a:lnTo>
                    <a:lnTo>
                      <a:pt x="86" y="42"/>
                    </a:lnTo>
                    <a:lnTo>
                      <a:pt x="82" y="40"/>
                    </a:lnTo>
                    <a:lnTo>
                      <a:pt x="80" y="36"/>
                    </a:lnTo>
                    <a:lnTo>
                      <a:pt x="74" y="34"/>
                    </a:lnTo>
                    <a:lnTo>
                      <a:pt x="70" y="28"/>
                    </a:lnTo>
                    <a:lnTo>
                      <a:pt x="66" y="26"/>
                    </a:lnTo>
                    <a:lnTo>
                      <a:pt x="64" y="22"/>
                    </a:lnTo>
                    <a:lnTo>
                      <a:pt x="58" y="18"/>
                    </a:lnTo>
                    <a:lnTo>
                      <a:pt x="54" y="16"/>
                    </a:lnTo>
                    <a:lnTo>
                      <a:pt x="52" y="12"/>
                    </a:lnTo>
                    <a:lnTo>
                      <a:pt x="48" y="10"/>
                    </a:lnTo>
                    <a:lnTo>
                      <a:pt x="44" y="8"/>
                    </a:lnTo>
                    <a:lnTo>
                      <a:pt x="40" y="6"/>
                    </a:lnTo>
                    <a:lnTo>
                      <a:pt x="34" y="2"/>
                    </a:lnTo>
                    <a:lnTo>
                      <a:pt x="30" y="0"/>
                    </a:lnTo>
                    <a:lnTo>
                      <a:pt x="26" y="0"/>
                    </a:lnTo>
                    <a:lnTo>
                      <a:pt x="22" y="0"/>
                    </a:lnTo>
                    <a:lnTo>
                      <a:pt x="18" y="0"/>
                    </a:lnTo>
                    <a:lnTo>
                      <a:pt x="16" y="4"/>
                    </a:lnTo>
                    <a:lnTo>
                      <a:pt x="12" y="6"/>
                    </a:lnTo>
                    <a:lnTo>
                      <a:pt x="10" y="10"/>
                    </a:lnTo>
                    <a:lnTo>
                      <a:pt x="6" y="12"/>
                    </a:lnTo>
                    <a:lnTo>
                      <a:pt x="4" y="16"/>
                    </a:lnTo>
                    <a:lnTo>
                      <a:pt x="4" y="20"/>
                    </a:lnTo>
                    <a:lnTo>
                      <a:pt x="2" y="24"/>
                    </a:lnTo>
                    <a:lnTo>
                      <a:pt x="2" y="28"/>
                    </a:lnTo>
                    <a:lnTo>
                      <a:pt x="0" y="34"/>
                    </a:lnTo>
                    <a:lnTo>
                      <a:pt x="0" y="38"/>
                    </a:lnTo>
                    <a:lnTo>
                      <a:pt x="0" y="46"/>
                    </a:lnTo>
                    <a:lnTo>
                      <a:pt x="0" y="50"/>
                    </a:lnTo>
                    <a:lnTo>
                      <a:pt x="0" y="54"/>
                    </a:lnTo>
                    <a:lnTo>
                      <a:pt x="2" y="58"/>
                    </a:lnTo>
                    <a:lnTo>
                      <a:pt x="2" y="62"/>
                    </a:lnTo>
                    <a:lnTo>
                      <a:pt x="6" y="62"/>
                    </a:lnTo>
                    <a:lnTo>
                      <a:pt x="10" y="62"/>
                    </a:lnTo>
                    <a:lnTo>
                      <a:pt x="12" y="66"/>
                    </a:lnTo>
                    <a:lnTo>
                      <a:pt x="14" y="70"/>
                    </a:lnTo>
                    <a:lnTo>
                      <a:pt x="18" y="74"/>
                    </a:lnTo>
                    <a:lnTo>
                      <a:pt x="22" y="76"/>
                    </a:lnTo>
                    <a:lnTo>
                      <a:pt x="26" y="78"/>
                    </a:lnTo>
                    <a:lnTo>
                      <a:pt x="30" y="82"/>
                    </a:lnTo>
                    <a:lnTo>
                      <a:pt x="34" y="84"/>
                    </a:lnTo>
                    <a:lnTo>
                      <a:pt x="38" y="86"/>
                    </a:lnTo>
                    <a:lnTo>
                      <a:pt x="46" y="86"/>
                    </a:lnTo>
                    <a:lnTo>
                      <a:pt x="50" y="86"/>
                    </a:lnTo>
                    <a:lnTo>
                      <a:pt x="54" y="86"/>
                    </a:lnTo>
                    <a:lnTo>
                      <a:pt x="58" y="84"/>
                    </a:lnTo>
                    <a:lnTo>
                      <a:pt x="62" y="84"/>
                    </a:lnTo>
                    <a:lnTo>
                      <a:pt x="68" y="80"/>
                    </a:lnTo>
                    <a:lnTo>
                      <a:pt x="72" y="80"/>
                    </a:lnTo>
                    <a:lnTo>
                      <a:pt x="76" y="82"/>
                    </a:lnTo>
                    <a:lnTo>
                      <a:pt x="78" y="82"/>
                    </a:lnTo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" name="Google Shape;24;p3"/>
              <p:cNvSpPr/>
              <p:nvPr/>
            </p:nvSpPr>
            <p:spPr>
              <a:xfrm>
                <a:off x="381000" y="1000125"/>
                <a:ext cx="103187" cy="119062"/>
              </a:xfrm>
              <a:custGeom>
                <a:rect b="b" l="l" r="r" t="t"/>
                <a:pathLst>
                  <a:path extrusionOk="0" h="74" w="64">
                    <a:moveTo>
                      <a:pt x="18" y="0"/>
                    </a:moveTo>
                    <a:lnTo>
                      <a:pt x="22" y="0"/>
                    </a:lnTo>
                    <a:lnTo>
                      <a:pt x="26" y="2"/>
                    </a:lnTo>
                    <a:lnTo>
                      <a:pt x="30" y="2"/>
                    </a:lnTo>
                    <a:lnTo>
                      <a:pt x="34" y="4"/>
                    </a:lnTo>
                    <a:lnTo>
                      <a:pt x="36" y="8"/>
                    </a:lnTo>
                    <a:lnTo>
                      <a:pt x="38" y="12"/>
                    </a:lnTo>
                    <a:lnTo>
                      <a:pt x="42" y="14"/>
                    </a:lnTo>
                    <a:lnTo>
                      <a:pt x="46" y="18"/>
                    </a:lnTo>
                    <a:lnTo>
                      <a:pt x="48" y="22"/>
                    </a:lnTo>
                    <a:lnTo>
                      <a:pt x="52" y="24"/>
                    </a:lnTo>
                    <a:lnTo>
                      <a:pt x="54" y="28"/>
                    </a:lnTo>
                    <a:lnTo>
                      <a:pt x="56" y="32"/>
                    </a:lnTo>
                    <a:lnTo>
                      <a:pt x="60" y="34"/>
                    </a:lnTo>
                    <a:lnTo>
                      <a:pt x="62" y="38"/>
                    </a:lnTo>
                    <a:lnTo>
                      <a:pt x="64" y="42"/>
                    </a:lnTo>
                    <a:lnTo>
                      <a:pt x="64" y="46"/>
                    </a:lnTo>
                    <a:lnTo>
                      <a:pt x="64" y="50"/>
                    </a:lnTo>
                    <a:lnTo>
                      <a:pt x="58" y="50"/>
                    </a:lnTo>
                    <a:lnTo>
                      <a:pt x="54" y="52"/>
                    </a:lnTo>
                    <a:lnTo>
                      <a:pt x="50" y="54"/>
                    </a:lnTo>
                    <a:lnTo>
                      <a:pt x="50" y="58"/>
                    </a:lnTo>
                    <a:lnTo>
                      <a:pt x="46" y="62"/>
                    </a:lnTo>
                    <a:lnTo>
                      <a:pt x="44" y="66"/>
                    </a:lnTo>
                    <a:lnTo>
                      <a:pt x="42" y="70"/>
                    </a:lnTo>
                    <a:lnTo>
                      <a:pt x="38" y="72"/>
                    </a:lnTo>
                    <a:lnTo>
                      <a:pt x="34" y="74"/>
                    </a:lnTo>
                    <a:lnTo>
                      <a:pt x="30" y="74"/>
                    </a:lnTo>
                    <a:lnTo>
                      <a:pt x="26" y="74"/>
                    </a:lnTo>
                    <a:lnTo>
                      <a:pt x="22" y="74"/>
                    </a:lnTo>
                    <a:lnTo>
                      <a:pt x="18" y="74"/>
                    </a:lnTo>
                    <a:lnTo>
                      <a:pt x="14" y="72"/>
                    </a:lnTo>
                    <a:lnTo>
                      <a:pt x="10" y="68"/>
                    </a:lnTo>
                    <a:lnTo>
                      <a:pt x="6" y="66"/>
                    </a:lnTo>
                    <a:lnTo>
                      <a:pt x="2" y="64"/>
                    </a:lnTo>
                    <a:lnTo>
                      <a:pt x="0" y="60"/>
                    </a:lnTo>
                    <a:lnTo>
                      <a:pt x="0" y="54"/>
                    </a:lnTo>
                    <a:lnTo>
                      <a:pt x="0" y="50"/>
                    </a:lnTo>
                    <a:lnTo>
                      <a:pt x="0" y="46"/>
                    </a:lnTo>
                    <a:lnTo>
                      <a:pt x="0" y="42"/>
                    </a:lnTo>
                    <a:lnTo>
                      <a:pt x="0" y="36"/>
                    </a:lnTo>
                    <a:lnTo>
                      <a:pt x="0" y="32"/>
                    </a:lnTo>
                    <a:lnTo>
                      <a:pt x="0" y="28"/>
                    </a:lnTo>
                    <a:lnTo>
                      <a:pt x="0" y="24"/>
                    </a:lnTo>
                    <a:lnTo>
                      <a:pt x="4" y="22"/>
                    </a:lnTo>
                    <a:lnTo>
                      <a:pt x="10" y="20"/>
                    </a:lnTo>
                    <a:lnTo>
                      <a:pt x="12" y="16"/>
                    </a:lnTo>
                    <a:lnTo>
                      <a:pt x="14" y="12"/>
                    </a:lnTo>
                    <a:lnTo>
                      <a:pt x="16" y="8"/>
                    </a:lnTo>
                    <a:lnTo>
                      <a:pt x="18" y="4"/>
                    </a:lnTo>
                    <a:lnTo>
                      <a:pt x="20" y="0"/>
                    </a:lnTo>
                    <a:lnTo>
                      <a:pt x="18" y="0"/>
                    </a:lnTo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" name="Google Shape;25;p3"/>
              <p:cNvSpPr/>
              <p:nvPr/>
            </p:nvSpPr>
            <p:spPr>
              <a:xfrm>
                <a:off x="536575" y="784225"/>
                <a:ext cx="214312" cy="249237"/>
              </a:xfrm>
              <a:custGeom>
                <a:rect b="b" l="l" r="r" t="t"/>
                <a:pathLst>
                  <a:path extrusionOk="0" h="156" w="134">
                    <a:moveTo>
                      <a:pt x="58" y="0"/>
                    </a:moveTo>
                    <a:lnTo>
                      <a:pt x="62" y="0"/>
                    </a:lnTo>
                    <a:lnTo>
                      <a:pt x="66" y="2"/>
                    </a:lnTo>
                    <a:lnTo>
                      <a:pt x="70" y="6"/>
                    </a:lnTo>
                    <a:lnTo>
                      <a:pt x="74" y="8"/>
                    </a:lnTo>
                    <a:lnTo>
                      <a:pt x="78" y="12"/>
                    </a:lnTo>
                    <a:lnTo>
                      <a:pt x="82" y="14"/>
                    </a:lnTo>
                    <a:lnTo>
                      <a:pt x="88" y="22"/>
                    </a:lnTo>
                    <a:lnTo>
                      <a:pt x="90" y="26"/>
                    </a:lnTo>
                    <a:lnTo>
                      <a:pt x="100" y="34"/>
                    </a:lnTo>
                    <a:lnTo>
                      <a:pt x="104" y="36"/>
                    </a:lnTo>
                    <a:lnTo>
                      <a:pt x="108" y="44"/>
                    </a:lnTo>
                    <a:lnTo>
                      <a:pt x="110" y="48"/>
                    </a:lnTo>
                    <a:lnTo>
                      <a:pt x="112" y="52"/>
                    </a:lnTo>
                    <a:lnTo>
                      <a:pt x="118" y="56"/>
                    </a:lnTo>
                    <a:lnTo>
                      <a:pt x="122" y="60"/>
                    </a:lnTo>
                    <a:lnTo>
                      <a:pt x="126" y="64"/>
                    </a:lnTo>
                    <a:lnTo>
                      <a:pt x="128" y="68"/>
                    </a:lnTo>
                    <a:lnTo>
                      <a:pt x="130" y="72"/>
                    </a:lnTo>
                    <a:lnTo>
                      <a:pt x="132" y="76"/>
                    </a:lnTo>
                    <a:lnTo>
                      <a:pt x="134" y="80"/>
                    </a:lnTo>
                    <a:lnTo>
                      <a:pt x="134" y="84"/>
                    </a:lnTo>
                    <a:lnTo>
                      <a:pt x="134" y="88"/>
                    </a:lnTo>
                    <a:lnTo>
                      <a:pt x="134" y="96"/>
                    </a:lnTo>
                    <a:lnTo>
                      <a:pt x="134" y="100"/>
                    </a:lnTo>
                    <a:lnTo>
                      <a:pt x="134" y="104"/>
                    </a:lnTo>
                    <a:lnTo>
                      <a:pt x="134" y="108"/>
                    </a:lnTo>
                    <a:lnTo>
                      <a:pt x="134" y="112"/>
                    </a:lnTo>
                    <a:lnTo>
                      <a:pt x="132" y="116"/>
                    </a:lnTo>
                    <a:lnTo>
                      <a:pt x="130" y="122"/>
                    </a:lnTo>
                    <a:lnTo>
                      <a:pt x="128" y="126"/>
                    </a:lnTo>
                    <a:lnTo>
                      <a:pt x="124" y="128"/>
                    </a:lnTo>
                    <a:lnTo>
                      <a:pt x="122" y="132"/>
                    </a:lnTo>
                    <a:lnTo>
                      <a:pt x="120" y="136"/>
                    </a:lnTo>
                    <a:lnTo>
                      <a:pt x="116" y="140"/>
                    </a:lnTo>
                    <a:lnTo>
                      <a:pt x="110" y="146"/>
                    </a:lnTo>
                    <a:lnTo>
                      <a:pt x="106" y="150"/>
                    </a:lnTo>
                    <a:lnTo>
                      <a:pt x="102" y="152"/>
                    </a:lnTo>
                    <a:lnTo>
                      <a:pt x="98" y="154"/>
                    </a:lnTo>
                    <a:lnTo>
                      <a:pt x="94" y="154"/>
                    </a:lnTo>
                    <a:lnTo>
                      <a:pt x="90" y="156"/>
                    </a:lnTo>
                    <a:lnTo>
                      <a:pt x="86" y="156"/>
                    </a:lnTo>
                    <a:lnTo>
                      <a:pt x="82" y="156"/>
                    </a:lnTo>
                    <a:lnTo>
                      <a:pt x="78" y="156"/>
                    </a:lnTo>
                    <a:lnTo>
                      <a:pt x="74" y="156"/>
                    </a:lnTo>
                    <a:lnTo>
                      <a:pt x="64" y="156"/>
                    </a:lnTo>
                    <a:lnTo>
                      <a:pt x="60" y="156"/>
                    </a:lnTo>
                    <a:lnTo>
                      <a:pt x="52" y="156"/>
                    </a:lnTo>
                    <a:lnTo>
                      <a:pt x="48" y="152"/>
                    </a:lnTo>
                    <a:lnTo>
                      <a:pt x="44" y="150"/>
                    </a:lnTo>
                    <a:lnTo>
                      <a:pt x="40" y="146"/>
                    </a:lnTo>
                    <a:lnTo>
                      <a:pt x="36" y="142"/>
                    </a:lnTo>
                    <a:lnTo>
                      <a:pt x="32" y="140"/>
                    </a:lnTo>
                    <a:lnTo>
                      <a:pt x="26" y="134"/>
                    </a:lnTo>
                    <a:lnTo>
                      <a:pt x="22" y="130"/>
                    </a:lnTo>
                    <a:lnTo>
                      <a:pt x="20" y="126"/>
                    </a:lnTo>
                    <a:lnTo>
                      <a:pt x="16" y="124"/>
                    </a:lnTo>
                    <a:lnTo>
                      <a:pt x="14" y="120"/>
                    </a:lnTo>
                    <a:lnTo>
                      <a:pt x="12" y="116"/>
                    </a:lnTo>
                    <a:lnTo>
                      <a:pt x="10" y="112"/>
                    </a:lnTo>
                    <a:lnTo>
                      <a:pt x="8" y="108"/>
                    </a:lnTo>
                    <a:lnTo>
                      <a:pt x="4" y="106"/>
                    </a:lnTo>
                    <a:lnTo>
                      <a:pt x="4" y="102"/>
                    </a:lnTo>
                    <a:lnTo>
                      <a:pt x="2" y="98"/>
                    </a:lnTo>
                    <a:lnTo>
                      <a:pt x="2" y="94"/>
                    </a:lnTo>
                    <a:lnTo>
                      <a:pt x="2" y="90"/>
                    </a:lnTo>
                    <a:lnTo>
                      <a:pt x="2" y="86"/>
                    </a:lnTo>
                    <a:lnTo>
                      <a:pt x="2" y="82"/>
                    </a:lnTo>
                    <a:lnTo>
                      <a:pt x="0" y="76"/>
                    </a:lnTo>
                    <a:lnTo>
                      <a:pt x="0" y="72"/>
                    </a:lnTo>
                    <a:lnTo>
                      <a:pt x="0" y="66"/>
                    </a:lnTo>
                    <a:lnTo>
                      <a:pt x="2" y="62"/>
                    </a:lnTo>
                    <a:lnTo>
                      <a:pt x="4" y="58"/>
                    </a:lnTo>
                    <a:lnTo>
                      <a:pt x="6" y="54"/>
                    </a:lnTo>
                    <a:lnTo>
                      <a:pt x="12" y="52"/>
                    </a:lnTo>
                    <a:lnTo>
                      <a:pt x="16" y="48"/>
                    </a:lnTo>
                    <a:lnTo>
                      <a:pt x="20" y="44"/>
                    </a:lnTo>
                    <a:lnTo>
                      <a:pt x="22" y="40"/>
                    </a:lnTo>
                    <a:lnTo>
                      <a:pt x="24" y="34"/>
                    </a:lnTo>
                    <a:lnTo>
                      <a:pt x="26" y="30"/>
                    </a:lnTo>
                    <a:lnTo>
                      <a:pt x="28" y="26"/>
                    </a:lnTo>
                    <a:lnTo>
                      <a:pt x="30" y="22"/>
                    </a:lnTo>
                    <a:lnTo>
                      <a:pt x="34" y="22"/>
                    </a:lnTo>
                    <a:lnTo>
                      <a:pt x="38" y="16"/>
                    </a:lnTo>
                    <a:lnTo>
                      <a:pt x="40" y="12"/>
                    </a:lnTo>
                    <a:lnTo>
                      <a:pt x="46" y="10"/>
                    </a:lnTo>
                    <a:lnTo>
                      <a:pt x="50" y="8"/>
                    </a:lnTo>
                    <a:lnTo>
                      <a:pt x="54" y="6"/>
                    </a:lnTo>
                    <a:lnTo>
                      <a:pt x="56" y="2"/>
                    </a:lnTo>
                    <a:lnTo>
                      <a:pt x="60" y="0"/>
                    </a:lnTo>
                    <a:lnTo>
                      <a:pt x="58" y="0"/>
                    </a:lnTo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" name="Google Shape;26;p3"/>
              <p:cNvSpPr/>
              <p:nvPr/>
            </p:nvSpPr>
            <p:spPr>
              <a:xfrm>
                <a:off x="606425" y="539750"/>
                <a:ext cx="46037" cy="33337"/>
              </a:xfrm>
              <a:custGeom>
                <a:rect b="b" l="l" r="r" t="t"/>
                <a:pathLst>
                  <a:path extrusionOk="0" h="20" w="28">
                    <a:moveTo>
                      <a:pt x="8" y="0"/>
                    </a:moveTo>
                    <a:lnTo>
                      <a:pt x="12" y="0"/>
                    </a:lnTo>
                    <a:lnTo>
                      <a:pt x="18" y="0"/>
                    </a:lnTo>
                    <a:lnTo>
                      <a:pt x="22" y="2"/>
                    </a:lnTo>
                    <a:lnTo>
                      <a:pt x="24" y="6"/>
                    </a:lnTo>
                    <a:lnTo>
                      <a:pt x="26" y="10"/>
                    </a:lnTo>
                    <a:lnTo>
                      <a:pt x="28" y="14"/>
                    </a:lnTo>
                    <a:lnTo>
                      <a:pt x="24" y="16"/>
                    </a:lnTo>
                    <a:lnTo>
                      <a:pt x="20" y="18"/>
                    </a:lnTo>
                    <a:lnTo>
                      <a:pt x="16" y="20"/>
                    </a:lnTo>
                    <a:lnTo>
                      <a:pt x="10" y="20"/>
                    </a:lnTo>
                    <a:lnTo>
                      <a:pt x="6" y="18"/>
                    </a:lnTo>
                    <a:lnTo>
                      <a:pt x="4" y="14"/>
                    </a:lnTo>
                    <a:lnTo>
                      <a:pt x="0" y="10"/>
                    </a:lnTo>
                    <a:lnTo>
                      <a:pt x="0" y="6"/>
                    </a:lnTo>
                    <a:lnTo>
                      <a:pt x="4" y="4"/>
                    </a:lnTo>
                    <a:lnTo>
                      <a:pt x="6" y="0"/>
                    </a:lnTo>
                    <a:lnTo>
                      <a:pt x="8" y="0"/>
                    </a:lnTo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7" name="Google Shape;27;p3"/>
              <p:cNvSpPr/>
              <p:nvPr/>
            </p:nvSpPr>
            <p:spPr>
              <a:xfrm>
                <a:off x="1022350" y="390525"/>
                <a:ext cx="185737" cy="119062"/>
              </a:xfrm>
              <a:custGeom>
                <a:rect b="b" l="l" r="r" t="t"/>
                <a:pathLst>
                  <a:path extrusionOk="0" h="74" w="116">
                    <a:moveTo>
                      <a:pt x="2" y="20"/>
                    </a:moveTo>
                    <a:lnTo>
                      <a:pt x="4" y="16"/>
                    </a:lnTo>
                    <a:lnTo>
                      <a:pt x="4" y="12"/>
                    </a:lnTo>
                    <a:lnTo>
                      <a:pt x="6" y="8"/>
                    </a:lnTo>
                    <a:lnTo>
                      <a:pt x="8" y="4"/>
                    </a:lnTo>
                    <a:lnTo>
                      <a:pt x="12" y="0"/>
                    </a:lnTo>
                    <a:lnTo>
                      <a:pt x="16" y="0"/>
                    </a:lnTo>
                    <a:lnTo>
                      <a:pt x="20" y="0"/>
                    </a:lnTo>
                    <a:lnTo>
                      <a:pt x="24" y="0"/>
                    </a:lnTo>
                    <a:lnTo>
                      <a:pt x="28" y="0"/>
                    </a:lnTo>
                    <a:lnTo>
                      <a:pt x="34" y="0"/>
                    </a:lnTo>
                    <a:lnTo>
                      <a:pt x="38" y="0"/>
                    </a:lnTo>
                    <a:lnTo>
                      <a:pt x="42" y="0"/>
                    </a:lnTo>
                    <a:lnTo>
                      <a:pt x="46" y="0"/>
                    </a:lnTo>
                    <a:lnTo>
                      <a:pt x="50" y="0"/>
                    </a:lnTo>
                    <a:lnTo>
                      <a:pt x="54" y="0"/>
                    </a:lnTo>
                    <a:lnTo>
                      <a:pt x="56" y="4"/>
                    </a:lnTo>
                    <a:lnTo>
                      <a:pt x="58" y="8"/>
                    </a:lnTo>
                    <a:lnTo>
                      <a:pt x="62" y="12"/>
                    </a:lnTo>
                    <a:lnTo>
                      <a:pt x="64" y="16"/>
                    </a:lnTo>
                    <a:lnTo>
                      <a:pt x="68" y="20"/>
                    </a:lnTo>
                    <a:lnTo>
                      <a:pt x="72" y="24"/>
                    </a:lnTo>
                    <a:lnTo>
                      <a:pt x="76" y="26"/>
                    </a:lnTo>
                    <a:lnTo>
                      <a:pt x="78" y="30"/>
                    </a:lnTo>
                    <a:lnTo>
                      <a:pt x="82" y="30"/>
                    </a:lnTo>
                    <a:lnTo>
                      <a:pt x="86" y="32"/>
                    </a:lnTo>
                    <a:lnTo>
                      <a:pt x="90" y="32"/>
                    </a:lnTo>
                    <a:lnTo>
                      <a:pt x="94" y="32"/>
                    </a:lnTo>
                    <a:lnTo>
                      <a:pt x="98" y="32"/>
                    </a:lnTo>
                    <a:lnTo>
                      <a:pt x="102" y="36"/>
                    </a:lnTo>
                    <a:lnTo>
                      <a:pt x="104" y="40"/>
                    </a:lnTo>
                    <a:lnTo>
                      <a:pt x="104" y="44"/>
                    </a:lnTo>
                    <a:lnTo>
                      <a:pt x="108" y="46"/>
                    </a:lnTo>
                    <a:lnTo>
                      <a:pt x="110" y="50"/>
                    </a:lnTo>
                    <a:lnTo>
                      <a:pt x="112" y="54"/>
                    </a:lnTo>
                    <a:lnTo>
                      <a:pt x="112" y="58"/>
                    </a:lnTo>
                    <a:lnTo>
                      <a:pt x="116" y="62"/>
                    </a:lnTo>
                    <a:lnTo>
                      <a:pt x="112" y="62"/>
                    </a:lnTo>
                    <a:lnTo>
                      <a:pt x="106" y="66"/>
                    </a:lnTo>
                    <a:lnTo>
                      <a:pt x="104" y="70"/>
                    </a:lnTo>
                    <a:lnTo>
                      <a:pt x="100" y="72"/>
                    </a:lnTo>
                    <a:lnTo>
                      <a:pt x="96" y="72"/>
                    </a:lnTo>
                    <a:lnTo>
                      <a:pt x="92" y="74"/>
                    </a:lnTo>
                    <a:lnTo>
                      <a:pt x="88" y="74"/>
                    </a:lnTo>
                    <a:lnTo>
                      <a:pt x="84" y="74"/>
                    </a:lnTo>
                    <a:lnTo>
                      <a:pt x="78" y="74"/>
                    </a:lnTo>
                    <a:lnTo>
                      <a:pt x="74" y="74"/>
                    </a:lnTo>
                    <a:lnTo>
                      <a:pt x="70" y="74"/>
                    </a:lnTo>
                    <a:lnTo>
                      <a:pt x="64" y="74"/>
                    </a:lnTo>
                    <a:lnTo>
                      <a:pt x="58" y="72"/>
                    </a:lnTo>
                    <a:lnTo>
                      <a:pt x="54" y="70"/>
                    </a:lnTo>
                    <a:lnTo>
                      <a:pt x="50" y="66"/>
                    </a:lnTo>
                    <a:lnTo>
                      <a:pt x="46" y="66"/>
                    </a:lnTo>
                    <a:lnTo>
                      <a:pt x="42" y="64"/>
                    </a:lnTo>
                    <a:lnTo>
                      <a:pt x="38" y="64"/>
                    </a:lnTo>
                    <a:lnTo>
                      <a:pt x="34" y="64"/>
                    </a:lnTo>
                    <a:lnTo>
                      <a:pt x="30" y="62"/>
                    </a:lnTo>
                    <a:lnTo>
                      <a:pt x="24" y="60"/>
                    </a:lnTo>
                    <a:lnTo>
                      <a:pt x="20" y="60"/>
                    </a:lnTo>
                    <a:lnTo>
                      <a:pt x="16" y="60"/>
                    </a:lnTo>
                    <a:lnTo>
                      <a:pt x="12" y="58"/>
                    </a:lnTo>
                    <a:lnTo>
                      <a:pt x="8" y="54"/>
                    </a:lnTo>
                    <a:lnTo>
                      <a:pt x="4" y="50"/>
                    </a:lnTo>
                    <a:lnTo>
                      <a:pt x="4" y="46"/>
                    </a:lnTo>
                    <a:lnTo>
                      <a:pt x="0" y="42"/>
                    </a:lnTo>
                    <a:lnTo>
                      <a:pt x="0" y="38"/>
                    </a:lnTo>
                    <a:lnTo>
                      <a:pt x="0" y="34"/>
                    </a:lnTo>
                    <a:lnTo>
                      <a:pt x="0" y="30"/>
                    </a:lnTo>
                    <a:lnTo>
                      <a:pt x="0" y="26"/>
                    </a:lnTo>
                    <a:lnTo>
                      <a:pt x="0" y="22"/>
                    </a:lnTo>
                    <a:lnTo>
                      <a:pt x="4" y="20"/>
                    </a:lnTo>
                    <a:lnTo>
                      <a:pt x="4" y="16"/>
                    </a:lnTo>
                    <a:lnTo>
                      <a:pt x="2" y="20"/>
                    </a:lnTo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8" name="Google Shape;28;p3"/>
              <p:cNvSpPr/>
              <p:nvPr/>
            </p:nvSpPr>
            <p:spPr>
              <a:xfrm>
                <a:off x="1511300" y="203200"/>
                <a:ext cx="147637" cy="192087"/>
              </a:xfrm>
              <a:custGeom>
                <a:rect b="b" l="l" r="r" t="t"/>
                <a:pathLst>
                  <a:path extrusionOk="0" h="120" w="92">
                    <a:moveTo>
                      <a:pt x="56" y="120"/>
                    </a:moveTo>
                    <a:lnTo>
                      <a:pt x="58" y="116"/>
                    </a:lnTo>
                    <a:lnTo>
                      <a:pt x="60" y="112"/>
                    </a:lnTo>
                    <a:lnTo>
                      <a:pt x="62" y="108"/>
                    </a:lnTo>
                    <a:lnTo>
                      <a:pt x="64" y="104"/>
                    </a:lnTo>
                    <a:lnTo>
                      <a:pt x="66" y="100"/>
                    </a:lnTo>
                    <a:lnTo>
                      <a:pt x="68" y="96"/>
                    </a:lnTo>
                    <a:lnTo>
                      <a:pt x="72" y="90"/>
                    </a:lnTo>
                    <a:lnTo>
                      <a:pt x="74" y="86"/>
                    </a:lnTo>
                    <a:lnTo>
                      <a:pt x="80" y="80"/>
                    </a:lnTo>
                    <a:lnTo>
                      <a:pt x="82" y="76"/>
                    </a:lnTo>
                    <a:lnTo>
                      <a:pt x="84" y="72"/>
                    </a:lnTo>
                    <a:lnTo>
                      <a:pt x="84" y="68"/>
                    </a:lnTo>
                    <a:lnTo>
                      <a:pt x="86" y="64"/>
                    </a:lnTo>
                    <a:lnTo>
                      <a:pt x="86" y="60"/>
                    </a:lnTo>
                    <a:lnTo>
                      <a:pt x="88" y="56"/>
                    </a:lnTo>
                    <a:lnTo>
                      <a:pt x="90" y="52"/>
                    </a:lnTo>
                    <a:lnTo>
                      <a:pt x="90" y="48"/>
                    </a:lnTo>
                    <a:lnTo>
                      <a:pt x="90" y="44"/>
                    </a:lnTo>
                    <a:lnTo>
                      <a:pt x="92" y="30"/>
                    </a:lnTo>
                    <a:lnTo>
                      <a:pt x="90" y="26"/>
                    </a:lnTo>
                    <a:lnTo>
                      <a:pt x="88" y="22"/>
                    </a:lnTo>
                    <a:lnTo>
                      <a:pt x="86" y="18"/>
                    </a:lnTo>
                    <a:lnTo>
                      <a:pt x="82" y="12"/>
                    </a:lnTo>
                    <a:lnTo>
                      <a:pt x="78" y="10"/>
                    </a:lnTo>
                    <a:lnTo>
                      <a:pt x="74" y="8"/>
                    </a:lnTo>
                    <a:lnTo>
                      <a:pt x="70" y="4"/>
                    </a:lnTo>
                    <a:lnTo>
                      <a:pt x="66" y="2"/>
                    </a:lnTo>
                    <a:lnTo>
                      <a:pt x="62" y="0"/>
                    </a:lnTo>
                    <a:lnTo>
                      <a:pt x="56" y="0"/>
                    </a:lnTo>
                    <a:lnTo>
                      <a:pt x="52" y="0"/>
                    </a:lnTo>
                    <a:lnTo>
                      <a:pt x="44" y="0"/>
                    </a:lnTo>
                    <a:lnTo>
                      <a:pt x="40" y="2"/>
                    </a:lnTo>
                    <a:lnTo>
                      <a:pt x="36" y="6"/>
                    </a:lnTo>
                    <a:lnTo>
                      <a:pt x="32" y="8"/>
                    </a:lnTo>
                    <a:lnTo>
                      <a:pt x="28" y="10"/>
                    </a:lnTo>
                    <a:lnTo>
                      <a:pt x="24" y="12"/>
                    </a:lnTo>
                    <a:lnTo>
                      <a:pt x="20" y="12"/>
                    </a:lnTo>
                    <a:lnTo>
                      <a:pt x="16" y="14"/>
                    </a:lnTo>
                    <a:lnTo>
                      <a:pt x="12" y="16"/>
                    </a:lnTo>
                    <a:lnTo>
                      <a:pt x="8" y="18"/>
                    </a:lnTo>
                    <a:lnTo>
                      <a:pt x="6" y="22"/>
                    </a:lnTo>
                    <a:lnTo>
                      <a:pt x="2" y="24"/>
                    </a:lnTo>
                    <a:lnTo>
                      <a:pt x="0" y="28"/>
                    </a:lnTo>
                    <a:lnTo>
                      <a:pt x="0" y="32"/>
                    </a:lnTo>
                    <a:lnTo>
                      <a:pt x="0" y="36"/>
                    </a:lnTo>
                    <a:lnTo>
                      <a:pt x="0" y="40"/>
                    </a:lnTo>
                    <a:lnTo>
                      <a:pt x="0" y="44"/>
                    </a:lnTo>
                    <a:lnTo>
                      <a:pt x="0" y="48"/>
                    </a:lnTo>
                    <a:lnTo>
                      <a:pt x="2" y="52"/>
                    </a:lnTo>
                    <a:lnTo>
                      <a:pt x="2" y="56"/>
                    </a:lnTo>
                    <a:lnTo>
                      <a:pt x="4" y="60"/>
                    </a:lnTo>
                    <a:lnTo>
                      <a:pt x="6" y="64"/>
                    </a:lnTo>
                    <a:lnTo>
                      <a:pt x="8" y="68"/>
                    </a:lnTo>
                    <a:lnTo>
                      <a:pt x="14" y="74"/>
                    </a:lnTo>
                    <a:lnTo>
                      <a:pt x="18" y="76"/>
                    </a:lnTo>
                    <a:lnTo>
                      <a:pt x="20" y="80"/>
                    </a:lnTo>
                    <a:lnTo>
                      <a:pt x="24" y="82"/>
                    </a:lnTo>
                    <a:lnTo>
                      <a:pt x="28" y="84"/>
                    </a:lnTo>
                    <a:lnTo>
                      <a:pt x="28" y="88"/>
                    </a:lnTo>
                    <a:lnTo>
                      <a:pt x="30" y="94"/>
                    </a:lnTo>
                    <a:lnTo>
                      <a:pt x="30" y="98"/>
                    </a:lnTo>
                    <a:lnTo>
                      <a:pt x="34" y="104"/>
                    </a:lnTo>
                    <a:lnTo>
                      <a:pt x="36" y="108"/>
                    </a:lnTo>
                    <a:lnTo>
                      <a:pt x="40" y="110"/>
                    </a:lnTo>
                    <a:lnTo>
                      <a:pt x="42" y="114"/>
                    </a:lnTo>
                    <a:lnTo>
                      <a:pt x="44" y="118"/>
                    </a:lnTo>
                    <a:lnTo>
                      <a:pt x="48" y="120"/>
                    </a:lnTo>
                    <a:lnTo>
                      <a:pt x="52" y="120"/>
                    </a:lnTo>
                    <a:lnTo>
                      <a:pt x="56" y="120"/>
                    </a:lnTo>
                    <a:lnTo>
                      <a:pt x="56" y="120"/>
                    </a:lnTo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9" name="Google Shape;29;p3"/>
              <p:cNvSpPr/>
              <p:nvPr/>
            </p:nvSpPr>
            <p:spPr>
              <a:xfrm>
                <a:off x="1809750" y="479425"/>
                <a:ext cx="49212" cy="55562"/>
              </a:xfrm>
              <a:custGeom>
                <a:rect b="b" l="l" r="r" t="t"/>
                <a:pathLst>
                  <a:path extrusionOk="0" h="34" w="30">
                    <a:moveTo>
                      <a:pt x="6" y="0"/>
                    </a:moveTo>
                    <a:lnTo>
                      <a:pt x="10" y="2"/>
                    </a:lnTo>
                    <a:lnTo>
                      <a:pt x="14" y="2"/>
                    </a:lnTo>
                    <a:lnTo>
                      <a:pt x="18" y="2"/>
                    </a:lnTo>
                    <a:lnTo>
                      <a:pt x="24" y="6"/>
                    </a:lnTo>
                    <a:lnTo>
                      <a:pt x="26" y="10"/>
                    </a:lnTo>
                    <a:lnTo>
                      <a:pt x="28" y="14"/>
                    </a:lnTo>
                    <a:lnTo>
                      <a:pt x="30" y="18"/>
                    </a:lnTo>
                    <a:lnTo>
                      <a:pt x="30" y="22"/>
                    </a:lnTo>
                    <a:lnTo>
                      <a:pt x="30" y="26"/>
                    </a:lnTo>
                    <a:lnTo>
                      <a:pt x="28" y="30"/>
                    </a:lnTo>
                    <a:lnTo>
                      <a:pt x="24" y="32"/>
                    </a:lnTo>
                    <a:lnTo>
                      <a:pt x="18" y="34"/>
                    </a:lnTo>
                    <a:lnTo>
                      <a:pt x="14" y="32"/>
                    </a:lnTo>
                    <a:lnTo>
                      <a:pt x="10" y="30"/>
                    </a:lnTo>
                    <a:lnTo>
                      <a:pt x="8" y="26"/>
                    </a:lnTo>
                    <a:lnTo>
                      <a:pt x="4" y="24"/>
                    </a:lnTo>
                    <a:lnTo>
                      <a:pt x="0" y="22"/>
                    </a:lnTo>
                    <a:lnTo>
                      <a:pt x="0" y="18"/>
                    </a:lnTo>
                    <a:lnTo>
                      <a:pt x="0" y="14"/>
                    </a:lnTo>
                    <a:lnTo>
                      <a:pt x="0" y="10"/>
                    </a:lnTo>
                    <a:lnTo>
                      <a:pt x="0" y="6"/>
                    </a:lnTo>
                    <a:lnTo>
                      <a:pt x="4" y="2"/>
                    </a:lnTo>
                    <a:lnTo>
                      <a:pt x="6" y="0"/>
                    </a:lnTo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0" name="Google Shape;30;p3"/>
              <p:cNvSpPr/>
              <p:nvPr/>
            </p:nvSpPr>
            <p:spPr>
              <a:xfrm>
                <a:off x="1784350" y="0"/>
                <a:ext cx="347662" cy="373062"/>
              </a:xfrm>
              <a:custGeom>
                <a:rect b="b" l="l" r="r" t="t"/>
                <a:pathLst>
                  <a:path extrusionOk="0" h="234" w="218">
                    <a:moveTo>
                      <a:pt x="74" y="230"/>
                    </a:moveTo>
                    <a:lnTo>
                      <a:pt x="82" y="232"/>
                    </a:lnTo>
                    <a:lnTo>
                      <a:pt x="86" y="234"/>
                    </a:lnTo>
                    <a:lnTo>
                      <a:pt x="90" y="234"/>
                    </a:lnTo>
                    <a:lnTo>
                      <a:pt x="94" y="234"/>
                    </a:lnTo>
                    <a:lnTo>
                      <a:pt x="98" y="234"/>
                    </a:lnTo>
                    <a:lnTo>
                      <a:pt x="104" y="234"/>
                    </a:lnTo>
                    <a:lnTo>
                      <a:pt x="108" y="232"/>
                    </a:lnTo>
                    <a:lnTo>
                      <a:pt x="112" y="230"/>
                    </a:lnTo>
                    <a:lnTo>
                      <a:pt x="120" y="228"/>
                    </a:lnTo>
                    <a:lnTo>
                      <a:pt x="122" y="224"/>
                    </a:lnTo>
                    <a:lnTo>
                      <a:pt x="126" y="218"/>
                    </a:lnTo>
                    <a:lnTo>
                      <a:pt x="130" y="214"/>
                    </a:lnTo>
                    <a:lnTo>
                      <a:pt x="136" y="208"/>
                    </a:lnTo>
                    <a:lnTo>
                      <a:pt x="138" y="204"/>
                    </a:lnTo>
                    <a:lnTo>
                      <a:pt x="142" y="198"/>
                    </a:lnTo>
                    <a:lnTo>
                      <a:pt x="144" y="194"/>
                    </a:lnTo>
                    <a:lnTo>
                      <a:pt x="146" y="190"/>
                    </a:lnTo>
                    <a:lnTo>
                      <a:pt x="148" y="186"/>
                    </a:lnTo>
                    <a:lnTo>
                      <a:pt x="150" y="182"/>
                    </a:lnTo>
                    <a:lnTo>
                      <a:pt x="146" y="182"/>
                    </a:lnTo>
                    <a:lnTo>
                      <a:pt x="146" y="176"/>
                    </a:lnTo>
                    <a:lnTo>
                      <a:pt x="148" y="172"/>
                    </a:lnTo>
                    <a:lnTo>
                      <a:pt x="150" y="168"/>
                    </a:lnTo>
                    <a:lnTo>
                      <a:pt x="154" y="164"/>
                    </a:lnTo>
                    <a:lnTo>
                      <a:pt x="156" y="160"/>
                    </a:lnTo>
                    <a:lnTo>
                      <a:pt x="160" y="158"/>
                    </a:lnTo>
                    <a:lnTo>
                      <a:pt x="164" y="156"/>
                    </a:lnTo>
                    <a:lnTo>
                      <a:pt x="172" y="146"/>
                    </a:lnTo>
                    <a:lnTo>
                      <a:pt x="176" y="142"/>
                    </a:lnTo>
                    <a:lnTo>
                      <a:pt x="178" y="138"/>
                    </a:lnTo>
                    <a:lnTo>
                      <a:pt x="180" y="134"/>
                    </a:lnTo>
                    <a:lnTo>
                      <a:pt x="186" y="126"/>
                    </a:lnTo>
                    <a:lnTo>
                      <a:pt x="190" y="124"/>
                    </a:lnTo>
                    <a:lnTo>
                      <a:pt x="194" y="122"/>
                    </a:lnTo>
                    <a:lnTo>
                      <a:pt x="196" y="118"/>
                    </a:lnTo>
                    <a:lnTo>
                      <a:pt x="200" y="116"/>
                    </a:lnTo>
                    <a:lnTo>
                      <a:pt x="206" y="110"/>
                    </a:lnTo>
                    <a:lnTo>
                      <a:pt x="210" y="108"/>
                    </a:lnTo>
                    <a:lnTo>
                      <a:pt x="212" y="104"/>
                    </a:lnTo>
                    <a:lnTo>
                      <a:pt x="216" y="100"/>
                    </a:lnTo>
                    <a:lnTo>
                      <a:pt x="218" y="94"/>
                    </a:lnTo>
                    <a:lnTo>
                      <a:pt x="218" y="90"/>
                    </a:lnTo>
                    <a:lnTo>
                      <a:pt x="218" y="80"/>
                    </a:lnTo>
                    <a:lnTo>
                      <a:pt x="218" y="72"/>
                    </a:lnTo>
                    <a:lnTo>
                      <a:pt x="218" y="68"/>
                    </a:lnTo>
                    <a:lnTo>
                      <a:pt x="218" y="64"/>
                    </a:lnTo>
                    <a:lnTo>
                      <a:pt x="216" y="60"/>
                    </a:lnTo>
                    <a:lnTo>
                      <a:pt x="212" y="56"/>
                    </a:lnTo>
                    <a:lnTo>
                      <a:pt x="208" y="54"/>
                    </a:lnTo>
                    <a:lnTo>
                      <a:pt x="200" y="48"/>
                    </a:lnTo>
                    <a:lnTo>
                      <a:pt x="196" y="46"/>
                    </a:lnTo>
                    <a:lnTo>
                      <a:pt x="192" y="46"/>
                    </a:lnTo>
                    <a:lnTo>
                      <a:pt x="188" y="44"/>
                    </a:lnTo>
                    <a:lnTo>
                      <a:pt x="178" y="38"/>
                    </a:lnTo>
                    <a:lnTo>
                      <a:pt x="174" y="36"/>
                    </a:lnTo>
                    <a:lnTo>
                      <a:pt x="172" y="32"/>
                    </a:lnTo>
                    <a:lnTo>
                      <a:pt x="168" y="28"/>
                    </a:lnTo>
                    <a:lnTo>
                      <a:pt x="164" y="26"/>
                    </a:lnTo>
                    <a:lnTo>
                      <a:pt x="162" y="22"/>
                    </a:lnTo>
                    <a:lnTo>
                      <a:pt x="158" y="20"/>
                    </a:lnTo>
                    <a:lnTo>
                      <a:pt x="148" y="14"/>
                    </a:lnTo>
                    <a:lnTo>
                      <a:pt x="144" y="12"/>
                    </a:lnTo>
                    <a:lnTo>
                      <a:pt x="140" y="10"/>
                    </a:lnTo>
                    <a:lnTo>
                      <a:pt x="136" y="8"/>
                    </a:lnTo>
                    <a:lnTo>
                      <a:pt x="132" y="8"/>
                    </a:lnTo>
                    <a:lnTo>
                      <a:pt x="122" y="4"/>
                    </a:lnTo>
                    <a:lnTo>
                      <a:pt x="118" y="4"/>
                    </a:lnTo>
                    <a:lnTo>
                      <a:pt x="114" y="2"/>
                    </a:lnTo>
                    <a:lnTo>
                      <a:pt x="110" y="2"/>
                    </a:lnTo>
                    <a:lnTo>
                      <a:pt x="106" y="2"/>
                    </a:lnTo>
                    <a:lnTo>
                      <a:pt x="98" y="0"/>
                    </a:lnTo>
                    <a:lnTo>
                      <a:pt x="94" y="0"/>
                    </a:lnTo>
                    <a:lnTo>
                      <a:pt x="90" y="0"/>
                    </a:lnTo>
                    <a:lnTo>
                      <a:pt x="80" y="0"/>
                    </a:lnTo>
                    <a:lnTo>
                      <a:pt x="76" y="0"/>
                    </a:lnTo>
                    <a:lnTo>
                      <a:pt x="72" y="0"/>
                    </a:lnTo>
                    <a:lnTo>
                      <a:pt x="68" y="0"/>
                    </a:lnTo>
                    <a:lnTo>
                      <a:pt x="64" y="2"/>
                    </a:lnTo>
                    <a:lnTo>
                      <a:pt x="56" y="4"/>
                    </a:lnTo>
                    <a:lnTo>
                      <a:pt x="52" y="6"/>
                    </a:lnTo>
                    <a:lnTo>
                      <a:pt x="46" y="10"/>
                    </a:lnTo>
                    <a:lnTo>
                      <a:pt x="42" y="12"/>
                    </a:lnTo>
                    <a:lnTo>
                      <a:pt x="40" y="16"/>
                    </a:lnTo>
                    <a:lnTo>
                      <a:pt x="32" y="22"/>
                    </a:lnTo>
                    <a:lnTo>
                      <a:pt x="28" y="24"/>
                    </a:lnTo>
                    <a:lnTo>
                      <a:pt x="26" y="28"/>
                    </a:lnTo>
                    <a:lnTo>
                      <a:pt x="20" y="30"/>
                    </a:lnTo>
                    <a:lnTo>
                      <a:pt x="18" y="34"/>
                    </a:lnTo>
                    <a:lnTo>
                      <a:pt x="16" y="38"/>
                    </a:lnTo>
                    <a:lnTo>
                      <a:pt x="12" y="42"/>
                    </a:lnTo>
                    <a:lnTo>
                      <a:pt x="10" y="46"/>
                    </a:lnTo>
                    <a:lnTo>
                      <a:pt x="6" y="48"/>
                    </a:lnTo>
                    <a:lnTo>
                      <a:pt x="4" y="52"/>
                    </a:lnTo>
                    <a:lnTo>
                      <a:pt x="4" y="56"/>
                    </a:lnTo>
                    <a:lnTo>
                      <a:pt x="2" y="60"/>
                    </a:lnTo>
                    <a:lnTo>
                      <a:pt x="2" y="64"/>
                    </a:lnTo>
                    <a:lnTo>
                      <a:pt x="2" y="68"/>
                    </a:lnTo>
                    <a:lnTo>
                      <a:pt x="0" y="72"/>
                    </a:lnTo>
                    <a:lnTo>
                      <a:pt x="0" y="76"/>
                    </a:lnTo>
                    <a:lnTo>
                      <a:pt x="0" y="82"/>
                    </a:lnTo>
                    <a:lnTo>
                      <a:pt x="0" y="86"/>
                    </a:lnTo>
                    <a:lnTo>
                      <a:pt x="0" y="90"/>
                    </a:lnTo>
                    <a:lnTo>
                      <a:pt x="0" y="94"/>
                    </a:lnTo>
                    <a:lnTo>
                      <a:pt x="0" y="102"/>
                    </a:lnTo>
                    <a:lnTo>
                      <a:pt x="0" y="106"/>
                    </a:lnTo>
                    <a:lnTo>
                      <a:pt x="2" y="110"/>
                    </a:lnTo>
                    <a:lnTo>
                      <a:pt x="4" y="116"/>
                    </a:lnTo>
                    <a:lnTo>
                      <a:pt x="6" y="120"/>
                    </a:lnTo>
                    <a:lnTo>
                      <a:pt x="10" y="122"/>
                    </a:lnTo>
                    <a:lnTo>
                      <a:pt x="10" y="126"/>
                    </a:lnTo>
                    <a:lnTo>
                      <a:pt x="14" y="132"/>
                    </a:lnTo>
                    <a:lnTo>
                      <a:pt x="18" y="136"/>
                    </a:lnTo>
                    <a:lnTo>
                      <a:pt x="22" y="142"/>
                    </a:lnTo>
                    <a:lnTo>
                      <a:pt x="22" y="146"/>
                    </a:lnTo>
                    <a:lnTo>
                      <a:pt x="24" y="150"/>
                    </a:lnTo>
                    <a:lnTo>
                      <a:pt x="26" y="154"/>
                    </a:lnTo>
                    <a:lnTo>
                      <a:pt x="30" y="158"/>
                    </a:lnTo>
                    <a:lnTo>
                      <a:pt x="30" y="162"/>
                    </a:lnTo>
                    <a:lnTo>
                      <a:pt x="34" y="166"/>
                    </a:lnTo>
                    <a:lnTo>
                      <a:pt x="34" y="170"/>
                    </a:lnTo>
                    <a:lnTo>
                      <a:pt x="36" y="174"/>
                    </a:lnTo>
                    <a:lnTo>
                      <a:pt x="38" y="180"/>
                    </a:lnTo>
                    <a:lnTo>
                      <a:pt x="38" y="184"/>
                    </a:lnTo>
                    <a:lnTo>
                      <a:pt x="38" y="190"/>
                    </a:lnTo>
                    <a:lnTo>
                      <a:pt x="38" y="194"/>
                    </a:lnTo>
                    <a:lnTo>
                      <a:pt x="38" y="198"/>
                    </a:lnTo>
                    <a:lnTo>
                      <a:pt x="38" y="202"/>
                    </a:lnTo>
                    <a:lnTo>
                      <a:pt x="42" y="208"/>
                    </a:lnTo>
                    <a:lnTo>
                      <a:pt x="44" y="212"/>
                    </a:lnTo>
                    <a:lnTo>
                      <a:pt x="48" y="214"/>
                    </a:lnTo>
                    <a:lnTo>
                      <a:pt x="52" y="216"/>
                    </a:lnTo>
                    <a:lnTo>
                      <a:pt x="56" y="218"/>
                    </a:lnTo>
                    <a:lnTo>
                      <a:pt x="60" y="220"/>
                    </a:lnTo>
                    <a:lnTo>
                      <a:pt x="64" y="222"/>
                    </a:lnTo>
                    <a:lnTo>
                      <a:pt x="70" y="224"/>
                    </a:lnTo>
                    <a:lnTo>
                      <a:pt x="72" y="228"/>
                    </a:lnTo>
                    <a:lnTo>
                      <a:pt x="76" y="230"/>
                    </a:lnTo>
                    <a:lnTo>
                      <a:pt x="80" y="228"/>
                    </a:lnTo>
                    <a:lnTo>
                      <a:pt x="74" y="230"/>
                    </a:lnTo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1" name="Google Shape;31;p3"/>
              <p:cNvSpPr/>
              <p:nvPr/>
            </p:nvSpPr>
            <p:spPr>
              <a:xfrm>
                <a:off x="1797050" y="355600"/>
                <a:ext cx="106362" cy="112712"/>
              </a:xfrm>
              <a:custGeom>
                <a:rect b="b" l="l" r="r" t="t"/>
                <a:pathLst>
                  <a:path extrusionOk="0" h="70" w="66">
                    <a:moveTo>
                      <a:pt x="38" y="70"/>
                    </a:moveTo>
                    <a:lnTo>
                      <a:pt x="44" y="70"/>
                    </a:lnTo>
                    <a:lnTo>
                      <a:pt x="48" y="68"/>
                    </a:lnTo>
                    <a:lnTo>
                      <a:pt x="50" y="64"/>
                    </a:lnTo>
                    <a:lnTo>
                      <a:pt x="54" y="62"/>
                    </a:lnTo>
                    <a:lnTo>
                      <a:pt x="56" y="58"/>
                    </a:lnTo>
                    <a:lnTo>
                      <a:pt x="60" y="56"/>
                    </a:lnTo>
                    <a:lnTo>
                      <a:pt x="62" y="52"/>
                    </a:lnTo>
                    <a:lnTo>
                      <a:pt x="62" y="48"/>
                    </a:lnTo>
                    <a:lnTo>
                      <a:pt x="64" y="44"/>
                    </a:lnTo>
                    <a:lnTo>
                      <a:pt x="64" y="40"/>
                    </a:lnTo>
                    <a:lnTo>
                      <a:pt x="64" y="36"/>
                    </a:lnTo>
                    <a:lnTo>
                      <a:pt x="66" y="32"/>
                    </a:lnTo>
                    <a:lnTo>
                      <a:pt x="66" y="28"/>
                    </a:lnTo>
                    <a:lnTo>
                      <a:pt x="66" y="24"/>
                    </a:lnTo>
                    <a:lnTo>
                      <a:pt x="66" y="20"/>
                    </a:lnTo>
                    <a:lnTo>
                      <a:pt x="60" y="16"/>
                    </a:lnTo>
                    <a:lnTo>
                      <a:pt x="58" y="12"/>
                    </a:lnTo>
                    <a:lnTo>
                      <a:pt x="54" y="12"/>
                    </a:lnTo>
                    <a:lnTo>
                      <a:pt x="50" y="8"/>
                    </a:lnTo>
                    <a:lnTo>
                      <a:pt x="46" y="6"/>
                    </a:lnTo>
                    <a:lnTo>
                      <a:pt x="42" y="4"/>
                    </a:lnTo>
                    <a:lnTo>
                      <a:pt x="36" y="2"/>
                    </a:lnTo>
                    <a:lnTo>
                      <a:pt x="32" y="0"/>
                    </a:lnTo>
                    <a:lnTo>
                      <a:pt x="26" y="0"/>
                    </a:lnTo>
                    <a:lnTo>
                      <a:pt x="22" y="0"/>
                    </a:lnTo>
                    <a:lnTo>
                      <a:pt x="12" y="0"/>
                    </a:lnTo>
                    <a:lnTo>
                      <a:pt x="8" y="4"/>
                    </a:lnTo>
                    <a:lnTo>
                      <a:pt x="4" y="6"/>
                    </a:lnTo>
                    <a:lnTo>
                      <a:pt x="2" y="10"/>
                    </a:lnTo>
                    <a:lnTo>
                      <a:pt x="0" y="14"/>
                    </a:lnTo>
                    <a:lnTo>
                      <a:pt x="0" y="18"/>
                    </a:lnTo>
                    <a:lnTo>
                      <a:pt x="0" y="22"/>
                    </a:lnTo>
                    <a:lnTo>
                      <a:pt x="0" y="26"/>
                    </a:lnTo>
                    <a:lnTo>
                      <a:pt x="0" y="30"/>
                    </a:lnTo>
                    <a:lnTo>
                      <a:pt x="0" y="34"/>
                    </a:lnTo>
                    <a:lnTo>
                      <a:pt x="0" y="38"/>
                    </a:lnTo>
                    <a:lnTo>
                      <a:pt x="4" y="40"/>
                    </a:lnTo>
                    <a:lnTo>
                      <a:pt x="8" y="42"/>
                    </a:lnTo>
                    <a:lnTo>
                      <a:pt x="12" y="48"/>
                    </a:lnTo>
                    <a:lnTo>
                      <a:pt x="14" y="52"/>
                    </a:lnTo>
                    <a:lnTo>
                      <a:pt x="18" y="54"/>
                    </a:lnTo>
                    <a:lnTo>
                      <a:pt x="22" y="56"/>
                    </a:lnTo>
                    <a:lnTo>
                      <a:pt x="28" y="62"/>
                    </a:lnTo>
                    <a:lnTo>
                      <a:pt x="32" y="64"/>
                    </a:lnTo>
                    <a:lnTo>
                      <a:pt x="34" y="68"/>
                    </a:lnTo>
                    <a:lnTo>
                      <a:pt x="38" y="70"/>
                    </a:lnTo>
                    <a:lnTo>
                      <a:pt x="42" y="70"/>
                    </a:lnTo>
                    <a:lnTo>
                      <a:pt x="38" y="70"/>
                    </a:lnTo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2" name="Google Shape;32;p3"/>
              <p:cNvSpPr/>
              <p:nvPr/>
            </p:nvSpPr>
            <p:spPr>
              <a:xfrm>
                <a:off x="2543175" y="631825"/>
                <a:ext cx="61912" cy="46037"/>
              </a:xfrm>
              <a:custGeom>
                <a:rect b="b" l="l" r="r" t="t"/>
                <a:pathLst>
                  <a:path extrusionOk="0" h="28" w="38">
                    <a:moveTo>
                      <a:pt x="2" y="26"/>
                    </a:moveTo>
                    <a:lnTo>
                      <a:pt x="2" y="22"/>
                    </a:lnTo>
                    <a:lnTo>
                      <a:pt x="0" y="18"/>
                    </a:lnTo>
                    <a:lnTo>
                      <a:pt x="0" y="14"/>
                    </a:lnTo>
                    <a:lnTo>
                      <a:pt x="2" y="10"/>
                    </a:lnTo>
                    <a:lnTo>
                      <a:pt x="6" y="10"/>
                    </a:lnTo>
                    <a:lnTo>
                      <a:pt x="8" y="6"/>
                    </a:lnTo>
                    <a:lnTo>
                      <a:pt x="8" y="2"/>
                    </a:lnTo>
                    <a:lnTo>
                      <a:pt x="12" y="2"/>
                    </a:lnTo>
                    <a:lnTo>
                      <a:pt x="16" y="2"/>
                    </a:lnTo>
                    <a:lnTo>
                      <a:pt x="22" y="2"/>
                    </a:lnTo>
                    <a:lnTo>
                      <a:pt x="26" y="2"/>
                    </a:lnTo>
                    <a:lnTo>
                      <a:pt x="30" y="0"/>
                    </a:lnTo>
                    <a:lnTo>
                      <a:pt x="34" y="0"/>
                    </a:lnTo>
                    <a:lnTo>
                      <a:pt x="36" y="4"/>
                    </a:lnTo>
                    <a:lnTo>
                      <a:pt x="38" y="8"/>
                    </a:lnTo>
                    <a:lnTo>
                      <a:pt x="38" y="12"/>
                    </a:lnTo>
                    <a:lnTo>
                      <a:pt x="38" y="16"/>
                    </a:lnTo>
                    <a:lnTo>
                      <a:pt x="34" y="16"/>
                    </a:lnTo>
                    <a:lnTo>
                      <a:pt x="30" y="16"/>
                    </a:lnTo>
                    <a:lnTo>
                      <a:pt x="30" y="20"/>
                    </a:lnTo>
                    <a:lnTo>
                      <a:pt x="30" y="24"/>
                    </a:lnTo>
                    <a:lnTo>
                      <a:pt x="26" y="26"/>
                    </a:lnTo>
                    <a:lnTo>
                      <a:pt x="18" y="28"/>
                    </a:lnTo>
                    <a:lnTo>
                      <a:pt x="14" y="28"/>
                    </a:lnTo>
                    <a:lnTo>
                      <a:pt x="10" y="28"/>
                    </a:lnTo>
                    <a:lnTo>
                      <a:pt x="6" y="28"/>
                    </a:lnTo>
                    <a:lnTo>
                      <a:pt x="2" y="28"/>
                    </a:lnTo>
                    <a:lnTo>
                      <a:pt x="2" y="26"/>
                    </a:lnTo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3" name="Google Shape;33;p3"/>
              <p:cNvSpPr/>
              <p:nvPr/>
            </p:nvSpPr>
            <p:spPr>
              <a:xfrm>
                <a:off x="2276475" y="711200"/>
                <a:ext cx="74612" cy="84137"/>
              </a:xfrm>
              <a:custGeom>
                <a:rect b="b" l="l" r="r" t="t"/>
                <a:pathLst>
                  <a:path extrusionOk="0" h="52" w="46">
                    <a:moveTo>
                      <a:pt x="2" y="50"/>
                    </a:moveTo>
                    <a:lnTo>
                      <a:pt x="6" y="50"/>
                    </a:lnTo>
                    <a:lnTo>
                      <a:pt x="10" y="50"/>
                    </a:lnTo>
                    <a:lnTo>
                      <a:pt x="14" y="50"/>
                    </a:lnTo>
                    <a:lnTo>
                      <a:pt x="20" y="48"/>
                    </a:lnTo>
                    <a:lnTo>
                      <a:pt x="24" y="48"/>
                    </a:lnTo>
                    <a:lnTo>
                      <a:pt x="30" y="48"/>
                    </a:lnTo>
                    <a:lnTo>
                      <a:pt x="34" y="48"/>
                    </a:lnTo>
                    <a:lnTo>
                      <a:pt x="36" y="44"/>
                    </a:lnTo>
                    <a:lnTo>
                      <a:pt x="38" y="40"/>
                    </a:lnTo>
                    <a:lnTo>
                      <a:pt x="42" y="36"/>
                    </a:lnTo>
                    <a:lnTo>
                      <a:pt x="46" y="32"/>
                    </a:lnTo>
                    <a:lnTo>
                      <a:pt x="46" y="28"/>
                    </a:lnTo>
                    <a:lnTo>
                      <a:pt x="46" y="24"/>
                    </a:lnTo>
                    <a:lnTo>
                      <a:pt x="44" y="20"/>
                    </a:lnTo>
                    <a:lnTo>
                      <a:pt x="40" y="12"/>
                    </a:lnTo>
                    <a:lnTo>
                      <a:pt x="40" y="8"/>
                    </a:lnTo>
                    <a:lnTo>
                      <a:pt x="40" y="4"/>
                    </a:lnTo>
                    <a:lnTo>
                      <a:pt x="40" y="0"/>
                    </a:lnTo>
                    <a:lnTo>
                      <a:pt x="34" y="0"/>
                    </a:lnTo>
                    <a:lnTo>
                      <a:pt x="28" y="2"/>
                    </a:lnTo>
                    <a:lnTo>
                      <a:pt x="28" y="6"/>
                    </a:lnTo>
                    <a:lnTo>
                      <a:pt x="24" y="8"/>
                    </a:lnTo>
                    <a:lnTo>
                      <a:pt x="20" y="8"/>
                    </a:lnTo>
                    <a:lnTo>
                      <a:pt x="18" y="12"/>
                    </a:lnTo>
                    <a:lnTo>
                      <a:pt x="18" y="16"/>
                    </a:lnTo>
                    <a:lnTo>
                      <a:pt x="18" y="20"/>
                    </a:lnTo>
                    <a:lnTo>
                      <a:pt x="18" y="24"/>
                    </a:lnTo>
                    <a:lnTo>
                      <a:pt x="18" y="30"/>
                    </a:lnTo>
                    <a:lnTo>
                      <a:pt x="16" y="34"/>
                    </a:lnTo>
                    <a:lnTo>
                      <a:pt x="10" y="36"/>
                    </a:lnTo>
                    <a:lnTo>
                      <a:pt x="6" y="38"/>
                    </a:lnTo>
                    <a:lnTo>
                      <a:pt x="2" y="40"/>
                    </a:lnTo>
                    <a:lnTo>
                      <a:pt x="0" y="44"/>
                    </a:lnTo>
                    <a:lnTo>
                      <a:pt x="0" y="48"/>
                    </a:lnTo>
                    <a:lnTo>
                      <a:pt x="0" y="52"/>
                    </a:lnTo>
                    <a:lnTo>
                      <a:pt x="2" y="50"/>
                    </a:lnTo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4" name="Google Shape;34;p3"/>
              <p:cNvSpPr/>
              <p:nvPr/>
            </p:nvSpPr>
            <p:spPr>
              <a:xfrm>
                <a:off x="2778125" y="365125"/>
                <a:ext cx="271462" cy="150812"/>
              </a:xfrm>
              <a:custGeom>
                <a:rect b="b" l="l" r="r" t="t"/>
                <a:pathLst>
                  <a:path extrusionOk="0" h="94" w="170">
                    <a:moveTo>
                      <a:pt x="6" y="92"/>
                    </a:moveTo>
                    <a:lnTo>
                      <a:pt x="10" y="92"/>
                    </a:lnTo>
                    <a:lnTo>
                      <a:pt x="14" y="92"/>
                    </a:lnTo>
                    <a:lnTo>
                      <a:pt x="18" y="92"/>
                    </a:lnTo>
                    <a:lnTo>
                      <a:pt x="22" y="92"/>
                    </a:lnTo>
                    <a:lnTo>
                      <a:pt x="26" y="90"/>
                    </a:lnTo>
                    <a:lnTo>
                      <a:pt x="30" y="90"/>
                    </a:lnTo>
                    <a:lnTo>
                      <a:pt x="34" y="90"/>
                    </a:lnTo>
                    <a:lnTo>
                      <a:pt x="38" y="90"/>
                    </a:lnTo>
                    <a:lnTo>
                      <a:pt x="42" y="90"/>
                    </a:lnTo>
                    <a:lnTo>
                      <a:pt x="46" y="90"/>
                    </a:lnTo>
                    <a:lnTo>
                      <a:pt x="48" y="86"/>
                    </a:lnTo>
                    <a:lnTo>
                      <a:pt x="52" y="82"/>
                    </a:lnTo>
                    <a:lnTo>
                      <a:pt x="56" y="82"/>
                    </a:lnTo>
                    <a:lnTo>
                      <a:pt x="60" y="82"/>
                    </a:lnTo>
                    <a:lnTo>
                      <a:pt x="66" y="84"/>
                    </a:lnTo>
                    <a:lnTo>
                      <a:pt x="70" y="84"/>
                    </a:lnTo>
                    <a:lnTo>
                      <a:pt x="76" y="84"/>
                    </a:lnTo>
                    <a:lnTo>
                      <a:pt x="80" y="84"/>
                    </a:lnTo>
                    <a:lnTo>
                      <a:pt x="86" y="84"/>
                    </a:lnTo>
                    <a:lnTo>
                      <a:pt x="90" y="84"/>
                    </a:lnTo>
                    <a:lnTo>
                      <a:pt x="94" y="84"/>
                    </a:lnTo>
                    <a:lnTo>
                      <a:pt x="98" y="82"/>
                    </a:lnTo>
                    <a:lnTo>
                      <a:pt x="102" y="82"/>
                    </a:lnTo>
                    <a:lnTo>
                      <a:pt x="106" y="80"/>
                    </a:lnTo>
                    <a:lnTo>
                      <a:pt x="110" y="78"/>
                    </a:lnTo>
                    <a:lnTo>
                      <a:pt x="116" y="76"/>
                    </a:lnTo>
                    <a:lnTo>
                      <a:pt x="120" y="76"/>
                    </a:lnTo>
                    <a:lnTo>
                      <a:pt x="124" y="74"/>
                    </a:lnTo>
                    <a:lnTo>
                      <a:pt x="130" y="72"/>
                    </a:lnTo>
                    <a:lnTo>
                      <a:pt x="134" y="72"/>
                    </a:lnTo>
                    <a:lnTo>
                      <a:pt x="138" y="68"/>
                    </a:lnTo>
                    <a:lnTo>
                      <a:pt x="144" y="64"/>
                    </a:lnTo>
                    <a:lnTo>
                      <a:pt x="148" y="62"/>
                    </a:lnTo>
                    <a:lnTo>
                      <a:pt x="152" y="58"/>
                    </a:lnTo>
                    <a:lnTo>
                      <a:pt x="156" y="56"/>
                    </a:lnTo>
                    <a:lnTo>
                      <a:pt x="158" y="52"/>
                    </a:lnTo>
                    <a:lnTo>
                      <a:pt x="162" y="46"/>
                    </a:lnTo>
                    <a:lnTo>
                      <a:pt x="164" y="42"/>
                    </a:lnTo>
                    <a:lnTo>
                      <a:pt x="166" y="38"/>
                    </a:lnTo>
                    <a:lnTo>
                      <a:pt x="168" y="34"/>
                    </a:lnTo>
                    <a:lnTo>
                      <a:pt x="170" y="30"/>
                    </a:lnTo>
                    <a:lnTo>
                      <a:pt x="170" y="26"/>
                    </a:lnTo>
                    <a:lnTo>
                      <a:pt x="170" y="20"/>
                    </a:lnTo>
                    <a:lnTo>
                      <a:pt x="168" y="16"/>
                    </a:lnTo>
                    <a:lnTo>
                      <a:pt x="164" y="14"/>
                    </a:lnTo>
                    <a:lnTo>
                      <a:pt x="162" y="10"/>
                    </a:lnTo>
                    <a:lnTo>
                      <a:pt x="158" y="8"/>
                    </a:lnTo>
                    <a:lnTo>
                      <a:pt x="156" y="4"/>
                    </a:lnTo>
                    <a:lnTo>
                      <a:pt x="148" y="0"/>
                    </a:lnTo>
                    <a:lnTo>
                      <a:pt x="144" y="0"/>
                    </a:lnTo>
                    <a:lnTo>
                      <a:pt x="138" y="0"/>
                    </a:lnTo>
                    <a:lnTo>
                      <a:pt x="134" y="0"/>
                    </a:lnTo>
                    <a:lnTo>
                      <a:pt x="130" y="0"/>
                    </a:lnTo>
                    <a:lnTo>
                      <a:pt x="124" y="2"/>
                    </a:lnTo>
                    <a:lnTo>
                      <a:pt x="120" y="2"/>
                    </a:lnTo>
                    <a:lnTo>
                      <a:pt x="116" y="4"/>
                    </a:lnTo>
                    <a:lnTo>
                      <a:pt x="112" y="6"/>
                    </a:lnTo>
                    <a:lnTo>
                      <a:pt x="108" y="10"/>
                    </a:lnTo>
                    <a:lnTo>
                      <a:pt x="104" y="10"/>
                    </a:lnTo>
                    <a:lnTo>
                      <a:pt x="100" y="14"/>
                    </a:lnTo>
                    <a:lnTo>
                      <a:pt x="96" y="16"/>
                    </a:lnTo>
                    <a:lnTo>
                      <a:pt x="92" y="18"/>
                    </a:lnTo>
                    <a:lnTo>
                      <a:pt x="86" y="24"/>
                    </a:lnTo>
                    <a:lnTo>
                      <a:pt x="82" y="26"/>
                    </a:lnTo>
                    <a:lnTo>
                      <a:pt x="78" y="28"/>
                    </a:lnTo>
                    <a:lnTo>
                      <a:pt x="76" y="32"/>
                    </a:lnTo>
                    <a:lnTo>
                      <a:pt x="74" y="36"/>
                    </a:lnTo>
                    <a:lnTo>
                      <a:pt x="70" y="40"/>
                    </a:lnTo>
                    <a:lnTo>
                      <a:pt x="64" y="44"/>
                    </a:lnTo>
                    <a:lnTo>
                      <a:pt x="60" y="48"/>
                    </a:lnTo>
                    <a:lnTo>
                      <a:pt x="56" y="52"/>
                    </a:lnTo>
                    <a:lnTo>
                      <a:pt x="52" y="58"/>
                    </a:lnTo>
                    <a:lnTo>
                      <a:pt x="48" y="60"/>
                    </a:lnTo>
                    <a:lnTo>
                      <a:pt x="44" y="64"/>
                    </a:lnTo>
                    <a:lnTo>
                      <a:pt x="40" y="66"/>
                    </a:lnTo>
                    <a:lnTo>
                      <a:pt x="36" y="68"/>
                    </a:lnTo>
                    <a:lnTo>
                      <a:pt x="30" y="68"/>
                    </a:lnTo>
                    <a:lnTo>
                      <a:pt x="26" y="68"/>
                    </a:lnTo>
                    <a:lnTo>
                      <a:pt x="24" y="72"/>
                    </a:lnTo>
                    <a:lnTo>
                      <a:pt x="20" y="74"/>
                    </a:lnTo>
                    <a:lnTo>
                      <a:pt x="16" y="74"/>
                    </a:lnTo>
                    <a:lnTo>
                      <a:pt x="12" y="76"/>
                    </a:lnTo>
                    <a:lnTo>
                      <a:pt x="8" y="78"/>
                    </a:lnTo>
                    <a:lnTo>
                      <a:pt x="4" y="82"/>
                    </a:lnTo>
                    <a:lnTo>
                      <a:pt x="2" y="86"/>
                    </a:lnTo>
                    <a:lnTo>
                      <a:pt x="0" y="90"/>
                    </a:lnTo>
                    <a:lnTo>
                      <a:pt x="2" y="94"/>
                    </a:lnTo>
                    <a:lnTo>
                      <a:pt x="6" y="92"/>
                    </a:lnTo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5" name="Google Shape;35;p3"/>
              <p:cNvSpPr/>
              <p:nvPr/>
            </p:nvSpPr>
            <p:spPr>
              <a:xfrm>
                <a:off x="2924175" y="1136650"/>
                <a:ext cx="71437" cy="46037"/>
              </a:xfrm>
              <a:custGeom>
                <a:rect b="b" l="l" r="r" t="t"/>
                <a:pathLst>
                  <a:path extrusionOk="0" h="28" w="44">
                    <a:moveTo>
                      <a:pt x="4" y="18"/>
                    </a:moveTo>
                    <a:lnTo>
                      <a:pt x="8" y="20"/>
                    </a:lnTo>
                    <a:lnTo>
                      <a:pt x="12" y="22"/>
                    </a:lnTo>
                    <a:lnTo>
                      <a:pt x="16" y="22"/>
                    </a:lnTo>
                    <a:lnTo>
                      <a:pt x="20" y="24"/>
                    </a:lnTo>
                    <a:lnTo>
                      <a:pt x="24" y="26"/>
                    </a:lnTo>
                    <a:lnTo>
                      <a:pt x="30" y="26"/>
                    </a:lnTo>
                    <a:lnTo>
                      <a:pt x="34" y="26"/>
                    </a:lnTo>
                    <a:lnTo>
                      <a:pt x="38" y="28"/>
                    </a:lnTo>
                    <a:lnTo>
                      <a:pt x="42" y="26"/>
                    </a:lnTo>
                    <a:lnTo>
                      <a:pt x="44" y="22"/>
                    </a:lnTo>
                    <a:lnTo>
                      <a:pt x="44" y="18"/>
                    </a:lnTo>
                    <a:lnTo>
                      <a:pt x="44" y="14"/>
                    </a:lnTo>
                    <a:lnTo>
                      <a:pt x="42" y="10"/>
                    </a:lnTo>
                    <a:lnTo>
                      <a:pt x="40" y="6"/>
                    </a:lnTo>
                    <a:lnTo>
                      <a:pt x="36" y="4"/>
                    </a:lnTo>
                    <a:lnTo>
                      <a:pt x="28" y="4"/>
                    </a:lnTo>
                    <a:lnTo>
                      <a:pt x="24" y="2"/>
                    </a:lnTo>
                    <a:lnTo>
                      <a:pt x="20" y="2"/>
                    </a:lnTo>
                    <a:lnTo>
                      <a:pt x="16" y="2"/>
                    </a:lnTo>
                    <a:lnTo>
                      <a:pt x="12" y="0"/>
                    </a:lnTo>
                    <a:lnTo>
                      <a:pt x="8" y="2"/>
                    </a:lnTo>
                    <a:lnTo>
                      <a:pt x="6" y="6"/>
                    </a:lnTo>
                    <a:lnTo>
                      <a:pt x="4" y="10"/>
                    </a:lnTo>
                    <a:lnTo>
                      <a:pt x="0" y="12"/>
                    </a:lnTo>
                    <a:lnTo>
                      <a:pt x="0" y="16"/>
                    </a:lnTo>
                    <a:lnTo>
                      <a:pt x="0" y="20"/>
                    </a:lnTo>
                    <a:lnTo>
                      <a:pt x="2" y="24"/>
                    </a:lnTo>
                    <a:lnTo>
                      <a:pt x="6" y="24"/>
                    </a:lnTo>
                    <a:lnTo>
                      <a:pt x="4" y="18"/>
                    </a:lnTo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6" name="Google Shape;36;p3"/>
              <p:cNvSpPr/>
              <p:nvPr/>
            </p:nvSpPr>
            <p:spPr>
              <a:xfrm>
                <a:off x="2892425" y="1241425"/>
                <a:ext cx="93662" cy="71437"/>
              </a:xfrm>
              <a:custGeom>
                <a:rect b="b" l="l" r="r" t="t"/>
                <a:pathLst>
                  <a:path extrusionOk="0" h="44" w="58">
                    <a:moveTo>
                      <a:pt x="6" y="24"/>
                    </a:moveTo>
                    <a:lnTo>
                      <a:pt x="10" y="28"/>
                    </a:lnTo>
                    <a:lnTo>
                      <a:pt x="14" y="30"/>
                    </a:lnTo>
                    <a:lnTo>
                      <a:pt x="16" y="34"/>
                    </a:lnTo>
                    <a:lnTo>
                      <a:pt x="20" y="34"/>
                    </a:lnTo>
                    <a:lnTo>
                      <a:pt x="24" y="38"/>
                    </a:lnTo>
                    <a:lnTo>
                      <a:pt x="28" y="40"/>
                    </a:lnTo>
                    <a:lnTo>
                      <a:pt x="32" y="42"/>
                    </a:lnTo>
                    <a:lnTo>
                      <a:pt x="36" y="42"/>
                    </a:lnTo>
                    <a:lnTo>
                      <a:pt x="40" y="42"/>
                    </a:lnTo>
                    <a:lnTo>
                      <a:pt x="44" y="44"/>
                    </a:lnTo>
                    <a:lnTo>
                      <a:pt x="48" y="44"/>
                    </a:lnTo>
                    <a:lnTo>
                      <a:pt x="52" y="42"/>
                    </a:lnTo>
                    <a:lnTo>
                      <a:pt x="54" y="38"/>
                    </a:lnTo>
                    <a:lnTo>
                      <a:pt x="56" y="34"/>
                    </a:lnTo>
                    <a:lnTo>
                      <a:pt x="58" y="30"/>
                    </a:lnTo>
                    <a:lnTo>
                      <a:pt x="58" y="26"/>
                    </a:lnTo>
                    <a:lnTo>
                      <a:pt x="56" y="22"/>
                    </a:lnTo>
                    <a:lnTo>
                      <a:pt x="52" y="18"/>
                    </a:lnTo>
                    <a:lnTo>
                      <a:pt x="48" y="16"/>
                    </a:lnTo>
                    <a:lnTo>
                      <a:pt x="46" y="12"/>
                    </a:lnTo>
                    <a:lnTo>
                      <a:pt x="42" y="10"/>
                    </a:lnTo>
                    <a:lnTo>
                      <a:pt x="38" y="8"/>
                    </a:lnTo>
                    <a:lnTo>
                      <a:pt x="34" y="4"/>
                    </a:lnTo>
                    <a:lnTo>
                      <a:pt x="30" y="2"/>
                    </a:lnTo>
                    <a:lnTo>
                      <a:pt x="26" y="2"/>
                    </a:lnTo>
                    <a:lnTo>
                      <a:pt x="22" y="0"/>
                    </a:lnTo>
                    <a:lnTo>
                      <a:pt x="18" y="2"/>
                    </a:lnTo>
                    <a:lnTo>
                      <a:pt x="14" y="4"/>
                    </a:lnTo>
                    <a:lnTo>
                      <a:pt x="10" y="6"/>
                    </a:lnTo>
                    <a:lnTo>
                      <a:pt x="6" y="8"/>
                    </a:lnTo>
                    <a:lnTo>
                      <a:pt x="4" y="12"/>
                    </a:lnTo>
                    <a:lnTo>
                      <a:pt x="2" y="16"/>
                    </a:lnTo>
                    <a:lnTo>
                      <a:pt x="0" y="20"/>
                    </a:lnTo>
                    <a:lnTo>
                      <a:pt x="2" y="24"/>
                    </a:lnTo>
                    <a:lnTo>
                      <a:pt x="6" y="24"/>
                    </a:lnTo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7" name="Google Shape;37;p3"/>
              <p:cNvSpPr/>
              <p:nvPr/>
            </p:nvSpPr>
            <p:spPr>
              <a:xfrm>
                <a:off x="644525" y="403225"/>
                <a:ext cx="1706562" cy="1693862"/>
              </a:xfrm>
              <a:custGeom>
                <a:rect b="b" l="l" r="r" t="t"/>
                <a:pathLst>
                  <a:path extrusionOk="0" h="1066" w="1074">
                    <a:moveTo>
                      <a:pt x="8" y="138"/>
                    </a:moveTo>
                    <a:lnTo>
                      <a:pt x="6" y="134"/>
                    </a:lnTo>
                    <a:lnTo>
                      <a:pt x="2" y="134"/>
                    </a:lnTo>
                    <a:lnTo>
                      <a:pt x="2" y="130"/>
                    </a:lnTo>
                    <a:lnTo>
                      <a:pt x="0" y="126"/>
                    </a:lnTo>
                    <a:lnTo>
                      <a:pt x="0" y="122"/>
                    </a:lnTo>
                    <a:lnTo>
                      <a:pt x="4" y="122"/>
                    </a:lnTo>
                    <a:lnTo>
                      <a:pt x="8" y="122"/>
                    </a:lnTo>
                    <a:lnTo>
                      <a:pt x="12" y="122"/>
                    </a:lnTo>
                    <a:lnTo>
                      <a:pt x="16" y="118"/>
                    </a:lnTo>
                    <a:lnTo>
                      <a:pt x="20" y="116"/>
                    </a:lnTo>
                    <a:lnTo>
                      <a:pt x="22" y="112"/>
                    </a:lnTo>
                    <a:lnTo>
                      <a:pt x="24" y="108"/>
                    </a:lnTo>
                    <a:lnTo>
                      <a:pt x="32" y="106"/>
                    </a:lnTo>
                    <a:lnTo>
                      <a:pt x="36" y="106"/>
                    </a:lnTo>
                    <a:lnTo>
                      <a:pt x="42" y="106"/>
                    </a:lnTo>
                    <a:lnTo>
                      <a:pt x="42" y="110"/>
                    </a:lnTo>
                    <a:lnTo>
                      <a:pt x="46" y="112"/>
                    </a:lnTo>
                    <a:lnTo>
                      <a:pt x="50" y="114"/>
                    </a:lnTo>
                    <a:lnTo>
                      <a:pt x="54" y="114"/>
                    </a:lnTo>
                    <a:lnTo>
                      <a:pt x="58" y="114"/>
                    </a:lnTo>
                    <a:lnTo>
                      <a:pt x="62" y="116"/>
                    </a:lnTo>
                    <a:lnTo>
                      <a:pt x="66" y="118"/>
                    </a:lnTo>
                    <a:lnTo>
                      <a:pt x="72" y="120"/>
                    </a:lnTo>
                    <a:lnTo>
                      <a:pt x="76" y="122"/>
                    </a:lnTo>
                    <a:lnTo>
                      <a:pt x="82" y="126"/>
                    </a:lnTo>
                    <a:lnTo>
                      <a:pt x="86" y="128"/>
                    </a:lnTo>
                    <a:lnTo>
                      <a:pt x="90" y="128"/>
                    </a:lnTo>
                    <a:lnTo>
                      <a:pt x="94" y="130"/>
                    </a:lnTo>
                    <a:lnTo>
                      <a:pt x="98" y="130"/>
                    </a:lnTo>
                    <a:lnTo>
                      <a:pt x="102" y="130"/>
                    </a:lnTo>
                    <a:lnTo>
                      <a:pt x="106" y="132"/>
                    </a:lnTo>
                    <a:lnTo>
                      <a:pt x="110" y="132"/>
                    </a:lnTo>
                    <a:lnTo>
                      <a:pt x="114" y="132"/>
                    </a:lnTo>
                    <a:lnTo>
                      <a:pt x="122" y="132"/>
                    </a:lnTo>
                    <a:lnTo>
                      <a:pt x="126" y="132"/>
                    </a:lnTo>
                    <a:lnTo>
                      <a:pt x="130" y="134"/>
                    </a:lnTo>
                    <a:lnTo>
                      <a:pt x="132" y="138"/>
                    </a:lnTo>
                    <a:lnTo>
                      <a:pt x="136" y="138"/>
                    </a:lnTo>
                    <a:lnTo>
                      <a:pt x="140" y="140"/>
                    </a:lnTo>
                    <a:lnTo>
                      <a:pt x="148" y="142"/>
                    </a:lnTo>
                    <a:lnTo>
                      <a:pt x="152" y="144"/>
                    </a:lnTo>
                    <a:lnTo>
                      <a:pt x="156" y="144"/>
                    </a:lnTo>
                    <a:lnTo>
                      <a:pt x="160" y="144"/>
                    </a:lnTo>
                    <a:lnTo>
                      <a:pt x="164" y="144"/>
                    </a:lnTo>
                    <a:lnTo>
                      <a:pt x="168" y="144"/>
                    </a:lnTo>
                    <a:lnTo>
                      <a:pt x="172" y="144"/>
                    </a:lnTo>
                    <a:lnTo>
                      <a:pt x="176" y="144"/>
                    </a:lnTo>
                    <a:lnTo>
                      <a:pt x="180" y="144"/>
                    </a:lnTo>
                    <a:lnTo>
                      <a:pt x="184" y="144"/>
                    </a:lnTo>
                    <a:lnTo>
                      <a:pt x="188" y="144"/>
                    </a:lnTo>
                    <a:lnTo>
                      <a:pt x="192" y="144"/>
                    </a:lnTo>
                    <a:lnTo>
                      <a:pt x="196" y="144"/>
                    </a:lnTo>
                    <a:lnTo>
                      <a:pt x="200" y="144"/>
                    </a:lnTo>
                    <a:lnTo>
                      <a:pt x="204" y="144"/>
                    </a:lnTo>
                    <a:lnTo>
                      <a:pt x="208" y="144"/>
                    </a:lnTo>
                    <a:lnTo>
                      <a:pt x="212" y="146"/>
                    </a:lnTo>
                    <a:lnTo>
                      <a:pt x="216" y="148"/>
                    </a:lnTo>
                    <a:lnTo>
                      <a:pt x="220" y="150"/>
                    </a:lnTo>
                    <a:lnTo>
                      <a:pt x="224" y="152"/>
                    </a:lnTo>
                    <a:lnTo>
                      <a:pt x="230" y="152"/>
                    </a:lnTo>
                    <a:lnTo>
                      <a:pt x="234" y="152"/>
                    </a:lnTo>
                    <a:lnTo>
                      <a:pt x="238" y="152"/>
                    </a:lnTo>
                    <a:lnTo>
                      <a:pt x="244" y="154"/>
                    </a:lnTo>
                    <a:lnTo>
                      <a:pt x="248" y="154"/>
                    </a:lnTo>
                    <a:lnTo>
                      <a:pt x="254" y="154"/>
                    </a:lnTo>
                    <a:lnTo>
                      <a:pt x="258" y="154"/>
                    </a:lnTo>
                    <a:lnTo>
                      <a:pt x="262" y="154"/>
                    </a:lnTo>
                    <a:lnTo>
                      <a:pt x="268" y="154"/>
                    </a:lnTo>
                    <a:lnTo>
                      <a:pt x="272" y="154"/>
                    </a:lnTo>
                    <a:lnTo>
                      <a:pt x="276" y="152"/>
                    </a:lnTo>
                    <a:lnTo>
                      <a:pt x="278" y="148"/>
                    </a:lnTo>
                    <a:lnTo>
                      <a:pt x="280" y="144"/>
                    </a:lnTo>
                    <a:lnTo>
                      <a:pt x="286" y="144"/>
                    </a:lnTo>
                    <a:lnTo>
                      <a:pt x="290" y="144"/>
                    </a:lnTo>
                    <a:lnTo>
                      <a:pt x="294" y="144"/>
                    </a:lnTo>
                    <a:lnTo>
                      <a:pt x="298" y="144"/>
                    </a:lnTo>
                    <a:lnTo>
                      <a:pt x="302" y="144"/>
                    </a:lnTo>
                    <a:lnTo>
                      <a:pt x="306" y="144"/>
                    </a:lnTo>
                    <a:lnTo>
                      <a:pt x="306" y="140"/>
                    </a:lnTo>
                    <a:lnTo>
                      <a:pt x="310" y="138"/>
                    </a:lnTo>
                    <a:lnTo>
                      <a:pt x="314" y="138"/>
                    </a:lnTo>
                    <a:lnTo>
                      <a:pt x="318" y="136"/>
                    </a:lnTo>
                    <a:lnTo>
                      <a:pt x="322" y="136"/>
                    </a:lnTo>
                    <a:lnTo>
                      <a:pt x="324" y="132"/>
                    </a:lnTo>
                    <a:lnTo>
                      <a:pt x="326" y="128"/>
                    </a:lnTo>
                    <a:lnTo>
                      <a:pt x="330" y="128"/>
                    </a:lnTo>
                    <a:lnTo>
                      <a:pt x="334" y="126"/>
                    </a:lnTo>
                    <a:lnTo>
                      <a:pt x="334" y="122"/>
                    </a:lnTo>
                    <a:lnTo>
                      <a:pt x="336" y="118"/>
                    </a:lnTo>
                    <a:lnTo>
                      <a:pt x="336" y="114"/>
                    </a:lnTo>
                    <a:lnTo>
                      <a:pt x="338" y="110"/>
                    </a:lnTo>
                    <a:lnTo>
                      <a:pt x="338" y="106"/>
                    </a:lnTo>
                    <a:lnTo>
                      <a:pt x="338" y="98"/>
                    </a:lnTo>
                    <a:lnTo>
                      <a:pt x="338" y="94"/>
                    </a:lnTo>
                    <a:lnTo>
                      <a:pt x="338" y="88"/>
                    </a:lnTo>
                    <a:lnTo>
                      <a:pt x="338" y="84"/>
                    </a:lnTo>
                    <a:lnTo>
                      <a:pt x="340" y="80"/>
                    </a:lnTo>
                    <a:lnTo>
                      <a:pt x="340" y="76"/>
                    </a:lnTo>
                    <a:lnTo>
                      <a:pt x="344" y="72"/>
                    </a:lnTo>
                    <a:lnTo>
                      <a:pt x="348" y="72"/>
                    </a:lnTo>
                    <a:lnTo>
                      <a:pt x="352" y="70"/>
                    </a:lnTo>
                    <a:lnTo>
                      <a:pt x="356" y="68"/>
                    </a:lnTo>
                    <a:lnTo>
                      <a:pt x="360" y="68"/>
                    </a:lnTo>
                    <a:lnTo>
                      <a:pt x="366" y="64"/>
                    </a:lnTo>
                    <a:lnTo>
                      <a:pt x="370" y="64"/>
                    </a:lnTo>
                    <a:lnTo>
                      <a:pt x="374" y="62"/>
                    </a:lnTo>
                    <a:lnTo>
                      <a:pt x="378" y="62"/>
                    </a:lnTo>
                    <a:lnTo>
                      <a:pt x="382" y="60"/>
                    </a:lnTo>
                    <a:lnTo>
                      <a:pt x="386" y="60"/>
                    </a:lnTo>
                    <a:lnTo>
                      <a:pt x="390" y="60"/>
                    </a:lnTo>
                    <a:lnTo>
                      <a:pt x="394" y="60"/>
                    </a:lnTo>
                    <a:lnTo>
                      <a:pt x="392" y="52"/>
                    </a:lnTo>
                    <a:lnTo>
                      <a:pt x="398" y="54"/>
                    </a:lnTo>
                    <a:lnTo>
                      <a:pt x="402" y="56"/>
                    </a:lnTo>
                    <a:lnTo>
                      <a:pt x="404" y="60"/>
                    </a:lnTo>
                    <a:lnTo>
                      <a:pt x="410" y="66"/>
                    </a:lnTo>
                    <a:lnTo>
                      <a:pt x="416" y="70"/>
                    </a:lnTo>
                    <a:lnTo>
                      <a:pt x="420" y="70"/>
                    </a:lnTo>
                    <a:lnTo>
                      <a:pt x="424" y="70"/>
                    </a:lnTo>
                    <a:lnTo>
                      <a:pt x="428" y="70"/>
                    </a:lnTo>
                    <a:lnTo>
                      <a:pt x="432" y="70"/>
                    </a:lnTo>
                    <a:lnTo>
                      <a:pt x="438" y="72"/>
                    </a:lnTo>
                    <a:lnTo>
                      <a:pt x="442" y="72"/>
                    </a:lnTo>
                    <a:lnTo>
                      <a:pt x="446" y="72"/>
                    </a:lnTo>
                    <a:lnTo>
                      <a:pt x="452" y="72"/>
                    </a:lnTo>
                    <a:lnTo>
                      <a:pt x="456" y="72"/>
                    </a:lnTo>
                    <a:lnTo>
                      <a:pt x="462" y="72"/>
                    </a:lnTo>
                    <a:lnTo>
                      <a:pt x="466" y="72"/>
                    </a:lnTo>
                    <a:lnTo>
                      <a:pt x="470" y="72"/>
                    </a:lnTo>
                    <a:lnTo>
                      <a:pt x="474" y="70"/>
                    </a:lnTo>
                    <a:lnTo>
                      <a:pt x="478" y="70"/>
                    </a:lnTo>
                    <a:lnTo>
                      <a:pt x="482" y="70"/>
                    </a:lnTo>
                    <a:lnTo>
                      <a:pt x="486" y="70"/>
                    </a:lnTo>
                    <a:lnTo>
                      <a:pt x="490" y="70"/>
                    </a:lnTo>
                    <a:lnTo>
                      <a:pt x="492" y="66"/>
                    </a:lnTo>
                    <a:lnTo>
                      <a:pt x="492" y="62"/>
                    </a:lnTo>
                    <a:lnTo>
                      <a:pt x="496" y="62"/>
                    </a:lnTo>
                    <a:lnTo>
                      <a:pt x="502" y="62"/>
                    </a:lnTo>
                    <a:lnTo>
                      <a:pt x="506" y="64"/>
                    </a:lnTo>
                    <a:lnTo>
                      <a:pt x="510" y="64"/>
                    </a:lnTo>
                    <a:lnTo>
                      <a:pt x="514" y="64"/>
                    </a:lnTo>
                    <a:lnTo>
                      <a:pt x="518" y="62"/>
                    </a:lnTo>
                    <a:lnTo>
                      <a:pt x="522" y="62"/>
                    </a:lnTo>
                    <a:lnTo>
                      <a:pt x="528" y="60"/>
                    </a:lnTo>
                    <a:lnTo>
                      <a:pt x="532" y="58"/>
                    </a:lnTo>
                    <a:lnTo>
                      <a:pt x="536" y="54"/>
                    </a:lnTo>
                    <a:lnTo>
                      <a:pt x="540" y="50"/>
                    </a:lnTo>
                    <a:lnTo>
                      <a:pt x="542" y="46"/>
                    </a:lnTo>
                    <a:lnTo>
                      <a:pt x="546" y="46"/>
                    </a:lnTo>
                    <a:lnTo>
                      <a:pt x="554" y="44"/>
                    </a:lnTo>
                    <a:lnTo>
                      <a:pt x="558" y="42"/>
                    </a:lnTo>
                    <a:lnTo>
                      <a:pt x="562" y="40"/>
                    </a:lnTo>
                    <a:lnTo>
                      <a:pt x="564" y="36"/>
                    </a:lnTo>
                    <a:lnTo>
                      <a:pt x="566" y="32"/>
                    </a:lnTo>
                    <a:lnTo>
                      <a:pt x="570" y="30"/>
                    </a:lnTo>
                    <a:lnTo>
                      <a:pt x="574" y="28"/>
                    </a:lnTo>
                    <a:lnTo>
                      <a:pt x="576" y="24"/>
                    </a:lnTo>
                    <a:lnTo>
                      <a:pt x="576" y="20"/>
                    </a:lnTo>
                    <a:lnTo>
                      <a:pt x="576" y="12"/>
                    </a:lnTo>
                    <a:lnTo>
                      <a:pt x="578" y="6"/>
                    </a:lnTo>
                    <a:lnTo>
                      <a:pt x="580" y="2"/>
                    </a:lnTo>
                    <a:lnTo>
                      <a:pt x="584" y="0"/>
                    </a:lnTo>
                    <a:lnTo>
                      <a:pt x="588" y="0"/>
                    </a:lnTo>
                    <a:lnTo>
                      <a:pt x="592" y="0"/>
                    </a:lnTo>
                    <a:lnTo>
                      <a:pt x="598" y="0"/>
                    </a:lnTo>
                    <a:lnTo>
                      <a:pt x="602" y="0"/>
                    </a:lnTo>
                    <a:lnTo>
                      <a:pt x="604" y="4"/>
                    </a:lnTo>
                    <a:lnTo>
                      <a:pt x="604" y="8"/>
                    </a:lnTo>
                    <a:lnTo>
                      <a:pt x="606" y="12"/>
                    </a:lnTo>
                    <a:lnTo>
                      <a:pt x="610" y="14"/>
                    </a:lnTo>
                    <a:lnTo>
                      <a:pt x="612" y="18"/>
                    </a:lnTo>
                    <a:lnTo>
                      <a:pt x="614" y="22"/>
                    </a:lnTo>
                    <a:lnTo>
                      <a:pt x="616" y="26"/>
                    </a:lnTo>
                    <a:lnTo>
                      <a:pt x="620" y="30"/>
                    </a:lnTo>
                    <a:lnTo>
                      <a:pt x="622" y="34"/>
                    </a:lnTo>
                    <a:lnTo>
                      <a:pt x="624" y="38"/>
                    </a:lnTo>
                    <a:lnTo>
                      <a:pt x="626" y="42"/>
                    </a:lnTo>
                    <a:lnTo>
                      <a:pt x="630" y="46"/>
                    </a:lnTo>
                    <a:lnTo>
                      <a:pt x="634" y="50"/>
                    </a:lnTo>
                    <a:lnTo>
                      <a:pt x="636" y="54"/>
                    </a:lnTo>
                    <a:lnTo>
                      <a:pt x="638" y="58"/>
                    </a:lnTo>
                    <a:lnTo>
                      <a:pt x="642" y="60"/>
                    </a:lnTo>
                    <a:lnTo>
                      <a:pt x="644" y="64"/>
                    </a:lnTo>
                    <a:lnTo>
                      <a:pt x="648" y="66"/>
                    </a:lnTo>
                    <a:lnTo>
                      <a:pt x="652" y="68"/>
                    </a:lnTo>
                    <a:lnTo>
                      <a:pt x="656" y="72"/>
                    </a:lnTo>
                    <a:lnTo>
                      <a:pt x="660" y="72"/>
                    </a:lnTo>
                    <a:lnTo>
                      <a:pt x="670" y="74"/>
                    </a:lnTo>
                    <a:lnTo>
                      <a:pt x="674" y="74"/>
                    </a:lnTo>
                    <a:lnTo>
                      <a:pt x="678" y="74"/>
                    </a:lnTo>
                    <a:lnTo>
                      <a:pt x="684" y="74"/>
                    </a:lnTo>
                    <a:lnTo>
                      <a:pt x="686" y="78"/>
                    </a:lnTo>
                    <a:lnTo>
                      <a:pt x="690" y="82"/>
                    </a:lnTo>
                    <a:lnTo>
                      <a:pt x="694" y="84"/>
                    </a:lnTo>
                    <a:lnTo>
                      <a:pt x="698" y="84"/>
                    </a:lnTo>
                    <a:lnTo>
                      <a:pt x="702" y="88"/>
                    </a:lnTo>
                    <a:lnTo>
                      <a:pt x="706" y="90"/>
                    </a:lnTo>
                    <a:lnTo>
                      <a:pt x="712" y="94"/>
                    </a:lnTo>
                    <a:lnTo>
                      <a:pt x="714" y="98"/>
                    </a:lnTo>
                    <a:lnTo>
                      <a:pt x="718" y="100"/>
                    </a:lnTo>
                    <a:lnTo>
                      <a:pt x="722" y="100"/>
                    </a:lnTo>
                    <a:lnTo>
                      <a:pt x="726" y="100"/>
                    </a:lnTo>
                    <a:lnTo>
                      <a:pt x="730" y="102"/>
                    </a:lnTo>
                    <a:lnTo>
                      <a:pt x="734" y="104"/>
                    </a:lnTo>
                    <a:lnTo>
                      <a:pt x="736" y="108"/>
                    </a:lnTo>
                    <a:lnTo>
                      <a:pt x="740" y="112"/>
                    </a:lnTo>
                    <a:lnTo>
                      <a:pt x="744" y="114"/>
                    </a:lnTo>
                    <a:lnTo>
                      <a:pt x="748" y="118"/>
                    </a:lnTo>
                    <a:lnTo>
                      <a:pt x="752" y="120"/>
                    </a:lnTo>
                    <a:lnTo>
                      <a:pt x="756" y="122"/>
                    </a:lnTo>
                    <a:lnTo>
                      <a:pt x="760" y="124"/>
                    </a:lnTo>
                    <a:lnTo>
                      <a:pt x="764" y="128"/>
                    </a:lnTo>
                    <a:lnTo>
                      <a:pt x="768" y="130"/>
                    </a:lnTo>
                    <a:lnTo>
                      <a:pt x="770" y="134"/>
                    </a:lnTo>
                    <a:lnTo>
                      <a:pt x="774" y="138"/>
                    </a:lnTo>
                    <a:lnTo>
                      <a:pt x="776" y="142"/>
                    </a:lnTo>
                    <a:lnTo>
                      <a:pt x="782" y="146"/>
                    </a:lnTo>
                    <a:lnTo>
                      <a:pt x="786" y="148"/>
                    </a:lnTo>
                    <a:lnTo>
                      <a:pt x="786" y="168"/>
                    </a:lnTo>
                    <a:lnTo>
                      <a:pt x="790" y="170"/>
                    </a:lnTo>
                    <a:lnTo>
                      <a:pt x="794" y="172"/>
                    </a:lnTo>
                    <a:lnTo>
                      <a:pt x="796" y="176"/>
                    </a:lnTo>
                    <a:lnTo>
                      <a:pt x="798" y="180"/>
                    </a:lnTo>
                    <a:lnTo>
                      <a:pt x="802" y="182"/>
                    </a:lnTo>
                    <a:lnTo>
                      <a:pt x="804" y="186"/>
                    </a:lnTo>
                    <a:lnTo>
                      <a:pt x="806" y="190"/>
                    </a:lnTo>
                    <a:lnTo>
                      <a:pt x="808" y="194"/>
                    </a:lnTo>
                    <a:lnTo>
                      <a:pt x="814" y="198"/>
                    </a:lnTo>
                    <a:lnTo>
                      <a:pt x="816" y="202"/>
                    </a:lnTo>
                    <a:lnTo>
                      <a:pt x="820" y="208"/>
                    </a:lnTo>
                    <a:lnTo>
                      <a:pt x="824" y="214"/>
                    </a:lnTo>
                    <a:lnTo>
                      <a:pt x="828" y="218"/>
                    </a:lnTo>
                    <a:lnTo>
                      <a:pt x="832" y="222"/>
                    </a:lnTo>
                    <a:lnTo>
                      <a:pt x="834" y="226"/>
                    </a:lnTo>
                    <a:lnTo>
                      <a:pt x="834" y="232"/>
                    </a:lnTo>
                    <a:lnTo>
                      <a:pt x="838" y="234"/>
                    </a:lnTo>
                    <a:lnTo>
                      <a:pt x="842" y="234"/>
                    </a:lnTo>
                    <a:lnTo>
                      <a:pt x="846" y="236"/>
                    </a:lnTo>
                    <a:lnTo>
                      <a:pt x="846" y="240"/>
                    </a:lnTo>
                    <a:lnTo>
                      <a:pt x="850" y="242"/>
                    </a:lnTo>
                    <a:lnTo>
                      <a:pt x="852" y="246"/>
                    </a:lnTo>
                    <a:lnTo>
                      <a:pt x="856" y="248"/>
                    </a:lnTo>
                    <a:lnTo>
                      <a:pt x="860" y="250"/>
                    </a:lnTo>
                    <a:lnTo>
                      <a:pt x="862" y="254"/>
                    </a:lnTo>
                    <a:lnTo>
                      <a:pt x="868" y="258"/>
                    </a:lnTo>
                    <a:lnTo>
                      <a:pt x="870" y="262"/>
                    </a:lnTo>
                    <a:lnTo>
                      <a:pt x="874" y="264"/>
                    </a:lnTo>
                    <a:lnTo>
                      <a:pt x="874" y="268"/>
                    </a:lnTo>
                    <a:lnTo>
                      <a:pt x="878" y="272"/>
                    </a:lnTo>
                    <a:lnTo>
                      <a:pt x="880" y="276"/>
                    </a:lnTo>
                    <a:lnTo>
                      <a:pt x="884" y="278"/>
                    </a:lnTo>
                    <a:lnTo>
                      <a:pt x="888" y="280"/>
                    </a:lnTo>
                    <a:lnTo>
                      <a:pt x="894" y="280"/>
                    </a:lnTo>
                    <a:lnTo>
                      <a:pt x="898" y="280"/>
                    </a:lnTo>
                    <a:lnTo>
                      <a:pt x="902" y="280"/>
                    </a:lnTo>
                    <a:lnTo>
                      <a:pt x="906" y="280"/>
                    </a:lnTo>
                    <a:lnTo>
                      <a:pt x="910" y="280"/>
                    </a:lnTo>
                    <a:lnTo>
                      <a:pt x="914" y="280"/>
                    </a:lnTo>
                    <a:lnTo>
                      <a:pt x="918" y="280"/>
                    </a:lnTo>
                    <a:lnTo>
                      <a:pt x="922" y="282"/>
                    </a:lnTo>
                    <a:lnTo>
                      <a:pt x="926" y="282"/>
                    </a:lnTo>
                    <a:lnTo>
                      <a:pt x="932" y="282"/>
                    </a:lnTo>
                    <a:lnTo>
                      <a:pt x="936" y="280"/>
                    </a:lnTo>
                    <a:lnTo>
                      <a:pt x="940" y="280"/>
                    </a:lnTo>
                    <a:lnTo>
                      <a:pt x="942" y="276"/>
                    </a:lnTo>
                    <a:lnTo>
                      <a:pt x="948" y="274"/>
                    </a:lnTo>
                    <a:lnTo>
                      <a:pt x="952" y="272"/>
                    </a:lnTo>
                    <a:lnTo>
                      <a:pt x="956" y="270"/>
                    </a:lnTo>
                    <a:lnTo>
                      <a:pt x="960" y="268"/>
                    </a:lnTo>
                    <a:lnTo>
                      <a:pt x="964" y="266"/>
                    </a:lnTo>
                    <a:lnTo>
                      <a:pt x="968" y="264"/>
                    </a:lnTo>
                    <a:lnTo>
                      <a:pt x="972" y="262"/>
                    </a:lnTo>
                    <a:lnTo>
                      <a:pt x="974" y="258"/>
                    </a:lnTo>
                    <a:lnTo>
                      <a:pt x="978" y="258"/>
                    </a:lnTo>
                    <a:lnTo>
                      <a:pt x="980" y="254"/>
                    </a:lnTo>
                    <a:lnTo>
                      <a:pt x="986" y="252"/>
                    </a:lnTo>
                    <a:lnTo>
                      <a:pt x="990" y="252"/>
                    </a:lnTo>
                    <a:lnTo>
                      <a:pt x="994" y="252"/>
                    </a:lnTo>
                    <a:lnTo>
                      <a:pt x="998" y="250"/>
                    </a:lnTo>
                    <a:lnTo>
                      <a:pt x="1000" y="246"/>
                    </a:lnTo>
                    <a:lnTo>
                      <a:pt x="1004" y="242"/>
                    </a:lnTo>
                    <a:lnTo>
                      <a:pt x="1008" y="242"/>
                    </a:lnTo>
                    <a:lnTo>
                      <a:pt x="1012" y="242"/>
                    </a:lnTo>
                    <a:lnTo>
                      <a:pt x="1016" y="242"/>
                    </a:lnTo>
                    <a:lnTo>
                      <a:pt x="1018" y="246"/>
                    </a:lnTo>
                    <a:lnTo>
                      <a:pt x="1014" y="250"/>
                    </a:lnTo>
                    <a:lnTo>
                      <a:pt x="1010" y="252"/>
                    </a:lnTo>
                    <a:lnTo>
                      <a:pt x="1008" y="256"/>
                    </a:lnTo>
                    <a:lnTo>
                      <a:pt x="1006" y="260"/>
                    </a:lnTo>
                    <a:lnTo>
                      <a:pt x="1002" y="264"/>
                    </a:lnTo>
                    <a:lnTo>
                      <a:pt x="1000" y="268"/>
                    </a:lnTo>
                    <a:lnTo>
                      <a:pt x="998" y="274"/>
                    </a:lnTo>
                    <a:lnTo>
                      <a:pt x="996" y="278"/>
                    </a:lnTo>
                    <a:lnTo>
                      <a:pt x="990" y="284"/>
                    </a:lnTo>
                    <a:lnTo>
                      <a:pt x="988" y="288"/>
                    </a:lnTo>
                    <a:lnTo>
                      <a:pt x="984" y="294"/>
                    </a:lnTo>
                    <a:lnTo>
                      <a:pt x="980" y="296"/>
                    </a:lnTo>
                    <a:lnTo>
                      <a:pt x="972" y="302"/>
                    </a:lnTo>
                    <a:lnTo>
                      <a:pt x="970" y="306"/>
                    </a:lnTo>
                    <a:lnTo>
                      <a:pt x="966" y="308"/>
                    </a:lnTo>
                    <a:lnTo>
                      <a:pt x="964" y="312"/>
                    </a:lnTo>
                    <a:lnTo>
                      <a:pt x="960" y="316"/>
                    </a:lnTo>
                    <a:lnTo>
                      <a:pt x="956" y="322"/>
                    </a:lnTo>
                    <a:lnTo>
                      <a:pt x="954" y="326"/>
                    </a:lnTo>
                    <a:lnTo>
                      <a:pt x="952" y="330"/>
                    </a:lnTo>
                    <a:lnTo>
                      <a:pt x="952" y="334"/>
                    </a:lnTo>
                    <a:lnTo>
                      <a:pt x="950" y="338"/>
                    </a:lnTo>
                    <a:lnTo>
                      <a:pt x="950" y="342"/>
                    </a:lnTo>
                    <a:lnTo>
                      <a:pt x="950" y="346"/>
                    </a:lnTo>
                    <a:lnTo>
                      <a:pt x="950" y="350"/>
                    </a:lnTo>
                    <a:lnTo>
                      <a:pt x="950" y="354"/>
                    </a:lnTo>
                    <a:lnTo>
                      <a:pt x="942" y="356"/>
                    </a:lnTo>
                    <a:lnTo>
                      <a:pt x="942" y="360"/>
                    </a:lnTo>
                    <a:lnTo>
                      <a:pt x="942" y="368"/>
                    </a:lnTo>
                    <a:lnTo>
                      <a:pt x="942" y="372"/>
                    </a:lnTo>
                    <a:lnTo>
                      <a:pt x="940" y="376"/>
                    </a:lnTo>
                    <a:lnTo>
                      <a:pt x="940" y="380"/>
                    </a:lnTo>
                    <a:lnTo>
                      <a:pt x="940" y="388"/>
                    </a:lnTo>
                    <a:lnTo>
                      <a:pt x="940" y="392"/>
                    </a:lnTo>
                    <a:lnTo>
                      <a:pt x="940" y="396"/>
                    </a:lnTo>
                    <a:lnTo>
                      <a:pt x="940" y="400"/>
                    </a:lnTo>
                    <a:lnTo>
                      <a:pt x="940" y="406"/>
                    </a:lnTo>
                    <a:lnTo>
                      <a:pt x="940" y="410"/>
                    </a:lnTo>
                    <a:lnTo>
                      <a:pt x="940" y="414"/>
                    </a:lnTo>
                    <a:lnTo>
                      <a:pt x="944" y="414"/>
                    </a:lnTo>
                    <a:lnTo>
                      <a:pt x="950" y="414"/>
                    </a:lnTo>
                    <a:lnTo>
                      <a:pt x="954" y="416"/>
                    </a:lnTo>
                    <a:lnTo>
                      <a:pt x="958" y="416"/>
                    </a:lnTo>
                    <a:lnTo>
                      <a:pt x="962" y="418"/>
                    </a:lnTo>
                    <a:lnTo>
                      <a:pt x="966" y="420"/>
                    </a:lnTo>
                    <a:lnTo>
                      <a:pt x="968" y="424"/>
                    </a:lnTo>
                    <a:lnTo>
                      <a:pt x="974" y="426"/>
                    </a:lnTo>
                    <a:lnTo>
                      <a:pt x="978" y="426"/>
                    </a:lnTo>
                    <a:lnTo>
                      <a:pt x="982" y="422"/>
                    </a:lnTo>
                    <a:lnTo>
                      <a:pt x="984" y="418"/>
                    </a:lnTo>
                    <a:lnTo>
                      <a:pt x="986" y="414"/>
                    </a:lnTo>
                    <a:lnTo>
                      <a:pt x="986" y="410"/>
                    </a:lnTo>
                    <a:lnTo>
                      <a:pt x="986" y="406"/>
                    </a:lnTo>
                    <a:lnTo>
                      <a:pt x="988" y="402"/>
                    </a:lnTo>
                    <a:lnTo>
                      <a:pt x="992" y="402"/>
                    </a:lnTo>
                    <a:lnTo>
                      <a:pt x="994" y="398"/>
                    </a:lnTo>
                    <a:lnTo>
                      <a:pt x="998" y="398"/>
                    </a:lnTo>
                    <a:lnTo>
                      <a:pt x="1002" y="394"/>
                    </a:lnTo>
                    <a:lnTo>
                      <a:pt x="1006" y="392"/>
                    </a:lnTo>
                    <a:lnTo>
                      <a:pt x="1008" y="388"/>
                    </a:lnTo>
                    <a:lnTo>
                      <a:pt x="1012" y="386"/>
                    </a:lnTo>
                    <a:lnTo>
                      <a:pt x="1016" y="386"/>
                    </a:lnTo>
                    <a:lnTo>
                      <a:pt x="1020" y="384"/>
                    </a:lnTo>
                    <a:lnTo>
                      <a:pt x="1024" y="384"/>
                    </a:lnTo>
                    <a:lnTo>
                      <a:pt x="1028" y="384"/>
                    </a:lnTo>
                    <a:lnTo>
                      <a:pt x="1032" y="384"/>
                    </a:lnTo>
                    <a:lnTo>
                      <a:pt x="1036" y="384"/>
                    </a:lnTo>
                    <a:lnTo>
                      <a:pt x="1040" y="386"/>
                    </a:lnTo>
                    <a:lnTo>
                      <a:pt x="1046" y="390"/>
                    </a:lnTo>
                    <a:lnTo>
                      <a:pt x="1050" y="392"/>
                    </a:lnTo>
                    <a:lnTo>
                      <a:pt x="1056" y="394"/>
                    </a:lnTo>
                    <a:lnTo>
                      <a:pt x="1060" y="394"/>
                    </a:lnTo>
                    <a:lnTo>
                      <a:pt x="1062" y="398"/>
                    </a:lnTo>
                    <a:lnTo>
                      <a:pt x="1064" y="402"/>
                    </a:lnTo>
                    <a:lnTo>
                      <a:pt x="1066" y="406"/>
                    </a:lnTo>
                    <a:lnTo>
                      <a:pt x="1068" y="410"/>
                    </a:lnTo>
                    <a:lnTo>
                      <a:pt x="1070" y="414"/>
                    </a:lnTo>
                    <a:lnTo>
                      <a:pt x="1070" y="418"/>
                    </a:lnTo>
                    <a:lnTo>
                      <a:pt x="1072" y="426"/>
                    </a:lnTo>
                    <a:lnTo>
                      <a:pt x="1074" y="430"/>
                    </a:lnTo>
                    <a:lnTo>
                      <a:pt x="1074" y="438"/>
                    </a:lnTo>
                    <a:lnTo>
                      <a:pt x="1074" y="442"/>
                    </a:lnTo>
                    <a:lnTo>
                      <a:pt x="1072" y="450"/>
                    </a:lnTo>
                    <a:lnTo>
                      <a:pt x="1072" y="454"/>
                    </a:lnTo>
                    <a:lnTo>
                      <a:pt x="1070" y="458"/>
                    </a:lnTo>
                    <a:lnTo>
                      <a:pt x="1070" y="462"/>
                    </a:lnTo>
                    <a:lnTo>
                      <a:pt x="1070" y="466"/>
                    </a:lnTo>
                    <a:lnTo>
                      <a:pt x="1066" y="468"/>
                    </a:lnTo>
                    <a:lnTo>
                      <a:pt x="1062" y="472"/>
                    </a:lnTo>
                    <a:lnTo>
                      <a:pt x="1058" y="474"/>
                    </a:lnTo>
                    <a:lnTo>
                      <a:pt x="1054" y="476"/>
                    </a:lnTo>
                    <a:lnTo>
                      <a:pt x="1050" y="478"/>
                    </a:lnTo>
                    <a:lnTo>
                      <a:pt x="1044" y="480"/>
                    </a:lnTo>
                    <a:lnTo>
                      <a:pt x="1040" y="480"/>
                    </a:lnTo>
                    <a:lnTo>
                      <a:pt x="1036" y="480"/>
                    </a:lnTo>
                    <a:lnTo>
                      <a:pt x="1032" y="482"/>
                    </a:lnTo>
                    <a:lnTo>
                      <a:pt x="1028" y="482"/>
                    </a:lnTo>
                    <a:lnTo>
                      <a:pt x="1022" y="482"/>
                    </a:lnTo>
                    <a:lnTo>
                      <a:pt x="1018" y="482"/>
                    </a:lnTo>
                    <a:lnTo>
                      <a:pt x="1014" y="482"/>
                    </a:lnTo>
                    <a:lnTo>
                      <a:pt x="1010" y="482"/>
                    </a:lnTo>
                    <a:lnTo>
                      <a:pt x="1006" y="482"/>
                    </a:lnTo>
                    <a:lnTo>
                      <a:pt x="1004" y="478"/>
                    </a:lnTo>
                    <a:lnTo>
                      <a:pt x="1002" y="474"/>
                    </a:lnTo>
                    <a:lnTo>
                      <a:pt x="998" y="470"/>
                    </a:lnTo>
                    <a:lnTo>
                      <a:pt x="994" y="466"/>
                    </a:lnTo>
                    <a:lnTo>
                      <a:pt x="990" y="464"/>
                    </a:lnTo>
                    <a:lnTo>
                      <a:pt x="986" y="462"/>
                    </a:lnTo>
                    <a:lnTo>
                      <a:pt x="984" y="458"/>
                    </a:lnTo>
                    <a:lnTo>
                      <a:pt x="960" y="482"/>
                    </a:lnTo>
                    <a:lnTo>
                      <a:pt x="960" y="486"/>
                    </a:lnTo>
                    <a:lnTo>
                      <a:pt x="960" y="490"/>
                    </a:lnTo>
                    <a:lnTo>
                      <a:pt x="962" y="496"/>
                    </a:lnTo>
                    <a:lnTo>
                      <a:pt x="962" y="500"/>
                    </a:lnTo>
                    <a:lnTo>
                      <a:pt x="960" y="506"/>
                    </a:lnTo>
                    <a:lnTo>
                      <a:pt x="958" y="510"/>
                    </a:lnTo>
                    <a:lnTo>
                      <a:pt x="956" y="514"/>
                    </a:lnTo>
                    <a:lnTo>
                      <a:pt x="952" y="516"/>
                    </a:lnTo>
                    <a:lnTo>
                      <a:pt x="950" y="520"/>
                    </a:lnTo>
                    <a:lnTo>
                      <a:pt x="950" y="524"/>
                    </a:lnTo>
                    <a:lnTo>
                      <a:pt x="950" y="528"/>
                    </a:lnTo>
                    <a:lnTo>
                      <a:pt x="950" y="534"/>
                    </a:lnTo>
                    <a:lnTo>
                      <a:pt x="950" y="538"/>
                    </a:lnTo>
                    <a:lnTo>
                      <a:pt x="950" y="542"/>
                    </a:lnTo>
                    <a:lnTo>
                      <a:pt x="950" y="546"/>
                    </a:lnTo>
                    <a:lnTo>
                      <a:pt x="950" y="550"/>
                    </a:lnTo>
                    <a:lnTo>
                      <a:pt x="950" y="554"/>
                    </a:lnTo>
                    <a:lnTo>
                      <a:pt x="954" y="556"/>
                    </a:lnTo>
                    <a:lnTo>
                      <a:pt x="958" y="556"/>
                    </a:lnTo>
                    <a:lnTo>
                      <a:pt x="960" y="560"/>
                    </a:lnTo>
                    <a:lnTo>
                      <a:pt x="960" y="564"/>
                    </a:lnTo>
                    <a:lnTo>
                      <a:pt x="960" y="568"/>
                    </a:lnTo>
                    <a:lnTo>
                      <a:pt x="960" y="572"/>
                    </a:lnTo>
                    <a:lnTo>
                      <a:pt x="960" y="576"/>
                    </a:lnTo>
                    <a:lnTo>
                      <a:pt x="960" y="580"/>
                    </a:lnTo>
                    <a:lnTo>
                      <a:pt x="960" y="584"/>
                    </a:lnTo>
                    <a:lnTo>
                      <a:pt x="960" y="588"/>
                    </a:lnTo>
                    <a:lnTo>
                      <a:pt x="958" y="594"/>
                    </a:lnTo>
                    <a:lnTo>
                      <a:pt x="958" y="598"/>
                    </a:lnTo>
                    <a:lnTo>
                      <a:pt x="958" y="602"/>
                    </a:lnTo>
                    <a:lnTo>
                      <a:pt x="960" y="606"/>
                    </a:lnTo>
                    <a:lnTo>
                      <a:pt x="960" y="614"/>
                    </a:lnTo>
                    <a:lnTo>
                      <a:pt x="952" y="626"/>
                    </a:lnTo>
                    <a:lnTo>
                      <a:pt x="952" y="630"/>
                    </a:lnTo>
                    <a:lnTo>
                      <a:pt x="950" y="634"/>
                    </a:lnTo>
                    <a:lnTo>
                      <a:pt x="950" y="638"/>
                    </a:lnTo>
                    <a:lnTo>
                      <a:pt x="948" y="642"/>
                    </a:lnTo>
                    <a:lnTo>
                      <a:pt x="946" y="646"/>
                    </a:lnTo>
                    <a:lnTo>
                      <a:pt x="942" y="648"/>
                    </a:lnTo>
                    <a:lnTo>
                      <a:pt x="936" y="656"/>
                    </a:lnTo>
                    <a:lnTo>
                      <a:pt x="934" y="660"/>
                    </a:lnTo>
                    <a:lnTo>
                      <a:pt x="930" y="668"/>
                    </a:lnTo>
                    <a:lnTo>
                      <a:pt x="930" y="672"/>
                    </a:lnTo>
                    <a:lnTo>
                      <a:pt x="930" y="676"/>
                    </a:lnTo>
                    <a:lnTo>
                      <a:pt x="930" y="680"/>
                    </a:lnTo>
                    <a:lnTo>
                      <a:pt x="928" y="684"/>
                    </a:lnTo>
                    <a:lnTo>
                      <a:pt x="928" y="688"/>
                    </a:lnTo>
                    <a:lnTo>
                      <a:pt x="926" y="692"/>
                    </a:lnTo>
                    <a:lnTo>
                      <a:pt x="924" y="702"/>
                    </a:lnTo>
                    <a:lnTo>
                      <a:pt x="924" y="706"/>
                    </a:lnTo>
                    <a:lnTo>
                      <a:pt x="924" y="714"/>
                    </a:lnTo>
                    <a:lnTo>
                      <a:pt x="924" y="718"/>
                    </a:lnTo>
                    <a:lnTo>
                      <a:pt x="926" y="722"/>
                    </a:lnTo>
                    <a:lnTo>
                      <a:pt x="928" y="726"/>
                    </a:lnTo>
                    <a:lnTo>
                      <a:pt x="932" y="728"/>
                    </a:lnTo>
                    <a:lnTo>
                      <a:pt x="936" y="732"/>
                    </a:lnTo>
                    <a:lnTo>
                      <a:pt x="936" y="736"/>
                    </a:lnTo>
                    <a:lnTo>
                      <a:pt x="938" y="740"/>
                    </a:lnTo>
                    <a:lnTo>
                      <a:pt x="938" y="748"/>
                    </a:lnTo>
                    <a:lnTo>
                      <a:pt x="936" y="752"/>
                    </a:lnTo>
                    <a:lnTo>
                      <a:pt x="934" y="756"/>
                    </a:lnTo>
                    <a:lnTo>
                      <a:pt x="932" y="760"/>
                    </a:lnTo>
                    <a:lnTo>
                      <a:pt x="932" y="764"/>
                    </a:lnTo>
                    <a:lnTo>
                      <a:pt x="930" y="770"/>
                    </a:lnTo>
                    <a:lnTo>
                      <a:pt x="930" y="774"/>
                    </a:lnTo>
                    <a:lnTo>
                      <a:pt x="930" y="778"/>
                    </a:lnTo>
                    <a:lnTo>
                      <a:pt x="928" y="800"/>
                    </a:lnTo>
                    <a:lnTo>
                      <a:pt x="932" y="800"/>
                    </a:lnTo>
                    <a:lnTo>
                      <a:pt x="936" y="800"/>
                    </a:lnTo>
                    <a:lnTo>
                      <a:pt x="940" y="798"/>
                    </a:lnTo>
                    <a:lnTo>
                      <a:pt x="940" y="804"/>
                    </a:lnTo>
                    <a:lnTo>
                      <a:pt x="942" y="808"/>
                    </a:lnTo>
                    <a:lnTo>
                      <a:pt x="944" y="812"/>
                    </a:lnTo>
                    <a:lnTo>
                      <a:pt x="944" y="816"/>
                    </a:lnTo>
                    <a:lnTo>
                      <a:pt x="944" y="820"/>
                    </a:lnTo>
                    <a:lnTo>
                      <a:pt x="948" y="822"/>
                    </a:lnTo>
                    <a:lnTo>
                      <a:pt x="952" y="822"/>
                    </a:lnTo>
                    <a:lnTo>
                      <a:pt x="956" y="822"/>
                    </a:lnTo>
                    <a:lnTo>
                      <a:pt x="960" y="824"/>
                    </a:lnTo>
                    <a:lnTo>
                      <a:pt x="962" y="828"/>
                    </a:lnTo>
                    <a:lnTo>
                      <a:pt x="966" y="832"/>
                    </a:lnTo>
                    <a:lnTo>
                      <a:pt x="970" y="836"/>
                    </a:lnTo>
                    <a:lnTo>
                      <a:pt x="972" y="840"/>
                    </a:lnTo>
                    <a:lnTo>
                      <a:pt x="976" y="842"/>
                    </a:lnTo>
                    <a:lnTo>
                      <a:pt x="978" y="846"/>
                    </a:lnTo>
                    <a:lnTo>
                      <a:pt x="982" y="848"/>
                    </a:lnTo>
                    <a:lnTo>
                      <a:pt x="984" y="852"/>
                    </a:lnTo>
                    <a:lnTo>
                      <a:pt x="986" y="856"/>
                    </a:lnTo>
                    <a:lnTo>
                      <a:pt x="988" y="860"/>
                    </a:lnTo>
                    <a:lnTo>
                      <a:pt x="990" y="864"/>
                    </a:lnTo>
                    <a:lnTo>
                      <a:pt x="990" y="868"/>
                    </a:lnTo>
                    <a:lnTo>
                      <a:pt x="988" y="872"/>
                    </a:lnTo>
                    <a:lnTo>
                      <a:pt x="984" y="876"/>
                    </a:lnTo>
                    <a:lnTo>
                      <a:pt x="978" y="878"/>
                    </a:lnTo>
                    <a:lnTo>
                      <a:pt x="974" y="878"/>
                    </a:lnTo>
                    <a:lnTo>
                      <a:pt x="970" y="878"/>
                    </a:lnTo>
                    <a:lnTo>
                      <a:pt x="966" y="876"/>
                    </a:lnTo>
                    <a:lnTo>
                      <a:pt x="962" y="874"/>
                    </a:lnTo>
                    <a:lnTo>
                      <a:pt x="958" y="870"/>
                    </a:lnTo>
                    <a:lnTo>
                      <a:pt x="956" y="866"/>
                    </a:lnTo>
                    <a:lnTo>
                      <a:pt x="952" y="862"/>
                    </a:lnTo>
                    <a:lnTo>
                      <a:pt x="948" y="860"/>
                    </a:lnTo>
                    <a:lnTo>
                      <a:pt x="946" y="856"/>
                    </a:lnTo>
                    <a:lnTo>
                      <a:pt x="942" y="854"/>
                    </a:lnTo>
                    <a:lnTo>
                      <a:pt x="938" y="848"/>
                    </a:lnTo>
                    <a:lnTo>
                      <a:pt x="938" y="844"/>
                    </a:lnTo>
                    <a:lnTo>
                      <a:pt x="936" y="840"/>
                    </a:lnTo>
                    <a:lnTo>
                      <a:pt x="934" y="836"/>
                    </a:lnTo>
                    <a:lnTo>
                      <a:pt x="932" y="832"/>
                    </a:lnTo>
                    <a:lnTo>
                      <a:pt x="930" y="828"/>
                    </a:lnTo>
                    <a:lnTo>
                      <a:pt x="926" y="826"/>
                    </a:lnTo>
                    <a:lnTo>
                      <a:pt x="922" y="824"/>
                    </a:lnTo>
                    <a:lnTo>
                      <a:pt x="918" y="822"/>
                    </a:lnTo>
                    <a:lnTo>
                      <a:pt x="914" y="820"/>
                    </a:lnTo>
                    <a:lnTo>
                      <a:pt x="912" y="816"/>
                    </a:lnTo>
                    <a:lnTo>
                      <a:pt x="906" y="812"/>
                    </a:lnTo>
                    <a:lnTo>
                      <a:pt x="902" y="810"/>
                    </a:lnTo>
                    <a:lnTo>
                      <a:pt x="898" y="808"/>
                    </a:lnTo>
                    <a:lnTo>
                      <a:pt x="888" y="804"/>
                    </a:lnTo>
                    <a:lnTo>
                      <a:pt x="884" y="802"/>
                    </a:lnTo>
                    <a:lnTo>
                      <a:pt x="880" y="802"/>
                    </a:lnTo>
                    <a:lnTo>
                      <a:pt x="874" y="802"/>
                    </a:lnTo>
                    <a:lnTo>
                      <a:pt x="870" y="804"/>
                    </a:lnTo>
                    <a:lnTo>
                      <a:pt x="866" y="804"/>
                    </a:lnTo>
                    <a:lnTo>
                      <a:pt x="862" y="806"/>
                    </a:lnTo>
                    <a:lnTo>
                      <a:pt x="858" y="808"/>
                    </a:lnTo>
                    <a:lnTo>
                      <a:pt x="854" y="810"/>
                    </a:lnTo>
                    <a:lnTo>
                      <a:pt x="850" y="810"/>
                    </a:lnTo>
                    <a:lnTo>
                      <a:pt x="846" y="814"/>
                    </a:lnTo>
                    <a:lnTo>
                      <a:pt x="842" y="816"/>
                    </a:lnTo>
                    <a:lnTo>
                      <a:pt x="838" y="818"/>
                    </a:lnTo>
                    <a:lnTo>
                      <a:pt x="834" y="822"/>
                    </a:lnTo>
                    <a:lnTo>
                      <a:pt x="830" y="824"/>
                    </a:lnTo>
                    <a:lnTo>
                      <a:pt x="826" y="826"/>
                    </a:lnTo>
                    <a:lnTo>
                      <a:pt x="822" y="830"/>
                    </a:lnTo>
                    <a:lnTo>
                      <a:pt x="818" y="832"/>
                    </a:lnTo>
                    <a:lnTo>
                      <a:pt x="814" y="834"/>
                    </a:lnTo>
                    <a:lnTo>
                      <a:pt x="814" y="838"/>
                    </a:lnTo>
                    <a:lnTo>
                      <a:pt x="806" y="844"/>
                    </a:lnTo>
                    <a:lnTo>
                      <a:pt x="804" y="848"/>
                    </a:lnTo>
                    <a:lnTo>
                      <a:pt x="800" y="850"/>
                    </a:lnTo>
                    <a:lnTo>
                      <a:pt x="794" y="854"/>
                    </a:lnTo>
                    <a:lnTo>
                      <a:pt x="790" y="854"/>
                    </a:lnTo>
                    <a:lnTo>
                      <a:pt x="784" y="858"/>
                    </a:lnTo>
                    <a:lnTo>
                      <a:pt x="782" y="862"/>
                    </a:lnTo>
                    <a:lnTo>
                      <a:pt x="778" y="864"/>
                    </a:lnTo>
                    <a:lnTo>
                      <a:pt x="774" y="866"/>
                    </a:lnTo>
                    <a:lnTo>
                      <a:pt x="770" y="870"/>
                    </a:lnTo>
                    <a:lnTo>
                      <a:pt x="768" y="874"/>
                    </a:lnTo>
                    <a:lnTo>
                      <a:pt x="762" y="878"/>
                    </a:lnTo>
                    <a:lnTo>
                      <a:pt x="758" y="880"/>
                    </a:lnTo>
                    <a:lnTo>
                      <a:pt x="756" y="884"/>
                    </a:lnTo>
                    <a:lnTo>
                      <a:pt x="756" y="888"/>
                    </a:lnTo>
                    <a:lnTo>
                      <a:pt x="754" y="892"/>
                    </a:lnTo>
                    <a:lnTo>
                      <a:pt x="754" y="896"/>
                    </a:lnTo>
                    <a:lnTo>
                      <a:pt x="752" y="900"/>
                    </a:lnTo>
                    <a:lnTo>
                      <a:pt x="746" y="906"/>
                    </a:lnTo>
                    <a:lnTo>
                      <a:pt x="746" y="910"/>
                    </a:lnTo>
                    <a:lnTo>
                      <a:pt x="746" y="916"/>
                    </a:lnTo>
                    <a:lnTo>
                      <a:pt x="746" y="920"/>
                    </a:lnTo>
                    <a:lnTo>
                      <a:pt x="746" y="924"/>
                    </a:lnTo>
                    <a:lnTo>
                      <a:pt x="746" y="928"/>
                    </a:lnTo>
                    <a:lnTo>
                      <a:pt x="746" y="932"/>
                    </a:lnTo>
                    <a:lnTo>
                      <a:pt x="746" y="938"/>
                    </a:lnTo>
                    <a:lnTo>
                      <a:pt x="748" y="942"/>
                    </a:lnTo>
                    <a:lnTo>
                      <a:pt x="752" y="942"/>
                    </a:lnTo>
                    <a:lnTo>
                      <a:pt x="756" y="948"/>
                    </a:lnTo>
                    <a:lnTo>
                      <a:pt x="758" y="952"/>
                    </a:lnTo>
                    <a:lnTo>
                      <a:pt x="760" y="956"/>
                    </a:lnTo>
                    <a:lnTo>
                      <a:pt x="762" y="960"/>
                    </a:lnTo>
                    <a:lnTo>
                      <a:pt x="766" y="962"/>
                    </a:lnTo>
                    <a:lnTo>
                      <a:pt x="766" y="966"/>
                    </a:lnTo>
                    <a:lnTo>
                      <a:pt x="770" y="970"/>
                    </a:lnTo>
                    <a:lnTo>
                      <a:pt x="772" y="974"/>
                    </a:lnTo>
                    <a:lnTo>
                      <a:pt x="774" y="978"/>
                    </a:lnTo>
                    <a:lnTo>
                      <a:pt x="778" y="984"/>
                    </a:lnTo>
                    <a:lnTo>
                      <a:pt x="780" y="988"/>
                    </a:lnTo>
                    <a:lnTo>
                      <a:pt x="784" y="990"/>
                    </a:lnTo>
                    <a:lnTo>
                      <a:pt x="788" y="994"/>
                    </a:lnTo>
                    <a:lnTo>
                      <a:pt x="790" y="998"/>
                    </a:lnTo>
                    <a:lnTo>
                      <a:pt x="794" y="1002"/>
                    </a:lnTo>
                    <a:lnTo>
                      <a:pt x="794" y="1008"/>
                    </a:lnTo>
                    <a:lnTo>
                      <a:pt x="794" y="1012"/>
                    </a:lnTo>
                    <a:lnTo>
                      <a:pt x="794" y="1016"/>
                    </a:lnTo>
                    <a:lnTo>
                      <a:pt x="794" y="1022"/>
                    </a:lnTo>
                    <a:lnTo>
                      <a:pt x="794" y="1026"/>
                    </a:lnTo>
                    <a:lnTo>
                      <a:pt x="794" y="1030"/>
                    </a:lnTo>
                    <a:lnTo>
                      <a:pt x="794" y="1034"/>
                    </a:lnTo>
                    <a:lnTo>
                      <a:pt x="792" y="1038"/>
                    </a:lnTo>
                    <a:lnTo>
                      <a:pt x="792" y="1042"/>
                    </a:lnTo>
                    <a:lnTo>
                      <a:pt x="792" y="1046"/>
                    </a:lnTo>
                    <a:lnTo>
                      <a:pt x="792" y="1050"/>
                    </a:lnTo>
                    <a:lnTo>
                      <a:pt x="792" y="1054"/>
                    </a:lnTo>
                    <a:lnTo>
                      <a:pt x="792" y="1058"/>
                    </a:lnTo>
                    <a:lnTo>
                      <a:pt x="788" y="1060"/>
                    </a:lnTo>
                    <a:lnTo>
                      <a:pt x="784" y="1064"/>
                    </a:lnTo>
                    <a:lnTo>
                      <a:pt x="780" y="1064"/>
                    </a:lnTo>
                    <a:lnTo>
                      <a:pt x="776" y="1066"/>
                    </a:lnTo>
                    <a:lnTo>
                      <a:pt x="772" y="1066"/>
                    </a:lnTo>
                    <a:lnTo>
                      <a:pt x="766" y="1062"/>
                    </a:lnTo>
                    <a:lnTo>
                      <a:pt x="762" y="1060"/>
                    </a:lnTo>
                    <a:lnTo>
                      <a:pt x="760" y="1056"/>
                    </a:lnTo>
                    <a:lnTo>
                      <a:pt x="756" y="1056"/>
                    </a:lnTo>
                    <a:lnTo>
                      <a:pt x="752" y="1054"/>
                    </a:lnTo>
                    <a:lnTo>
                      <a:pt x="750" y="1050"/>
                    </a:lnTo>
                    <a:lnTo>
                      <a:pt x="746" y="1048"/>
                    </a:lnTo>
                    <a:lnTo>
                      <a:pt x="742" y="1046"/>
                    </a:lnTo>
                    <a:lnTo>
                      <a:pt x="738" y="1042"/>
                    </a:lnTo>
                    <a:lnTo>
                      <a:pt x="734" y="1038"/>
                    </a:lnTo>
                    <a:lnTo>
                      <a:pt x="732" y="1034"/>
                    </a:lnTo>
                    <a:lnTo>
                      <a:pt x="730" y="1030"/>
                    </a:lnTo>
                    <a:lnTo>
                      <a:pt x="726" y="1022"/>
                    </a:lnTo>
                    <a:lnTo>
                      <a:pt x="726" y="1018"/>
                    </a:lnTo>
                    <a:lnTo>
                      <a:pt x="726" y="1014"/>
                    </a:lnTo>
                    <a:lnTo>
                      <a:pt x="724" y="1010"/>
                    </a:lnTo>
                    <a:lnTo>
                      <a:pt x="722" y="1006"/>
                    </a:lnTo>
                    <a:lnTo>
                      <a:pt x="720" y="1002"/>
                    </a:lnTo>
                    <a:lnTo>
                      <a:pt x="718" y="996"/>
                    </a:lnTo>
                    <a:lnTo>
                      <a:pt x="716" y="992"/>
                    </a:lnTo>
                    <a:lnTo>
                      <a:pt x="710" y="988"/>
                    </a:lnTo>
                    <a:lnTo>
                      <a:pt x="706" y="986"/>
                    </a:lnTo>
                    <a:lnTo>
                      <a:pt x="702" y="982"/>
                    </a:lnTo>
                    <a:lnTo>
                      <a:pt x="694" y="976"/>
                    </a:lnTo>
                    <a:lnTo>
                      <a:pt x="692" y="972"/>
                    </a:lnTo>
                    <a:lnTo>
                      <a:pt x="688" y="970"/>
                    </a:lnTo>
                    <a:lnTo>
                      <a:pt x="682" y="964"/>
                    </a:lnTo>
                    <a:lnTo>
                      <a:pt x="678" y="960"/>
                    </a:lnTo>
                    <a:lnTo>
                      <a:pt x="674" y="956"/>
                    </a:lnTo>
                    <a:lnTo>
                      <a:pt x="670" y="956"/>
                    </a:lnTo>
                    <a:lnTo>
                      <a:pt x="660" y="954"/>
                    </a:lnTo>
                    <a:lnTo>
                      <a:pt x="656" y="954"/>
                    </a:lnTo>
                    <a:lnTo>
                      <a:pt x="650" y="954"/>
                    </a:lnTo>
                    <a:lnTo>
                      <a:pt x="644" y="960"/>
                    </a:lnTo>
                    <a:lnTo>
                      <a:pt x="644" y="964"/>
                    </a:lnTo>
                    <a:lnTo>
                      <a:pt x="640" y="970"/>
                    </a:lnTo>
                    <a:lnTo>
                      <a:pt x="640" y="974"/>
                    </a:lnTo>
                    <a:lnTo>
                      <a:pt x="640" y="978"/>
                    </a:lnTo>
                    <a:lnTo>
                      <a:pt x="638" y="982"/>
                    </a:lnTo>
                    <a:lnTo>
                      <a:pt x="600" y="984"/>
                    </a:lnTo>
                    <a:lnTo>
                      <a:pt x="598" y="980"/>
                    </a:lnTo>
                    <a:lnTo>
                      <a:pt x="598" y="976"/>
                    </a:lnTo>
                    <a:lnTo>
                      <a:pt x="598" y="972"/>
                    </a:lnTo>
                    <a:lnTo>
                      <a:pt x="596" y="968"/>
                    </a:lnTo>
                    <a:lnTo>
                      <a:pt x="594" y="964"/>
                    </a:lnTo>
                    <a:lnTo>
                      <a:pt x="590" y="962"/>
                    </a:lnTo>
                    <a:lnTo>
                      <a:pt x="584" y="960"/>
                    </a:lnTo>
                    <a:lnTo>
                      <a:pt x="580" y="958"/>
                    </a:lnTo>
                    <a:lnTo>
                      <a:pt x="574" y="958"/>
                    </a:lnTo>
                    <a:lnTo>
                      <a:pt x="570" y="958"/>
                    </a:lnTo>
                    <a:lnTo>
                      <a:pt x="566" y="958"/>
                    </a:lnTo>
                    <a:lnTo>
                      <a:pt x="562" y="956"/>
                    </a:lnTo>
                    <a:lnTo>
                      <a:pt x="558" y="956"/>
                    </a:lnTo>
                    <a:lnTo>
                      <a:pt x="554" y="954"/>
                    </a:lnTo>
                    <a:lnTo>
                      <a:pt x="550" y="950"/>
                    </a:lnTo>
                    <a:lnTo>
                      <a:pt x="546" y="950"/>
                    </a:lnTo>
                    <a:lnTo>
                      <a:pt x="542" y="948"/>
                    </a:lnTo>
                    <a:lnTo>
                      <a:pt x="538" y="944"/>
                    </a:lnTo>
                    <a:lnTo>
                      <a:pt x="534" y="942"/>
                    </a:lnTo>
                    <a:lnTo>
                      <a:pt x="530" y="940"/>
                    </a:lnTo>
                    <a:lnTo>
                      <a:pt x="526" y="940"/>
                    </a:lnTo>
                    <a:lnTo>
                      <a:pt x="522" y="940"/>
                    </a:lnTo>
                    <a:lnTo>
                      <a:pt x="516" y="940"/>
                    </a:lnTo>
                    <a:lnTo>
                      <a:pt x="512" y="940"/>
                    </a:lnTo>
                    <a:lnTo>
                      <a:pt x="508" y="940"/>
                    </a:lnTo>
                    <a:lnTo>
                      <a:pt x="500" y="940"/>
                    </a:lnTo>
                    <a:lnTo>
                      <a:pt x="496" y="940"/>
                    </a:lnTo>
                    <a:lnTo>
                      <a:pt x="492" y="940"/>
                    </a:lnTo>
                    <a:lnTo>
                      <a:pt x="486" y="940"/>
                    </a:lnTo>
                    <a:lnTo>
                      <a:pt x="482" y="940"/>
                    </a:lnTo>
                    <a:lnTo>
                      <a:pt x="478" y="942"/>
                    </a:lnTo>
                    <a:lnTo>
                      <a:pt x="474" y="942"/>
                    </a:lnTo>
                    <a:lnTo>
                      <a:pt x="470" y="942"/>
                    </a:lnTo>
                    <a:lnTo>
                      <a:pt x="466" y="942"/>
                    </a:lnTo>
                    <a:lnTo>
                      <a:pt x="462" y="942"/>
                    </a:lnTo>
                    <a:lnTo>
                      <a:pt x="458" y="942"/>
                    </a:lnTo>
                    <a:lnTo>
                      <a:pt x="454" y="946"/>
                    </a:lnTo>
                    <a:lnTo>
                      <a:pt x="450" y="948"/>
                    </a:lnTo>
                    <a:lnTo>
                      <a:pt x="448" y="952"/>
                    </a:lnTo>
                    <a:lnTo>
                      <a:pt x="446" y="956"/>
                    </a:lnTo>
                    <a:lnTo>
                      <a:pt x="442" y="958"/>
                    </a:lnTo>
                    <a:lnTo>
                      <a:pt x="440" y="962"/>
                    </a:lnTo>
                    <a:lnTo>
                      <a:pt x="436" y="966"/>
                    </a:lnTo>
                    <a:lnTo>
                      <a:pt x="436" y="970"/>
                    </a:lnTo>
                    <a:lnTo>
                      <a:pt x="434" y="978"/>
                    </a:lnTo>
                    <a:lnTo>
                      <a:pt x="434" y="982"/>
                    </a:lnTo>
                    <a:lnTo>
                      <a:pt x="434" y="988"/>
                    </a:lnTo>
                    <a:lnTo>
                      <a:pt x="434" y="992"/>
                    </a:lnTo>
                    <a:lnTo>
                      <a:pt x="434" y="996"/>
                    </a:lnTo>
                    <a:lnTo>
                      <a:pt x="434" y="1002"/>
                    </a:lnTo>
                    <a:lnTo>
                      <a:pt x="434" y="1006"/>
                    </a:lnTo>
                    <a:lnTo>
                      <a:pt x="434" y="1010"/>
                    </a:lnTo>
                    <a:lnTo>
                      <a:pt x="432" y="1016"/>
                    </a:lnTo>
                    <a:lnTo>
                      <a:pt x="430" y="1020"/>
                    </a:lnTo>
                    <a:lnTo>
                      <a:pt x="426" y="1020"/>
                    </a:lnTo>
                    <a:lnTo>
                      <a:pt x="422" y="1022"/>
                    </a:lnTo>
                    <a:lnTo>
                      <a:pt x="418" y="1022"/>
                    </a:lnTo>
                    <a:lnTo>
                      <a:pt x="414" y="1018"/>
                    </a:lnTo>
                    <a:lnTo>
                      <a:pt x="412" y="1014"/>
                    </a:lnTo>
                    <a:lnTo>
                      <a:pt x="408" y="1012"/>
                    </a:lnTo>
                    <a:lnTo>
                      <a:pt x="408" y="1008"/>
                    </a:lnTo>
                    <a:lnTo>
                      <a:pt x="408" y="1004"/>
                    </a:lnTo>
                    <a:lnTo>
                      <a:pt x="408" y="1000"/>
                    </a:lnTo>
                    <a:lnTo>
                      <a:pt x="408" y="996"/>
                    </a:lnTo>
                    <a:lnTo>
                      <a:pt x="408" y="988"/>
                    </a:lnTo>
                    <a:lnTo>
                      <a:pt x="406" y="984"/>
                    </a:lnTo>
                    <a:lnTo>
                      <a:pt x="404" y="980"/>
                    </a:lnTo>
                    <a:lnTo>
                      <a:pt x="402" y="976"/>
                    </a:lnTo>
                    <a:lnTo>
                      <a:pt x="400" y="972"/>
                    </a:lnTo>
                    <a:lnTo>
                      <a:pt x="400" y="968"/>
                    </a:lnTo>
                    <a:lnTo>
                      <a:pt x="398" y="964"/>
                    </a:lnTo>
                    <a:lnTo>
                      <a:pt x="396" y="960"/>
                    </a:lnTo>
                    <a:lnTo>
                      <a:pt x="394" y="956"/>
                    </a:lnTo>
                    <a:lnTo>
                      <a:pt x="390" y="952"/>
                    </a:lnTo>
                    <a:lnTo>
                      <a:pt x="388" y="948"/>
                    </a:lnTo>
                    <a:lnTo>
                      <a:pt x="384" y="944"/>
                    </a:lnTo>
                    <a:lnTo>
                      <a:pt x="380" y="938"/>
                    </a:lnTo>
                    <a:lnTo>
                      <a:pt x="378" y="934"/>
                    </a:lnTo>
                    <a:lnTo>
                      <a:pt x="374" y="928"/>
                    </a:lnTo>
                    <a:lnTo>
                      <a:pt x="370" y="926"/>
                    </a:lnTo>
                    <a:lnTo>
                      <a:pt x="364" y="924"/>
                    </a:lnTo>
                    <a:lnTo>
                      <a:pt x="362" y="920"/>
                    </a:lnTo>
                    <a:lnTo>
                      <a:pt x="358" y="918"/>
                    </a:lnTo>
                    <a:lnTo>
                      <a:pt x="354" y="916"/>
                    </a:lnTo>
                    <a:lnTo>
                      <a:pt x="350" y="914"/>
                    </a:lnTo>
                    <a:lnTo>
                      <a:pt x="346" y="912"/>
                    </a:lnTo>
                    <a:lnTo>
                      <a:pt x="342" y="912"/>
                    </a:lnTo>
                    <a:lnTo>
                      <a:pt x="338" y="912"/>
                    </a:lnTo>
                    <a:lnTo>
                      <a:pt x="334" y="912"/>
                    </a:lnTo>
                    <a:lnTo>
                      <a:pt x="330" y="912"/>
                    </a:lnTo>
                    <a:lnTo>
                      <a:pt x="326" y="912"/>
                    </a:lnTo>
                    <a:lnTo>
                      <a:pt x="322" y="912"/>
                    </a:lnTo>
                    <a:lnTo>
                      <a:pt x="316" y="912"/>
                    </a:lnTo>
                    <a:lnTo>
                      <a:pt x="312" y="914"/>
                    </a:lnTo>
                    <a:lnTo>
                      <a:pt x="308" y="918"/>
                    </a:lnTo>
                    <a:lnTo>
                      <a:pt x="302" y="922"/>
                    </a:lnTo>
                    <a:lnTo>
                      <a:pt x="298" y="924"/>
                    </a:lnTo>
                    <a:lnTo>
                      <a:pt x="294" y="926"/>
                    </a:lnTo>
                    <a:lnTo>
                      <a:pt x="290" y="930"/>
                    </a:lnTo>
                    <a:lnTo>
                      <a:pt x="286" y="932"/>
                    </a:lnTo>
                    <a:lnTo>
                      <a:pt x="276" y="938"/>
                    </a:lnTo>
                    <a:lnTo>
                      <a:pt x="268" y="942"/>
                    </a:lnTo>
                    <a:lnTo>
                      <a:pt x="264" y="944"/>
                    </a:lnTo>
                    <a:lnTo>
                      <a:pt x="262" y="948"/>
                    </a:lnTo>
                    <a:lnTo>
                      <a:pt x="258" y="950"/>
                    </a:lnTo>
                    <a:lnTo>
                      <a:pt x="256" y="946"/>
                    </a:lnTo>
                    <a:lnTo>
                      <a:pt x="256" y="942"/>
                    </a:lnTo>
                    <a:lnTo>
                      <a:pt x="256" y="938"/>
                    </a:lnTo>
                    <a:lnTo>
                      <a:pt x="256" y="934"/>
                    </a:lnTo>
                    <a:lnTo>
                      <a:pt x="256" y="930"/>
                    </a:lnTo>
                    <a:lnTo>
                      <a:pt x="256" y="926"/>
                    </a:lnTo>
                    <a:lnTo>
                      <a:pt x="258" y="922"/>
                    </a:lnTo>
                    <a:lnTo>
                      <a:pt x="260" y="918"/>
                    </a:lnTo>
                    <a:lnTo>
                      <a:pt x="264" y="912"/>
                    </a:lnTo>
                    <a:lnTo>
                      <a:pt x="264" y="908"/>
                    </a:lnTo>
                    <a:lnTo>
                      <a:pt x="264" y="904"/>
                    </a:lnTo>
                    <a:lnTo>
                      <a:pt x="264" y="900"/>
                    </a:lnTo>
                    <a:lnTo>
                      <a:pt x="264" y="892"/>
                    </a:lnTo>
                    <a:lnTo>
                      <a:pt x="264" y="888"/>
                    </a:lnTo>
                    <a:lnTo>
                      <a:pt x="264" y="880"/>
                    </a:lnTo>
                    <a:lnTo>
                      <a:pt x="264" y="876"/>
                    </a:lnTo>
                    <a:lnTo>
                      <a:pt x="264" y="872"/>
                    </a:lnTo>
                    <a:lnTo>
                      <a:pt x="264" y="866"/>
                    </a:lnTo>
                    <a:lnTo>
                      <a:pt x="264" y="862"/>
                    </a:lnTo>
                    <a:lnTo>
                      <a:pt x="264" y="858"/>
                    </a:lnTo>
                    <a:lnTo>
                      <a:pt x="264" y="854"/>
                    </a:lnTo>
                    <a:lnTo>
                      <a:pt x="264" y="850"/>
                    </a:lnTo>
                    <a:lnTo>
                      <a:pt x="264" y="846"/>
                    </a:lnTo>
                    <a:lnTo>
                      <a:pt x="262" y="842"/>
                    </a:lnTo>
                    <a:lnTo>
                      <a:pt x="260" y="838"/>
                    </a:lnTo>
                    <a:lnTo>
                      <a:pt x="258" y="834"/>
                    </a:lnTo>
                    <a:lnTo>
                      <a:pt x="256" y="830"/>
                    </a:lnTo>
                    <a:lnTo>
                      <a:pt x="252" y="828"/>
                    </a:lnTo>
                    <a:lnTo>
                      <a:pt x="248" y="822"/>
                    </a:lnTo>
                    <a:lnTo>
                      <a:pt x="242" y="814"/>
                    </a:lnTo>
                    <a:lnTo>
                      <a:pt x="240" y="810"/>
                    </a:lnTo>
                    <a:lnTo>
                      <a:pt x="236" y="808"/>
                    </a:lnTo>
                    <a:lnTo>
                      <a:pt x="226" y="798"/>
                    </a:lnTo>
                    <a:lnTo>
                      <a:pt x="224" y="794"/>
                    </a:lnTo>
                    <a:lnTo>
                      <a:pt x="218" y="790"/>
                    </a:lnTo>
                    <a:lnTo>
                      <a:pt x="216" y="786"/>
                    </a:lnTo>
                    <a:lnTo>
                      <a:pt x="212" y="784"/>
                    </a:lnTo>
                    <a:lnTo>
                      <a:pt x="206" y="778"/>
                    </a:lnTo>
                    <a:lnTo>
                      <a:pt x="202" y="776"/>
                    </a:lnTo>
                    <a:lnTo>
                      <a:pt x="198" y="774"/>
                    </a:lnTo>
                    <a:lnTo>
                      <a:pt x="194" y="770"/>
                    </a:lnTo>
                    <a:lnTo>
                      <a:pt x="190" y="770"/>
                    </a:lnTo>
                    <a:lnTo>
                      <a:pt x="186" y="768"/>
                    </a:lnTo>
                    <a:lnTo>
                      <a:pt x="178" y="770"/>
                    </a:lnTo>
                    <a:lnTo>
                      <a:pt x="174" y="772"/>
                    </a:lnTo>
                    <a:lnTo>
                      <a:pt x="174" y="776"/>
                    </a:lnTo>
                    <a:lnTo>
                      <a:pt x="174" y="782"/>
                    </a:lnTo>
                    <a:lnTo>
                      <a:pt x="172" y="786"/>
                    </a:lnTo>
                    <a:lnTo>
                      <a:pt x="172" y="790"/>
                    </a:lnTo>
                    <a:lnTo>
                      <a:pt x="170" y="794"/>
                    </a:lnTo>
                    <a:lnTo>
                      <a:pt x="170" y="798"/>
                    </a:lnTo>
                    <a:lnTo>
                      <a:pt x="168" y="802"/>
                    </a:lnTo>
                    <a:lnTo>
                      <a:pt x="164" y="806"/>
                    </a:lnTo>
                    <a:lnTo>
                      <a:pt x="164" y="810"/>
                    </a:lnTo>
                    <a:lnTo>
                      <a:pt x="162" y="814"/>
                    </a:lnTo>
                    <a:lnTo>
                      <a:pt x="160" y="818"/>
                    </a:lnTo>
                    <a:lnTo>
                      <a:pt x="160" y="824"/>
                    </a:lnTo>
                    <a:lnTo>
                      <a:pt x="158" y="828"/>
                    </a:lnTo>
                    <a:lnTo>
                      <a:pt x="158" y="832"/>
                    </a:lnTo>
                    <a:lnTo>
                      <a:pt x="158" y="836"/>
                    </a:lnTo>
                    <a:lnTo>
                      <a:pt x="152" y="844"/>
                    </a:lnTo>
                    <a:lnTo>
                      <a:pt x="148" y="848"/>
                    </a:lnTo>
                    <a:lnTo>
                      <a:pt x="144" y="858"/>
                    </a:lnTo>
                    <a:lnTo>
                      <a:pt x="142" y="862"/>
                    </a:lnTo>
                    <a:lnTo>
                      <a:pt x="140" y="866"/>
                    </a:lnTo>
                    <a:lnTo>
                      <a:pt x="138" y="870"/>
                    </a:lnTo>
                    <a:lnTo>
                      <a:pt x="136" y="874"/>
                    </a:lnTo>
                    <a:lnTo>
                      <a:pt x="132" y="876"/>
                    </a:lnTo>
                    <a:lnTo>
                      <a:pt x="126" y="880"/>
                    </a:lnTo>
                    <a:lnTo>
                      <a:pt x="124" y="884"/>
                    </a:lnTo>
                    <a:lnTo>
                      <a:pt x="120" y="886"/>
                    </a:lnTo>
                    <a:lnTo>
                      <a:pt x="118" y="890"/>
                    </a:lnTo>
                    <a:lnTo>
                      <a:pt x="112" y="892"/>
                    </a:lnTo>
                    <a:lnTo>
                      <a:pt x="108" y="894"/>
                    </a:lnTo>
                    <a:lnTo>
                      <a:pt x="102" y="894"/>
                    </a:lnTo>
                    <a:lnTo>
                      <a:pt x="98" y="894"/>
                    </a:lnTo>
                    <a:lnTo>
                      <a:pt x="94" y="894"/>
                    </a:lnTo>
                    <a:lnTo>
                      <a:pt x="88" y="894"/>
                    </a:lnTo>
                    <a:lnTo>
                      <a:pt x="84" y="894"/>
                    </a:lnTo>
                    <a:lnTo>
                      <a:pt x="78" y="894"/>
                    </a:lnTo>
                    <a:lnTo>
                      <a:pt x="74" y="892"/>
                    </a:lnTo>
                    <a:lnTo>
                      <a:pt x="70" y="892"/>
                    </a:lnTo>
                    <a:lnTo>
                      <a:pt x="66" y="890"/>
                    </a:lnTo>
                    <a:lnTo>
                      <a:pt x="62" y="888"/>
                    </a:lnTo>
                    <a:lnTo>
                      <a:pt x="60" y="884"/>
                    </a:lnTo>
                    <a:lnTo>
                      <a:pt x="56" y="882"/>
                    </a:lnTo>
                    <a:lnTo>
                      <a:pt x="54" y="878"/>
                    </a:lnTo>
                    <a:lnTo>
                      <a:pt x="50" y="874"/>
                    </a:lnTo>
                    <a:lnTo>
                      <a:pt x="46" y="870"/>
                    </a:lnTo>
                    <a:lnTo>
                      <a:pt x="44" y="866"/>
                    </a:lnTo>
                    <a:lnTo>
                      <a:pt x="42" y="862"/>
                    </a:lnTo>
                    <a:lnTo>
                      <a:pt x="40" y="856"/>
                    </a:lnTo>
                    <a:lnTo>
                      <a:pt x="38" y="852"/>
                    </a:lnTo>
                    <a:lnTo>
                      <a:pt x="38" y="848"/>
                    </a:lnTo>
                    <a:lnTo>
                      <a:pt x="36" y="844"/>
                    </a:lnTo>
                    <a:lnTo>
                      <a:pt x="34" y="834"/>
                    </a:lnTo>
                    <a:lnTo>
                      <a:pt x="34" y="830"/>
                    </a:lnTo>
                    <a:lnTo>
                      <a:pt x="34" y="826"/>
                    </a:lnTo>
                    <a:lnTo>
                      <a:pt x="34" y="818"/>
                    </a:lnTo>
                    <a:lnTo>
                      <a:pt x="36" y="814"/>
                    </a:lnTo>
                    <a:lnTo>
                      <a:pt x="40" y="810"/>
                    </a:lnTo>
                    <a:lnTo>
                      <a:pt x="44" y="806"/>
                    </a:lnTo>
                    <a:lnTo>
                      <a:pt x="48" y="804"/>
                    </a:lnTo>
                    <a:lnTo>
                      <a:pt x="50" y="800"/>
                    </a:lnTo>
                    <a:lnTo>
                      <a:pt x="56" y="796"/>
                    </a:lnTo>
                    <a:lnTo>
                      <a:pt x="58" y="792"/>
                    </a:lnTo>
                    <a:lnTo>
                      <a:pt x="62" y="786"/>
                    </a:lnTo>
                    <a:lnTo>
                      <a:pt x="64" y="782"/>
                    </a:lnTo>
                    <a:lnTo>
                      <a:pt x="70" y="778"/>
                    </a:lnTo>
                    <a:lnTo>
                      <a:pt x="72" y="774"/>
                    </a:lnTo>
                    <a:lnTo>
                      <a:pt x="76" y="770"/>
                    </a:lnTo>
                    <a:lnTo>
                      <a:pt x="80" y="768"/>
                    </a:lnTo>
                    <a:lnTo>
                      <a:pt x="86" y="764"/>
                    </a:lnTo>
                    <a:lnTo>
                      <a:pt x="90" y="762"/>
                    </a:lnTo>
                    <a:lnTo>
                      <a:pt x="94" y="760"/>
                    </a:lnTo>
                    <a:lnTo>
                      <a:pt x="98" y="756"/>
                    </a:lnTo>
                    <a:lnTo>
                      <a:pt x="102" y="754"/>
                    </a:lnTo>
                    <a:lnTo>
                      <a:pt x="106" y="752"/>
                    </a:lnTo>
                    <a:lnTo>
                      <a:pt x="110" y="750"/>
                    </a:lnTo>
                    <a:lnTo>
                      <a:pt x="116" y="748"/>
                    </a:lnTo>
                    <a:lnTo>
                      <a:pt x="120" y="746"/>
                    </a:lnTo>
                    <a:lnTo>
                      <a:pt x="124" y="744"/>
                    </a:lnTo>
                    <a:lnTo>
                      <a:pt x="128" y="744"/>
                    </a:lnTo>
                    <a:lnTo>
                      <a:pt x="132" y="744"/>
                    </a:lnTo>
                    <a:lnTo>
                      <a:pt x="138" y="744"/>
                    </a:lnTo>
                    <a:lnTo>
                      <a:pt x="142" y="742"/>
                    </a:lnTo>
                    <a:lnTo>
                      <a:pt x="146" y="742"/>
                    </a:lnTo>
                    <a:lnTo>
                      <a:pt x="150" y="740"/>
                    </a:lnTo>
                    <a:lnTo>
                      <a:pt x="154" y="740"/>
                    </a:lnTo>
                    <a:lnTo>
                      <a:pt x="158" y="738"/>
                    </a:lnTo>
                    <a:lnTo>
                      <a:pt x="162" y="738"/>
                    </a:lnTo>
                    <a:lnTo>
                      <a:pt x="166" y="736"/>
                    </a:lnTo>
                    <a:lnTo>
                      <a:pt x="172" y="730"/>
                    </a:lnTo>
                    <a:lnTo>
                      <a:pt x="174" y="726"/>
                    </a:lnTo>
                    <a:lnTo>
                      <a:pt x="178" y="722"/>
                    </a:lnTo>
                    <a:lnTo>
                      <a:pt x="180" y="718"/>
                    </a:lnTo>
                    <a:lnTo>
                      <a:pt x="180" y="714"/>
                    </a:lnTo>
                    <a:lnTo>
                      <a:pt x="180" y="710"/>
                    </a:lnTo>
                    <a:lnTo>
                      <a:pt x="178" y="704"/>
                    </a:lnTo>
                    <a:lnTo>
                      <a:pt x="178" y="700"/>
                    </a:lnTo>
                    <a:lnTo>
                      <a:pt x="182" y="694"/>
                    </a:lnTo>
                    <a:lnTo>
                      <a:pt x="184" y="690"/>
                    </a:lnTo>
                    <a:lnTo>
                      <a:pt x="188" y="682"/>
                    </a:lnTo>
                    <a:lnTo>
                      <a:pt x="188" y="678"/>
                    </a:lnTo>
                    <a:lnTo>
                      <a:pt x="188" y="674"/>
                    </a:lnTo>
                    <a:lnTo>
                      <a:pt x="188" y="670"/>
                    </a:lnTo>
                    <a:lnTo>
                      <a:pt x="188" y="664"/>
                    </a:lnTo>
                    <a:lnTo>
                      <a:pt x="186" y="658"/>
                    </a:lnTo>
                    <a:lnTo>
                      <a:pt x="184" y="652"/>
                    </a:lnTo>
                    <a:lnTo>
                      <a:pt x="182" y="648"/>
                    </a:lnTo>
                    <a:lnTo>
                      <a:pt x="178" y="644"/>
                    </a:lnTo>
                    <a:lnTo>
                      <a:pt x="154" y="572"/>
                    </a:lnTo>
                    <a:lnTo>
                      <a:pt x="154" y="564"/>
                    </a:lnTo>
                    <a:lnTo>
                      <a:pt x="154" y="560"/>
                    </a:lnTo>
                    <a:lnTo>
                      <a:pt x="152" y="556"/>
                    </a:lnTo>
                    <a:lnTo>
                      <a:pt x="150" y="552"/>
                    </a:lnTo>
                    <a:lnTo>
                      <a:pt x="148" y="548"/>
                    </a:lnTo>
                    <a:lnTo>
                      <a:pt x="148" y="544"/>
                    </a:lnTo>
                    <a:lnTo>
                      <a:pt x="146" y="540"/>
                    </a:lnTo>
                    <a:lnTo>
                      <a:pt x="142" y="536"/>
                    </a:lnTo>
                    <a:lnTo>
                      <a:pt x="138" y="528"/>
                    </a:lnTo>
                    <a:lnTo>
                      <a:pt x="136" y="524"/>
                    </a:lnTo>
                    <a:lnTo>
                      <a:pt x="136" y="520"/>
                    </a:lnTo>
                    <a:lnTo>
                      <a:pt x="136" y="516"/>
                    </a:lnTo>
                    <a:lnTo>
                      <a:pt x="134" y="508"/>
                    </a:lnTo>
                    <a:lnTo>
                      <a:pt x="132" y="504"/>
                    </a:lnTo>
                    <a:lnTo>
                      <a:pt x="130" y="500"/>
                    </a:lnTo>
                    <a:lnTo>
                      <a:pt x="126" y="492"/>
                    </a:lnTo>
                    <a:lnTo>
                      <a:pt x="120" y="488"/>
                    </a:lnTo>
                    <a:lnTo>
                      <a:pt x="120" y="480"/>
                    </a:lnTo>
                    <a:lnTo>
                      <a:pt x="118" y="474"/>
                    </a:lnTo>
                    <a:lnTo>
                      <a:pt x="118" y="470"/>
                    </a:lnTo>
                    <a:lnTo>
                      <a:pt x="116" y="462"/>
                    </a:lnTo>
                    <a:lnTo>
                      <a:pt x="116" y="450"/>
                    </a:lnTo>
                    <a:lnTo>
                      <a:pt x="116" y="442"/>
                    </a:lnTo>
                    <a:lnTo>
                      <a:pt x="114" y="438"/>
                    </a:lnTo>
                    <a:lnTo>
                      <a:pt x="114" y="434"/>
                    </a:lnTo>
                    <a:lnTo>
                      <a:pt x="114" y="430"/>
                    </a:lnTo>
                    <a:lnTo>
                      <a:pt x="114" y="426"/>
                    </a:lnTo>
                    <a:lnTo>
                      <a:pt x="114" y="422"/>
                    </a:lnTo>
                    <a:lnTo>
                      <a:pt x="114" y="412"/>
                    </a:lnTo>
                    <a:lnTo>
                      <a:pt x="118" y="408"/>
                    </a:lnTo>
                    <a:lnTo>
                      <a:pt x="120" y="404"/>
                    </a:lnTo>
                    <a:lnTo>
                      <a:pt x="120" y="400"/>
                    </a:lnTo>
                    <a:lnTo>
                      <a:pt x="118" y="396"/>
                    </a:lnTo>
                    <a:lnTo>
                      <a:pt x="116" y="392"/>
                    </a:lnTo>
                    <a:lnTo>
                      <a:pt x="112" y="388"/>
                    </a:lnTo>
                    <a:lnTo>
                      <a:pt x="110" y="384"/>
                    </a:lnTo>
                    <a:lnTo>
                      <a:pt x="106" y="380"/>
                    </a:lnTo>
                    <a:lnTo>
                      <a:pt x="102" y="374"/>
                    </a:lnTo>
                    <a:lnTo>
                      <a:pt x="98" y="370"/>
                    </a:lnTo>
                    <a:lnTo>
                      <a:pt x="94" y="366"/>
                    </a:lnTo>
                    <a:lnTo>
                      <a:pt x="90" y="362"/>
                    </a:lnTo>
                    <a:lnTo>
                      <a:pt x="86" y="358"/>
                    </a:lnTo>
                    <a:lnTo>
                      <a:pt x="82" y="354"/>
                    </a:lnTo>
                    <a:lnTo>
                      <a:pt x="80" y="350"/>
                    </a:lnTo>
                    <a:lnTo>
                      <a:pt x="78" y="346"/>
                    </a:lnTo>
                    <a:lnTo>
                      <a:pt x="76" y="342"/>
                    </a:lnTo>
                    <a:lnTo>
                      <a:pt x="76" y="338"/>
                    </a:lnTo>
                    <a:lnTo>
                      <a:pt x="74" y="332"/>
                    </a:lnTo>
                    <a:lnTo>
                      <a:pt x="74" y="328"/>
                    </a:lnTo>
                    <a:lnTo>
                      <a:pt x="74" y="324"/>
                    </a:lnTo>
                    <a:lnTo>
                      <a:pt x="74" y="320"/>
                    </a:lnTo>
                    <a:lnTo>
                      <a:pt x="74" y="316"/>
                    </a:lnTo>
                    <a:lnTo>
                      <a:pt x="76" y="312"/>
                    </a:lnTo>
                    <a:lnTo>
                      <a:pt x="80" y="308"/>
                    </a:lnTo>
                    <a:lnTo>
                      <a:pt x="82" y="304"/>
                    </a:lnTo>
                    <a:lnTo>
                      <a:pt x="86" y="302"/>
                    </a:lnTo>
                    <a:lnTo>
                      <a:pt x="86" y="298"/>
                    </a:lnTo>
                    <a:lnTo>
                      <a:pt x="90" y="296"/>
                    </a:lnTo>
                    <a:lnTo>
                      <a:pt x="94" y="294"/>
                    </a:lnTo>
                    <a:lnTo>
                      <a:pt x="98" y="294"/>
                    </a:lnTo>
                    <a:lnTo>
                      <a:pt x="102" y="294"/>
                    </a:lnTo>
                    <a:lnTo>
                      <a:pt x="106" y="296"/>
                    </a:lnTo>
                    <a:lnTo>
                      <a:pt x="108" y="300"/>
                    </a:lnTo>
                    <a:lnTo>
                      <a:pt x="110" y="304"/>
                    </a:lnTo>
                    <a:lnTo>
                      <a:pt x="114" y="304"/>
                    </a:lnTo>
                    <a:lnTo>
                      <a:pt x="118" y="304"/>
                    </a:lnTo>
                    <a:lnTo>
                      <a:pt x="122" y="304"/>
                    </a:lnTo>
                    <a:lnTo>
                      <a:pt x="126" y="304"/>
                    </a:lnTo>
                    <a:lnTo>
                      <a:pt x="130" y="300"/>
                    </a:lnTo>
                    <a:lnTo>
                      <a:pt x="130" y="296"/>
                    </a:lnTo>
                    <a:lnTo>
                      <a:pt x="130" y="292"/>
                    </a:lnTo>
                    <a:lnTo>
                      <a:pt x="130" y="288"/>
                    </a:lnTo>
                    <a:lnTo>
                      <a:pt x="130" y="284"/>
                    </a:lnTo>
                    <a:lnTo>
                      <a:pt x="126" y="282"/>
                    </a:lnTo>
                    <a:lnTo>
                      <a:pt x="124" y="278"/>
                    </a:lnTo>
                    <a:lnTo>
                      <a:pt x="120" y="274"/>
                    </a:lnTo>
                    <a:lnTo>
                      <a:pt x="118" y="270"/>
                    </a:lnTo>
                    <a:lnTo>
                      <a:pt x="116" y="264"/>
                    </a:lnTo>
                    <a:lnTo>
                      <a:pt x="114" y="260"/>
                    </a:lnTo>
                    <a:lnTo>
                      <a:pt x="112" y="256"/>
                    </a:lnTo>
                    <a:lnTo>
                      <a:pt x="108" y="252"/>
                    </a:lnTo>
                    <a:lnTo>
                      <a:pt x="104" y="250"/>
                    </a:lnTo>
                    <a:lnTo>
                      <a:pt x="100" y="246"/>
                    </a:lnTo>
                    <a:lnTo>
                      <a:pt x="96" y="240"/>
                    </a:lnTo>
                    <a:lnTo>
                      <a:pt x="92" y="238"/>
                    </a:lnTo>
                    <a:lnTo>
                      <a:pt x="90" y="234"/>
                    </a:lnTo>
                    <a:lnTo>
                      <a:pt x="86" y="232"/>
                    </a:lnTo>
                    <a:lnTo>
                      <a:pt x="80" y="228"/>
                    </a:lnTo>
                    <a:lnTo>
                      <a:pt x="78" y="224"/>
                    </a:lnTo>
                    <a:lnTo>
                      <a:pt x="74" y="222"/>
                    </a:lnTo>
                    <a:lnTo>
                      <a:pt x="70" y="186"/>
                    </a:lnTo>
                    <a:lnTo>
                      <a:pt x="66" y="184"/>
                    </a:lnTo>
                    <a:lnTo>
                      <a:pt x="62" y="184"/>
                    </a:lnTo>
                    <a:lnTo>
                      <a:pt x="58" y="182"/>
                    </a:lnTo>
                    <a:lnTo>
                      <a:pt x="54" y="180"/>
                    </a:lnTo>
                    <a:lnTo>
                      <a:pt x="52" y="176"/>
                    </a:lnTo>
                    <a:lnTo>
                      <a:pt x="50" y="172"/>
                    </a:lnTo>
                    <a:lnTo>
                      <a:pt x="46" y="170"/>
                    </a:lnTo>
                    <a:lnTo>
                      <a:pt x="42" y="168"/>
                    </a:lnTo>
                    <a:lnTo>
                      <a:pt x="38" y="164"/>
                    </a:lnTo>
                    <a:lnTo>
                      <a:pt x="36" y="160"/>
                    </a:lnTo>
                    <a:lnTo>
                      <a:pt x="30" y="156"/>
                    </a:lnTo>
                    <a:lnTo>
                      <a:pt x="28" y="152"/>
                    </a:lnTo>
                    <a:lnTo>
                      <a:pt x="24" y="152"/>
                    </a:lnTo>
                    <a:lnTo>
                      <a:pt x="20" y="150"/>
                    </a:lnTo>
                    <a:lnTo>
                      <a:pt x="14" y="146"/>
                    </a:lnTo>
                    <a:lnTo>
                      <a:pt x="14" y="142"/>
                    </a:lnTo>
                    <a:lnTo>
                      <a:pt x="10" y="138"/>
                    </a:lnTo>
                    <a:lnTo>
                      <a:pt x="8" y="138"/>
                    </a:lnTo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8" name="Google Shape;38;p3"/>
              <p:cNvSpPr/>
              <p:nvPr/>
            </p:nvSpPr>
            <p:spPr>
              <a:xfrm>
                <a:off x="993775" y="1949450"/>
                <a:ext cx="106362" cy="115887"/>
              </a:xfrm>
              <a:custGeom>
                <a:rect b="b" l="l" r="r" t="t"/>
                <a:pathLst>
                  <a:path extrusionOk="0" h="72" w="66">
                    <a:moveTo>
                      <a:pt x="32" y="66"/>
                    </a:moveTo>
                    <a:lnTo>
                      <a:pt x="36" y="66"/>
                    </a:lnTo>
                    <a:lnTo>
                      <a:pt x="38" y="62"/>
                    </a:lnTo>
                    <a:lnTo>
                      <a:pt x="42" y="60"/>
                    </a:lnTo>
                    <a:lnTo>
                      <a:pt x="44" y="56"/>
                    </a:lnTo>
                    <a:lnTo>
                      <a:pt x="48" y="54"/>
                    </a:lnTo>
                    <a:lnTo>
                      <a:pt x="52" y="50"/>
                    </a:lnTo>
                    <a:lnTo>
                      <a:pt x="56" y="46"/>
                    </a:lnTo>
                    <a:lnTo>
                      <a:pt x="60" y="44"/>
                    </a:lnTo>
                    <a:lnTo>
                      <a:pt x="62" y="40"/>
                    </a:lnTo>
                    <a:lnTo>
                      <a:pt x="62" y="36"/>
                    </a:lnTo>
                    <a:lnTo>
                      <a:pt x="62" y="32"/>
                    </a:lnTo>
                    <a:lnTo>
                      <a:pt x="62" y="28"/>
                    </a:lnTo>
                    <a:lnTo>
                      <a:pt x="64" y="24"/>
                    </a:lnTo>
                    <a:lnTo>
                      <a:pt x="64" y="20"/>
                    </a:lnTo>
                    <a:lnTo>
                      <a:pt x="66" y="16"/>
                    </a:lnTo>
                    <a:lnTo>
                      <a:pt x="66" y="12"/>
                    </a:lnTo>
                    <a:lnTo>
                      <a:pt x="64" y="8"/>
                    </a:lnTo>
                    <a:lnTo>
                      <a:pt x="64" y="4"/>
                    </a:lnTo>
                    <a:lnTo>
                      <a:pt x="64" y="0"/>
                    </a:lnTo>
                    <a:lnTo>
                      <a:pt x="60" y="0"/>
                    </a:lnTo>
                    <a:lnTo>
                      <a:pt x="54" y="0"/>
                    </a:lnTo>
                    <a:lnTo>
                      <a:pt x="50" y="0"/>
                    </a:lnTo>
                    <a:lnTo>
                      <a:pt x="46" y="2"/>
                    </a:lnTo>
                    <a:lnTo>
                      <a:pt x="46" y="6"/>
                    </a:lnTo>
                    <a:lnTo>
                      <a:pt x="42" y="8"/>
                    </a:lnTo>
                    <a:lnTo>
                      <a:pt x="38" y="10"/>
                    </a:lnTo>
                    <a:lnTo>
                      <a:pt x="34" y="10"/>
                    </a:lnTo>
                    <a:lnTo>
                      <a:pt x="30" y="10"/>
                    </a:lnTo>
                    <a:lnTo>
                      <a:pt x="28" y="14"/>
                    </a:lnTo>
                    <a:lnTo>
                      <a:pt x="26" y="18"/>
                    </a:lnTo>
                    <a:lnTo>
                      <a:pt x="22" y="20"/>
                    </a:lnTo>
                    <a:lnTo>
                      <a:pt x="18" y="18"/>
                    </a:lnTo>
                    <a:lnTo>
                      <a:pt x="12" y="20"/>
                    </a:lnTo>
                    <a:lnTo>
                      <a:pt x="8" y="22"/>
                    </a:lnTo>
                    <a:lnTo>
                      <a:pt x="4" y="24"/>
                    </a:lnTo>
                    <a:lnTo>
                      <a:pt x="0" y="26"/>
                    </a:lnTo>
                    <a:lnTo>
                      <a:pt x="0" y="30"/>
                    </a:lnTo>
                    <a:lnTo>
                      <a:pt x="0" y="34"/>
                    </a:lnTo>
                    <a:lnTo>
                      <a:pt x="0" y="38"/>
                    </a:lnTo>
                    <a:lnTo>
                      <a:pt x="0" y="42"/>
                    </a:lnTo>
                    <a:lnTo>
                      <a:pt x="0" y="46"/>
                    </a:lnTo>
                    <a:lnTo>
                      <a:pt x="0" y="50"/>
                    </a:lnTo>
                    <a:lnTo>
                      <a:pt x="4" y="52"/>
                    </a:lnTo>
                    <a:lnTo>
                      <a:pt x="8" y="54"/>
                    </a:lnTo>
                    <a:lnTo>
                      <a:pt x="10" y="58"/>
                    </a:lnTo>
                    <a:lnTo>
                      <a:pt x="14" y="60"/>
                    </a:lnTo>
                    <a:lnTo>
                      <a:pt x="14" y="64"/>
                    </a:lnTo>
                    <a:lnTo>
                      <a:pt x="18" y="66"/>
                    </a:lnTo>
                    <a:lnTo>
                      <a:pt x="22" y="66"/>
                    </a:lnTo>
                    <a:lnTo>
                      <a:pt x="26" y="70"/>
                    </a:lnTo>
                    <a:lnTo>
                      <a:pt x="30" y="72"/>
                    </a:lnTo>
                    <a:lnTo>
                      <a:pt x="34" y="72"/>
                    </a:lnTo>
                    <a:lnTo>
                      <a:pt x="38" y="70"/>
                    </a:lnTo>
                    <a:lnTo>
                      <a:pt x="38" y="66"/>
                    </a:lnTo>
                    <a:lnTo>
                      <a:pt x="42" y="64"/>
                    </a:lnTo>
                    <a:lnTo>
                      <a:pt x="44" y="62"/>
                    </a:lnTo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9" name="Google Shape;39;p3"/>
              <p:cNvSpPr/>
              <p:nvPr/>
            </p:nvSpPr>
            <p:spPr>
              <a:xfrm>
                <a:off x="1250950" y="2041525"/>
                <a:ext cx="134937" cy="255587"/>
              </a:xfrm>
              <a:custGeom>
                <a:rect b="b" l="l" r="r" t="t"/>
                <a:pathLst>
                  <a:path extrusionOk="0" h="160" w="84">
                    <a:moveTo>
                      <a:pt x="36" y="0"/>
                    </a:moveTo>
                    <a:lnTo>
                      <a:pt x="40" y="0"/>
                    </a:lnTo>
                    <a:lnTo>
                      <a:pt x="44" y="2"/>
                    </a:lnTo>
                    <a:lnTo>
                      <a:pt x="46" y="6"/>
                    </a:lnTo>
                    <a:lnTo>
                      <a:pt x="50" y="8"/>
                    </a:lnTo>
                    <a:lnTo>
                      <a:pt x="54" y="10"/>
                    </a:lnTo>
                    <a:lnTo>
                      <a:pt x="58" y="14"/>
                    </a:lnTo>
                    <a:lnTo>
                      <a:pt x="60" y="18"/>
                    </a:lnTo>
                    <a:lnTo>
                      <a:pt x="62" y="22"/>
                    </a:lnTo>
                    <a:lnTo>
                      <a:pt x="64" y="26"/>
                    </a:lnTo>
                    <a:lnTo>
                      <a:pt x="68" y="32"/>
                    </a:lnTo>
                    <a:lnTo>
                      <a:pt x="72" y="34"/>
                    </a:lnTo>
                    <a:lnTo>
                      <a:pt x="72" y="38"/>
                    </a:lnTo>
                    <a:lnTo>
                      <a:pt x="76" y="44"/>
                    </a:lnTo>
                    <a:lnTo>
                      <a:pt x="78" y="48"/>
                    </a:lnTo>
                    <a:lnTo>
                      <a:pt x="78" y="52"/>
                    </a:lnTo>
                    <a:lnTo>
                      <a:pt x="80" y="56"/>
                    </a:lnTo>
                    <a:lnTo>
                      <a:pt x="80" y="60"/>
                    </a:lnTo>
                    <a:lnTo>
                      <a:pt x="80" y="64"/>
                    </a:lnTo>
                    <a:lnTo>
                      <a:pt x="80" y="70"/>
                    </a:lnTo>
                    <a:lnTo>
                      <a:pt x="82" y="74"/>
                    </a:lnTo>
                    <a:lnTo>
                      <a:pt x="82" y="80"/>
                    </a:lnTo>
                    <a:lnTo>
                      <a:pt x="82" y="84"/>
                    </a:lnTo>
                    <a:lnTo>
                      <a:pt x="82" y="88"/>
                    </a:lnTo>
                    <a:lnTo>
                      <a:pt x="82" y="92"/>
                    </a:lnTo>
                    <a:lnTo>
                      <a:pt x="84" y="96"/>
                    </a:lnTo>
                    <a:lnTo>
                      <a:pt x="84" y="106"/>
                    </a:lnTo>
                    <a:lnTo>
                      <a:pt x="84" y="110"/>
                    </a:lnTo>
                    <a:lnTo>
                      <a:pt x="84" y="114"/>
                    </a:lnTo>
                    <a:lnTo>
                      <a:pt x="84" y="120"/>
                    </a:lnTo>
                    <a:lnTo>
                      <a:pt x="84" y="124"/>
                    </a:lnTo>
                    <a:lnTo>
                      <a:pt x="82" y="128"/>
                    </a:lnTo>
                    <a:lnTo>
                      <a:pt x="82" y="132"/>
                    </a:lnTo>
                    <a:lnTo>
                      <a:pt x="82" y="136"/>
                    </a:lnTo>
                    <a:lnTo>
                      <a:pt x="80" y="140"/>
                    </a:lnTo>
                    <a:lnTo>
                      <a:pt x="78" y="146"/>
                    </a:lnTo>
                    <a:lnTo>
                      <a:pt x="76" y="150"/>
                    </a:lnTo>
                    <a:lnTo>
                      <a:pt x="72" y="152"/>
                    </a:lnTo>
                    <a:lnTo>
                      <a:pt x="70" y="156"/>
                    </a:lnTo>
                    <a:lnTo>
                      <a:pt x="66" y="158"/>
                    </a:lnTo>
                    <a:lnTo>
                      <a:pt x="62" y="160"/>
                    </a:lnTo>
                    <a:lnTo>
                      <a:pt x="58" y="160"/>
                    </a:lnTo>
                    <a:lnTo>
                      <a:pt x="54" y="160"/>
                    </a:lnTo>
                    <a:lnTo>
                      <a:pt x="48" y="160"/>
                    </a:lnTo>
                    <a:lnTo>
                      <a:pt x="44" y="160"/>
                    </a:lnTo>
                    <a:lnTo>
                      <a:pt x="38" y="160"/>
                    </a:lnTo>
                    <a:lnTo>
                      <a:pt x="34" y="160"/>
                    </a:lnTo>
                    <a:lnTo>
                      <a:pt x="30" y="160"/>
                    </a:lnTo>
                    <a:lnTo>
                      <a:pt x="26" y="160"/>
                    </a:lnTo>
                    <a:lnTo>
                      <a:pt x="22" y="158"/>
                    </a:lnTo>
                    <a:lnTo>
                      <a:pt x="20" y="154"/>
                    </a:lnTo>
                    <a:lnTo>
                      <a:pt x="16" y="152"/>
                    </a:lnTo>
                    <a:lnTo>
                      <a:pt x="12" y="148"/>
                    </a:lnTo>
                    <a:lnTo>
                      <a:pt x="8" y="146"/>
                    </a:lnTo>
                    <a:lnTo>
                      <a:pt x="6" y="142"/>
                    </a:lnTo>
                    <a:lnTo>
                      <a:pt x="4" y="138"/>
                    </a:lnTo>
                    <a:lnTo>
                      <a:pt x="4" y="132"/>
                    </a:lnTo>
                    <a:lnTo>
                      <a:pt x="2" y="128"/>
                    </a:lnTo>
                    <a:lnTo>
                      <a:pt x="2" y="122"/>
                    </a:lnTo>
                    <a:lnTo>
                      <a:pt x="2" y="116"/>
                    </a:lnTo>
                    <a:lnTo>
                      <a:pt x="2" y="112"/>
                    </a:lnTo>
                    <a:lnTo>
                      <a:pt x="2" y="108"/>
                    </a:lnTo>
                    <a:lnTo>
                      <a:pt x="2" y="104"/>
                    </a:lnTo>
                    <a:lnTo>
                      <a:pt x="4" y="100"/>
                    </a:lnTo>
                    <a:lnTo>
                      <a:pt x="2" y="96"/>
                    </a:lnTo>
                    <a:lnTo>
                      <a:pt x="2" y="92"/>
                    </a:lnTo>
                    <a:lnTo>
                      <a:pt x="2" y="84"/>
                    </a:lnTo>
                    <a:lnTo>
                      <a:pt x="0" y="80"/>
                    </a:lnTo>
                    <a:lnTo>
                      <a:pt x="0" y="76"/>
                    </a:lnTo>
                    <a:lnTo>
                      <a:pt x="2" y="70"/>
                    </a:lnTo>
                    <a:lnTo>
                      <a:pt x="2" y="66"/>
                    </a:lnTo>
                    <a:lnTo>
                      <a:pt x="2" y="62"/>
                    </a:lnTo>
                    <a:lnTo>
                      <a:pt x="4" y="58"/>
                    </a:lnTo>
                    <a:lnTo>
                      <a:pt x="4" y="54"/>
                    </a:lnTo>
                    <a:lnTo>
                      <a:pt x="6" y="50"/>
                    </a:lnTo>
                    <a:lnTo>
                      <a:pt x="8" y="46"/>
                    </a:lnTo>
                    <a:lnTo>
                      <a:pt x="8" y="42"/>
                    </a:lnTo>
                    <a:lnTo>
                      <a:pt x="10" y="36"/>
                    </a:lnTo>
                    <a:lnTo>
                      <a:pt x="12" y="32"/>
                    </a:lnTo>
                    <a:lnTo>
                      <a:pt x="14" y="26"/>
                    </a:lnTo>
                    <a:lnTo>
                      <a:pt x="16" y="22"/>
                    </a:lnTo>
                    <a:lnTo>
                      <a:pt x="18" y="18"/>
                    </a:lnTo>
                    <a:lnTo>
                      <a:pt x="24" y="14"/>
                    </a:lnTo>
                    <a:lnTo>
                      <a:pt x="28" y="10"/>
                    </a:lnTo>
                    <a:lnTo>
                      <a:pt x="30" y="6"/>
                    </a:lnTo>
                    <a:lnTo>
                      <a:pt x="34" y="4"/>
                    </a:lnTo>
                    <a:lnTo>
                      <a:pt x="40" y="4"/>
                    </a:lnTo>
                    <a:lnTo>
                      <a:pt x="36" y="0"/>
                    </a:lnTo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0" name="Google Shape;40;p3"/>
              <p:cNvSpPr/>
              <p:nvPr/>
            </p:nvSpPr>
            <p:spPr>
              <a:xfrm>
                <a:off x="1492250" y="1924050"/>
                <a:ext cx="96837" cy="115887"/>
              </a:xfrm>
              <a:custGeom>
                <a:rect b="b" l="l" r="r" t="t"/>
                <a:pathLst>
                  <a:path extrusionOk="0" h="72" w="60">
                    <a:moveTo>
                      <a:pt x="4" y="0"/>
                    </a:moveTo>
                    <a:lnTo>
                      <a:pt x="6" y="4"/>
                    </a:lnTo>
                    <a:lnTo>
                      <a:pt x="10" y="6"/>
                    </a:lnTo>
                    <a:lnTo>
                      <a:pt x="14" y="10"/>
                    </a:lnTo>
                    <a:lnTo>
                      <a:pt x="18" y="10"/>
                    </a:lnTo>
                    <a:lnTo>
                      <a:pt x="20" y="14"/>
                    </a:lnTo>
                    <a:lnTo>
                      <a:pt x="24" y="18"/>
                    </a:lnTo>
                    <a:lnTo>
                      <a:pt x="26" y="22"/>
                    </a:lnTo>
                    <a:lnTo>
                      <a:pt x="28" y="26"/>
                    </a:lnTo>
                    <a:lnTo>
                      <a:pt x="28" y="30"/>
                    </a:lnTo>
                    <a:lnTo>
                      <a:pt x="28" y="34"/>
                    </a:lnTo>
                    <a:lnTo>
                      <a:pt x="32" y="34"/>
                    </a:lnTo>
                    <a:lnTo>
                      <a:pt x="34" y="30"/>
                    </a:lnTo>
                    <a:lnTo>
                      <a:pt x="38" y="28"/>
                    </a:lnTo>
                    <a:lnTo>
                      <a:pt x="42" y="28"/>
                    </a:lnTo>
                    <a:lnTo>
                      <a:pt x="44" y="32"/>
                    </a:lnTo>
                    <a:lnTo>
                      <a:pt x="46" y="36"/>
                    </a:lnTo>
                    <a:lnTo>
                      <a:pt x="50" y="36"/>
                    </a:lnTo>
                    <a:lnTo>
                      <a:pt x="56" y="42"/>
                    </a:lnTo>
                    <a:lnTo>
                      <a:pt x="60" y="44"/>
                    </a:lnTo>
                    <a:lnTo>
                      <a:pt x="60" y="48"/>
                    </a:lnTo>
                    <a:lnTo>
                      <a:pt x="60" y="52"/>
                    </a:lnTo>
                    <a:lnTo>
                      <a:pt x="58" y="56"/>
                    </a:lnTo>
                    <a:lnTo>
                      <a:pt x="54" y="58"/>
                    </a:lnTo>
                    <a:lnTo>
                      <a:pt x="50" y="62"/>
                    </a:lnTo>
                    <a:lnTo>
                      <a:pt x="48" y="66"/>
                    </a:lnTo>
                    <a:lnTo>
                      <a:pt x="44" y="68"/>
                    </a:lnTo>
                    <a:lnTo>
                      <a:pt x="42" y="72"/>
                    </a:lnTo>
                    <a:lnTo>
                      <a:pt x="38" y="72"/>
                    </a:lnTo>
                    <a:lnTo>
                      <a:pt x="32" y="72"/>
                    </a:lnTo>
                    <a:lnTo>
                      <a:pt x="28" y="70"/>
                    </a:lnTo>
                    <a:lnTo>
                      <a:pt x="24" y="66"/>
                    </a:lnTo>
                    <a:lnTo>
                      <a:pt x="22" y="62"/>
                    </a:lnTo>
                    <a:lnTo>
                      <a:pt x="18" y="60"/>
                    </a:lnTo>
                    <a:lnTo>
                      <a:pt x="14" y="58"/>
                    </a:lnTo>
                    <a:lnTo>
                      <a:pt x="10" y="56"/>
                    </a:lnTo>
                    <a:lnTo>
                      <a:pt x="8" y="52"/>
                    </a:lnTo>
                    <a:lnTo>
                      <a:pt x="4" y="50"/>
                    </a:lnTo>
                    <a:lnTo>
                      <a:pt x="2" y="44"/>
                    </a:lnTo>
                    <a:lnTo>
                      <a:pt x="2" y="38"/>
                    </a:lnTo>
                    <a:lnTo>
                      <a:pt x="2" y="34"/>
                    </a:lnTo>
                    <a:lnTo>
                      <a:pt x="2" y="30"/>
                    </a:lnTo>
                    <a:lnTo>
                      <a:pt x="2" y="26"/>
                    </a:lnTo>
                    <a:lnTo>
                      <a:pt x="2" y="22"/>
                    </a:lnTo>
                    <a:lnTo>
                      <a:pt x="2" y="18"/>
                    </a:lnTo>
                    <a:lnTo>
                      <a:pt x="0" y="14"/>
                    </a:lnTo>
                    <a:lnTo>
                      <a:pt x="0" y="10"/>
                    </a:lnTo>
                    <a:lnTo>
                      <a:pt x="0" y="6"/>
                    </a:lnTo>
                    <a:lnTo>
                      <a:pt x="0" y="2"/>
                    </a:lnTo>
                    <a:lnTo>
                      <a:pt x="4" y="0"/>
                    </a:lnTo>
                    <a:lnTo>
                      <a:pt x="4" y="0"/>
                    </a:lnTo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1" name="Google Shape;41;p3"/>
              <p:cNvSpPr/>
              <p:nvPr/>
            </p:nvSpPr>
            <p:spPr>
              <a:xfrm>
                <a:off x="1501775" y="2089150"/>
                <a:ext cx="96837" cy="96837"/>
              </a:xfrm>
              <a:custGeom>
                <a:rect b="b" l="l" r="r" t="t"/>
                <a:pathLst>
                  <a:path extrusionOk="0" h="60" w="60">
                    <a:moveTo>
                      <a:pt x="24" y="0"/>
                    </a:moveTo>
                    <a:lnTo>
                      <a:pt x="28" y="0"/>
                    </a:lnTo>
                    <a:lnTo>
                      <a:pt x="32" y="0"/>
                    </a:lnTo>
                    <a:lnTo>
                      <a:pt x="36" y="0"/>
                    </a:lnTo>
                    <a:lnTo>
                      <a:pt x="40" y="0"/>
                    </a:lnTo>
                    <a:lnTo>
                      <a:pt x="46" y="2"/>
                    </a:lnTo>
                    <a:lnTo>
                      <a:pt x="50" y="4"/>
                    </a:lnTo>
                    <a:lnTo>
                      <a:pt x="54" y="6"/>
                    </a:lnTo>
                    <a:lnTo>
                      <a:pt x="58" y="12"/>
                    </a:lnTo>
                    <a:lnTo>
                      <a:pt x="60" y="16"/>
                    </a:lnTo>
                    <a:lnTo>
                      <a:pt x="60" y="20"/>
                    </a:lnTo>
                    <a:lnTo>
                      <a:pt x="58" y="26"/>
                    </a:lnTo>
                    <a:lnTo>
                      <a:pt x="56" y="30"/>
                    </a:lnTo>
                    <a:lnTo>
                      <a:pt x="52" y="32"/>
                    </a:lnTo>
                    <a:lnTo>
                      <a:pt x="48" y="34"/>
                    </a:lnTo>
                    <a:lnTo>
                      <a:pt x="44" y="36"/>
                    </a:lnTo>
                    <a:lnTo>
                      <a:pt x="42" y="40"/>
                    </a:lnTo>
                    <a:lnTo>
                      <a:pt x="40" y="44"/>
                    </a:lnTo>
                    <a:lnTo>
                      <a:pt x="38" y="48"/>
                    </a:lnTo>
                    <a:lnTo>
                      <a:pt x="36" y="52"/>
                    </a:lnTo>
                    <a:lnTo>
                      <a:pt x="32" y="56"/>
                    </a:lnTo>
                    <a:lnTo>
                      <a:pt x="30" y="60"/>
                    </a:lnTo>
                    <a:lnTo>
                      <a:pt x="26" y="60"/>
                    </a:lnTo>
                    <a:lnTo>
                      <a:pt x="20" y="60"/>
                    </a:lnTo>
                    <a:lnTo>
                      <a:pt x="16" y="58"/>
                    </a:lnTo>
                    <a:lnTo>
                      <a:pt x="12" y="56"/>
                    </a:lnTo>
                    <a:lnTo>
                      <a:pt x="8" y="54"/>
                    </a:lnTo>
                    <a:lnTo>
                      <a:pt x="8" y="50"/>
                    </a:lnTo>
                    <a:lnTo>
                      <a:pt x="4" y="46"/>
                    </a:lnTo>
                    <a:lnTo>
                      <a:pt x="0" y="34"/>
                    </a:lnTo>
                    <a:lnTo>
                      <a:pt x="2" y="28"/>
                    </a:lnTo>
                    <a:lnTo>
                      <a:pt x="2" y="24"/>
                    </a:lnTo>
                    <a:lnTo>
                      <a:pt x="4" y="20"/>
                    </a:lnTo>
                    <a:lnTo>
                      <a:pt x="8" y="18"/>
                    </a:lnTo>
                    <a:lnTo>
                      <a:pt x="12" y="16"/>
                    </a:lnTo>
                    <a:lnTo>
                      <a:pt x="12" y="12"/>
                    </a:lnTo>
                    <a:lnTo>
                      <a:pt x="18" y="8"/>
                    </a:lnTo>
                    <a:lnTo>
                      <a:pt x="22" y="10"/>
                    </a:lnTo>
                    <a:lnTo>
                      <a:pt x="24" y="6"/>
                    </a:lnTo>
                    <a:lnTo>
                      <a:pt x="22" y="2"/>
                    </a:lnTo>
                    <a:lnTo>
                      <a:pt x="26" y="0"/>
                    </a:lnTo>
                    <a:lnTo>
                      <a:pt x="32" y="0"/>
                    </a:lnTo>
                    <a:lnTo>
                      <a:pt x="38" y="0"/>
                    </a:lnTo>
                    <a:lnTo>
                      <a:pt x="40" y="0"/>
                    </a:lnTo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2" name="Google Shape;42;p3"/>
              <p:cNvSpPr/>
              <p:nvPr/>
            </p:nvSpPr>
            <p:spPr>
              <a:xfrm>
                <a:off x="1873250" y="1822450"/>
                <a:ext cx="74612" cy="65087"/>
              </a:xfrm>
              <a:custGeom>
                <a:rect b="b" l="l" r="r" t="t"/>
                <a:pathLst>
                  <a:path extrusionOk="0" h="40" w="46">
                    <a:moveTo>
                      <a:pt x="12" y="0"/>
                    </a:moveTo>
                    <a:lnTo>
                      <a:pt x="16" y="0"/>
                    </a:lnTo>
                    <a:lnTo>
                      <a:pt x="20" y="0"/>
                    </a:lnTo>
                    <a:lnTo>
                      <a:pt x="24" y="0"/>
                    </a:lnTo>
                    <a:lnTo>
                      <a:pt x="28" y="0"/>
                    </a:lnTo>
                    <a:lnTo>
                      <a:pt x="32" y="2"/>
                    </a:lnTo>
                    <a:lnTo>
                      <a:pt x="36" y="2"/>
                    </a:lnTo>
                    <a:lnTo>
                      <a:pt x="38" y="6"/>
                    </a:lnTo>
                    <a:lnTo>
                      <a:pt x="42" y="8"/>
                    </a:lnTo>
                    <a:lnTo>
                      <a:pt x="44" y="12"/>
                    </a:lnTo>
                    <a:lnTo>
                      <a:pt x="46" y="16"/>
                    </a:lnTo>
                    <a:lnTo>
                      <a:pt x="46" y="22"/>
                    </a:lnTo>
                    <a:lnTo>
                      <a:pt x="46" y="26"/>
                    </a:lnTo>
                    <a:lnTo>
                      <a:pt x="46" y="30"/>
                    </a:lnTo>
                    <a:lnTo>
                      <a:pt x="44" y="34"/>
                    </a:lnTo>
                    <a:lnTo>
                      <a:pt x="44" y="38"/>
                    </a:lnTo>
                    <a:lnTo>
                      <a:pt x="40" y="40"/>
                    </a:lnTo>
                    <a:lnTo>
                      <a:pt x="36" y="40"/>
                    </a:lnTo>
                    <a:lnTo>
                      <a:pt x="32" y="40"/>
                    </a:lnTo>
                    <a:lnTo>
                      <a:pt x="28" y="40"/>
                    </a:lnTo>
                    <a:lnTo>
                      <a:pt x="24" y="40"/>
                    </a:lnTo>
                    <a:lnTo>
                      <a:pt x="20" y="40"/>
                    </a:lnTo>
                    <a:lnTo>
                      <a:pt x="16" y="38"/>
                    </a:lnTo>
                    <a:lnTo>
                      <a:pt x="14" y="34"/>
                    </a:lnTo>
                    <a:lnTo>
                      <a:pt x="10" y="34"/>
                    </a:lnTo>
                    <a:lnTo>
                      <a:pt x="6" y="32"/>
                    </a:lnTo>
                    <a:lnTo>
                      <a:pt x="2" y="32"/>
                    </a:lnTo>
                    <a:lnTo>
                      <a:pt x="0" y="28"/>
                    </a:lnTo>
                    <a:lnTo>
                      <a:pt x="0" y="24"/>
                    </a:lnTo>
                    <a:lnTo>
                      <a:pt x="0" y="20"/>
                    </a:lnTo>
                    <a:lnTo>
                      <a:pt x="0" y="16"/>
                    </a:lnTo>
                    <a:lnTo>
                      <a:pt x="0" y="12"/>
                    </a:lnTo>
                    <a:lnTo>
                      <a:pt x="0" y="8"/>
                    </a:lnTo>
                    <a:lnTo>
                      <a:pt x="4" y="8"/>
                    </a:lnTo>
                    <a:lnTo>
                      <a:pt x="8" y="6"/>
                    </a:lnTo>
                    <a:lnTo>
                      <a:pt x="12" y="4"/>
                    </a:lnTo>
                    <a:lnTo>
                      <a:pt x="14" y="0"/>
                    </a:lnTo>
                    <a:lnTo>
                      <a:pt x="12" y="0"/>
                    </a:lnTo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3" name="Google Shape;43;p3"/>
              <p:cNvSpPr/>
              <p:nvPr/>
            </p:nvSpPr>
            <p:spPr>
              <a:xfrm>
                <a:off x="2263775" y="1819275"/>
                <a:ext cx="112712" cy="134937"/>
              </a:xfrm>
              <a:custGeom>
                <a:rect b="b" l="l" r="r" t="t"/>
                <a:pathLst>
                  <a:path extrusionOk="0" h="84" w="70">
                    <a:moveTo>
                      <a:pt x="2" y="2"/>
                    </a:moveTo>
                    <a:lnTo>
                      <a:pt x="6" y="2"/>
                    </a:lnTo>
                    <a:lnTo>
                      <a:pt x="10" y="2"/>
                    </a:lnTo>
                    <a:lnTo>
                      <a:pt x="14" y="2"/>
                    </a:lnTo>
                    <a:lnTo>
                      <a:pt x="18" y="0"/>
                    </a:lnTo>
                    <a:lnTo>
                      <a:pt x="22" y="0"/>
                    </a:lnTo>
                    <a:lnTo>
                      <a:pt x="26" y="2"/>
                    </a:lnTo>
                    <a:lnTo>
                      <a:pt x="30" y="4"/>
                    </a:lnTo>
                    <a:lnTo>
                      <a:pt x="34" y="8"/>
                    </a:lnTo>
                    <a:lnTo>
                      <a:pt x="38" y="8"/>
                    </a:lnTo>
                    <a:lnTo>
                      <a:pt x="42" y="10"/>
                    </a:lnTo>
                    <a:lnTo>
                      <a:pt x="46" y="12"/>
                    </a:lnTo>
                    <a:lnTo>
                      <a:pt x="50" y="16"/>
                    </a:lnTo>
                    <a:lnTo>
                      <a:pt x="54" y="16"/>
                    </a:lnTo>
                    <a:lnTo>
                      <a:pt x="56" y="20"/>
                    </a:lnTo>
                    <a:lnTo>
                      <a:pt x="60" y="22"/>
                    </a:lnTo>
                    <a:lnTo>
                      <a:pt x="64" y="26"/>
                    </a:lnTo>
                    <a:lnTo>
                      <a:pt x="66" y="30"/>
                    </a:lnTo>
                    <a:lnTo>
                      <a:pt x="70" y="34"/>
                    </a:lnTo>
                    <a:lnTo>
                      <a:pt x="70" y="38"/>
                    </a:lnTo>
                    <a:lnTo>
                      <a:pt x="70" y="42"/>
                    </a:lnTo>
                    <a:lnTo>
                      <a:pt x="70" y="46"/>
                    </a:lnTo>
                    <a:lnTo>
                      <a:pt x="70" y="52"/>
                    </a:lnTo>
                    <a:lnTo>
                      <a:pt x="70" y="56"/>
                    </a:lnTo>
                    <a:lnTo>
                      <a:pt x="70" y="60"/>
                    </a:lnTo>
                    <a:lnTo>
                      <a:pt x="68" y="66"/>
                    </a:lnTo>
                    <a:lnTo>
                      <a:pt x="68" y="70"/>
                    </a:lnTo>
                    <a:lnTo>
                      <a:pt x="68" y="74"/>
                    </a:lnTo>
                    <a:lnTo>
                      <a:pt x="68" y="78"/>
                    </a:lnTo>
                    <a:lnTo>
                      <a:pt x="66" y="82"/>
                    </a:lnTo>
                    <a:lnTo>
                      <a:pt x="58" y="84"/>
                    </a:lnTo>
                    <a:lnTo>
                      <a:pt x="54" y="84"/>
                    </a:lnTo>
                    <a:lnTo>
                      <a:pt x="48" y="84"/>
                    </a:lnTo>
                    <a:lnTo>
                      <a:pt x="42" y="84"/>
                    </a:lnTo>
                    <a:lnTo>
                      <a:pt x="38" y="84"/>
                    </a:lnTo>
                    <a:lnTo>
                      <a:pt x="34" y="84"/>
                    </a:lnTo>
                    <a:lnTo>
                      <a:pt x="30" y="82"/>
                    </a:lnTo>
                    <a:lnTo>
                      <a:pt x="26" y="76"/>
                    </a:lnTo>
                    <a:lnTo>
                      <a:pt x="24" y="72"/>
                    </a:lnTo>
                    <a:lnTo>
                      <a:pt x="20" y="70"/>
                    </a:lnTo>
                    <a:lnTo>
                      <a:pt x="16" y="66"/>
                    </a:lnTo>
                    <a:lnTo>
                      <a:pt x="12" y="64"/>
                    </a:lnTo>
                    <a:lnTo>
                      <a:pt x="12" y="60"/>
                    </a:lnTo>
                    <a:lnTo>
                      <a:pt x="12" y="56"/>
                    </a:lnTo>
                    <a:lnTo>
                      <a:pt x="10" y="52"/>
                    </a:lnTo>
                    <a:lnTo>
                      <a:pt x="10" y="48"/>
                    </a:lnTo>
                    <a:lnTo>
                      <a:pt x="6" y="48"/>
                    </a:lnTo>
                    <a:lnTo>
                      <a:pt x="6" y="44"/>
                    </a:lnTo>
                    <a:lnTo>
                      <a:pt x="4" y="38"/>
                    </a:lnTo>
                    <a:lnTo>
                      <a:pt x="6" y="28"/>
                    </a:lnTo>
                    <a:lnTo>
                      <a:pt x="4" y="24"/>
                    </a:lnTo>
                    <a:lnTo>
                      <a:pt x="2" y="20"/>
                    </a:lnTo>
                    <a:lnTo>
                      <a:pt x="0" y="14"/>
                    </a:lnTo>
                    <a:lnTo>
                      <a:pt x="0" y="10"/>
                    </a:lnTo>
                    <a:lnTo>
                      <a:pt x="0" y="6"/>
                    </a:lnTo>
                    <a:lnTo>
                      <a:pt x="2" y="2"/>
                    </a:lnTo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4" name="Google Shape;44;p3"/>
              <p:cNvSpPr/>
              <p:nvPr/>
            </p:nvSpPr>
            <p:spPr>
              <a:xfrm>
                <a:off x="2241550" y="2047875"/>
                <a:ext cx="93662" cy="112712"/>
              </a:xfrm>
              <a:custGeom>
                <a:rect b="b" l="l" r="r" t="t"/>
                <a:pathLst>
                  <a:path extrusionOk="0" h="70" w="58">
                    <a:moveTo>
                      <a:pt x="8" y="0"/>
                    </a:moveTo>
                    <a:lnTo>
                      <a:pt x="12" y="2"/>
                    </a:lnTo>
                    <a:lnTo>
                      <a:pt x="16" y="2"/>
                    </a:lnTo>
                    <a:lnTo>
                      <a:pt x="20" y="2"/>
                    </a:lnTo>
                    <a:lnTo>
                      <a:pt x="24" y="2"/>
                    </a:lnTo>
                    <a:lnTo>
                      <a:pt x="28" y="2"/>
                    </a:lnTo>
                    <a:lnTo>
                      <a:pt x="32" y="4"/>
                    </a:lnTo>
                    <a:lnTo>
                      <a:pt x="36" y="4"/>
                    </a:lnTo>
                    <a:lnTo>
                      <a:pt x="40" y="8"/>
                    </a:lnTo>
                    <a:lnTo>
                      <a:pt x="42" y="12"/>
                    </a:lnTo>
                    <a:lnTo>
                      <a:pt x="44" y="16"/>
                    </a:lnTo>
                    <a:lnTo>
                      <a:pt x="46" y="20"/>
                    </a:lnTo>
                    <a:lnTo>
                      <a:pt x="48" y="24"/>
                    </a:lnTo>
                    <a:lnTo>
                      <a:pt x="52" y="26"/>
                    </a:lnTo>
                    <a:lnTo>
                      <a:pt x="54" y="32"/>
                    </a:lnTo>
                    <a:lnTo>
                      <a:pt x="58" y="38"/>
                    </a:lnTo>
                    <a:lnTo>
                      <a:pt x="58" y="42"/>
                    </a:lnTo>
                    <a:lnTo>
                      <a:pt x="58" y="48"/>
                    </a:lnTo>
                    <a:lnTo>
                      <a:pt x="58" y="52"/>
                    </a:lnTo>
                    <a:lnTo>
                      <a:pt x="58" y="56"/>
                    </a:lnTo>
                    <a:lnTo>
                      <a:pt x="58" y="60"/>
                    </a:lnTo>
                    <a:lnTo>
                      <a:pt x="58" y="64"/>
                    </a:lnTo>
                    <a:lnTo>
                      <a:pt x="58" y="68"/>
                    </a:lnTo>
                    <a:lnTo>
                      <a:pt x="54" y="68"/>
                    </a:lnTo>
                    <a:lnTo>
                      <a:pt x="50" y="70"/>
                    </a:lnTo>
                    <a:lnTo>
                      <a:pt x="46" y="70"/>
                    </a:lnTo>
                    <a:lnTo>
                      <a:pt x="42" y="70"/>
                    </a:lnTo>
                    <a:lnTo>
                      <a:pt x="38" y="70"/>
                    </a:lnTo>
                    <a:lnTo>
                      <a:pt x="34" y="70"/>
                    </a:lnTo>
                    <a:lnTo>
                      <a:pt x="30" y="68"/>
                    </a:lnTo>
                    <a:lnTo>
                      <a:pt x="26" y="66"/>
                    </a:lnTo>
                    <a:lnTo>
                      <a:pt x="22" y="62"/>
                    </a:lnTo>
                    <a:lnTo>
                      <a:pt x="20" y="58"/>
                    </a:lnTo>
                    <a:lnTo>
                      <a:pt x="16" y="54"/>
                    </a:lnTo>
                    <a:lnTo>
                      <a:pt x="14" y="50"/>
                    </a:lnTo>
                    <a:lnTo>
                      <a:pt x="12" y="46"/>
                    </a:lnTo>
                    <a:lnTo>
                      <a:pt x="10" y="42"/>
                    </a:lnTo>
                    <a:lnTo>
                      <a:pt x="8" y="38"/>
                    </a:lnTo>
                    <a:lnTo>
                      <a:pt x="8" y="34"/>
                    </a:lnTo>
                    <a:lnTo>
                      <a:pt x="4" y="28"/>
                    </a:lnTo>
                    <a:lnTo>
                      <a:pt x="0" y="24"/>
                    </a:lnTo>
                    <a:lnTo>
                      <a:pt x="0" y="20"/>
                    </a:lnTo>
                    <a:lnTo>
                      <a:pt x="4" y="20"/>
                    </a:lnTo>
                    <a:lnTo>
                      <a:pt x="8" y="20"/>
                    </a:lnTo>
                    <a:lnTo>
                      <a:pt x="12" y="20"/>
                    </a:lnTo>
                    <a:lnTo>
                      <a:pt x="12" y="16"/>
                    </a:lnTo>
                    <a:lnTo>
                      <a:pt x="8" y="12"/>
                    </a:lnTo>
                    <a:lnTo>
                      <a:pt x="8" y="8"/>
                    </a:lnTo>
                    <a:lnTo>
                      <a:pt x="6" y="4"/>
                    </a:lnTo>
                    <a:lnTo>
                      <a:pt x="8" y="0"/>
                    </a:lnTo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5" name="Google Shape;45;p3"/>
              <p:cNvSpPr/>
              <p:nvPr/>
            </p:nvSpPr>
            <p:spPr>
              <a:xfrm>
                <a:off x="1889125" y="2101850"/>
                <a:ext cx="109537" cy="195262"/>
              </a:xfrm>
              <a:custGeom>
                <a:rect b="b" l="l" r="r" t="t"/>
                <a:pathLst>
                  <a:path extrusionOk="0" h="122" w="68">
                    <a:moveTo>
                      <a:pt x="16" y="0"/>
                    </a:moveTo>
                    <a:lnTo>
                      <a:pt x="20" y="0"/>
                    </a:lnTo>
                    <a:lnTo>
                      <a:pt x="24" y="2"/>
                    </a:lnTo>
                    <a:lnTo>
                      <a:pt x="28" y="4"/>
                    </a:lnTo>
                    <a:lnTo>
                      <a:pt x="32" y="6"/>
                    </a:lnTo>
                    <a:lnTo>
                      <a:pt x="38" y="8"/>
                    </a:lnTo>
                    <a:lnTo>
                      <a:pt x="42" y="8"/>
                    </a:lnTo>
                    <a:lnTo>
                      <a:pt x="46" y="12"/>
                    </a:lnTo>
                    <a:lnTo>
                      <a:pt x="48" y="16"/>
                    </a:lnTo>
                    <a:lnTo>
                      <a:pt x="50" y="20"/>
                    </a:lnTo>
                    <a:lnTo>
                      <a:pt x="52" y="24"/>
                    </a:lnTo>
                    <a:lnTo>
                      <a:pt x="56" y="26"/>
                    </a:lnTo>
                    <a:lnTo>
                      <a:pt x="58" y="30"/>
                    </a:lnTo>
                    <a:lnTo>
                      <a:pt x="62" y="34"/>
                    </a:lnTo>
                    <a:lnTo>
                      <a:pt x="62" y="38"/>
                    </a:lnTo>
                    <a:lnTo>
                      <a:pt x="66" y="40"/>
                    </a:lnTo>
                    <a:lnTo>
                      <a:pt x="66" y="44"/>
                    </a:lnTo>
                    <a:lnTo>
                      <a:pt x="68" y="48"/>
                    </a:lnTo>
                    <a:lnTo>
                      <a:pt x="68" y="52"/>
                    </a:lnTo>
                    <a:lnTo>
                      <a:pt x="68" y="56"/>
                    </a:lnTo>
                    <a:lnTo>
                      <a:pt x="68" y="62"/>
                    </a:lnTo>
                    <a:lnTo>
                      <a:pt x="68" y="66"/>
                    </a:lnTo>
                    <a:lnTo>
                      <a:pt x="66" y="70"/>
                    </a:lnTo>
                    <a:lnTo>
                      <a:pt x="66" y="74"/>
                    </a:lnTo>
                    <a:lnTo>
                      <a:pt x="66" y="78"/>
                    </a:lnTo>
                    <a:lnTo>
                      <a:pt x="66" y="82"/>
                    </a:lnTo>
                    <a:lnTo>
                      <a:pt x="66" y="86"/>
                    </a:lnTo>
                    <a:lnTo>
                      <a:pt x="66" y="90"/>
                    </a:lnTo>
                    <a:lnTo>
                      <a:pt x="66" y="96"/>
                    </a:lnTo>
                    <a:lnTo>
                      <a:pt x="64" y="100"/>
                    </a:lnTo>
                    <a:lnTo>
                      <a:pt x="62" y="104"/>
                    </a:lnTo>
                    <a:lnTo>
                      <a:pt x="60" y="108"/>
                    </a:lnTo>
                    <a:lnTo>
                      <a:pt x="58" y="112"/>
                    </a:lnTo>
                    <a:lnTo>
                      <a:pt x="56" y="116"/>
                    </a:lnTo>
                    <a:lnTo>
                      <a:pt x="52" y="118"/>
                    </a:lnTo>
                    <a:lnTo>
                      <a:pt x="48" y="120"/>
                    </a:lnTo>
                    <a:lnTo>
                      <a:pt x="42" y="122"/>
                    </a:lnTo>
                    <a:lnTo>
                      <a:pt x="38" y="122"/>
                    </a:lnTo>
                    <a:lnTo>
                      <a:pt x="34" y="122"/>
                    </a:lnTo>
                    <a:lnTo>
                      <a:pt x="30" y="122"/>
                    </a:lnTo>
                    <a:lnTo>
                      <a:pt x="26" y="118"/>
                    </a:lnTo>
                    <a:lnTo>
                      <a:pt x="22" y="116"/>
                    </a:lnTo>
                    <a:lnTo>
                      <a:pt x="20" y="112"/>
                    </a:lnTo>
                    <a:lnTo>
                      <a:pt x="16" y="110"/>
                    </a:lnTo>
                    <a:lnTo>
                      <a:pt x="14" y="106"/>
                    </a:lnTo>
                    <a:lnTo>
                      <a:pt x="10" y="104"/>
                    </a:lnTo>
                    <a:lnTo>
                      <a:pt x="8" y="100"/>
                    </a:lnTo>
                    <a:lnTo>
                      <a:pt x="6" y="96"/>
                    </a:lnTo>
                    <a:lnTo>
                      <a:pt x="6" y="92"/>
                    </a:lnTo>
                    <a:lnTo>
                      <a:pt x="4" y="88"/>
                    </a:lnTo>
                    <a:lnTo>
                      <a:pt x="2" y="84"/>
                    </a:lnTo>
                    <a:lnTo>
                      <a:pt x="2" y="80"/>
                    </a:lnTo>
                    <a:lnTo>
                      <a:pt x="2" y="76"/>
                    </a:lnTo>
                    <a:lnTo>
                      <a:pt x="2" y="72"/>
                    </a:lnTo>
                    <a:lnTo>
                      <a:pt x="0" y="66"/>
                    </a:lnTo>
                    <a:lnTo>
                      <a:pt x="0" y="62"/>
                    </a:lnTo>
                    <a:lnTo>
                      <a:pt x="0" y="56"/>
                    </a:lnTo>
                    <a:lnTo>
                      <a:pt x="0" y="52"/>
                    </a:lnTo>
                    <a:lnTo>
                      <a:pt x="0" y="48"/>
                    </a:lnTo>
                    <a:lnTo>
                      <a:pt x="0" y="40"/>
                    </a:lnTo>
                    <a:lnTo>
                      <a:pt x="0" y="36"/>
                    </a:lnTo>
                    <a:lnTo>
                      <a:pt x="0" y="32"/>
                    </a:lnTo>
                    <a:lnTo>
                      <a:pt x="0" y="28"/>
                    </a:lnTo>
                    <a:lnTo>
                      <a:pt x="0" y="24"/>
                    </a:lnTo>
                    <a:lnTo>
                      <a:pt x="4" y="24"/>
                    </a:lnTo>
                    <a:lnTo>
                      <a:pt x="8" y="24"/>
                    </a:lnTo>
                    <a:lnTo>
                      <a:pt x="8" y="18"/>
                    </a:lnTo>
                    <a:lnTo>
                      <a:pt x="8" y="14"/>
                    </a:lnTo>
                    <a:lnTo>
                      <a:pt x="14" y="12"/>
                    </a:lnTo>
                    <a:lnTo>
                      <a:pt x="14" y="8"/>
                    </a:lnTo>
                    <a:lnTo>
                      <a:pt x="18" y="6"/>
                    </a:lnTo>
                    <a:lnTo>
                      <a:pt x="22" y="4"/>
                    </a:lnTo>
                    <a:lnTo>
                      <a:pt x="16" y="0"/>
                    </a:lnTo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6" name="Google Shape;46;p3"/>
              <p:cNvSpPr/>
              <p:nvPr/>
            </p:nvSpPr>
            <p:spPr>
              <a:xfrm>
                <a:off x="1838325" y="2225675"/>
                <a:ext cx="39687" cy="30162"/>
              </a:xfrm>
              <a:custGeom>
                <a:rect b="b" l="l" r="r" t="t"/>
                <a:pathLst>
                  <a:path extrusionOk="0" h="18" w="24">
                    <a:moveTo>
                      <a:pt x="8" y="18"/>
                    </a:moveTo>
                    <a:lnTo>
                      <a:pt x="4" y="18"/>
                    </a:lnTo>
                    <a:lnTo>
                      <a:pt x="2" y="14"/>
                    </a:lnTo>
                    <a:lnTo>
                      <a:pt x="0" y="10"/>
                    </a:lnTo>
                    <a:lnTo>
                      <a:pt x="0" y="6"/>
                    </a:lnTo>
                    <a:lnTo>
                      <a:pt x="0" y="2"/>
                    </a:lnTo>
                    <a:lnTo>
                      <a:pt x="4" y="2"/>
                    </a:lnTo>
                    <a:lnTo>
                      <a:pt x="8" y="2"/>
                    </a:lnTo>
                    <a:lnTo>
                      <a:pt x="12" y="0"/>
                    </a:lnTo>
                    <a:lnTo>
                      <a:pt x="16" y="0"/>
                    </a:lnTo>
                    <a:lnTo>
                      <a:pt x="18" y="4"/>
                    </a:lnTo>
                    <a:lnTo>
                      <a:pt x="20" y="8"/>
                    </a:lnTo>
                    <a:lnTo>
                      <a:pt x="24" y="10"/>
                    </a:lnTo>
                    <a:lnTo>
                      <a:pt x="24" y="14"/>
                    </a:lnTo>
                    <a:lnTo>
                      <a:pt x="24" y="18"/>
                    </a:lnTo>
                    <a:lnTo>
                      <a:pt x="20" y="18"/>
                    </a:lnTo>
                    <a:lnTo>
                      <a:pt x="16" y="18"/>
                    </a:lnTo>
                    <a:lnTo>
                      <a:pt x="12" y="18"/>
                    </a:lnTo>
                    <a:lnTo>
                      <a:pt x="8" y="18"/>
                    </a:lnTo>
                    <a:lnTo>
                      <a:pt x="8" y="18"/>
                    </a:lnTo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7" name="Google Shape;47;p3"/>
              <p:cNvSpPr/>
              <p:nvPr/>
            </p:nvSpPr>
            <p:spPr>
              <a:xfrm>
                <a:off x="1809750" y="2279650"/>
                <a:ext cx="119062" cy="207962"/>
              </a:xfrm>
              <a:custGeom>
                <a:rect b="b" l="l" r="r" t="t"/>
                <a:pathLst>
                  <a:path extrusionOk="0" h="130" w="74">
                    <a:moveTo>
                      <a:pt x="30" y="0"/>
                    </a:moveTo>
                    <a:lnTo>
                      <a:pt x="36" y="2"/>
                    </a:lnTo>
                    <a:lnTo>
                      <a:pt x="38" y="6"/>
                    </a:lnTo>
                    <a:lnTo>
                      <a:pt x="40" y="10"/>
                    </a:lnTo>
                    <a:lnTo>
                      <a:pt x="44" y="14"/>
                    </a:lnTo>
                    <a:lnTo>
                      <a:pt x="48" y="16"/>
                    </a:lnTo>
                    <a:lnTo>
                      <a:pt x="50" y="20"/>
                    </a:lnTo>
                    <a:lnTo>
                      <a:pt x="54" y="20"/>
                    </a:lnTo>
                    <a:lnTo>
                      <a:pt x="56" y="24"/>
                    </a:lnTo>
                    <a:lnTo>
                      <a:pt x="60" y="28"/>
                    </a:lnTo>
                    <a:lnTo>
                      <a:pt x="60" y="34"/>
                    </a:lnTo>
                    <a:lnTo>
                      <a:pt x="60" y="38"/>
                    </a:lnTo>
                    <a:lnTo>
                      <a:pt x="60" y="44"/>
                    </a:lnTo>
                    <a:lnTo>
                      <a:pt x="60" y="48"/>
                    </a:lnTo>
                    <a:lnTo>
                      <a:pt x="60" y="52"/>
                    </a:lnTo>
                    <a:lnTo>
                      <a:pt x="62" y="56"/>
                    </a:lnTo>
                    <a:lnTo>
                      <a:pt x="66" y="56"/>
                    </a:lnTo>
                    <a:lnTo>
                      <a:pt x="68" y="60"/>
                    </a:lnTo>
                    <a:lnTo>
                      <a:pt x="68" y="64"/>
                    </a:lnTo>
                    <a:lnTo>
                      <a:pt x="68" y="68"/>
                    </a:lnTo>
                    <a:lnTo>
                      <a:pt x="68" y="72"/>
                    </a:lnTo>
                    <a:lnTo>
                      <a:pt x="68" y="76"/>
                    </a:lnTo>
                    <a:lnTo>
                      <a:pt x="70" y="80"/>
                    </a:lnTo>
                    <a:lnTo>
                      <a:pt x="74" y="80"/>
                    </a:lnTo>
                    <a:lnTo>
                      <a:pt x="74" y="84"/>
                    </a:lnTo>
                    <a:lnTo>
                      <a:pt x="74" y="90"/>
                    </a:lnTo>
                    <a:lnTo>
                      <a:pt x="74" y="94"/>
                    </a:lnTo>
                    <a:lnTo>
                      <a:pt x="74" y="98"/>
                    </a:lnTo>
                    <a:lnTo>
                      <a:pt x="74" y="102"/>
                    </a:lnTo>
                    <a:lnTo>
                      <a:pt x="74" y="106"/>
                    </a:lnTo>
                    <a:lnTo>
                      <a:pt x="72" y="110"/>
                    </a:lnTo>
                    <a:lnTo>
                      <a:pt x="70" y="114"/>
                    </a:lnTo>
                    <a:lnTo>
                      <a:pt x="68" y="118"/>
                    </a:lnTo>
                    <a:lnTo>
                      <a:pt x="66" y="122"/>
                    </a:lnTo>
                    <a:lnTo>
                      <a:pt x="62" y="124"/>
                    </a:lnTo>
                    <a:lnTo>
                      <a:pt x="58" y="126"/>
                    </a:lnTo>
                    <a:lnTo>
                      <a:pt x="54" y="130"/>
                    </a:lnTo>
                    <a:lnTo>
                      <a:pt x="50" y="128"/>
                    </a:lnTo>
                    <a:lnTo>
                      <a:pt x="46" y="128"/>
                    </a:lnTo>
                    <a:lnTo>
                      <a:pt x="42" y="128"/>
                    </a:lnTo>
                    <a:lnTo>
                      <a:pt x="40" y="124"/>
                    </a:lnTo>
                    <a:lnTo>
                      <a:pt x="38" y="120"/>
                    </a:lnTo>
                    <a:lnTo>
                      <a:pt x="36" y="116"/>
                    </a:lnTo>
                    <a:lnTo>
                      <a:pt x="32" y="114"/>
                    </a:lnTo>
                    <a:lnTo>
                      <a:pt x="28" y="110"/>
                    </a:lnTo>
                    <a:lnTo>
                      <a:pt x="24" y="104"/>
                    </a:lnTo>
                    <a:lnTo>
                      <a:pt x="24" y="100"/>
                    </a:lnTo>
                    <a:lnTo>
                      <a:pt x="22" y="96"/>
                    </a:lnTo>
                    <a:lnTo>
                      <a:pt x="18" y="92"/>
                    </a:lnTo>
                    <a:lnTo>
                      <a:pt x="18" y="88"/>
                    </a:lnTo>
                    <a:lnTo>
                      <a:pt x="16" y="84"/>
                    </a:lnTo>
                    <a:lnTo>
                      <a:pt x="16" y="80"/>
                    </a:lnTo>
                    <a:lnTo>
                      <a:pt x="12" y="78"/>
                    </a:lnTo>
                    <a:lnTo>
                      <a:pt x="10" y="74"/>
                    </a:lnTo>
                    <a:lnTo>
                      <a:pt x="8" y="70"/>
                    </a:lnTo>
                    <a:lnTo>
                      <a:pt x="4" y="68"/>
                    </a:lnTo>
                    <a:lnTo>
                      <a:pt x="4" y="64"/>
                    </a:lnTo>
                    <a:lnTo>
                      <a:pt x="4" y="60"/>
                    </a:lnTo>
                    <a:lnTo>
                      <a:pt x="4" y="54"/>
                    </a:lnTo>
                    <a:lnTo>
                      <a:pt x="2" y="48"/>
                    </a:lnTo>
                    <a:lnTo>
                      <a:pt x="0" y="40"/>
                    </a:lnTo>
                    <a:lnTo>
                      <a:pt x="0" y="36"/>
                    </a:lnTo>
                    <a:lnTo>
                      <a:pt x="2" y="32"/>
                    </a:lnTo>
                    <a:lnTo>
                      <a:pt x="2" y="28"/>
                    </a:lnTo>
                    <a:lnTo>
                      <a:pt x="4" y="24"/>
                    </a:lnTo>
                    <a:lnTo>
                      <a:pt x="8" y="22"/>
                    </a:lnTo>
                    <a:lnTo>
                      <a:pt x="12" y="20"/>
                    </a:lnTo>
                    <a:lnTo>
                      <a:pt x="14" y="16"/>
                    </a:lnTo>
                    <a:lnTo>
                      <a:pt x="18" y="14"/>
                    </a:lnTo>
                    <a:lnTo>
                      <a:pt x="22" y="12"/>
                    </a:lnTo>
                    <a:lnTo>
                      <a:pt x="24" y="8"/>
                    </a:lnTo>
                    <a:lnTo>
                      <a:pt x="24" y="4"/>
                    </a:lnTo>
                    <a:lnTo>
                      <a:pt x="28" y="0"/>
                    </a:lnTo>
                    <a:lnTo>
                      <a:pt x="32" y="0"/>
                    </a:lnTo>
                    <a:lnTo>
                      <a:pt x="36" y="0"/>
                    </a:lnTo>
                    <a:lnTo>
                      <a:pt x="30" y="0"/>
                    </a:lnTo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8" name="Google Shape;48;p3"/>
              <p:cNvSpPr/>
              <p:nvPr/>
            </p:nvSpPr>
            <p:spPr>
              <a:xfrm>
                <a:off x="1965325" y="2317750"/>
                <a:ext cx="179387" cy="277812"/>
              </a:xfrm>
              <a:custGeom>
                <a:rect b="b" l="l" r="r" t="t"/>
                <a:pathLst>
                  <a:path extrusionOk="0" h="174" w="112">
                    <a:moveTo>
                      <a:pt x="10" y="0"/>
                    </a:moveTo>
                    <a:lnTo>
                      <a:pt x="14" y="0"/>
                    </a:lnTo>
                    <a:lnTo>
                      <a:pt x="18" y="0"/>
                    </a:lnTo>
                    <a:lnTo>
                      <a:pt x="22" y="0"/>
                    </a:lnTo>
                    <a:lnTo>
                      <a:pt x="26" y="0"/>
                    </a:lnTo>
                    <a:lnTo>
                      <a:pt x="30" y="0"/>
                    </a:lnTo>
                    <a:lnTo>
                      <a:pt x="36" y="0"/>
                    </a:lnTo>
                    <a:lnTo>
                      <a:pt x="40" y="6"/>
                    </a:lnTo>
                    <a:lnTo>
                      <a:pt x="44" y="10"/>
                    </a:lnTo>
                    <a:lnTo>
                      <a:pt x="46" y="14"/>
                    </a:lnTo>
                    <a:lnTo>
                      <a:pt x="50" y="16"/>
                    </a:lnTo>
                    <a:lnTo>
                      <a:pt x="54" y="18"/>
                    </a:lnTo>
                    <a:lnTo>
                      <a:pt x="56" y="22"/>
                    </a:lnTo>
                    <a:lnTo>
                      <a:pt x="58" y="26"/>
                    </a:lnTo>
                    <a:lnTo>
                      <a:pt x="62" y="28"/>
                    </a:lnTo>
                    <a:lnTo>
                      <a:pt x="66" y="30"/>
                    </a:lnTo>
                    <a:lnTo>
                      <a:pt x="70" y="34"/>
                    </a:lnTo>
                    <a:lnTo>
                      <a:pt x="72" y="38"/>
                    </a:lnTo>
                    <a:lnTo>
                      <a:pt x="76" y="40"/>
                    </a:lnTo>
                    <a:lnTo>
                      <a:pt x="80" y="42"/>
                    </a:lnTo>
                    <a:lnTo>
                      <a:pt x="86" y="46"/>
                    </a:lnTo>
                    <a:lnTo>
                      <a:pt x="90" y="48"/>
                    </a:lnTo>
                    <a:lnTo>
                      <a:pt x="94" y="52"/>
                    </a:lnTo>
                    <a:lnTo>
                      <a:pt x="98" y="54"/>
                    </a:lnTo>
                    <a:lnTo>
                      <a:pt x="98" y="58"/>
                    </a:lnTo>
                    <a:lnTo>
                      <a:pt x="100" y="62"/>
                    </a:lnTo>
                    <a:lnTo>
                      <a:pt x="102" y="66"/>
                    </a:lnTo>
                    <a:lnTo>
                      <a:pt x="106" y="70"/>
                    </a:lnTo>
                    <a:lnTo>
                      <a:pt x="108" y="74"/>
                    </a:lnTo>
                    <a:lnTo>
                      <a:pt x="110" y="78"/>
                    </a:lnTo>
                    <a:lnTo>
                      <a:pt x="112" y="82"/>
                    </a:lnTo>
                    <a:lnTo>
                      <a:pt x="112" y="88"/>
                    </a:lnTo>
                    <a:lnTo>
                      <a:pt x="112" y="92"/>
                    </a:lnTo>
                    <a:lnTo>
                      <a:pt x="112" y="96"/>
                    </a:lnTo>
                    <a:lnTo>
                      <a:pt x="112" y="100"/>
                    </a:lnTo>
                    <a:lnTo>
                      <a:pt x="112" y="104"/>
                    </a:lnTo>
                    <a:lnTo>
                      <a:pt x="112" y="108"/>
                    </a:lnTo>
                    <a:lnTo>
                      <a:pt x="112" y="112"/>
                    </a:lnTo>
                    <a:lnTo>
                      <a:pt x="112" y="116"/>
                    </a:lnTo>
                    <a:lnTo>
                      <a:pt x="112" y="120"/>
                    </a:lnTo>
                    <a:lnTo>
                      <a:pt x="112" y="128"/>
                    </a:lnTo>
                    <a:lnTo>
                      <a:pt x="112" y="132"/>
                    </a:lnTo>
                    <a:lnTo>
                      <a:pt x="112" y="136"/>
                    </a:lnTo>
                    <a:lnTo>
                      <a:pt x="112" y="140"/>
                    </a:lnTo>
                    <a:lnTo>
                      <a:pt x="112" y="144"/>
                    </a:lnTo>
                    <a:lnTo>
                      <a:pt x="112" y="148"/>
                    </a:lnTo>
                    <a:lnTo>
                      <a:pt x="112" y="152"/>
                    </a:lnTo>
                    <a:lnTo>
                      <a:pt x="110" y="156"/>
                    </a:lnTo>
                    <a:lnTo>
                      <a:pt x="106" y="158"/>
                    </a:lnTo>
                    <a:lnTo>
                      <a:pt x="106" y="162"/>
                    </a:lnTo>
                    <a:lnTo>
                      <a:pt x="104" y="166"/>
                    </a:lnTo>
                    <a:lnTo>
                      <a:pt x="100" y="170"/>
                    </a:lnTo>
                    <a:lnTo>
                      <a:pt x="96" y="174"/>
                    </a:lnTo>
                    <a:lnTo>
                      <a:pt x="92" y="174"/>
                    </a:lnTo>
                    <a:lnTo>
                      <a:pt x="88" y="174"/>
                    </a:lnTo>
                    <a:lnTo>
                      <a:pt x="84" y="174"/>
                    </a:lnTo>
                    <a:lnTo>
                      <a:pt x="80" y="174"/>
                    </a:lnTo>
                    <a:lnTo>
                      <a:pt x="74" y="174"/>
                    </a:lnTo>
                    <a:lnTo>
                      <a:pt x="70" y="174"/>
                    </a:lnTo>
                    <a:lnTo>
                      <a:pt x="64" y="172"/>
                    </a:lnTo>
                    <a:lnTo>
                      <a:pt x="60" y="170"/>
                    </a:lnTo>
                    <a:lnTo>
                      <a:pt x="56" y="166"/>
                    </a:lnTo>
                    <a:lnTo>
                      <a:pt x="52" y="164"/>
                    </a:lnTo>
                    <a:lnTo>
                      <a:pt x="50" y="160"/>
                    </a:lnTo>
                    <a:lnTo>
                      <a:pt x="46" y="158"/>
                    </a:lnTo>
                    <a:lnTo>
                      <a:pt x="46" y="154"/>
                    </a:lnTo>
                    <a:lnTo>
                      <a:pt x="40" y="148"/>
                    </a:lnTo>
                    <a:lnTo>
                      <a:pt x="38" y="144"/>
                    </a:lnTo>
                    <a:lnTo>
                      <a:pt x="34" y="142"/>
                    </a:lnTo>
                    <a:lnTo>
                      <a:pt x="28" y="136"/>
                    </a:lnTo>
                    <a:lnTo>
                      <a:pt x="26" y="132"/>
                    </a:lnTo>
                    <a:lnTo>
                      <a:pt x="22" y="124"/>
                    </a:lnTo>
                    <a:lnTo>
                      <a:pt x="20" y="120"/>
                    </a:lnTo>
                    <a:lnTo>
                      <a:pt x="18" y="116"/>
                    </a:lnTo>
                    <a:lnTo>
                      <a:pt x="16" y="108"/>
                    </a:lnTo>
                    <a:lnTo>
                      <a:pt x="14" y="104"/>
                    </a:lnTo>
                    <a:lnTo>
                      <a:pt x="14" y="100"/>
                    </a:lnTo>
                    <a:lnTo>
                      <a:pt x="12" y="96"/>
                    </a:lnTo>
                    <a:lnTo>
                      <a:pt x="10" y="92"/>
                    </a:lnTo>
                    <a:lnTo>
                      <a:pt x="6" y="88"/>
                    </a:lnTo>
                    <a:lnTo>
                      <a:pt x="4" y="84"/>
                    </a:lnTo>
                    <a:lnTo>
                      <a:pt x="2" y="80"/>
                    </a:lnTo>
                    <a:lnTo>
                      <a:pt x="2" y="74"/>
                    </a:lnTo>
                    <a:lnTo>
                      <a:pt x="2" y="70"/>
                    </a:lnTo>
                    <a:lnTo>
                      <a:pt x="2" y="62"/>
                    </a:lnTo>
                    <a:lnTo>
                      <a:pt x="2" y="58"/>
                    </a:lnTo>
                    <a:lnTo>
                      <a:pt x="2" y="54"/>
                    </a:lnTo>
                    <a:lnTo>
                      <a:pt x="2" y="50"/>
                    </a:lnTo>
                    <a:lnTo>
                      <a:pt x="2" y="44"/>
                    </a:lnTo>
                    <a:lnTo>
                      <a:pt x="2" y="40"/>
                    </a:lnTo>
                    <a:lnTo>
                      <a:pt x="0" y="34"/>
                    </a:lnTo>
                    <a:lnTo>
                      <a:pt x="0" y="30"/>
                    </a:lnTo>
                    <a:lnTo>
                      <a:pt x="0" y="26"/>
                    </a:lnTo>
                    <a:lnTo>
                      <a:pt x="4" y="24"/>
                    </a:lnTo>
                    <a:lnTo>
                      <a:pt x="8" y="20"/>
                    </a:lnTo>
                    <a:lnTo>
                      <a:pt x="8" y="16"/>
                    </a:lnTo>
                    <a:lnTo>
                      <a:pt x="8" y="12"/>
                    </a:lnTo>
                    <a:lnTo>
                      <a:pt x="8" y="8"/>
                    </a:lnTo>
                    <a:lnTo>
                      <a:pt x="6" y="4"/>
                    </a:lnTo>
                    <a:lnTo>
                      <a:pt x="10" y="0"/>
                    </a:lnTo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9" name="Google Shape;49;p3"/>
              <p:cNvSpPr/>
              <p:nvPr/>
            </p:nvSpPr>
            <p:spPr>
              <a:xfrm>
                <a:off x="3178175" y="311150"/>
                <a:ext cx="68262" cy="65087"/>
              </a:xfrm>
              <a:custGeom>
                <a:rect b="b" l="l" r="r" t="t"/>
                <a:pathLst>
                  <a:path extrusionOk="0" h="40" w="42">
                    <a:moveTo>
                      <a:pt x="14" y="36"/>
                    </a:moveTo>
                    <a:lnTo>
                      <a:pt x="20" y="36"/>
                    </a:lnTo>
                    <a:lnTo>
                      <a:pt x="24" y="36"/>
                    </a:lnTo>
                    <a:lnTo>
                      <a:pt x="28" y="36"/>
                    </a:lnTo>
                    <a:lnTo>
                      <a:pt x="32" y="34"/>
                    </a:lnTo>
                    <a:lnTo>
                      <a:pt x="32" y="30"/>
                    </a:lnTo>
                    <a:lnTo>
                      <a:pt x="36" y="28"/>
                    </a:lnTo>
                    <a:lnTo>
                      <a:pt x="40" y="26"/>
                    </a:lnTo>
                    <a:lnTo>
                      <a:pt x="40" y="22"/>
                    </a:lnTo>
                    <a:lnTo>
                      <a:pt x="42" y="18"/>
                    </a:lnTo>
                    <a:lnTo>
                      <a:pt x="42" y="14"/>
                    </a:lnTo>
                    <a:lnTo>
                      <a:pt x="42" y="10"/>
                    </a:lnTo>
                    <a:lnTo>
                      <a:pt x="42" y="6"/>
                    </a:lnTo>
                    <a:lnTo>
                      <a:pt x="42" y="2"/>
                    </a:lnTo>
                    <a:lnTo>
                      <a:pt x="38" y="2"/>
                    </a:lnTo>
                    <a:lnTo>
                      <a:pt x="34" y="2"/>
                    </a:lnTo>
                    <a:lnTo>
                      <a:pt x="26" y="2"/>
                    </a:lnTo>
                    <a:lnTo>
                      <a:pt x="22" y="2"/>
                    </a:lnTo>
                    <a:lnTo>
                      <a:pt x="18" y="2"/>
                    </a:lnTo>
                    <a:lnTo>
                      <a:pt x="14" y="0"/>
                    </a:lnTo>
                    <a:lnTo>
                      <a:pt x="10" y="0"/>
                    </a:lnTo>
                    <a:lnTo>
                      <a:pt x="10" y="4"/>
                    </a:lnTo>
                    <a:lnTo>
                      <a:pt x="8" y="8"/>
                    </a:lnTo>
                    <a:lnTo>
                      <a:pt x="8" y="12"/>
                    </a:lnTo>
                    <a:lnTo>
                      <a:pt x="4" y="12"/>
                    </a:lnTo>
                    <a:lnTo>
                      <a:pt x="0" y="18"/>
                    </a:lnTo>
                    <a:lnTo>
                      <a:pt x="0" y="22"/>
                    </a:lnTo>
                    <a:lnTo>
                      <a:pt x="2" y="26"/>
                    </a:lnTo>
                    <a:lnTo>
                      <a:pt x="4" y="30"/>
                    </a:lnTo>
                    <a:lnTo>
                      <a:pt x="6" y="34"/>
                    </a:lnTo>
                    <a:lnTo>
                      <a:pt x="8" y="38"/>
                    </a:lnTo>
                    <a:lnTo>
                      <a:pt x="12" y="40"/>
                    </a:lnTo>
                    <a:lnTo>
                      <a:pt x="16" y="40"/>
                    </a:lnTo>
                    <a:lnTo>
                      <a:pt x="20" y="40"/>
                    </a:lnTo>
                    <a:lnTo>
                      <a:pt x="14" y="36"/>
                    </a:lnTo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50" name="Google Shape;50;p3"/>
            <p:cNvGrpSpPr/>
            <p:nvPr/>
          </p:nvGrpSpPr>
          <p:grpSpPr>
            <a:xfrm>
              <a:off x="7502525" y="5524500"/>
              <a:ext cx="1620837" cy="1322387"/>
              <a:chOff x="7502525" y="5524500"/>
              <a:chExt cx="1620837" cy="1322387"/>
            </a:xfrm>
          </p:grpSpPr>
          <p:sp>
            <p:nvSpPr>
              <p:cNvPr id="51" name="Google Shape;51;p3"/>
              <p:cNvSpPr/>
              <p:nvPr/>
            </p:nvSpPr>
            <p:spPr>
              <a:xfrm>
                <a:off x="8429625" y="5553075"/>
                <a:ext cx="153987" cy="239712"/>
              </a:xfrm>
              <a:custGeom>
                <a:rect b="b" l="l" r="r" t="t"/>
                <a:pathLst>
                  <a:path extrusionOk="0" h="150" w="96">
                    <a:moveTo>
                      <a:pt x="16" y="144"/>
                    </a:moveTo>
                    <a:lnTo>
                      <a:pt x="20" y="144"/>
                    </a:lnTo>
                    <a:lnTo>
                      <a:pt x="24" y="144"/>
                    </a:lnTo>
                    <a:lnTo>
                      <a:pt x="28" y="142"/>
                    </a:lnTo>
                    <a:lnTo>
                      <a:pt x="32" y="142"/>
                    </a:lnTo>
                    <a:lnTo>
                      <a:pt x="32" y="138"/>
                    </a:lnTo>
                    <a:lnTo>
                      <a:pt x="36" y="138"/>
                    </a:lnTo>
                    <a:lnTo>
                      <a:pt x="36" y="134"/>
                    </a:lnTo>
                    <a:lnTo>
                      <a:pt x="40" y="132"/>
                    </a:lnTo>
                    <a:lnTo>
                      <a:pt x="44" y="130"/>
                    </a:lnTo>
                    <a:lnTo>
                      <a:pt x="46" y="126"/>
                    </a:lnTo>
                    <a:lnTo>
                      <a:pt x="46" y="122"/>
                    </a:lnTo>
                    <a:lnTo>
                      <a:pt x="48" y="116"/>
                    </a:lnTo>
                    <a:lnTo>
                      <a:pt x="48" y="112"/>
                    </a:lnTo>
                    <a:lnTo>
                      <a:pt x="48" y="108"/>
                    </a:lnTo>
                    <a:lnTo>
                      <a:pt x="46" y="104"/>
                    </a:lnTo>
                    <a:lnTo>
                      <a:pt x="46" y="100"/>
                    </a:lnTo>
                    <a:lnTo>
                      <a:pt x="44" y="96"/>
                    </a:lnTo>
                    <a:lnTo>
                      <a:pt x="42" y="92"/>
                    </a:lnTo>
                    <a:lnTo>
                      <a:pt x="40" y="86"/>
                    </a:lnTo>
                    <a:lnTo>
                      <a:pt x="40" y="82"/>
                    </a:lnTo>
                    <a:lnTo>
                      <a:pt x="44" y="80"/>
                    </a:lnTo>
                    <a:lnTo>
                      <a:pt x="46" y="76"/>
                    </a:lnTo>
                    <a:lnTo>
                      <a:pt x="52" y="74"/>
                    </a:lnTo>
                    <a:lnTo>
                      <a:pt x="52" y="70"/>
                    </a:lnTo>
                    <a:lnTo>
                      <a:pt x="52" y="66"/>
                    </a:lnTo>
                    <a:lnTo>
                      <a:pt x="56" y="66"/>
                    </a:lnTo>
                    <a:lnTo>
                      <a:pt x="60" y="66"/>
                    </a:lnTo>
                    <a:lnTo>
                      <a:pt x="64" y="64"/>
                    </a:lnTo>
                    <a:lnTo>
                      <a:pt x="68" y="64"/>
                    </a:lnTo>
                    <a:lnTo>
                      <a:pt x="72" y="62"/>
                    </a:lnTo>
                    <a:lnTo>
                      <a:pt x="74" y="58"/>
                    </a:lnTo>
                    <a:lnTo>
                      <a:pt x="78" y="56"/>
                    </a:lnTo>
                    <a:lnTo>
                      <a:pt x="82" y="54"/>
                    </a:lnTo>
                    <a:lnTo>
                      <a:pt x="86" y="54"/>
                    </a:lnTo>
                    <a:lnTo>
                      <a:pt x="88" y="50"/>
                    </a:lnTo>
                    <a:lnTo>
                      <a:pt x="90" y="46"/>
                    </a:lnTo>
                    <a:lnTo>
                      <a:pt x="92" y="42"/>
                    </a:lnTo>
                    <a:lnTo>
                      <a:pt x="94" y="38"/>
                    </a:lnTo>
                    <a:lnTo>
                      <a:pt x="94" y="34"/>
                    </a:lnTo>
                    <a:lnTo>
                      <a:pt x="96" y="30"/>
                    </a:lnTo>
                    <a:lnTo>
                      <a:pt x="96" y="26"/>
                    </a:lnTo>
                    <a:lnTo>
                      <a:pt x="96" y="22"/>
                    </a:lnTo>
                    <a:lnTo>
                      <a:pt x="94" y="18"/>
                    </a:lnTo>
                    <a:lnTo>
                      <a:pt x="92" y="14"/>
                    </a:lnTo>
                    <a:lnTo>
                      <a:pt x="90" y="10"/>
                    </a:lnTo>
                    <a:lnTo>
                      <a:pt x="86" y="10"/>
                    </a:lnTo>
                    <a:lnTo>
                      <a:pt x="82" y="8"/>
                    </a:lnTo>
                    <a:lnTo>
                      <a:pt x="78" y="8"/>
                    </a:lnTo>
                    <a:lnTo>
                      <a:pt x="74" y="6"/>
                    </a:lnTo>
                    <a:lnTo>
                      <a:pt x="70" y="4"/>
                    </a:lnTo>
                    <a:lnTo>
                      <a:pt x="66" y="0"/>
                    </a:lnTo>
                    <a:lnTo>
                      <a:pt x="62" y="0"/>
                    </a:lnTo>
                    <a:lnTo>
                      <a:pt x="56" y="0"/>
                    </a:lnTo>
                    <a:lnTo>
                      <a:pt x="52" y="2"/>
                    </a:lnTo>
                    <a:lnTo>
                      <a:pt x="50" y="6"/>
                    </a:lnTo>
                    <a:lnTo>
                      <a:pt x="48" y="10"/>
                    </a:lnTo>
                    <a:lnTo>
                      <a:pt x="44" y="12"/>
                    </a:lnTo>
                    <a:lnTo>
                      <a:pt x="42" y="16"/>
                    </a:lnTo>
                    <a:lnTo>
                      <a:pt x="40" y="20"/>
                    </a:lnTo>
                    <a:lnTo>
                      <a:pt x="40" y="24"/>
                    </a:lnTo>
                    <a:lnTo>
                      <a:pt x="40" y="28"/>
                    </a:lnTo>
                    <a:lnTo>
                      <a:pt x="36" y="30"/>
                    </a:lnTo>
                    <a:lnTo>
                      <a:pt x="32" y="32"/>
                    </a:lnTo>
                    <a:lnTo>
                      <a:pt x="28" y="34"/>
                    </a:lnTo>
                    <a:lnTo>
                      <a:pt x="28" y="38"/>
                    </a:lnTo>
                    <a:lnTo>
                      <a:pt x="24" y="40"/>
                    </a:lnTo>
                    <a:lnTo>
                      <a:pt x="24" y="44"/>
                    </a:lnTo>
                    <a:lnTo>
                      <a:pt x="26" y="48"/>
                    </a:lnTo>
                    <a:lnTo>
                      <a:pt x="26" y="52"/>
                    </a:lnTo>
                    <a:lnTo>
                      <a:pt x="26" y="56"/>
                    </a:lnTo>
                    <a:lnTo>
                      <a:pt x="26" y="62"/>
                    </a:lnTo>
                    <a:lnTo>
                      <a:pt x="28" y="66"/>
                    </a:lnTo>
                    <a:lnTo>
                      <a:pt x="32" y="68"/>
                    </a:lnTo>
                    <a:lnTo>
                      <a:pt x="34" y="72"/>
                    </a:lnTo>
                    <a:lnTo>
                      <a:pt x="36" y="76"/>
                    </a:lnTo>
                    <a:lnTo>
                      <a:pt x="36" y="80"/>
                    </a:lnTo>
                    <a:lnTo>
                      <a:pt x="34" y="84"/>
                    </a:lnTo>
                    <a:lnTo>
                      <a:pt x="30" y="84"/>
                    </a:lnTo>
                    <a:lnTo>
                      <a:pt x="26" y="84"/>
                    </a:lnTo>
                    <a:lnTo>
                      <a:pt x="22" y="86"/>
                    </a:lnTo>
                    <a:lnTo>
                      <a:pt x="18" y="88"/>
                    </a:lnTo>
                    <a:lnTo>
                      <a:pt x="12" y="90"/>
                    </a:lnTo>
                    <a:lnTo>
                      <a:pt x="8" y="90"/>
                    </a:lnTo>
                    <a:lnTo>
                      <a:pt x="8" y="94"/>
                    </a:lnTo>
                    <a:lnTo>
                      <a:pt x="6" y="98"/>
                    </a:lnTo>
                    <a:lnTo>
                      <a:pt x="4" y="102"/>
                    </a:lnTo>
                    <a:lnTo>
                      <a:pt x="4" y="108"/>
                    </a:lnTo>
                    <a:lnTo>
                      <a:pt x="2" y="112"/>
                    </a:lnTo>
                    <a:lnTo>
                      <a:pt x="2" y="116"/>
                    </a:lnTo>
                    <a:lnTo>
                      <a:pt x="2" y="120"/>
                    </a:lnTo>
                    <a:lnTo>
                      <a:pt x="2" y="124"/>
                    </a:lnTo>
                    <a:lnTo>
                      <a:pt x="2" y="128"/>
                    </a:lnTo>
                    <a:lnTo>
                      <a:pt x="0" y="132"/>
                    </a:lnTo>
                    <a:lnTo>
                      <a:pt x="0" y="136"/>
                    </a:lnTo>
                    <a:lnTo>
                      <a:pt x="0" y="140"/>
                    </a:lnTo>
                    <a:lnTo>
                      <a:pt x="4" y="144"/>
                    </a:lnTo>
                    <a:lnTo>
                      <a:pt x="8" y="146"/>
                    </a:lnTo>
                    <a:lnTo>
                      <a:pt x="12" y="148"/>
                    </a:lnTo>
                    <a:lnTo>
                      <a:pt x="16" y="148"/>
                    </a:lnTo>
                    <a:lnTo>
                      <a:pt x="20" y="150"/>
                    </a:lnTo>
                    <a:lnTo>
                      <a:pt x="24" y="150"/>
                    </a:lnTo>
                    <a:lnTo>
                      <a:pt x="28" y="148"/>
                    </a:lnTo>
                    <a:lnTo>
                      <a:pt x="30" y="142"/>
                    </a:lnTo>
                  </a:path>
                </a:pathLst>
              </a:custGeom>
              <a:solidFill>
                <a:schemeClr val="hlink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2" name="Google Shape;52;p3"/>
              <p:cNvSpPr/>
              <p:nvPr/>
            </p:nvSpPr>
            <p:spPr>
              <a:xfrm>
                <a:off x="8394700" y="5588000"/>
                <a:ext cx="74612" cy="138112"/>
              </a:xfrm>
              <a:custGeom>
                <a:rect b="b" l="l" r="r" t="t"/>
                <a:pathLst>
                  <a:path extrusionOk="0" h="86" w="46">
                    <a:moveTo>
                      <a:pt x="18" y="82"/>
                    </a:moveTo>
                    <a:lnTo>
                      <a:pt x="18" y="78"/>
                    </a:lnTo>
                    <a:lnTo>
                      <a:pt x="18" y="74"/>
                    </a:lnTo>
                    <a:lnTo>
                      <a:pt x="18" y="70"/>
                    </a:lnTo>
                    <a:lnTo>
                      <a:pt x="18" y="66"/>
                    </a:lnTo>
                    <a:lnTo>
                      <a:pt x="18" y="62"/>
                    </a:lnTo>
                    <a:lnTo>
                      <a:pt x="22" y="58"/>
                    </a:lnTo>
                    <a:lnTo>
                      <a:pt x="24" y="54"/>
                    </a:lnTo>
                    <a:lnTo>
                      <a:pt x="28" y="54"/>
                    </a:lnTo>
                    <a:lnTo>
                      <a:pt x="32" y="54"/>
                    </a:lnTo>
                    <a:lnTo>
                      <a:pt x="36" y="54"/>
                    </a:lnTo>
                    <a:lnTo>
                      <a:pt x="40" y="52"/>
                    </a:lnTo>
                    <a:lnTo>
                      <a:pt x="40" y="48"/>
                    </a:lnTo>
                    <a:lnTo>
                      <a:pt x="40" y="44"/>
                    </a:lnTo>
                    <a:lnTo>
                      <a:pt x="40" y="40"/>
                    </a:lnTo>
                    <a:lnTo>
                      <a:pt x="40" y="34"/>
                    </a:lnTo>
                    <a:lnTo>
                      <a:pt x="36" y="32"/>
                    </a:lnTo>
                    <a:lnTo>
                      <a:pt x="36" y="28"/>
                    </a:lnTo>
                    <a:lnTo>
                      <a:pt x="34" y="24"/>
                    </a:lnTo>
                    <a:lnTo>
                      <a:pt x="34" y="20"/>
                    </a:lnTo>
                    <a:lnTo>
                      <a:pt x="38" y="18"/>
                    </a:lnTo>
                    <a:lnTo>
                      <a:pt x="42" y="16"/>
                    </a:lnTo>
                    <a:lnTo>
                      <a:pt x="44" y="12"/>
                    </a:lnTo>
                    <a:lnTo>
                      <a:pt x="46" y="8"/>
                    </a:lnTo>
                    <a:lnTo>
                      <a:pt x="42" y="4"/>
                    </a:lnTo>
                    <a:lnTo>
                      <a:pt x="38" y="2"/>
                    </a:lnTo>
                    <a:lnTo>
                      <a:pt x="34" y="2"/>
                    </a:lnTo>
                    <a:lnTo>
                      <a:pt x="28" y="0"/>
                    </a:lnTo>
                    <a:lnTo>
                      <a:pt x="24" y="0"/>
                    </a:lnTo>
                    <a:lnTo>
                      <a:pt x="20" y="0"/>
                    </a:lnTo>
                    <a:lnTo>
                      <a:pt x="18" y="4"/>
                    </a:lnTo>
                    <a:lnTo>
                      <a:pt x="16" y="8"/>
                    </a:lnTo>
                    <a:lnTo>
                      <a:pt x="14" y="12"/>
                    </a:lnTo>
                    <a:lnTo>
                      <a:pt x="14" y="16"/>
                    </a:lnTo>
                    <a:lnTo>
                      <a:pt x="16" y="20"/>
                    </a:lnTo>
                    <a:lnTo>
                      <a:pt x="14" y="24"/>
                    </a:lnTo>
                    <a:lnTo>
                      <a:pt x="10" y="24"/>
                    </a:lnTo>
                    <a:lnTo>
                      <a:pt x="6" y="26"/>
                    </a:lnTo>
                    <a:lnTo>
                      <a:pt x="2" y="30"/>
                    </a:lnTo>
                    <a:lnTo>
                      <a:pt x="2" y="34"/>
                    </a:lnTo>
                    <a:lnTo>
                      <a:pt x="2" y="38"/>
                    </a:lnTo>
                    <a:lnTo>
                      <a:pt x="0" y="42"/>
                    </a:lnTo>
                    <a:lnTo>
                      <a:pt x="0" y="46"/>
                    </a:lnTo>
                    <a:lnTo>
                      <a:pt x="0" y="50"/>
                    </a:lnTo>
                    <a:lnTo>
                      <a:pt x="0" y="54"/>
                    </a:lnTo>
                    <a:lnTo>
                      <a:pt x="0" y="58"/>
                    </a:lnTo>
                    <a:lnTo>
                      <a:pt x="0" y="62"/>
                    </a:lnTo>
                    <a:lnTo>
                      <a:pt x="4" y="62"/>
                    </a:lnTo>
                    <a:lnTo>
                      <a:pt x="8" y="64"/>
                    </a:lnTo>
                    <a:lnTo>
                      <a:pt x="12" y="66"/>
                    </a:lnTo>
                    <a:lnTo>
                      <a:pt x="12" y="70"/>
                    </a:lnTo>
                    <a:lnTo>
                      <a:pt x="12" y="74"/>
                    </a:lnTo>
                    <a:lnTo>
                      <a:pt x="12" y="78"/>
                    </a:lnTo>
                    <a:lnTo>
                      <a:pt x="10" y="82"/>
                    </a:lnTo>
                    <a:lnTo>
                      <a:pt x="10" y="86"/>
                    </a:lnTo>
                    <a:lnTo>
                      <a:pt x="14" y="86"/>
                    </a:lnTo>
                    <a:lnTo>
                      <a:pt x="18" y="86"/>
                    </a:lnTo>
                    <a:lnTo>
                      <a:pt x="18" y="82"/>
                    </a:lnTo>
                  </a:path>
                </a:pathLst>
              </a:custGeom>
              <a:solidFill>
                <a:schemeClr val="hlink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3" name="Google Shape;53;p3"/>
              <p:cNvSpPr/>
              <p:nvPr/>
            </p:nvSpPr>
            <p:spPr>
              <a:xfrm>
                <a:off x="8432800" y="5880100"/>
                <a:ext cx="52387" cy="49212"/>
              </a:xfrm>
              <a:custGeom>
                <a:rect b="b" l="l" r="r" t="t"/>
                <a:pathLst>
                  <a:path extrusionOk="0" h="30" w="32">
                    <a:moveTo>
                      <a:pt x="4" y="28"/>
                    </a:moveTo>
                    <a:lnTo>
                      <a:pt x="8" y="28"/>
                    </a:lnTo>
                    <a:lnTo>
                      <a:pt x="12" y="30"/>
                    </a:lnTo>
                    <a:lnTo>
                      <a:pt x="18" y="30"/>
                    </a:lnTo>
                    <a:lnTo>
                      <a:pt x="22" y="30"/>
                    </a:lnTo>
                    <a:lnTo>
                      <a:pt x="26" y="30"/>
                    </a:lnTo>
                    <a:lnTo>
                      <a:pt x="30" y="26"/>
                    </a:lnTo>
                    <a:lnTo>
                      <a:pt x="30" y="20"/>
                    </a:lnTo>
                    <a:lnTo>
                      <a:pt x="32" y="16"/>
                    </a:lnTo>
                    <a:lnTo>
                      <a:pt x="32" y="12"/>
                    </a:lnTo>
                    <a:lnTo>
                      <a:pt x="32" y="8"/>
                    </a:lnTo>
                    <a:lnTo>
                      <a:pt x="30" y="4"/>
                    </a:lnTo>
                    <a:lnTo>
                      <a:pt x="26" y="2"/>
                    </a:lnTo>
                    <a:lnTo>
                      <a:pt x="22" y="0"/>
                    </a:lnTo>
                    <a:lnTo>
                      <a:pt x="18" y="0"/>
                    </a:lnTo>
                    <a:lnTo>
                      <a:pt x="14" y="0"/>
                    </a:lnTo>
                    <a:lnTo>
                      <a:pt x="10" y="2"/>
                    </a:lnTo>
                    <a:lnTo>
                      <a:pt x="10" y="6"/>
                    </a:lnTo>
                    <a:lnTo>
                      <a:pt x="10" y="10"/>
                    </a:lnTo>
                    <a:lnTo>
                      <a:pt x="6" y="12"/>
                    </a:lnTo>
                    <a:lnTo>
                      <a:pt x="4" y="16"/>
                    </a:lnTo>
                    <a:lnTo>
                      <a:pt x="2" y="20"/>
                    </a:lnTo>
                    <a:lnTo>
                      <a:pt x="0" y="24"/>
                    </a:lnTo>
                    <a:lnTo>
                      <a:pt x="0" y="28"/>
                    </a:lnTo>
                    <a:lnTo>
                      <a:pt x="4" y="28"/>
                    </a:lnTo>
                  </a:path>
                </a:pathLst>
              </a:custGeom>
              <a:solidFill>
                <a:schemeClr val="hlink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4" name="Google Shape;54;p3"/>
              <p:cNvSpPr/>
              <p:nvPr/>
            </p:nvSpPr>
            <p:spPr>
              <a:xfrm>
                <a:off x="8613775" y="5753100"/>
                <a:ext cx="55562" cy="61912"/>
              </a:xfrm>
              <a:custGeom>
                <a:rect b="b" l="l" r="r" t="t"/>
                <a:pathLst>
                  <a:path extrusionOk="0" h="38" w="34">
                    <a:moveTo>
                      <a:pt x="12" y="36"/>
                    </a:moveTo>
                    <a:lnTo>
                      <a:pt x="16" y="36"/>
                    </a:lnTo>
                    <a:lnTo>
                      <a:pt x="22" y="34"/>
                    </a:lnTo>
                    <a:lnTo>
                      <a:pt x="26" y="34"/>
                    </a:lnTo>
                    <a:lnTo>
                      <a:pt x="30" y="32"/>
                    </a:lnTo>
                    <a:lnTo>
                      <a:pt x="30" y="28"/>
                    </a:lnTo>
                    <a:lnTo>
                      <a:pt x="30" y="24"/>
                    </a:lnTo>
                    <a:lnTo>
                      <a:pt x="34" y="24"/>
                    </a:lnTo>
                    <a:lnTo>
                      <a:pt x="34" y="20"/>
                    </a:lnTo>
                    <a:lnTo>
                      <a:pt x="34" y="16"/>
                    </a:lnTo>
                    <a:lnTo>
                      <a:pt x="34" y="12"/>
                    </a:lnTo>
                    <a:lnTo>
                      <a:pt x="34" y="8"/>
                    </a:lnTo>
                    <a:lnTo>
                      <a:pt x="32" y="4"/>
                    </a:lnTo>
                    <a:lnTo>
                      <a:pt x="28" y="2"/>
                    </a:lnTo>
                    <a:lnTo>
                      <a:pt x="24" y="0"/>
                    </a:lnTo>
                    <a:lnTo>
                      <a:pt x="20" y="0"/>
                    </a:lnTo>
                    <a:lnTo>
                      <a:pt x="16" y="0"/>
                    </a:lnTo>
                    <a:lnTo>
                      <a:pt x="12" y="0"/>
                    </a:lnTo>
                    <a:lnTo>
                      <a:pt x="8" y="2"/>
                    </a:lnTo>
                    <a:lnTo>
                      <a:pt x="8" y="6"/>
                    </a:lnTo>
                    <a:lnTo>
                      <a:pt x="6" y="10"/>
                    </a:lnTo>
                    <a:lnTo>
                      <a:pt x="6" y="14"/>
                    </a:lnTo>
                    <a:lnTo>
                      <a:pt x="6" y="18"/>
                    </a:lnTo>
                    <a:lnTo>
                      <a:pt x="2" y="20"/>
                    </a:lnTo>
                    <a:lnTo>
                      <a:pt x="0" y="24"/>
                    </a:lnTo>
                    <a:lnTo>
                      <a:pt x="2" y="28"/>
                    </a:lnTo>
                    <a:lnTo>
                      <a:pt x="6" y="32"/>
                    </a:lnTo>
                    <a:lnTo>
                      <a:pt x="10" y="34"/>
                    </a:lnTo>
                    <a:lnTo>
                      <a:pt x="12" y="38"/>
                    </a:lnTo>
                    <a:lnTo>
                      <a:pt x="12" y="36"/>
                    </a:lnTo>
                  </a:path>
                </a:pathLst>
              </a:custGeom>
              <a:solidFill>
                <a:schemeClr val="hlink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5" name="Google Shape;55;p3"/>
              <p:cNvSpPr/>
              <p:nvPr/>
            </p:nvSpPr>
            <p:spPr>
              <a:xfrm>
                <a:off x="8620125" y="5857875"/>
                <a:ext cx="71437" cy="74612"/>
              </a:xfrm>
              <a:custGeom>
                <a:rect b="b" l="l" r="r" t="t"/>
                <a:pathLst>
                  <a:path extrusionOk="0" h="46" w="44">
                    <a:moveTo>
                      <a:pt x="6" y="42"/>
                    </a:moveTo>
                    <a:lnTo>
                      <a:pt x="12" y="40"/>
                    </a:lnTo>
                    <a:lnTo>
                      <a:pt x="16" y="40"/>
                    </a:lnTo>
                    <a:lnTo>
                      <a:pt x="20" y="42"/>
                    </a:lnTo>
                    <a:lnTo>
                      <a:pt x="24" y="42"/>
                    </a:lnTo>
                    <a:lnTo>
                      <a:pt x="28" y="42"/>
                    </a:lnTo>
                    <a:lnTo>
                      <a:pt x="32" y="40"/>
                    </a:lnTo>
                    <a:lnTo>
                      <a:pt x="34" y="36"/>
                    </a:lnTo>
                    <a:lnTo>
                      <a:pt x="38" y="36"/>
                    </a:lnTo>
                    <a:lnTo>
                      <a:pt x="42" y="34"/>
                    </a:lnTo>
                    <a:lnTo>
                      <a:pt x="44" y="30"/>
                    </a:lnTo>
                    <a:lnTo>
                      <a:pt x="44" y="26"/>
                    </a:lnTo>
                    <a:lnTo>
                      <a:pt x="44" y="20"/>
                    </a:lnTo>
                    <a:lnTo>
                      <a:pt x="44" y="16"/>
                    </a:lnTo>
                    <a:lnTo>
                      <a:pt x="44" y="12"/>
                    </a:lnTo>
                    <a:lnTo>
                      <a:pt x="44" y="8"/>
                    </a:lnTo>
                    <a:lnTo>
                      <a:pt x="42" y="4"/>
                    </a:lnTo>
                    <a:lnTo>
                      <a:pt x="38" y="2"/>
                    </a:lnTo>
                    <a:lnTo>
                      <a:pt x="34" y="0"/>
                    </a:lnTo>
                    <a:lnTo>
                      <a:pt x="30" y="0"/>
                    </a:lnTo>
                    <a:lnTo>
                      <a:pt x="26" y="0"/>
                    </a:lnTo>
                    <a:lnTo>
                      <a:pt x="22" y="0"/>
                    </a:lnTo>
                    <a:lnTo>
                      <a:pt x="20" y="4"/>
                    </a:lnTo>
                    <a:lnTo>
                      <a:pt x="20" y="8"/>
                    </a:lnTo>
                    <a:lnTo>
                      <a:pt x="16" y="10"/>
                    </a:lnTo>
                    <a:lnTo>
                      <a:pt x="12" y="12"/>
                    </a:lnTo>
                    <a:lnTo>
                      <a:pt x="12" y="16"/>
                    </a:lnTo>
                    <a:lnTo>
                      <a:pt x="8" y="18"/>
                    </a:lnTo>
                    <a:lnTo>
                      <a:pt x="4" y="20"/>
                    </a:lnTo>
                    <a:lnTo>
                      <a:pt x="0" y="22"/>
                    </a:lnTo>
                    <a:lnTo>
                      <a:pt x="0" y="26"/>
                    </a:lnTo>
                    <a:lnTo>
                      <a:pt x="0" y="30"/>
                    </a:lnTo>
                    <a:lnTo>
                      <a:pt x="0" y="34"/>
                    </a:lnTo>
                    <a:lnTo>
                      <a:pt x="2" y="38"/>
                    </a:lnTo>
                    <a:lnTo>
                      <a:pt x="2" y="42"/>
                    </a:lnTo>
                    <a:lnTo>
                      <a:pt x="2" y="46"/>
                    </a:lnTo>
                    <a:lnTo>
                      <a:pt x="6" y="42"/>
                    </a:lnTo>
                  </a:path>
                </a:pathLst>
              </a:custGeom>
              <a:solidFill>
                <a:schemeClr val="hlink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6" name="Google Shape;56;p3"/>
              <p:cNvSpPr/>
              <p:nvPr/>
            </p:nvSpPr>
            <p:spPr>
              <a:xfrm>
                <a:off x="7800975" y="5680075"/>
                <a:ext cx="881062" cy="1166812"/>
              </a:xfrm>
              <a:custGeom>
                <a:rect b="b" l="l" r="r" t="t"/>
                <a:pathLst>
                  <a:path extrusionOk="0" h="734" w="554">
                    <a:moveTo>
                      <a:pt x="64" y="470"/>
                    </a:moveTo>
                    <a:lnTo>
                      <a:pt x="62" y="474"/>
                    </a:lnTo>
                    <a:lnTo>
                      <a:pt x="60" y="478"/>
                    </a:lnTo>
                    <a:lnTo>
                      <a:pt x="56" y="480"/>
                    </a:lnTo>
                    <a:lnTo>
                      <a:pt x="52" y="478"/>
                    </a:lnTo>
                    <a:lnTo>
                      <a:pt x="52" y="484"/>
                    </a:lnTo>
                    <a:lnTo>
                      <a:pt x="52" y="490"/>
                    </a:lnTo>
                    <a:lnTo>
                      <a:pt x="52" y="494"/>
                    </a:lnTo>
                    <a:lnTo>
                      <a:pt x="52" y="498"/>
                    </a:lnTo>
                    <a:lnTo>
                      <a:pt x="50" y="502"/>
                    </a:lnTo>
                    <a:lnTo>
                      <a:pt x="46" y="504"/>
                    </a:lnTo>
                    <a:lnTo>
                      <a:pt x="44" y="508"/>
                    </a:lnTo>
                    <a:lnTo>
                      <a:pt x="40" y="510"/>
                    </a:lnTo>
                    <a:lnTo>
                      <a:pt x="36" y="510"/>
                    </a:lnTo>
                    <a:lnTo>
                      <a:pt x="34" y="514"/>
                    </a:lnTo>
                    <a:lnTo>
                      <a:pt x="34" y="518"/>
                    </a:lnTo>
                    <a:lnTo>
                      <a:pt x="30" y="518"/>
                    </a:lnTo>
                    <a:lnTo>
                      <a:pt x="24" y="518"/>
                    </a:lnTo>
                    <a:lnTo>
                      <a:pt x="20" y="520"/>
                    </a:lnTo>
                    <a:lnTo>
                      <a:pt x="18" y="526"/>
                    </a:lnTo>
                    <a:lnTo>
                      <a:pt x="18" y="530"/>
                    </a:lnTo>
                    <a:lnTo>
                      <a:pt x="18" y="534"/>
                    </a:lnTo>
                    <a:lnTo>
                      <a:pt x="14" y="536"/>
                    </a:lnTo>
                    <a:lnTo>
                      <a:pt x="10" y="538"/>
                    </a:lnTo>
                    <a:lnTo>
                      <a:pt x="10" y="542"/>
                    </a:lnTo>
                    <a:lnTo>
                      <a:pt x="6" y="542"/>
                    </a:lnTo>
                    <a:lnTo>
                      <a:pt x="2" y="542"/>
                    </a:lnTo>
                    <a:lnTo>
                      <a:pt x="0" y="546"/>
                    </a:lnTo>
                    <a:lnTo>
                      <a:pt x="0" y="550"/>
                    </a:lnTo>
                    <a:lnTo>
                      <a:pt x="0" y="554"/>
                    </a:lnTo>
                    <a:lnTo>
                      <a:pt x="0" y="558"/>
                    </a:lnTo>
                    <a:lnTo>
                      <a:pt x="2" y="562"/>
                    </a:lnTo>
                    <a:lnTo>
                      <a:pt x="8" y="562"/>
                    </a:lnTo>
                    <a:lnTo>
                      <a:pt x="12" y="564"/>
                    </a:lnTo>
                    <a:lnTo>
                      <a:pt x="16" y="564"/>
                    </a:lnTo>
                    <a:lnTo>
                      <a:pt x="20" y="564"/>
                    </a:lnTo>
                    <a:lnTo>
                      <a:pt x="20" y="560"/>
                    </a:lnTo>
                    <a:lnTo>
                      <a:pt x="20" y="556"/>
                    </a:lnTo>
                    <a:lnTo>
                      <a:pt x="24" y="556"/>
                    </a:lnTo>
                    <a:lnTo>
                      <a:pt x="28" y="556"/>
                    </a:lnTo>
                    <a:lnTo>
                      <a:pt x="32" y="554"/>
                    </a:lnTo>
                    <a:lnTo>
                      <a:pt x="36" y="552"/>
                    </a:lnTo>
                    <a:lnTo>
                      <a:pt x="38" y="548"/>
                    </a:lnTo>
                    <a:lnTo>
                      <a:pt x="42" y="548"/>
                    </a:lnTo>
                    <a:lnTo>
                      <a:pt x="46" y="548"/>
                    </a:lnTo>
                    <a:lnTo>
                      <a:pt x="50" y="546"/>
                    </a:lnTo>
                    <a:lnTo>
                      <a:pt x="56" y="546"/>
                    </a:lnTo>
                    <a:lnTo>
                      <a:pt x="60" y="544"/>
                    </a:lnTo>
                    <a:lnTo>
                      <a:pt x="60" y="538"/>
                    </a:lnTo>
                    <a:lnTo>
                      <a:pt x="66" y="538"/>
                    </a:lnTo>
                    <a:lnTo>
                      <a:pt x="70" y="538"/>
                    </a:lnTo>
                    <a:lnTo>
                      <a:pt x="78" y="538"/>
                    </a:lnTo>
                    <a:lnTo>
                      <a:pt x="82" y="538"/>
                    </a:lnTo>
                    <a:lnTo>
                      <a:pt x="88" y="538"/>
                    </a:lnTo>
                    <a:lnTo>
                      <a:pt x="92" y="536"/>
                    </a:lnTo>
                    <a:lnTo>
                      <a:pt x="94" y="532"/>
                    </a:lnTo>
                    <a:lnTo>
                      <a:pt x="98" y="530"/>
                    </a:lnTo>
                    <a:lnTo>
                      <a:pt x="102" y="528"/>
                    </a:lnTo>
                    <a:lnTo>
                      <a:pt x="104" y="524"/>
                    </a:lnTo>
                    <a:lnTo>
                      <a:pt x="104" y="520"/>
                    </a:lnTo>
                    <a:lnTo>
                      <a:pt x="108" y="522"/>
                    </a:lnTo>
                    <a:lnTo>
                      <a:pt x="112" y="522"/>
                    </a:lnTo>
                    <a:lnTo>
                      <a:pt x="118" y="524"/>
                    </a:lnTo>
                    <a:lnTo>
                      <a:pt x="122" y="524"/>
                    </a:lnTo>
                    <a:lnTo>
                      <a:pt x="126" y="524"/>
                    </a:lnTo>
                    <a:lnTo>
                      <a:pt x="128" y="528"/>
                    </a:lnTo>
                    <a:lnTo>
                      <a:pt x="132" y="528"/>
                    </a:lnTo>
                    <a:lnTo>
                      <a:pt x="136" y="528"/>
                    </a:lnTo>
                    <a:lnTo>
                      <a:pt x="140" y="530"/>
                    </a:lnTo>
                    <a:lnTo>
                      <a:pt x="144" y="530"/>
                    </a:lnTo>
                    <a:lnTo>
                      <a:pt x="148" y="528"/>
                    </a:lnTo>
                    <a:lnTo>
                      <a:pt x="148" y="524"/>
                    </a:lnTo>
                    <a:lnTo>
                      <a:pt x="152" y="524"/>
                    </a:lnTo>
                    <a:lnTo>
                      <a:pt x="154" y="528"/>
                    </a:lnTo>
                    <a:lnTo>
                      <a:pt x="160" y="530"/>
                    </a:lnTo>
                    <a:lnTo>
                      <a:pt x="166" y="532"/>
                    </a:lnTo>
                    <a:lnTo>
                      <a:pt x="170" y="532"/>
                    </a:lnTo>
                    <a:lnTo>
                      <a:pt x="176" y="530"/>
                    </a:lnTo>
                    <a:lnTo>
                      <a:pt x="178" y="534"/>
                    </a:lnTo>
                    <a:lnTo>
                      <a:pt x="182" y="538"/>
                    </a:lnTo>
                    <a:lnTo>
                      <a:pt x="186" y="538"/>
                    </a:lnTo>
                    <a:lnTo>
                      <a:pt x="188" y="542"/>
                    </a:lnTo>
                    <a:lnTo>
                      <a:pt x="186" y="546"/>
                    </a:lnTo>
                    <a:lnTo>
                      <a:pt x="186" y="550"/>
                    </a:lnTo>
                    <a:lnTo>
                      <a:pt x="182" y="550"/>
                    </a:lnTo>
                    <a:lnTo>
                      <a:pt x="178" y="554"/>
                    </a:lnTo>
                    <a:lnTo>
                      <a:pt x="178" y="558"/>
                    </a:lnTo>
                    <a:lnTo>
                      <a:pt x="178" y="562"/>
                    </a:lnTo>
                    <a:lnTo>
                      <a:pt x="180" y="566"/>
                    </a:lnTo>
                    <a:lnTo>
                      <a:pt x="176" y="566"/>
                    </a:lnTo>
                    <a:lnTo>
                      <a:pt x="172" y="566"/>
                    </a:lnTo>
                    <a:lnTo>
                      <a:pt x="168" y="566"/>
                    </a:lnTo>
                    <a:lnTo>
                      <a:pt x="164" y="568"/>
                    </a:lnTo>
                    <a:lnTo>
                      <a:pt x="162" y="572"/>
                    </a:lnTo>
                    <a:lnTo>
                      <a:pt x="158" y="572"/>
                    </a:lnTo>
                    <a:lnTo>
                      <a:pt x="154" y="572"/>
                    </a:lnTo>
                    <a:lnTo>
                      <a:pt x="154" y="568"/>
                    </a:lnTo>
                    <a:lnTo>
                      <a:pt x="150" y="566"/>
                    </a:lnTo>
                    <a:lnTo>
                      <a:pt x="148" y="570"/>
                    </a:lnTo>
                    <a:lnTo>
                      <a:pt x="146" y="574"/>
                    </a:lnTo>
                    <a:lnTo>
                      <a:pt x="142" y="574"/>
                    </a:lnTo>
                    <a:lnTo>
                      <a:pt x="136" y="574"/>
                    </a:lnTo>
                    <a:lnTo>
                      <a:pt x="132" y="576"/>
                    </a:lnTo>
                    <a:lnTo>
                      <a:pt x="130" y="580"/>
                    </a:lnTo>
                    <a:lnTo>
                      <a:pt x="128" y="584"/>
                    </a:lnTo>
                    <a:lnTo>
                      <a:pt x="128" y="588"/>
                    </a:lnTo>
                    <a:lnTo>
                      <a:pt x="128" y="592"/>
                    </a:lnTo>
                    <a:lnTo>
                      <a:pt x="128" y="596"/>
                    </a:lnTo>
                    <a:lnTo>
                      <a:pt x="128" y="600"/>
                    </a:lnTo>
                    <a:lnTo>
                      <a:pt x="132" y="602"/>
                    </a:lnTo>
                    <a:lnTo>
                      <a:pt x="136" y="602"/>
                    </a:lnTo>
                    <a:lnTo>
                      <a:pt x="138" y="606"/>
                    </a:lnTo>
                    <a:lnTo>
                      <a:pt x="140" y="610"/>
                    </a:lnTo>
                    <a:lnTo>
                      <a:pt x="144" y="610"/>
                    </a:lnTo>
                    <a:lnTo>
                      <a:pt x="150" y="612"/>
                    </a:lnTo>
                    <a:lnTo>
                      <a:pt x="154" y="612"/>
                    </a:lnTo>
                    <a:lnTo>
                      <a:pt x="160" y="612"/>
                    </a:lnTo>
                    <a:lnTo>
                      <a:pt x="162" y="608"/>
                    </a:lnTo>
                    <a:lnTo>
                      <a:pt x="166" y="608"/>
                    </a:lnTo>
                    <a:lnTo>
                      <a:pt x="168" y="604"/>
                    </a:lnTo>
                    <a:lnTo>
                      <a:pt x="170" y="600"/>
                    </a:lnTo>
                    <a:lnTo>
                      <a:pt x="172" y="596"/>
                    </a:lnTo>
                    <a:lnTo>
                      <a:pt x="176" y="596"/>
                    </a:lnTo>
                    <a:lnTo>
                      <a:pt x="180" y="596"/>
                    </a:lnTo>
                    <a:lnTo>
                      <a:pt x="184" y="596"/>
                    </a:lnTo>
                    <a:lnTo>
                      <a:pt x="188" y="592"/>
                    </a:lnTo>
                    <a:lnTo>
                      <a:pt x="188" y="588"/>
                    </a:lnTo>
                    <a:lnTo>
                      <a:pt x="188" y="584"/>
                    </a:lnTo>
                    <a:lnTo>
                      <a:pt x="192" y="580"/>
                    </a:lnTo>
                    <a:lnTo>
                      <a:pt x="192" y="576"/>
                    </a:lnTo>
                    <a:lnTo>
                      <a:pt x="196" y="574"/>
                    </a:lnTo>
                    <a:lnTo>
                      <a:pt x="198" y="570"/>
                    </a:lnTo>
                    <a:lnTo>
                      <a:pt x="202" y="568"/>
                    </a:lnTo>
                    <a:lnTo>
                      <a:pt x="206" y="568"/>
                    </a:lnTo>
                    <a:lnTo>
                      <a:pt x="210" y="568"/>
                    </a:lnTo>
                    <a:lnTo>
                      <a:pt x="214" y="568"/>
                    </a:lnTo>
                    <a:lnTo>
                      <a:pt x="218" y="568"/>
                    </a:lnTo>
                    <a:lnTo>
                      <a:pt x="222" y="568"/>
                    </a:lnTo>
                    <a:lnTo>
                      <a:pt x="226" y="568"/>
                    </a:lnTo>
                    <a:lnTo>
                      <a:pt x="230" y="568"/>
                    </a:lnTo>
                    <a:lnTo>
                      <a:pt x="234" y="568"/>
                    </a:lnTo>
                    <a:lnTo>
                      <a:pt x="240" y="568"/>
                    </a:lnTo>
                    <a:lnTo>
                      <a:pt x="244" y="568"/>
                    </a:lnTo>
                    <a:lnTo>
                      <a:pt x="248" y="568"/>
                    </a:lnTo>
                    <a:lnTo>
                      <a:pt x="252" y="568"/>
                    </a:lnTo>
                    <a:lnTo>
                      <a:pt x="256" y="568"/>
                    </a:lnTo>
                    <a:lnTo>
                      <a:pt x="260" y="568"/>
                    </a:lnTo>
                    <a:lnTo>
                      <a:pt x="264" y="568"/>
                    </a:lnTo>
                    <a:lnTo>
                      <a:pt x="268" y="568"/>
                    </a:lnTo>
                    <a:lnTo>
                      <a:pt x="270" y="572"/>
                    </a:lnTo>
                    <a:lnTo>
                      <a:pt x="274" y="574"/>
                    </a:lnTo>
                    <a:lnTo>
                      <a:pt x="278" y="578"/>
                    </a:lnTo>
                    <a:lnTo>
                      <a:pt x="282" y="578"/>
                    </a:lnTo>
                    <a:lnTo>
                      <a:pt x="286" y="580"/>
                    </a:lnTo>
                    <a:lnTo>
                      <a:pt x="290" y="582"/>
                    </a:lnTo>
                    <a:lnTo>
                      <a:pt x="294" y="586"/>
                    </a:lnTo>
                    <a:lnTo>
                      <a:pt x="298" y="588"/>
                    </a:lnTo>
                    <a:lnTo>
                      <a:pt x="298" y="592"/>
                    </a:lnTo>
                    <a:lnTo>
                      <a:pt x="298" y="596"/>
                    </a:lnTo>
                    <a:lnTo>
                      <a:pt x="298" y="600"/>
                    </a:lnTo>
                    <a:lnTo>
                      <a:pt x="302" y="602"/>
                    </a:lnTo>
                    <a:lnTo>
                      <a:pt x="306" y="604"/>
                    </a:lnTo>
                    <a:lnTo>
                      <a:pt x="302" y="606"/>
                    </a:lnTo>
                    <a:lnTo>
                      <a:pt x="298" y="610"/>
                    </a:lnTo>
                    <a:lnTo>
                      <a:pt x="298" y="616"/>
                    </a:lnTo>
                    <a:lnTo>
                      <a:pt x="298" y="620"/>
                    </a:lnTo>
                    <a:lnTo>
                      <a:pt x="298" y="624"/>
                    </a:lnTo>
                    <a:lnTo>
                      <a:pt x="294" y="624"/>
                    </a:lnTo>
                    <a:lnTo>
                      <a:pt x="290" y="624"/>
                    </a:lnTo>
                    <a:lnTo>
                      <a:pt x="290" y="628"/>
                    </a:lnTo>
                    <a:lnTo>
                      <a:pt x="288" y="632"/>
                    </a:lnTo>
                    <a:lnTo>
                      <a:pt x="288" y="638"/>
                    </a:lnTo>
                    <a:lnTo>
                      <a:pt x="288" y="644"/>
                    </a:lnTo>
                    <a:lnTo>
                      <a:pt x="288" y="648"/>
                    </a:lnTo>
                    <a:lnTo>
                      <a:pt x="288" y="652"/>
                    </a:lnTo>
                    <a:lnTo>
                      <a:pt x="288" y="656"/>
                    </a:lnTo>
                    <a:lnTo>
                      <a:pt x="292" y="658"/>
                    </a:lnTo>
                    <a:lnTo>
                      <a:pt x="298" y="658"/>
                    </a:lnTo>
                    <a:lnTo>
                      <a:pt x="298" y="662"/>
                    </a:lnTo>
                    <a:lnTo>
                      <a:pt x="302" y="664"/>
                    </a:lnTo>
                    <a:lnTo>
                      <a:pt x="308" y="664"/>
                    </a:lnTo>
                    <a:lnTo>
                      <a:pt x="312" y="664"/>
                    </a:lnTo>
                    <a:lnTo>
                      <a:pt x="316" y="666"/>
                    </a:lnTo>
                    <a:lnTo>
                      <a:pt x="320" y="666"/>
                    </a:lnTo>
                    <a:lnTo>
                      <a:pt x="324" y="666"/>
                    </a:lnTo>
                    <a:lnTo>
                      <a:pt x="328" y="664"/>
                    </a:lnTo>
                    <a:lnTo>
                      <a:pt x="330" y="660"/>
                    </a:lnTo>
                    <a:lnTo>
                      <a:pt x="330" y="656"/>
                    </a:lnTo>
                    <a:lnTo>
                      <a:pt x="328" y="652"/>
                    </a:lnTo>
                    <a:lnTo>
                      <a:pt x="328" y="648"/>
                    </a:lnTo>
                    <a:lnTo>
                      <a:pt x="330" y="642"/>
                    </a:lnTo>
                    <a:lnTo>
                      <a:pt x="330" y="638"/>
                    </a:lnTo>
                    <a:lnTo>
                      <a:pt x="330" y="634"/>
                    </a:lnTo>
                    <a:lnTo>
                      <a:pt x="330" y="628"/>
                    </a:lnTo>
                    <a:lnTo>
                      <a:pt x="330" y="624"/>
                    </a:lnTo>
                    <a:lnTo>
                      <a:pt x="326" y="622"/>
                    </a:lnTo>
                    <a:lnTo>
                      <a:pt x="326" y="618"/>
                    </a:lnTo>
                    <a:lnTo>
                      <a:pt x="326" y="614"/>
                    </a:lnTo>
                    <a:lnTo>
                      <a:pt x="324" y="610"/>
                    </a:lnTo>
                    <a:lnTo>
                      <a:pt x="324" y="606"/>
                    </a:lnTo>
                    <a:lnTo>
                      <a:pt x="324" y="602"/>
                    </a:lnTo>
                    <a:lnTo>
                      <a:pt x="324" y="598"/>
                    </a:lnTo>
                    <a:lnTo>
                      <a:pt x="324" y="594"/>
                    </a:lnTo>
                    <a:lnTo>
                      <a:pt x="324" y="588"/>
                    </a:lnTo>
                    <a:lnTo>
                      <a:pt x="326" y="584"/>
                    </a:lnTo>
                    <a:lnTo>
                      <a:pt x="330" y="582"/>
                    </a:lnTo>
                    <a:lnTo>
                      <a:pt x="334" y="578"/>
                    </a:lnTo>
                    <a:lnTo>
                      <a:pt x="340" y="576"/>
                    </a:lnTo>
                    <a:lnTo>
                      <a:pt x="344" y="574"/>
                    </a:lnTo>
                    <a:lnTo>
                      <a:pt x="348" y="572"/>
                    </a:lnTo>
                    <a:lnTo>
                      <a:pt x="352" y="570"/>
                    </a:lnTo>
                    <a:lnTo>
                      <a:pt x="356" y="566"/>
                    </a:lnTo>
                    <a:lnTo>
                      <a:pt x="360" y="564"/>
                    </a:lnTo>
                    <a:lnTo>
                      <a:pt x="366" y="562"/>
                    </a:lnTo>
                    <a:lnTo>
                      <a:pt x="370" y="560"/>
                    </a:lnTo>
                    <a:lnTo>
                      <a:pt x="374" y="558"/>
                    </a:lnTo>
                    <a:lnTo>
                      <a:pt x="378" y="558"/>
                    </a:lnTo>
                    <a:lnTo>
                      <a:pt x="376" y="562"/>
                    </a:lnTo>
                    <a:lnTo>
                      <a:pt x="376" y="566"/>
                    </a:lnTo>
                    <a:lnTo>
                      <a:pt x="378" y="570"/>
                    </a:lnTo>
                    <a:lnTo>
                      <a:pt x="378" y="574"/>
                    </a:lnTo>
                    <a:lnTo>
                      <a:pt x="378" y="578"/>
                    </a:lnTo>
                    <a:lnTo>
                      <a:pt x="378" y="582"/>
                    </a:lnTo>
                    <a:lnTo>
                      <a:pt x="378" y="586"/>
                    </a:lnTo>
                    <a:lnTo>
                      <a:pt x="380" y="590"/>
                    </a:lnTo>
                    <a:lnTo>
                      <a:pt x="380" y="594"/>
                    </a:lnTo>
                    <a:lnTo>
                      <a:pt x="374" y="598"/>
                    </a:lnTo>
                    <a:lnTo>
                      <a:pt x="374" y="602"/>
                    </a:lnTo>
                    <a:lnTo>
                      <a:pt x="376" y="606"/>
                    </a:lnTo>
                    <a:lnTo>
                      <a:pt x="376" y="610"/>
                    </a:lnTo>
                    <a:lnTo>
                      <a:pt x="376" y="614"/>
                    </a:lnTo>
                    <a:lnTo>
                      <a:pt x="376" y="618"/>
                    </a:lnTo>
                    <a:lnTo>
                      <a:pt x="384" y="620"/>
                    </a:lnTo>
                    <a:lnTo>
                      <a:pt x="388" y="620"/>
                    </a:lnTo>
                    <a:lnTo>
                      <a:pt x="392" y="620"/>
                    </a:lnTo>
                    <a:lnTo>
                      <a:pt x="392" y="624"/>
                    </a:lnTo>
                    <a:lnTo>
                      <a:pt x="392" y="628"/>
                    </a:lnTo>
                    <a:lnTo>
                      <a:pt x="388" y="628"/>
                    </a:lnTo>
                    <a:lnTo>
                      <a:pt x="384" y="630"/>
                    </a:lnTo>
                    <a:lnTo>
                      <a:pt x="382" y="636"/>
                    </a:lnTo>
                    <a:lnTo>
                      <a:pt x="382" y="642"/>
                    </a:lnTo>
                    <a:lnTo>
                      <a:pt x="382" y="646"/>
                    </a:lnTo>
                    <a:lnTo>
                      <a:pt x="382" y="650"/>
                    </a:lnTo>
                    <a:lnTo>
                      <a:pt x="376" y="650"/>
                    </a:lnTo>
                    <a:lnTo>
                      <a:pt x="374" y="654"/>
                    </a:lnTo>
                    <a:lnTo>
                      <a:pt x="374" y="658"/>
                    </a:lnTo>
                    <a:lnTo>
                      <a:pt x="374" y="662"/>
                    </a:lnTo>
                    <a:lnTo>
                      <a:pt x="374" y="666"/>
                    </a:lnTo>
                    <a:lnTo>
                      <a:pt x="374" y="670"/>
                    </a:lnTo>
                    <a:lnTo>
                      <a:pt x="374" y="674"/>
                    </a:lnTo>
                    <a:lnTo>
                      <a:pt x="370" y="674"/>
                    </a:lnTo>
                    <a:lnTo>
                      <a:pt x="366" y="676"/>
                    </a:lnTo>
                    <a:lnTo>
                      <a:pt x="364" y="682"/>
                    </a:lnTo>
                    <a:lnTo>
                      <a:pt x="366" y="688"/>
                    </a:lnTo>
                    <a:lnTo>
                      <a:pt x="366" y="692"/>
                    </a:lnTo>
                    <a:lnTo>
                      <a:pt x="366" y="696"/>
                    </a:lnTo>
                    <a:lnTo>
                      <a:pt x="366" y="700"/>
                    </a:lnTo>
                    <a:lnTo>
                      <a:pt x="368" y="706"/>
                    </a:lnTo>
                    <a:lnTo>
                      <a:pt x="370" y="712"/>
                    </a:lnTo>
                    <a:lnTo>
                      <a:pt x="374" y="714"/>
                    </a:lnTo>
                    <a:lnTo>
                      <a:pt x="378" y="716"/>
                    </a:lnTo>
                    <a:lnTo>
                      <a:pt x="382" y="718"/>
                    </a:lnTo>
                    <a:lnTo>
                      <a:pt x="386" y="720"/>
                    </a:lnTo>
                    <a:lnTo>
                      <a:pt x="390" y="720"/>
                    </a:lnTo>
                    <a:lnTo>
                      <a:pt x="394" y="722"/>
                    </a:lnTo>
                    <a:lnTo>
                      <a:pt x="398" y="724"/>
                    </a:lnTo>
                    <a:lnTo>
                      <a:pt x="402" y="726"/>
                    </a:lnTo>
                    <a:lnTo>
                      <a:pt x="406" y="728"/>
                    </a:lnTo>
                    <a:lnTo>
                      <a:pt x="410" y="730"/>
                    </a:lnTo>
                    <a:lnTo>
                      <a:pt x="414" y="730"/>
                    </a:lnTo>
                    <a:lnTo>
                      <a:pt x="418" y="732"/>
                    </a:lnTo>
                    <a:lnTo>
                      <a:pt x="422" y="734"/>
                    </a:lnTo>
                    <a:lnTo>
                      <a:pt x="426" y="734"/>
                    </a:lnTo>
                    <a:lnTo>
                      <a:pt x="430" y="734"/>
                    </a:lnTo>
                    <a:lnTo>
                      <a:pt x="436" y="734"/>
                    </a:lnTo>
                    <a:lnTo>
                      <a:pt x="440" y="730"/>
                    </a:lnTo>
                    <a:lnTo>
                      <a:pt x="442" y="726"/>
                    </a:lnTo>
                    <a:lnTo>
                      <a:pt x="446" y="726"/>
                    </a:lnTo>
                    <a:lnTo>
                      <a:pt x="450" y="726"/>
                    </a:lnTo>
                    <a:lnTo>
                      <a:pt x="454" y="726"/>
                    </a:lnTo>
                    <a:lnTo>
                      <a:pt x="458" y="724"/>
                    </a:lnTo>
                    <a:lnTo>
                      <a:pt x="462" y="722"/>
                    </a:lnTo>
                    <a:lnTo>
                      <a:pt x="464" y="718"/>
                    </a:lnTo>
                    <a:lnTo>
                      <a:pt x="468" y="718"/>
                    </a:lnTo>
                    <a:lnTo>
                      <a:pt x="472" y="716"/>
                    </a:lnTo>
                    <a:lnTo>
                      <a:pt x="474" y="712"/>
                    </a:lnTo>
                    <a:lnTo>
                      <a:pt x="476" y="708"/>
                    </a:lnTo>
                    <a:lnTo>
                      <a:pt x="476" y="702"/>
                    </a:lnTo>
                    <a:lnTo>
                      <a:pt x="478" y="698"/>
                    </a:lnTo>
                    <a:lnTo>
                      <a:pt x="478" y="694"/>
                    </a:lnTo>
                    <a:lnTo>
                      <a:pt x="480" y="690"/>
                    </a:lnTo>
                    <a:lnTo>
                      <a:pt x="482" y="686"/>
                    </a:lnTo>
                    <a:lnTo>
                      <a:pt x="480" y="682"/>
                    </a:lnTo>
                    <a:lnTo>
                      <a:pt x="478" y="678"/>
                    </a:lnTo>
                    <a:lnTo>
                      <a:pt x="480" y="674"/>
                    </a:lnTo>
                    <a:lnTo>
                      <a:pt x="478" y="670"/>
                    </a:lnTo>
                    <a:lnTo>
                      <a:pt x="476" y="666"/>
                    </a:lnTo>
                    <a:lnTo>
                      <a:pt x="472" y="660"/>
                    </a:lnTo>
                    <a:lnTo>
                      <a:pt x="468" y="658"/>
                    </a:lnTo>
                    <a:lnTo>
                      <a:pt x="466" y="654"/>
                    </a:lnTo>
                    <a:lnTo>
                      <a:pt x="462" y="652"/>
                    </a:lnTo>
                    <a:lnTo>
                      <a:pt x="458" y="646"/>
                    </a:lnTo>
                    <a:lnTo>
                      <a:pt x="456" y="642"/>
                    </a:lnTo>
                    <a:lnTo>
                      <a:pt x="454" y="638"/>
                    </a:lnTo>
                    <a:lnTo>
                      <a:pt x="454" y="634"/>
                    </a:lnTo>
                    <a:lnTo>
                      <a:pt x="450" y="632"/>
                    </a:lnTo>
                    <a:lnTo>
                      <a:pt x="448" y="628"/>
                    </a:lnTo>
                    <a:lnTo>
                      <a:pt x="444" y="626"/>
                    </a:lnTo>
                    <a:lnTo>
                      <a:pt x="448" y="624"/>
                    </a:lnTo>
                    <a:lnTo>
                      <a:pt x="450" y="618"/>
                    </a:lnTo>
                    <a:lnTo>
                      <a:pt x="446" y="616"/>
                    </a:lnTo>
                    <a:lnTo>
                      <a:pt x="442" y="614"/>
                    </a:lnTo>
                    <a:lnTo>
                      <a:pt x="440" y="618"/>
                    </a:lnTo>
                    <a:lnTo>
                      <a:pt x="438" y="622"/>
                    </a:lnTo>
                    <a:lnTo>
                      <a:pt x="434" y="620"/>
                    </a:lnTo>
                    <a:lnTo>
                      <a:pt x="434" y="616"/>
                    </a:lnTo>
                    <a:lnTo>
                      <a:pt x="434" y="612"/>
                    </a:lnTo>
                    <a:lnTo>
                      <a:pt x="432" y="608"/>
                    </a:lnTo>
                    <a:lnTo>
                      <a:pt x="428" y="606"/>
                    </a:lnTo>
                    <a:lnTo>
                      <a:pt x="424" y="604"/>
                    </a:lnTo>
                    <a:lnTo>
                      <a:pt x="420" y="604"/>
                    </a:lnTo>
                    <a:lnTo>
                      <a:pt x="414" y="604"/>
                    </a:lnTo>
                    <a:lnTo>
                      <a:pt x="410" y="604"/>
                    </a:lnTo>
                    <a:lnTo>
                      <a:pt x="406" y="604"/>
                    </a:lnTo>
                    <a:lnTo>
                      <a:pt x="402" y="604"/>
                    </a:lnTo>
                    <a:lnTo>
                      <a:pt x="402" y="600"/>
                    </a:lnTo>
                    <a:lnTo>
                      <a:pt x="398" y="600"/>
                    </a:lnTo>
                    <a:lnTo>
                      <a:pt x="396" y="594"/>
                    </a:lnTo>
                    <a:lnTo>
                      <a:pt x="396" y="590"/>
                    </a:lnTo>
                    <a:lnTo>
                      <a:pt x="394" y="586"/>
                    </a:lnTo>
                    <a:lnTo>
                      <a:pt x="398" y="590"/>
                    </a:lnTo>
                    <a:lnTo>
                      <a:pt x="402" y="592"/>
                    </a:lnTo>
                    <a:lnTo>
                      <a:pt x="406" y="594"/>
                    </a:lnTo>
                    <a:lnTo>
                      <a:pt x="408" y="590"/>
                    </a:lnTo>
                    <a:lnTo>
                      <a:pt x="410" y="586"/>
                    </a:lnTo>
                    <a:lnTo>
                      <a:pt x="408" y="582"/>
                    </a:lnTo>
                    <a:lnTo>
                      <a:pt x="404" y="580"/>
                    </a:lnTo>
                    <a:lnTo>
                      <a:pt x="400" y="578"/>
                    </a:lnTo>
                    <a:lnTo>
                      <a:pt x="398" y="574"/>
                    </a:lnTo>
                    <a:lnTo>
                      <a:pt x="394" y="574"/>
                    </a:lnTo>
                    <a:lnTo>
                      <a:pt x="390" y="576"/>
                    </a:lnTo>
                    <a:lnTo>
                      <a:pt x="390" y="580"/>
                    </a:lnTo>
                    <a:lnTo>
                      <a:pt x="386" y="582"/>
                    </a:lnTo>
                    <a:lnTo>
                      <a:pt x="382" y="578"/>
                    </a:lnTo>
                    <a:lnTo>
                      <a:pt x="384" y="574"/>
                    </a:lnTo>
                    <a:lnTo>
                      <a:pt x="386" y="570"/>
                    </a:lnTo>
                    <a:lnTo>
                      <a:pt x="388" y="566"/>
                    </a:lnTo>
                    <a:lnTo>
                      <a:pt x="386" y="562"/>
                    </a:lnTo>
                    <a:lnTo>
                      <a:pt x="384" y="558"/>
                    </a:lnTo>
                    <a:lnTo>
                      <a:pt x="384" y="554"/>
                    </a:lnTo>
                    <a:lnTo>
                      <a:pt x="386" y="550"/>
                    </a:lnTo>
                    <a:lnTo>
                      <a:pt x="386" y="546"/>
                    </a:lnTo>
                    <a:lnTo>
                      <a:pt x="386" y="542"/>
                    </a:lnTo>
                    <a:lnTo>
                      <a:pt x="388" y="538"/>
                    </a:lnTo>
                    <a:lnTo>
                      <a:pt x="392" y="536"/>
                    </a:lnTo>
                    <a:lnTo>
                      <a:pt x="396" y="534"/>
                    </a:lnTo>
                    <a:lnTo>
                      <a:pt x="400" y="534"/>
                    </a:lnTo>
                    <a:lnTo>
                      <a:pt x="404" y="530"/>
                    </a:lnTo>
                    <a:lnTo>
                      <a:pt x="408" y="528"/>
                    </a:lnTo>
                    <a:lnTo>
                      <a:pt x="410" y="524"/>
                    </a:lnTo>
                    <a:lnTo>
                      <a:pt x="412" y="520"/>
                    </a:lnTo>
                    <a:lnTo>
                      <a:pt x="416" y="518"/>
                    </a:lnTo>
                    <a:lnTo>
                      <a:pt x="416" y="514"/>
                    </a:lnTo>
                    <a:lnTo>
                      <a:pt x="414" y="510"/>
                    </a:lnTo>
                    <a:lnTo>
                      <a:pt x="414" y="506"/>
                    </a:lnTo>
                    <a:lnTo>
                      <a:pt x="424" y="504"/>
                    </a:lnTo>
                    <a:lnTo>
                      <a:pt x="428" y="504"/>
                    </a:lnTo>
                    <a:lnTo>
                      <a:pt x="432" y="500"/>
                    </a:lnTo>
                    <a:lnTo>
                      <a:pt x="436" y="496"/>
                    </a:lnTo>
                    <a:lnTo>
                      <a:pt x="438" y="492"/>
                    </a:lnTo>
                    <a:lnTo>
                      <a:pt x="442" y="490"/>
                    </a:lnTo>
                    <a:lnTo>
                      <a:pt x="446" y="486"/>
                    </a:lnTo>
                    <a:lnTo>
                      <a:pt x="448" y="482"/>
                    </a:lnTo>
                    <a:lnTo>
                      <a:pt x="450" y="478"/>
                    </a:lnTo>
                    <a:lnTo>
                      <a:pt x="460" y="466"/>
                    </a:lnTo>
                    <a:lnTo>
                      <a:pt x="458" y="470"/>
                    </a:lnTo>
                    <a:lnTo>
                      <a:pt x="462" y="470"/>
                    </a:lnTo>
                    <a:lnTo>
                      <a:pt x="466" y="470"/>
                    </a:lnTo>
                    <a:lnTo>
                      <a:pt x="470" y="468"/>
                    </a:lnTo>
                    <a:lnTo>
                      <a:pt x="474" y="466"/>
                    </a:lnTo>
                    <a:lnTo>
                      <a:pt x="480" y="466"/>
                    </a:lnTo>
                    <a:lnTo>
                      <a:pt x="484" y="466"/>
                    </a:lnTo>
                    <a:lnTo>
                      <a:pt x="488" y="466"/>
                    </a:lnTo>
                    <a:lnTo>
                      <a:pt x="492" y="466"/>
                    </a:lnTo>
                    <a:lnTo>
                      <a:pt x="496" y="466"/>
                    </a:lnTo>
                    <a:lnTo>
                      <a:pt x="500" y="468"/>
                    </a:lnTo>
                    <a:lnTo>
                      <a:pt x="504" y="472"/>
                    </a:lnTo>
                    <a:lnTo>
                      <a:pt x="504" y="476"/>
                    </a:lnTo>
                    <a:lnTo>
                      <a:pt x="508" y="478"/>
                    </a:lnTo>
                    <a:lnTo>
                      <a:pt x="512" y="480"/>
                    </a:lnTo>
                    <a:lnTo>
                      <a:pt x="514" y="476"/>
                    </a:lnTo>
                    <a:lnTo>
                      <a:pt x="512" y="472"/>
                    </a:lnTo>
                    <a:lnTo>
                      <a:pt x="510" y="468"/>
                    </a:lnTo>
                    <a:lnTo>
                      <a:pt x="506" y="466"/>
                    </a:lnTo>
                    <a:lnTo>
                      <a:pt x="504" y="462"/>
                    </a:lnTo>
                    <a:lnTo>
                      <a:pt x="506" y="458"/>
                    </a:lnTo>
                    <a:lnTo>
                      <a:pt x="506" y="452"/>
                    </a:lnTo>
                    <a:lnTo>
                      <a:pt x="506" y="448"/>
                    </a:lnTo>
                    <a:lnTo>
                      <a:pt x="504" y="444"/>
                    </a:lnTo>
                    <a:lnTo>
                      <a:pt x="500" y="442"/>
                    </a:lnTo>
                    <a:lnTo>
                      <a:pt x="496" y="438"/>
                    </a:lnTo>
                    <a:lnTo>
                      <a:pt x="492" y="436"/>
                    </a:lnTo>
                    <a:lnTo>
                      <a:pt x="492" y="432"/>
                    </a:lnTo>
                    <a:lnTo>
                      <a:pt x="490" y="428"/>
                    </a:lnTo>
                    <a:lnTo>
                      <a:pt x="490" y="424"/>
                    </a:lnTo>
                    <a:lnTo>
                      <a:pt x="490" y="420"/>
                    </a:lnTo>
                    <a:lnTo>
                      <a:pt x="492" y="416"/>
                    </a:lnTo>
                    <a:lnTo>
                      <a:pt x="492" y="412"/>
                    </a:lnTo>
                    <a:lnTo>
                      <a:pt x="492" y="408"/>
                    </a:lnTo>
                    <a:lnTo>
                      <a:pt x="492" y="404"/>
                    </a:lnTo>
                    <a:lnTo>
                      <a:pt x="492" y="400"/>
                    </a:lnTo>
                    <a:lnTo>
                      <a:pt x="492" y="396"/>
                    </a:lnTo>
                    <a:lnTo>
                      <a:pt x="492" y="392"/>
                    </a:lnTo>
                    <a:lnTo>
                      <a:pt x="496" y="388"/>
                    </a:lnTo>
                    <a:lnTo>
                      <a:pt x="500" y="388"/>
                    </a:lnTo>
                    <a:lnTo>
                      <a:pt x="504" y="386"/>
                    </a:lnTo>
                    <a:lnTo>
                      <a:pt x="510" y="386"/>
                    </a:lnTo>
                    <a:lnTo>
                      <a:pt x="512" y="390"/>
                    </a:lnTo>
                    <a:lnTo>
                      <a:pt x="514" y="394"/>
                    </a:lnTo>
                    <a:lnTo>
                      <a:pt x="514" y="398"/>
                    </a:lnTo>
                    <a:lnTo>
                      <a:pt x="514" y="404"/>
                    </a:lnTo>
                    <a:lnTo>
                      <a:pt x="516" y="408"/>
                    </a:lnTo>
                    <a:lnTo>
                      <a:pt x="520" y="410"/>
                    </a:lnTo>
                    <a:lnTo>
                      <a:pt x="524" y="410"/>
                    </a:lnTo>
                    <a:lnTo>
                      <a:pt x="528" y="410"/>
                    </a:lnTo>
                    <a:lnTo>
                      <a:pt x="532" y="410"/>
                    </a:lnTo>
                    <a:lnTo>
                      <a:pt x="536" y="408"/>
                    </a:lnTo>
                    <a:lnTo>
                      <a:pt x="542" y="408"/>
                    </a:lnTo>
                    <a:lnTo>
                      <a:pt x="550" y="406"/>
                    </a:lnTo>
                    <a:lnTo>
                      <a:pt x="550" y="400"/>
                    </a:lnTo>
                    <a:lnTo>
                      <a:pt x="550" y="396"/>
                    </a:lnTo>
                    <a:lnTo>
                      <a:pt x="554" y="394"/>
                    </a:lnTo>
                    <a:lnTo>
                      <a:pt x="554" y="390"/>
                    </a:lnTo>
                    <a:lnTo>
                      <a:pt x="554" y="386"/>
                    </a:lnTo>
                    <a:lnTo>
                      <a:pt x="554" y="382"/>
                    </a:lnTo>
                    <a:lnTo>
                      <a:pt x="554" y="378"/>
                    </a:lnTo>
                    <a:lnTo>
                      <a:pt x="554" y="374"/>
                    </a:lnTo>
                    <a:lnTo>
                      <a:pt x="554" y="370"/>
                    </a:lnTo>
                    <a:lnTo>
                      <a:pt x="552" y="366"/>
                    </a:lnTo>
                    <a:lnTo>
                      <a:pt x="548" y="366"/>
                    </a:lnTo>
                    <a:lnTo>
                      <a:pt x="546" y="362"/>
                    </a:lnTo>
                    <a:lnTo>
                      <a:pt x="540" y="360"/>
                    </a:lnTo>
                    <a:lnTo>
                      <a:pt x="536" y="358"/>
                    </a:lnTo>
                    <a:lnTo>
                      <a:pt x="532" y="358"/>
                    </a:lnTo>
                    <a:lnTo>
                      <a:pt x="526" y="358"/>
                    </a:lnTo>
                    <a:lnTo>
                      <a:pt x="522" y="358"/>
                    </a:lnTo>
                    <a:lnTo>
                      <a:pt x="522" y="362"/>
                    </a:lnTo>
                    <a:lnTo>
                      <a:pt x="520" y="366"/>
                    </a:lnTo>
                    <a:lnTo>
                      <a:pt x="516" y="368"/>
                    </a:lnTo>
                    <a:lnTo>
                      <a:pt x="512" y="368"/>
                    </a:lnTo>
                    <a:lnTo>
                      <a:pt x="508" y="366"/>
                    </a:lnTo>
                    <a:lnTo>
                      <a:pt x="504" y="362"/>
                    </a:lnTo>
                    <a:lnTo>
                      <a:pt x="504" y="358"/>
                    </a:lnTo>
                    <a:lnTo>
                      <a:pt x="502" y="354"/>
                    </a:lnTo>
                    <a:lnTo>
                      <a:pt x="500" y="348"/>
                    </a:lnTo>
                    <a:lnTo>
                      <a:pt x="498" y="344"/>
                    </a:lnTo>
                    <a:lnTo>
                      <a:pt x="496" y="340"/>
                    </a:lnTo>
                    <a:lnTo>
                      <a:pt x="494" y="336"/>
                    </a:lnTo>
                    <a:lnTo>
                      <a:pt x="494" y="332"/>
                    </a:lnTo>
                    <a:lnTo>
                      <a:pt x="498" y="328"/>
                    </a:lnTo>
                    <a:lnTo>
                      <a:pt x="498" y="324"/>
                    </a:lnTo>
                    <a:lnTo>
                      <a:pt x="498" y="320"/>
                    </a:lnTo>
                    <a:lnTo>
                      <a:pt x="498" y="316"/>
                    </a:lnTo>
                    <a:lnTo>
                      <a:pt x="498" y="310"/>
                    </a:lnTo>
                    <a:lnTo>
                      <a:pt x="498" y="306"/>
                    </a:lnTo>
                    <a:lnTo>
                      <a:pt x="498" y="302"/>
                    </a:lnTo>
                    <a:lnTo>
                      <a:pt x="498" y="298"/>
                    </a:lnTo>
                    <a:lnTo>
                      <a:pt x="498" y="294"/>
                    </a:lnTo>
                    <a:lnTo>
                      <a:pt x="496" y="290"/>
                    </a:lnTo>
                    <a:lnTo>
                      <a:pt x="494" y="286"/>
                    </a:lnTo>
                    <a:lnTo>
                      <a:pt x="492" y="282"/>
                    </a:lnTo>
                    <a:lnTo>
                      <a:pt x="492" y="278"/>
                    </a:lnTo>
                    <a:lnTo>
                      <a:pt x="492" y="274"/>
                    </a:lnTo>
                    <a:lnTo>
                      <a:pt x="488" y="272"/>
                    </a:lnTo>
                    <a:lnTo>
                      <a:pt x="484" y="270"/>
                    </a:lnTo>
                    <a:lnTo>
                      <a:pt x="482" y="266"/>
                    </a:lnTo>
                    <a:lnTo>
                      <a:pt x="482" y="262"/>
                    </a:lnTo>
                    <a:lnTo>
                      <a:pt x="482" y="258"/>
                    </a:lnTo>
                    <a:lnTo>
                      <a:pt x="482" y="250"/>
                    </a:lnTo>
                    <a:lnTo>
                      <a:pt x="480" y="246"/>
                    </a:lnTo>
                    <a:lnTo>
                      <a:pt x="482" y="242"/>
                    </a:lnTo>
                    <a:lnTo>
                      <a:pt x="482" y="238"/>
                    </a:lnTo>
                    <a:lnTo>
                      <a:pt x="482" y="234"/>
                    </a:lnTo>
                    <a:lnTo>
                      <a:pt x="482" y="230"/>
                    </a:lnTo>
                    <a:lnTo>
                      <a:pt x="482" y="226"/>
                    </a:lnTo>
                    <a:lnTo>
                      <a:pt x="482" y="222"/>
                    </a:lnTo>
                    <a:lnTo>
                      <a:pt x="484" y="218"/>
                    </a:lnTo>
                    <a:lnTo>
                      <a:pt x="484" y="212"/>
                    </a:lnTo>
                    <a:lnTo>
                      <a:pt x="484" y="208"/>
                    </a:lnTo>
                    <a:lnTo>
                      <a:pt x="482" y="204"/>
                    </a:lnTo>
                    <a:lnTo>
                      <a:pt x="482" y="200"/>
                    </a:lnTo>
                    <a:lnTo>
                      <a:pt x="486" y="196"/>
                    </a:lnTo>
                    <a:lnTo>
                      <a:pt x="490" y="194"/>
                    </a:lnTo>
                    <a:lnTo>
                      <a:pt x="494" y="194"/>
                    </a:lnTo>
                    <a:lnTo>
                      <a:pt x="498" y="192"/>
                    </a:lnTo>
                    <a:lnTo>
                      <a:pt x="504" y="188"/>
                    </a:lnTo>
                    <a:lnTo>
                      <a:pt x="506" y="184"/>
                    </a:lnTo>
                    <a:lnTo>
                      <a:pt x="510" y="184"/>
                    </a:lnTo>
                    <a:lnTo>
                      <a:pt x="514" y="182"/>
                    </a:lnTo>
                    <a:lnTo>
                      <a:pt x="518" y="180"/>
                    </a:lnTo>
                    <a:lnTo>
                      <a:pt x="518" y="176"/>
                    </a:lnTo>
                    <a:lnTo>
                      <a:pt x="518" y="172"/>
                    </a:lnTo>
                    <a:lnTo>
                      <a:pt x="516" y="168"/>
                    </a:lnTo>
                    <a:lnTo>
                      <a:pt x="512" y="166"/>
                    </a:lnTo>
                    <a:lnTo>
                      <a:pt x="506" y="162"/>
                    </a:lnTo>
                    <a:lnTo>
                      <a:pt x="502" y="160"/>
                    </a:lnTo>
                    <a:lnTo>
                      <a:pt x="498" y="160"/>
                    </a:lnTo>
                    <a:lnTo>
                      <a:pt x="494" y="160"/>
                    </a:lnTo>
                    <a:lnTo>
                      <a:pt x="490" y="162"/>
                    </a:lnTo>
                    <a:lnTo>
                      <a:pt x="486" y="164"/>
                    </a:lnTo>
                    <a:lnTo>
                      <a:pt x="482" y="168"/>
                    </a:lnTo>
                    <a:lnTo>
                      <a:pt x="478" y="170"/>
                    </a:lnTo>
                    <a:lnTo>
                      <a:pt x="478" y="174"/>
                    </a:lnTo>
                    <a:lnTo>
                      <a:pt x="478" y="178"/>
                    </a:lnTo>
                    <a:lnTo>
                      <a:pt x="478" y="182"/>
                    </a:lnTo>
                    <a:lnTo>
                      <a:pt x="474" y="184"/>
                    </a:lnTo>
                    <a:lnTo>
                      <a:pt x="470" y="184"/>
                    </a:lnTo>
                    <a:lnTo>
                      <a:pt x="470" y="188"/>
                    </a:lnTo>
                    <a:lnTo>
                      <a:pt x="470" y="192"/>
                    </a:lnTo>
                    <a:lnTo>
                      <a:pt x="468" y="196"/>
                    </a:lnTo>
                    <a:lnTo>
                      <a:pt x="464" y="198"/>
                    </a:lnTo>
                    <a:lnTo>
                      <a:pt x="460" y="204"/>
                    </a:lnTo>
                    <a:lnTo>
                      <a:pt x="458" y="200"/>
                    </a:lnTo>
                    <a:lnTo>
                      <a:pt x="454" y="198"/>
                    </a:lnTo>
                    <a:lnTo>
                      <a:pt x="450" y="196"/>
                    </a:lnTo>
                    <a:lnTo>
                      <a:pt x="446" y="194"/>
                    </a:lnTo>
                    <a:lnTo>
                      <a:pt x="442" y="194"/>
                    </a:lnTo>
                    <a:lnTo>
                      <a:pt x="438" y="192"/>
                    </a:lnTo>
                    <a:lnTo>
                      <a:pt x="434" y="188"/>
                    </a:lnTo>
                    <a:lnTo>
                      <a:pt x="430" y="186"/>
                    </a:lnTo>
                    <a:lnTo>
                      <a:pt x="428" y="182"/>
                    </a:lnTo>
                    <a:lnTo>
                      <a:pt x="424" y="178"/>
                    </a:lnTo>
                    <a:lnTo>
                      <a:pt x="420" y="176"/>
                    </a:lnTo>
                    <a:lnTo>
                      <a:pt x="416" y="174"/>
                    </a:lnTo>
                    <a:lnTo>
                      <a:pt x="414" y="170"/>
                    </a:lnTo>
                    <a:lnTo>
                      <a:pt x="410" y="170"/>
                    </a:lnTo>
                    <a:lnTo>
                      <a:pt x="408" y="166"/>
                    </a:lnTo>
                    <a:lnTo>
                      <a:pt x="404" y="166"/>
                    </a:lnTo>
                    <a:lnTo>
                      <a:pt x="402" y="162"/>
                    </a:lnTo>
                    <a:lnTo>
                      <a:pt x="400" y="158"/>
                    </a:lnTo>
                    <a:lnTo>
                      <a:pt x="398" y="154"/>
                    </a:lnTo>
                    <a:lnTo>
                      <a:pt x="394" y="152"/>
                    </a:lnTo>
                    <a:lnTo>
                      <a:pt x="392" y="148"/>
                    </a:lnTo>
                    <a:lnTo>
                      <a:pt x="388" y="146"/>
                    </a:lnTo>
                    <a:lnTo>
                      <a:pt x="386" y="142"/>
                    </a:lnTo>
                    <a:lnTo>
                      <a:pt x="388" y="138"/>
                    </a:lnTo>
                    <a:lnTo>
                      <a:pt x="392" y="134"/>
                    </a:lnTo>
                    <a:lnTo>
                      <a:pt x="394" y="130"/>
                    </a:lnTo>
                    <a:lnTo>
                      <a:pt x="394" y="126"/>
                    </a:lnTo>
                    <a:lnTo>
                      <a:pt x="396" y="122"/>
                    </a:lnTo>
                    <a:lnTo>
                      <a:pt x="400" y="120"/>
                    </a:lnTo>
                    <a:lnTo>
                      <a:pt x="404" y="116"/>
                    </a:lnTo>
                    <a:lnTo>
                      <a:pt x="406" y="112"/>
                    </a:lnTo>
                    <a:lnTo>
                      <a:pt x="408" y="108"/>
                    </a:lnTo>
                    <a:lnTo>
                      <a:pt x="408" y="104"/>
                    </a:lnTo>
                    <a:lnTo>
                      <a:pt x="406" y="98"/>
                    </a:lnTo>
                    <a:lnTo>
                      <a:pt x="402" y="94"/>
                    </a:lnTo>
                    <a:lnTo>
                      <a:pt x="402" y="90"/>
                    </a:lnTo>
                    <a:lnTo>
                      <a:pt x="404" y="86"/>
                    </a:lnTo>
                    <a:lnTo>
                      <a:pt x="402" y="82"/>
                    </a:lnTo>
                    <a:lnTo>
                      <a:pt x="402" y="78"/>
                    </a:lnTo>
                    <a:lnTo>
                      <a:pt x="402" y="74"/>
                    </a:lnTo>
                    <a:lnTo>
                      <a:pt x="398" y="72"/>
                    </a:lnTo>
                    <a:lnTo>
                      <a:pt x="394" y="72"/>
                    </a:lnTo>
                    <a:lnTo>
                      <a:pt x="388" y="72"/>
                    </a:lnTo>
                    <a:lnTo>
                      <a:pt x="384" y="72"/>
                    </a:lnTo>
                    <a:lnTo>
                      <a:pt x="380" y="72"/>
                    </a:lnTo>
                    <a:lnTo>
                      <a:pt x="376" y="74"/>
                    </a:lnTo>
                    <a:lnTo>
                      <a:pt x="374" y="78"/>
                    </a:lnTo>
                    <a:lnTo>
                      <a:pt x="374" y="82"/>
                    </a:lnTo>
                    <a:lnTo>
                      <a:pt x="374" y="86"/>
                    </a:lnTo>
                    <a:lnTo>
                      <a:pt x="372" y="90"/>
                    </a:lnTo>
                    <a:lnTo>
                      <a:pt x="368" y="92"/>
                    </a:lnTo>
                    <a:lnTo>
                      <a:pt x="368" y="96"/>
                    </a:lnTo>
                    <a:lnTo>
                      <a:pt x="366" y="100"/>
                    </a:lnTo>
                    <a:lnTo>
                      <a:pt x="366" y="104"/>
                    </a:lnTo>
                    <a:lnTo>
                      <a:pt x="366" y="108"/>
                    </a:lnTo>
                    <a:lnTo>
                      <a:pt x="364" y="112"/>
                    </a:lnTo>
                    <a:lnTo>
                      <a:pt x="360" y="112"/>
                    </a:lnTo>
                    <a:lnTo>
                      <a:pt x="356" y="112"/>
                    </a:lnTo>
                    <a:lnTo>
                      <a:pt x="352" y="114"/>
                    </a:lnTo>
                    <a:lnTo>
                      <a:pt x="348" y="114"/>
                    </a:lnTo>
                    <a:lnTo>
                      <a:pt x="344" y="118"/>
                    </a:lnTo>
                    <a:lnTo>
                      <a:pt x="340" y="120"/>
                    </a:lnTo>
                    <a:lnTo>
                      <a:pt x="336" y="120"/>
                    </a:lnTo>
                    <a:lnTo>
                      <a:pt x="336" y="116"/>
                    </a:lnTo>
                    <a:lnTo>
                      <a:pt x="334" y="112"/>
                    </a:lnTo>
                    <a:lnTo>
                      <a:pt x="332" y="108"/>
                    </a:lnTo>
                    <a:lnTo>
                      <a:pt x="328" y="104"/>
                    </a:lnTo>
                    <a:lnTo>
                      <a:pt x="322" y="102"/>
                    </a:lnTo>
                    <a:lnTo>
                      <a:pt x="318" y="100"/>
                    </a:lnTo>
                    <a:lnTo>
                      <a:pt x="314" y="94"/>
                    </a:lnTo>
                    <a:lnTo>
                      <a:pt x="314" y="90"/>
                    </a:lnTo>
                    <a:lnTo>
                      <a:pt x="314" y="86"/>
                    </a:lnTo>
                    <a:lnTo>
                      <a:pt x="312" y="82"/>
                    </a:lnTo>
                    <a:lnTo>
                      <a:pt x="310" y="76"/>
                    </a:lnTo>
                    <a:lnTo>
                      <a:pt x="310" y="68"/>
                    </a:lnTo>
                    <a:lnTo>
                      <a:pt x="310" y="64"/>
                    </a:lnTo>
                    <a:lnTo>
                      <a:pt x="310" y="58"/>
                    </a:lnTo>
                    <a:lnTo>
                      <a:pt x="308" y="54"/>
                    </a:lnTo>
                    <a:lnTo>
                      <a:pt x="304" y="52"/>
                    </a:lnTo>
                    <a:lnTo>
                      <a:pt x="298" y="50"/>
                    </a:lnTo>
                    <a:lnTo>
                      <a:pt x="292" y="50"/>
                    </a:lnTo>
                    <a:lnTo>
                      <a:pt x="288" y="50"/>
                    </a:lnTo>
                    <a:lnTo>
                      <a:pt x="284" y="50"/>
                    </a:lnTo>
                    <a:lnTo>
                      <a:pt x="280" y="50"/>
                    </a:lnTo>
                    <a:lnTo>
                      <a:pt x="278" y="54"/>
                    </a:lnTo>
                    <a:lnTo>
                      <a:pt x="278" y="58"/>
                    </a:lnTo>
                    <a:lnTo>
                      <a:pt x="280" y="64"/>
                    </a:lnTo>
                    <a:lnTo>
                      <a:pt x="282" y="68"/>
                    </a:lnTo>
                    <a:lnTo>
                      <a:pt x="286" y="70"/>
                    </a:lnTo>
                    <a:lnTo>
                      <a:pt x="288" y="76"/>
                    </a:lnTo>
                    <a:lnTo>
                      <a:pt x="288" y="80"/>
                    </a:lnTo>
                    <a:lnTo>
                      <a:pt x="288" y="84"/>
                    </a:lnTo>
                    <a:lnTo>
                      <a:pt x="288" y="88"/>
                    </a:lnTo>
                    <a:lnTo>
                      <a:pt x="288" y="92"/>
                    </a:lnTo>
                    <a:lnTo>
                      <a:pt x="280" y="90"/>
                    </a:lnTo>
                    <a:lnTo>
                      <a:pt x="278" y="94"/>
                    </a:lnTo>
                    <a:lnTo>
                      <a:pt x="280" y="98"/>
                    </a:lnTo>
                    <a:lnTo>
                      <a:pt x="282" y="102"/>
                    </a:lnTo>
                    <a:lnTo>
                      <a:pt x="284" y="110"/>
                    </a:lnTo>
                    <a:lnTo>
                      <a:pt x="284" y="114"/>
                    </a:lnTo>
                    <a:lnTo>
                      <a:pt x="284" y="118"/>
                    </a:lnTo>
                    <a:lnTo>
                      <a:pt x="284" y="122"/>
                    </a:lnTo>
                    <a:lnTo>
                      <a:pt x="282" y="126"/>
                    </a:lnTo>
                    <a:lnTo>
                      <a:pt x="278" y="128"/>
                    </a:lnTo>
                    <a:lnTo>
                      <a:pt x="276" y="132"/>
                    </a:lnTo>
                    <a:lnTo>
                      <a:pt x="274" y="136"/>
                    </a:lnTo>
                    <a:lnTo>
                      <a:pt x="270" y="136"/>
                    </a:lnTo>
                    <a:lnTo>
                      <a:pt x="266" y="136"/>
                    </a:lnTo>
                    <a:lnTo>
                      <a:pt x="262" y="136"/>
                    </a:lnTo>
                    <a:lnTo>
                      <a:pt x="260" y="132"/>
                    </a:lnTo>
                    <a:lnTo>
                      <a:pt x="260" y="128"/>
                    </a:lnTo>
                    <a:lnTo>
                      <a:pt x="256" y="126"/>
                    </a:lnTo>
                    <a:lnTo>
                      <a:pt x="252" y="126"/>
                    </a:lnTo>
                    <a:lnTo>
                      <a:pt x="248" y="124"/>
                    </a:lnTo>
                    <a:lnTo>
                      <a:pt x="244" y="124"/>
                    </a:lnTo>
                    <a:lnTo>
                      <a:pt x="240" y="122"/>
                    </a:lnTo>
                    <a:lnTo>
                      <a:pt x="238" y="118"/>
                    </a:lnTo>
                    <a:lnTo>
                      <a:pt x="236" y="114"/>
                    </a:lnTo>
                    <a:lnTo>
                      <a:pt x="234" y="110"/>
                    </a:lnTo>
                    <a:lnTo>
                      <a:pt x="230" y="110"/>
                    </a:lnTo>
                    <a:lnTo>
                      <a:pt x="230" y="106"/>
                    </a:lnTo>
                    <a:lnTo>
                      <a:pt x="236" y="104"/>
                    </a:lnTo>
                    <a:lnTo>
                      <a:pt x="236" y="100"/>
                    </a:lnTo>
                    <a:lnTo>
                      <a:pt x="236" y="96"/>
                    </a:lnTo>
                    <a:lnTo>
                      <a:pt x="236" y="92"/>
                    </a:lnTo>
                    <a:lnTo>
                      <a:pt x="236" y="88"/>
                    </a:lnTo>
                    <a:lnTo>
                      <a:pt x="234" y="84"/>
                    </a:lnTo>
                    <a:lnTo>
                      <a:pt x="230" y="84"/>
                    </a:lnTo>
                    <a:lnTo>
                      <a:pt x="230" y="80"/>
                    </a:lnTo>
                    <a:lnTo>
                      <a:pt x="228" y="76"/>
                    </a:lnTo>
                    <a:lnTo>
                      <a:pt x="226" y="72"/>
                    </a:lnTo>
                    <a:lnTo>
                      <a:pt x="230" y="68"/>
                    </a:lnTo>
                    <a:lnTo>
                      <a:pt x="230" y="64"/>
                    </a:lnTo>
                    <a:lnTo>
                      <a:pt x="230" y="60"/>
                    </a:lnTo>
                    <a:lnTo>
                      <a:pt x="234" y="58"/>
                    </a:lnTo>
                    <a:lnTo>
                      <a:pt x="238" y="58"/>
                    </a:lnTo>
                    <a:lnTo>
                      <a:pt x="242" y="56"/>
                    </a:lnTo>
                    <a:lnTo>
                      <a:pt x="246" y="54"/>
                    </a:lnTo>
                    <a:lnTo>
                      <a:pt x="250" y="52"/>
                    </a:lnTo>
                    <a:lnTo>
                      <a:pt x="254" y="48"/>
                    </a:lnTo>
                    <a:lnTo>
                      <a:pt x="252" y="44"/>
                    </a:lnTo>
                    <a:lnTo>
                      <a:pt x="248" y="42"/>
                    </a:lnTo>
                    <a:lnTo>
                      <a:pt x="246" y="38"/>
                    </a:lnTo>
                    <a:lnTo>
                      <a:pt x="246" y="34"/>
                    </a:lnTo>
                    <a:lnTo>
                      <a:pt x="246" y="30"/>
                    </a:lnTo>
                    <a:lnTo>
                      <a:pt x="248" y="26"/>
                    </a:lnTo>
                    <a:lnTo>
                      <a:pt x="252" y="24"/>
                    </a:lnTo>
                    <a:lnTo>
                      <a:pt x="252" y="20"/>
                    </a:lnTo>
                    <a:lnTo>
                      <a:pt x="248" y="16"/>
                    </a:lnTo>
                    <a:lnTo>
                      <a:pt x="246" y="12"/>
                    </a:lnTo>
                    <a:lnTo>
                      <a:pt x="246" y="8"/>
                    </a:lnTo>
                    <a:lnTo>
                      <a:pt x="244" y="4"/>
                    </a:lnTo>
                    <a:lnTo>
                      <a:pt x="240" y="0"/>
                    </a:lnTo>
                    <a:lnTo>
                      <a:pt x="236" y="0"/>
                    </a:lnTo>
                    <a:lnTo>
                      <a:pt x="234" y="4"/>
                    </a:lnTo>
                    <a:lnTo>
                      <a:pt x="230" y="8"/>
                    </a:lnTo>
                    <a:lnTo>
                      <a:pt x="224" y="10"/>
                    </a:lnTo>
                    <a:lnTo>
                      <a:pt x="220" y="8"/>
                    </a:lnTo>
                    <a:lnTo>
                      <a:pt x="216" y="6"/>
                    </a:lnTo>
                    <a:lnTo>
                      <a:pt x="212" y="6"/>
                    </a:lnTo>
                    <a:lnTo>
                      <a:pt x="206" y="4"/>
                    </a:lnTo>
                    <a:lnTo>
                      <a:pt x="202" y="6"/>
                    </a:lnTo>
                    <a:lnTo>
                      <a:pt x="202" y="10"/>
                    </a:lnTo>
                    <a:lnTo>
                      <a:pt x="200" y="14"/>
                    </a:lnTo>
                    <a:lnTo>
                      <a:pt x="202" y="18"/>
                    </a:lnTo>
                    <a:lnTo>
                      <a:pt x="206" y="20"/>
                    </a:lnTo>
                    <a:lnTo>
                      <a:pt x="208" y="26"/>
                    </a:lnTo>
                    <a:lnTo>
                      <a:pt x="208" y="30"/>
                    </a:lnTo>
                    <a:lnTo>
                      <a:pt x="208" y="34"/>
                    </a:lnTo>
                    <a:lnTo>
                      <a:pt x="206" y="38"/>
                    </a:lnTo>
                    <a:lnTo>
                      <a:pt x="202" y="40"/>
                    </a:lnTo>
                    <a:lnTo>
                      <a:pt x="200" y="44"/>
                    </a:lnTo>
                    <a:lnTo>
                      <a:pt x="200" y="48"/>
                    </a:lnTo>
                    <a:lnTo>
                      <a:pt x="202" y="52"/>
                    </a:lnTo>
                    <a:lnTo>
                      <a:pt x="204" y="56"/>
                    </a:lnTo>
                    <a:lnTo>
                      <a:pt x="208" y="60"/>
                    </a:lnTo>
                    <a:lnTo>
                      <a:pt x="208" y="68"/>
                    </a:lnTo>
                    <a:lnTo>
                      <a:pt x="208" y="72"/>
                    </a:lnTo>
                    <a:lnTo>
                      <a:pt x="208" y="76"/>
                    </a:lnTo>
                    <a:lnTo>
                      <a:pt x="208" y="82"/>
                    </a:lnTo>
                    <a:lnTo>
                      <a:pt x="208" y="86"/>
                    </a:lnTo>
                    <a:lnTo>
                      <a:pt x="212" y="88"/>
                    </a:lnTo>
                    <a:lnTo>
                      <a:pt x="214" y="92"/>
                    </a:lnTo>
                    <a:lnTo>
                      <a:pt x="216" y="96"/>
                    </a:lnTo>
                    <a:lnTo>
                      <a:pt x="216" y="100"/>
                    </a:lnTo>
                    <a:lnTo>
                      <a:pt x="216" y="104"/>
                    </a:lnTo>
                    <a:lnTo>
                      <a:pt x="214" y="108"/>
                    </a:lnTo>
                    <a:lnTo>
                      <a:pt x="210" y="114"/>
                    </a:lnTo>
                    <a:lnTo>
                      <a:pt x="208" y="118"/>
                    </a:lnTo>
                    <a:lnTo>
                      <a:pt x="208" y="122"/>
                    </a:lnTo>
                    <a:lnTo>
                      <a:pt x="206" y="126"/>
                    </a:lnTo>
                    <a:lnTo>
                      <a:pt x="202" y="128"/>
                    </a:lnTo>
                    <a:lnTo>
                      <a:pt x="202" y="132"/>
                    </a:lnTo>
                    <a:lnTo>
                      <a:pt x="202" y="138"/>
                    </a:lnTo>
                    <a:lnTo>
                      <a:pt x="202" y="142"/>
                    </a:lnTo>
                    <a:lnTo>
                      <a:pt x="200" y="146"/>
                    </a:lnTo>
                    <a:lnTo>
                      <a:pt x="196" y="148"/>
                    </a:lnTo>
                    <a:lnTo>
                      <a:pt x="192" y="148"/>
                    </a:lnTo>
                    <a:lnTo>
                      <a:pt x="188" y="148"/>
                    </a:lnTo>
                    <a:lnTo>
                      <a:pt x="184" y="148"/>
                    </a:lnTo>
                    <a:lnTo>
                      <a:pt x="180" y="146"/>
                    </a:lnTo>
                    <a:lnTo>
                      <a:pt x="176" y="146"/>
                    </a:lnTo>
                    <a:lnTo>
                      <a:pt x="172" y="144"/>
                    </a:lnTo>
                    <a:lnTo>
                      <a:pt x="168" y="142"/>
                    </a:lnTo>
                    <a:lnTo>
                      <a:pt x="166" y="138"/>
                    </a:lnTo>
                    <a:lnTo>
                      <a:pt x="162" y="134"/>
                    </a:lnTo>
                    <a:lnTo>
                      <a:pt x="158" y="132"/>
                    </a:lnTo>
                    <a:lnTo>
                      <a:pt x="154" y="128"/>
                    </a:lnTo>
                    <a:lnTo>
                      <a:pt x="152" y="124"/>
                    </a:lnTo>
                    <a:lnTo>
                      <a:pt x="148" y="122"/>
                    </a:lnTo>
                    <a:lnTo>
                      <a:pt x="150" y="118"/>
                    </a:lnTo>
                    <a:lnTo>
                      <a:pt x="154" y="118"/>
                    </a:lnTo>
                    <a:lnTo>
                      <a:pt x="156" y="112"/>
                    </a:lnTo>
                    <a:lnTo>
                      <a:pt x="158" y="108"/>
                    </a:lnTo>
                    <a:lnTo>
                      <a:pt x="160" y="104"/>
                    </a:lnTo>
                    <a:lnTo>
                      <a:pt x="160" y="100"/>
                    </a:lnTo>
                    <a:lnTo>
                      <a:pt x="158" y="96"/>
                    </a:lnTo>
                    <a:lnTo>
                      <a:pt x="154" y="90"/>
                    </a:lnTo>
                    <a:lnTo>
                      <a:pt x="154" y="86"/>
                    </a:lnTo>
                    <a:lnTo>
                      <a:pt x="150" y="82"/>
                    </a:lnTo>
                    <a:lnTo>
                      <a:pt x="146" y="82"/>
                    </a:lnTo>
                    <a:lnTo>
                      <a:pt x="142" y="80"/>
                    </a:lnTo>
                    <a:lnTo>
                      <a:pt x="138" y="80"/>
                    </a:lnTo>
                    <a:lnTo>
                      <a:pt x="134" y="80"/>
                    </a:lnTo>
                    <a:lnTo>
                      <a:pt x="130" y="80"/>
                    </a:lnTo>
                    <a:lnTo>
                      <a:pt x="128" y="84"/>
                    </a:lnTo>
                    <a:lnTo>
                      <a:pt x="124" y="86"/>
                    </a:lnTo>
                    <a:lnTo>
                      <a:pt x="124" y="92"/>
                    </a:lnTo>
                    <a:lnTo>
                      <a:pt x="122" y="98"/>
                    </a:lnTo>
                    <a:lnTo>
                      <a:pt x="120" y="102"/>
                    </a:lnTo>
                    <a:lnTo>
                      <a:pt x="122" y="106"/>
                    </a:lnTo>
                    <a:lnTo>
                      <a:pt x="124" y="110"/>
                    </a:lnTo>
                    <a:lnTo>
                      <a:pt x="128" y="110"/>
                    </a:lnTo>
                    <a:lnTo>
                      <a:pt x="132" y="112"/>
                    </a:lnTo>
                    <a:lnTo>
                      <a:pt x="136" y="116"/>
                    </a:lnTo>
                    <a:lnTo>
                      <a:pt x="138" y="120"/>
                    </a:lnTo>
                    <a:lnTo>
                      <a:pt x="138" y="124"/>
                    </a:lnTo>
                    <a:lnTo>
                      <a:pt x="138" y="128"/>
                    </a:lnTo>
                    <a:lnTo>
                      <a:pt x="136" y="132"/>
                    </a:lnTo>
                    <a:lnTo>
                      <a:pt x="136" y="136"/>
                    </a:lnTo>
                    <a:lnTo>
                      <a:pt x="136" y="140"/>
                    </a:lnTo>
                    <a:lnTo>
                      <a:pt x="140" y="144"/>
                    </a:lnTo>
                    <a:lnTo>
                      <a:pt x="144" y="148"/>
                    </a:lnTo>
                    <a:lnTo>
                      <a:pt x="148" y="152"/>
                    </a:lnTo>
                    <a:lnTo>
                      <a:pt x="148" y="156"/>
                    </a:lnTo>
                    <a:lnTo>
                      <a:pt x="142" y="160"/>
                    </a:lnTo>
                    <a:lnTo>
                      <a:pt x="142" y="164"/>
                    </a:lnTo>
                    <a:lnTo>
                      <a:pt x="142" y="168"/>
                    </a:lnTo>
                    <a:lnTo>
                      <a:pt x="144" y="172"/>
                    </a:lnTo>
                    <a:lnTo>
                      <a:pt x="144" y="176"/>
                    </a:lnTo>
                    <a:lnTo>
                      <a:pt x="140" y="178"/>
                    </a:lnTo>
                    <a:lnTo>
                      <a:pt x="136" y="180"/>
                    </a:lnTo>
                    <a:lnTo>
                      <a:pt x="132" y="182"/>
                    </a:lnTo>
                    <a:lnTo>
                      <a:pt x="130" y="186"/>
                    </a:lnTo>
                    <a:lnTo>
                      <a:pt x="130" y="190"/>
                    </a:lnTo>
                    <a:lnTo>
                      <a:pt x="130" y="194"/>
                    </a:lnTo>
                    <a:lnTo>
                      <a:pt x="128" y="198"/>
                    </a:lnTo>
                    <a:lnTo>
                      <a:pt x="124" y="200"/>
                    </a:lnTo>
                    <a:lnTo>
                      <a:pt x="124" y="204"/>
                    </a:lnTo>
                    <a:lnTo>
                      <a:pt x="122" y="210"/>
                    </a:lnTo>
                    <a:lnTo>
                      <a:pt x="122" y="214"/>
                    </a:lnTo>
                    <a:lnTo>
                      <a:pt x="114" y="214"/>
                    </a:lnTo>
                    <a:lnTo>
                      <a:pt x="110" y="214"/>
                    </a:lnTo>
                    <a:lnTo>
                      <a:pt x="106" y="214"/>
                    </a:lnTo>
                    <a:lnTo>
                      <a:pt x="102" y="214"/>
                    </a:lnTo>
                    <a:lnTo>
                      <a:pt x="100" y="210"/>
                    </a:lnTo>
                    <a:lnTo>
                      <a:pt x="96" y="206"/>
                    </a:lnTo>
                    <a:lnTo>
                      <a:pt x="92" y="202"/>
                    </a:lnTo>
                    <a:lnTo>
                      <a:pt x="92" y="198"/>
                    </a:lnTo>
                    <a:lnTo>
                      <a:pt x="94" y="194"/>
                    </a:lnTo>
                    <a:lnTo>
                      <a:pt x="94" y="190"/>
                    </a:lnTo>
                    <a:lnTo>
                      <a:pt x="94" y="186"/>
                    </a:lnTo>
                    <a:lnTo>
                      <a:pt x="94" y="182"/>
                    </a:lnTo>
                    <a:lnTo>
                      <a:pt x="92" y="178"/>
                    </a:lnTo>
                    <a:lnTo>
                      <a:pt x="88" y="172"/>
                    </a:lnTo>
                    <a:lnTo>
                      <a:pt x="86" y="168"/>
                    </a:lnTo>
                    <a:lnTo>
                      <a:pt x="80" y="164"/>
                    </a:lnTo>
                    <a:lnTo>
                      <a:pt x="78" y="160"/>
                    </a:lnTo>
                    <a:lnTo>
                      <a:pt x="70" y="152"/>
                    </a:lnTo>
                    <a:lnTo>
                      <a:pt x="66" y="150"/>
                    </a:lnTo>
                    <a:lnTo>
                      <a:pt x="62" y="148"/>
                    </a:lnTo>
                    <a:lnTo>
                      <a:pt x="58" y="148"/>
                    </a:lnTo>
                    <a:lnTo>
                      <a:pt x="54" y="148"/>
                    </a:lnTo>
                    <a:lnTo>
                      <a:pt x="50" y="150"/>
                    </a:lnTo>
                    <a:lnTo>
                      <a:pt x="46" y="152"/>
                    </a:lnTo>
                    <a:lnTo>
                      <a:pt x="42" y="152"/>
                    </a:lnTo>
                    <a:lnTo>
                      <a:pt x="40" y="158"/>
                    </a:lnTo>
                    <a:lnTo>
                      <a:pt x="40" y="162"/>
                    </a:lnTo>
                    <a:lnTo>
                      <a:pt x="38" y="166"/>
                    </a:lnTo>
                    <a:lnTo>
                      <a:pt x="38" y="170"/>
                    </a:lnTo>
                    <a:lnTo>
                      <a:pt x="38" y="174"/>
                    </a:lnTo>
                    <a:lnTo>
                      <a:pt x="38" y="178"/>
                    </a:lnTo>
                    <a:lnTo>
                      <a:pt x="38" y="182"/>
                    </a:lnTo>
                    <a:lnTo>
                      <a:pt x="40" y="186"/>
                    </a:lnTo>
                    <a:lnTo>
                      <a:pt x="40" y="190"/>
                    </a:lnTo>
                    <a:lnTo>
                      <a:pt x="40" y="194"/>
                    </a:lnTo>
                    <a:lnTo>
                      <a:pt x="40" y="202"/>
                    </a:lnTo>
                    <a:lnTo>
                      <a:pt x="40" y="206"/>
                    </a:lnTo>
                    <a:lnTo>
                      <a:pt x="40" y="210"/>
                    </a:lnTo>
                    <a:lnTo>
                      <a:pt x="40" y="214"/>
                    </a:lnTo>
                    <a:lnTo>
                      <a:pt x="44" y="216"/>
                    </a:lnTo>
                    <a:lnTo>
                      <a:pt x="48" y="218"/>
                    </a:lnTo>
                    <a:lnTo>
                      <a:pt x="54" y="222"/>
                    </a:lnTo>
                    <a:lnTo>
                      <a:pt x="58" y="222"/>
                    </a:lnTo>
                    <a:lnTo>
                      <a:pt x="62" y="224"/>
                    </a:lnTo>
                    <a:lnTo>
                      <a:pt x="66" y="226"/>
                    </a:lnTo>
                    <a:lnTo>
                      <a:pt x="70" y="226"/>
                    </a:lnTo>
                    <a:lnTo>
                      <a:pt x="74" y="226"/>
                    </a:lnTo>
                    <a:lnTo>
                      <a:pt x="80" y="228"/>
                    </a:lnTo>
                    <a:lnTo>
                      <a:pt x="84" y="230"/>
                    </a:lnTo>
                    <a:lnTo>
                      <a:pt x="90" y="232"/>
                    </a:lnTo>
                    <a:lnTo>
                      <a:pt x="94" y="238"/>
                    </a:lnTo>
                    <a:lnTo>
                      <a:pt x="96" y="242"/>
                    </a:lnTo>
                    <a:lnTo>
                      <a:pt x="96" y="246"/>
                    </a:lnTo>
                    <a:lnTo>
                      <a:pt x="98" y="250"/>
                    </a:lnTo>
                    <a:lnTo>
                      <a:pt x="100" y="254"/>
                    </a:lnTo>
                    <a:lnTo>
                      <a:pt x="102" y="258"/>
                    </a:lnTo>
                    <a:lnTo>
                      <a:pt x="106" y="260"/>
                    </a:lnTo>
                    <a:lnTo>
                      <a:pt x="106" y="264"/>
                    </a:lnTo>
                    <a:lnTo>
                      <a:pt x="106" y="268"/>
                    </a:lnTo>
                    <a:lnTo>
                      <a:pt x="106" y="272"/>
                    </a:lnTo>
                    <a:lnTo>
                      <a:pt x="106" y="276"/>
                    </a:lnTo>
                    <a:lnTo>
                      <a:pt x="104" y="280"/>
                    </a:lnTo>
                    <a:lnTo>
                      <a:pt x="100" y="284"/>
                    </a:lnTo>
                    <a:lnTo>
                      <a:pt x="100" y="290"/>
                    </a:lnTo>
                    <a:lnTo>
                      <a:pt x="98" y="294"/>
                    </a:lnTo>
                    <a:lnTo>
                      <a:pt x="98" y="298"/>
                    </a:lnTo>
                    <a:lnTo>
                      <a:pt x="96" y="302"/>
                    </a:lnTo>
                    <a:lnTo>
                      <a:pt x="92" y="304"/>
                    </a:lnTo>
                    <a:lnTo>
                      <a:pt x="84" y="312"/>
                    </a:lnTo>
                    <a:lnTo>
                      <a:pt x="82" y="316"/>
                    </a:lnTo>
                    <a:lnTo>
                      <a:pt x="82" y="322"/>
                    </a:lnTo>
                    <a:lnTo>
                      <a:pt x="82" y="326"/>
                    </a:lnTo>
                    <a:lnTo>
                      <a:pt x="80" y="330"/>
                    </a:lnTo>
                    <a:lnTo>
                      <a:pt x="78" y="334"/>
                    </a:lnTo>
                    <a:lnTo>
                      <a:pt x="78" y="338"/>
                    </a:lnTo>
                    <a:lnTo>
                      <a:pt x="82" y="342"/>
                    </a:lnTo>
                    <a:lnTo>
                      <a:pt x="82" y="346"/>
                    </a:lnTo>
                    <a:lnTo>
                      <a:pt x="80" y="350"/>
                    </a:lnTo>
                    <a:lnTo>
                      <a:pt x="76" y="354"/>
                    </a:lnTo>
                    <a:lnTo>
                      <a:pt x="74" y="358"/>
                    </a:lnTo>
                    <a:lnTo>
                      <a:pt x="74" y="362"/>
                    </a:lnTo>
                    <a:lnTo>
                      <a:pt x="74" y="366"/>
                    </a:lnTo>
                    <a:lnTo>
                      <a:pt x="74" y="370"/>
                    </a:lnTo>
                    <a:lnTo>
                      <a:pt x="72" y="374"/>
                    </a:lnTo>
                    <a:lnTo>
                      <a:pt x="72" y="378"/>
                    </a:lnTo>
                    <a:lnTo>
                      <a:pt x="72" y="384"/>
                    </a:lnTo>
                    <a:lnTo>
                      <a:pt x="72" y="390"/>
                    </a:lnTo>
                    <a:lnTo>
                      <a:pt x="72" y="394"/>
                    </a:lnTo>
                    <a:lnTo>
                      <a:pt x="76" y="396"/>
                    </a:lnTo>
                    <a:lnTo>
                      <a:pt x="80" y="398"/>
                    </a:lnTo>
                    <a:lnTo>
                      <a:pt x="80" y="402"/>
                    </a:lnTo>
                    <a:lnTo>
                      <a:pt x="78" y="406"/>
                    </a:lnTo>
                    <a:lnTo>
                      <a:pt x="78" y="410"/>
                    </a:lnTo>
                    <a:lnTo>
                      <a:pt x="70" y="410"/>
                    </a:lnTo>
                    <a:lnTo>
                      <a:pt x="66" y="412"/>
                    </a:lnTo>
                    <a:lnTo>
                      <a:pt x="62" y="418"/>
                    </a:lnTo>
                    <a:lnTo>
                      <a:pt x="60" y="422"/>
                    </a:lnTo>
                    <a:lnTo>
                      <a:pt x="58" y="426"/>
                    </a:lnTo>
                    <a:lnTo>
                      <a:pt x="54" y="430"/>
                    </a:lnTo>
                    <a:lnTo>
                      <a:pt x="50" y="432"/>
                    </a:lnTo>
                    <a:lnTo>
                      <a:pt x="48" y="436"/>
                    </a:lnTo>
                    <a:lnTo>
                      <a:pt x="48" y="440"/>
                    </a:lnTo>
                    <a:lnTo>
                      <a:pt x="50" y="444"/>
                    </a:lnTo>
                    <a:lnTo>
                      <a:pt x="50" y="448"/>
                    </a:lnTo>
                    <a:lnTo>
                      <a:pt x="50" y="452"/>
                    </a:lnTo>
                    <a:lnTo>
                      <a:pt x="52" y="456"/>
                    </a:lnTo>
                    <a:lnTo>
                      <a:pt x="56" y="458"/>
                    </a:lnTo>
                    <a:lnTo>
                      <a:pt x="60" y="458"/>
                    </a:lnTo>
                    <a:lnTo>
                      <a:pt x="68" y="460"/>
                    </a:lnTo>
                    <a:lnTo>
                      <a:pt x="72" y="456"/>
                    </a:lnTo>
                    <a:lnTo>
                      <a:pt x="74" y="464"/>
                    </a:lnTo>
                    <a:lnTo>
                      <a:pt x="74" y="468"/>
                    </a:lnTo>
                    <a:lnTo>
                      <a:pt x="74" y="472"/>
                    </a:lnTo>
                    <a:lnTo>
                      <a:pt x="70" y="472"/>
                    </a:lnTo>
                    <a:lnTo>
                      <a:pt x="68" y="468"/>
                    </a:lnTo>
                    <a:lnTo>
                      <a:pt x="64" y="468"/>
                    </a:lnTo>
                    <a:lnTo>
                      <a:pt x="60" y="468"/>
                    </a:lnTo>
                    <a:lnTo>
                      <a:pt x="58" y="472"/>
                    </a:lnTo>
                    <a:lnTo>
                      <a:pt x="56" y="476"/>
                    </a:lnTo>
                    <a:lnTo>
                      <a:pt x="56" y="480"/>
                    </a:lnTo>
                    <a:lnTo>
                      <a:pt x="52" y="480"/>
                    </a:lnTo>
                  </a:path>
                </a:pathLst>
              </a:custGeom>
              <a:solidFill>
                <a:schemeClr val="hlink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7" name="Google Shape;57;p3"/>
              <p:cNvSpPr/>
              <p:nvPr/>
            </p:nvSpPr>
            <p:spPr>
              <a:xfrm>
                <a:off x="7762875" y="6321425"/>
                <a:ext cx="109537" cy="125412"/>
              </a:xfrm>
              <a:custGeom>
                <a:rect b="b" l="l" r="r" t="t"/>
                <a:pathLst>
                  <a:path extrusionOk="0" h="78" w="68">
                    <a:moveTo>
                      <a:pt x="32" y="74"/>
                    </a:moveTo>
                    <a:lnTo>
                      <a:pt x="34" y="70"/>
                    </a:lnTo>
                    <a:lnTo>
                      <a:pt x="36" y="66"/>
                    </a:lnTo>
                    <a:lnTo>
                      <a:pt x="40" y="66"/>
                    </a:lnTo>
                    <a:lnTo>
                      <a:pt x="44" y="64"/>
                    </a:lnTo>
                    <a:lnTo>
                      <a:pt x="44" y="60"/>
                    </a:lnTo>
                    <a:lnTo>
                      <a:pt x="48" y="60"/>
                    </a:lnTo>
                    <a:lnTo>
                      <a:pt x="52" y="58"/>
                    </a:lnTo>
                    <a:lnTo>
                      <a:pt x="52" y="54"/>
                    </a:lnTo>
                    <a:lnTo>
                      <a:pt x="56" y="52"/>
                    </a:lnTo>
                    <a:lnTo>
                      <a:pt x="58" y="48"/>
                    </a:lnTo>
                    <a:lnTo>
                      <a:pt x="60" y="44"/>
                    </a:lnTo>
                    <a:lnTo>
                      <a:pt x="60" y="40"/>
                    </a:lnTo>
                    <a:lnTo>
                      <a:pt x="60" y="36"/>
                    </a:lnTo>
                    <a:lnTo>
                      <a:pt x="64" y="36"/>
                    </a:lnTo>
                    <a:lnTo>
                      <a:pt x="68" y="34"/>
                    </a:lnTo>
                    <a:lnTo>
                      <a:pt x="68" y="30"/>
                    </a:lnTo>
                    <a:lnTo>
                      <a:pt x="64" y="28"/>
                    </a:lnTo>
                    <a:lnTo>
                      <a:pt x="62" y="24"/>
                    </a:lnTo>
                    <a:lnTo>
                      <a:pt x="60" y="20"/>
                    </a:lnTo>
                    <a:lnTo>
                      <a:pt x="58" y="16"/>
                    </a:lnTo>
                    <a:lnTo>
                      <a:pt x="58" y="12"/>
                    </a:lnTo>
                    <a:lnTo>
                      <a:pt x="56" y="8"/>
                    </a:lnTo>
                    <a:lnTo>
                      <a:pt x="52" y="6"/>
                    </a:lnTo>
                    <a:lnTo>
                      <a:pt x="50" y="2"/>
                    </a:lnTo>
                    <a:lnTo>
                      <a:pt x="46" y="0"/>
                    </a:lnTo>
                    <a:lnTo>
                      <a:pt x="42" y="0"/>
                    </a:lnTo>
                    <a:lnTo>
                      <a:pt x="36" y="0"/>
                    </a:lnTo>
                    <a:lnTo>
                      <a:pt x="32" y="0"/>
                    </a:lnTo>
                    <a:lnTo>
                      <a:pt x="28" y="0"/>
                    </a:lnTo>
                    <a:lnTo>
                      <a:pt x="24" y="0"/>
                    </a:lnTo>
                    <a:lnTo>
                      <a:pt x="20" y="0"/>
                    </a:lnTo>
                    <a:lnTo>
                      <a:pt x="18" y="4"/>
                    </a:lnTo>
                    <a:lnTo>
                      <a:pt x="16" y="8"/>
                    </a:lnTo>
                    <a:lnTo>
                      <a:pt x="14" y="12"/>
                    </a:lnTo>
                    <a:lnTo>
                      <a:pt x="10" y="12"/>
                    </a:lnTo>
                    <a:lnTo>
                      <a:pt x="10" y="16"/>
                    </a:lnTo>
                    <a:lnTo>
                      <a:pt x="10" y="20"/>
                    </a:lnTo>
                    <a:lnTo>
                      <a:pt x="8" y="26"/>
                    </a:lnTo>
                    <a:lnTo>
                      <a:pt x="4" y="26"/>
                    </a:lnTo>
                    <a:lnTo>
                      <a:pt x="0" y="30"/>
                    </a:lnTo>
                    <a:lnTo>
                      <a:pt x="2" y="36"/>
                    </a:lnTo>
                    <a:lnTo>
                      <a:pt x="2" y="40"/>
                    </a:lnTo>
                    <a:lnTo>
                      <a:pt x="4" y="44"/>
                    </a:lnTo>
                    <a:lnTo>
                      <a:pt x="8" y="46"/>
                    </a:lnTo>
                    <a:lnTo>
                      <a:pt x="12" y="46"/>
                    </a:lnTo>
                    <a:lnTo>
                      <a:pt x="12" y="50"/>
                    </a:lnTo>
                    <a:lnTo>
                      <a:pt x="12" y="54"/>
                    </a:lnTo>
                    <a:lnTo>
                      <a:pt x="12" y="58"/>
                    </a:lnTo>
                    <a:lnTo>
                      <a:pt x="16" y="60"/>
                    </a:lnTo>
                    <a:lnTo>
                      <a:pt x="16" y="64"/>
                    </a:lnTo>
                    <a:lnTo>
                      <a:pt x="16" y="68"/>
                    </a:lnTo>
                    <a:lnTo>
                      <a:pt x="20" y="70"/>
                    </a:lnTo>
                    <a:lnTo>
                      <a:pt x="24" y="72"/>
                    </a:lnTo>
                    <a:lnTo>
                      <a:pt x="28" y="76"/>
                    </a:lnTo>
                    <a:lnTo>
                      <a:pt x="32" y="78"/>
                    </a:lnTo>
                    <a:lnTo>
                      <a:pt x="36" y="78"/>
                    </a:lnTo>
                    <a:lnTo>
                      <a:pt x="38" y="74"/>
                    </a:lnTo>
                    <a:lnTo>
                      <a:pt x="40" y="70"/>
                    </a:lnTo>
                    <a:lnTo>
                      <a:pt x="42" y="66"/>
                    </a:lnTo>
                    <a:lnTo>
                      <a:pt x="46" y="66"/>
                    </a:lnTo>
                    <a:lnTo>
                      <a:pt x="48" y="62"/>
                    </a:lnTo>
                  </a:path>
                </a:pathLst>
              </a:custGeom>
              <a:solidFill>
                <a:schemeClr val="hlink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8" name="Google Shape;58;p3"/>
              <p:cNvSpPr/>
              <p:nvPr/>
            </p:nvSpPr>
            <p:spPr>
              <a:xfrm>
                <a:off x="7686675" y="6270625"/>
                <a:ext cx="61912" cy="71437"/>
              </a:xfrm>
              <a:custGeom>
                <a:rect b="b" l="l" r="r" t="t"/>
                <a:pathLst>
                  <a:path extrusionOk="0" h="44" w="38">
                    <a:moveTo>
                      <a:pt x="18" y="44"/>
                    </a:moveTo>
                    <a:lnTo>
                      <a:pt x="18" y="40"/>
                    </a:lnTo>
                    <a:lnTo>
                      <a:pt x="20" y="36"/>
                    </a:lnTo>
                    <a:lnTo>
                      <a:pt x="24" y="36"/>
                    </a:lnTo>
                    <a:lnTo>
                      <a:pt x="26" y="32"/>
                    </a:lnTo>
                    <a:lnTo>
                      <a:pt x="30" y="30"/>
                    </a:lnTo>
                    <a:lnTo>
                      <a:pt x="34" y="28"/>
                    </a:lnTo>
                    <a:lnTo>
                      <a:pt x="38" y="24"/>
                    </a:lnTo>
                    <a:lnTo>
                      <a:pt x="38" y="20"/>
                    </a:lnTo>
                    <a:lnTo>
                      <a:pt x="38" y="16"/>
                    </a:lnTo>
                    <a:lnTo>
                      <a:pt x="36" y="12"/>
                    </a:lnTo>
                    <a:lnTo>
                      <a:pt x="34" y="8"/>
                    </a:lnTo>
                    <a:lnTo>
                      <a:pt x="30" y="6"/>
                    </a:lnTo>
                    <a:lnTo>
                      <a:pt x="26" y="4"/>
                    </a:lnTo>
                    <a:lnTo>
                      <a:pt x="24" y="0"/>
                    </a:lnTo>
                    <a:lnTo>
                      <a:pt x="20" y="0"/>
                    </a:lnTo>
                    <a:lnTo>
                      <a:pt x="16" y="0"/>
                    </a:lnTo>
                    <a:lnTo>
                      <a:pt x="12" y="0"/>
                    </a:lnTo>
                    <a:lnTo>
                      <a:pt x="8" y="0"/>
                    </a:lnTo>
                    <a:lnTo>
                      <a:pt x="4" y="0"/>
                    </a:lnTo>
                    <a:lnTo>
                      <a:pt x="4" y="4"/>
                    </a:lnTo>
                    <a:lnTo>
                      <a:pt x="2" y="8"/>
                    </a:lnTo>
                    <a:lnTo>
                      <a:pt x="2" y="12"/>
                    </a:lnTo>
                    <a:lnTo>
                      <a:pt x="2" y="18"/>
                    </a:lnTo>
                    <a:lnTo>
                      <a:pt x="0" y="22"/>
                    </a:lnTo>
                    <a:lnTo>
                      <a:pt x="0" y="26"/>
                    </a:lnTo>
                    <a:lnTo>
                      <a:pt x="0" y="30"/>
                    </a:lnTo>
                    <a:lnTo>
                      <a:pt x="0" y="34"/>
                    </a:lnTo>
                    <a:lnTo>
                      <a:pt x="6" y="38"/>
                    </a:lnTo>
                    <a:lnTo>
                      <a:pt x="10" y="36"/>
                    </a:lnTo>
                    <a:lnTo>
                      <a:pt x="10" y="40"/>
                    </a:lnTo>
                    <a:lnTo>
                      <a:pt x="14" y="42"/>
                    </a:lnTo>
                    <a:lnTo>
                      <a:pt x="18" y="44"/>
                    </a:lnTo>
                    <a:lnTo>
                      <a:pt x="18" y="44"/>
                    </a:lnTo>
                  </a:path>
                </a:pathLst>
              </a:custGeom>
              <a:solidFill>
                <a:schemeClr val="hlink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9" name="Google Shape;59;p3"/>
              <p:cNvSpPr/>
              <p:nvPr/>
            </p:nvSpPr>
            <p:spPr>
              <a:xfrm>
                <a:off x="7699375" y="6534150"/>
                <a:ext cx="96837" cy="87312"/>
              </a:xfrm>
              <a:custGeom>
                <a:rect b="b" l="l" r="r" t="t"/>
                <a:pathLst>
                  <a:path extrusionOk="0" h="54" w="60">
                    <a:moveTo>
                      <a:pt x="60" y="4"/>
                    </a:moveTo>
                    <a:lnTo>
                      <a:pt x="60" y="8"/>
                    </a:lnTo>
                    <a:lnTo>
                      <a:pt x="60" y="12"/>
                    </a:lnTo>
                    <a:lnTo>
                      <a:pt x="58" y="16"/>
                    </a:lnTo>
                    <a:lnTo>
                      <a:pt x="56" y="20"/>
                    </a:lnTo>
                    <a:lnTo>
                      <a:pt x="52" y="22"/>
                    </a:lnTo>
                    <a:lnTo>
                      <a:pt x="52" y="26"/>
                    </a:lnTo>
                    <a:lnTo>
                      <a:pt x="52" y="30"/>
                    </a:lnTo>
                    <a:lnTo>
                      <a:pt x="52" y="34"/>
                    </a:lnTo>
                    <a:lnTo>
                      <a:pt x="52" y="38"/>
                    </a:lnTo>
                    <a:lnTo>
                      <a:pt x="48" y="38"/>
                    </a:lnTo>
                    <a:lnTo>
                      <a:pt x="44" y="38"/>
                    </a:lnTo>
                    <a:lnTo>
                      <a:pt x="42" y="42"/>
                    </a:lnTo>
                    <a:lnTo>
                      <a:pt x="42" y="46"/>
                    </a:lnTo>
                    <a:lnTo>
                      <a:pt x="36" y="46"/>
                    </a:lnTo>
                    <a:lnTo>
                      <a:pt x="32" y="46"/>
                    </a:lnTo>
                    <a:lnTo>
                      <a:pt x="30" y="50"/>
                    </a:lnTo>
                    <a:lnTo>
                      <a:pt x="28" y="54"/>
                    </a:lnTo>
                    <a:lnTo>
                      <a:pt x="24" y="54"/>
                    </a:lnTo>
                    <a:lnTo>
                      <a:pt x="20" y="54"/>
                    </a:lnTo>
                    <a:lnTo>
                      <a:pt x="14" y="52"/>
                    </a:lnTo>
                    <a:lnTo>
                      <a:pt x="10" y="50"/>
                    </a:lnTo>
                    <a:lnTo>
                      <a:pt x="8" y="46"/>
                    </a:lnTo>
                    <a:lnTo>
                      <a:pt x="4" y="44"/>
                    </a:lnTo>
                    <a:lnTo>
                      <a:pt x="2" y="40"/>
                    </a:lnTo>
                    <a:lnTo>
                      <a:pt x="2" y="36"/>
                    </a:lnTo>
                    <a:lnTo>
                      <a:pt x="0" y="32"/>
                    </a:lnTo>
                    <a:lnTo>
                      <a:pt x="0" y="28"/>
                    </a:lnTo>
                    <a:lnTo>
                      <a:pt x="0" y="24"/>
                    </a:lnTo>
                    <a:lnTo>
                      <a:pt x="0" y="20"/>
                    </a:lnTo>
                    <a:lnTo>
                      <a:pt x="0" y="16"/>
                    </a:lnTo>
                    <a:lnTo>
                      <a:pt x="4" y="16"/>
                    </a:lnTo>
                    <a:lnTo>
                      <a:pt x="4" y="12"/>
                    </a:lnTo>
                    <a:lnTo>
                      <a:pt x="8" y="12"/>
                    </a:lnTo>
                    <a:lnTo>
                      <a:pt x="10" y="8"/>
                    </a:lnTo>
                    <a:lnTo>
                      <a:pt x="14" y="6"/>
                    </a:lnTo>
                    <a:lnTo>
                      <a:pt x="18" y="4"/>
                    </a:lnTo>
                    <a:lnTo>
                      <a:pt x="22" y="4"/>
                    </a:lnTo>
                    <a:lnTo>
                      <a:pt x="26" y="2"/>
                    </a:lnTo>
                    <a:lnTo>
                      <a:pt x="30" y="2"/>
                    </a:lnTo>
                    <a:lnTo>
                      <a:pt x="34" y="2"/>
                    </a:lnTo>
                    <a:lnTo>
                      <a:pt x="38" y="2"/>
                    </a:lnTo>
                    <a:lnTo>
                      <a:pt x="42" y="2"/>
                    </a:lnTo>
                    <a:lnTo>
                      <a:pt x="48" y="0"/>
                    </a:lnTo>
                    <a:lnTo>
                      <a:pt x="52" y="0"/>
                    </a:lnTo>
                    <a:lnTo>
                      <a:pt x="56" y="0"/>
                    </a:lnTo>
                    <a:lnTo>
                      <a:pt x="60" y="2"/>
                    </a:lnTo>
                    <a:lnTo>
                      <a:pt x="60" y="4"/>
                    </a:lnTo>
                  </a:path>
                </a:pathLst>
              </a:custGeom>
              <a:solidFill>
                <a:schemeClr val="hlink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0" name="Google Shape;60;p3"/>
              <p:cNvSpPr/>
              <p:nvPr/>
            </p:nvSpPr>
            <p:spPr>
              <a:xfrm>
                <a:off x="8547100" y="5524500"/>
                <a:ext cx="20637" cy="23812"/>
              </a:xfrm>
              <a:custGeom>
                <a:rect b="b" l="l" r="r" t="t"/>
                <a:pathLst>
                  <a:path extrusionOk="0" h="14" w="12">
                    <a:moveTo>
                      <a:pt x="4" y="12"/>
                    </a:moveTo>
                    <a:lnTo>
                      <a:pt x="8" y="12"/>
                    </a:lnTo>
                    <a:lnTo>
                      <a:pt x="12" y="12"/>
                    </a:lnTo>
                    <a:lnTo>
                      <a:pt x="12" y="8"/>
                    </a:lnTo>
                    <a:lnTo>
                      <a:pt x="12" y="4"/>
                    </a:lnTo>
                    <a:lnTo>
                      <a:pt x="6" y="0"/>
                    </a:lnTo>
                    <a:lnTo>
                      <a:pt x="4" y="4"/>
                    </a:lnTo>
                    <a:lnTo>
                      <a:pt x="0" y="6"/>
                    </a:lnTo>
                    <a:lnTo>
                      <a:pt x="0" y="10"/>
                    </a:lnTo>
                    <a:lnTo>
                      <a:pt x="2" y="14"/>
                    </a:lnTo>
                    <a:lnTo>
                      <a:pt x="6" y="14"/>
                    </a:lnTo>
                    <a:lnTo>
                      <a:pt x="4" y="12"/>
                    </a:lnTo>
                  </a:path>
                </a:pathLst>
              </a:custGeom>
              <a:solidFill>
                <a:schemeClr val="hlink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1" name="Google Shape;61;p3"/>
              <p:cNvSpPr/>
              <p:nvPr/>
            </p:nvSpPr>
            <p:spPr>
              <a:xfrm>
                <a:off x="8943975" y="6188075"/>
                <a:ext cx="42862" cy="26987"/>
              </a:xfrm>
              <a:custGeom>
                <a:rect b="b" l="l" r="r" t="t"/>
                <a:pathLst>
                  <a:path extrusionOk="0" h="16" w="26">
                    <a:moveTo>
                      <a:pt x="18" y="10"/>
                    </a:moveTo>
                    <a:lnTo>
                      <a:pt x="16" y="14"/>
                    </a:lnTo>
                    <a:lnTo>
                      <a:pt x="12" y="16"/>
                    </a:lnTo>
                    <a:lnTo>
                      <a:pt x="8" y="16"/>
                    </a:lnTo>
                    <a:lnTo>
                      <a:pt x="4" y="16"/>
                    </a:lnTo>
                    <a:lnTo>
                      <a:pt x="0" y="16"/>
                    </a:lnTo>
                    <a:lnTo>
                      <a:pt x="0" y="12"/>
                    </a:lnTo>
                    <a:lnTo>
                      <a:pt x="0" y="8"/>
                    </a:lnTo>
                    <a:lnTo>
                      <a:pt x="0" y="4"/>
                    </a:lnTo>
                    <a:lnTo>
                      <a:pt x="2" y="0"/>
                    </a:lnTo>
                    <a:lnTo>
                      <a:pt x="6" y="0"/>
                    </a:lnTo>
                    <a:lnTo>
                      <a:pt x="10" y="0"/>
                    </a:lnTo>
                    <a:lnTo>
                      <a:pt x="14" y="0"/>
                    </a:lnTo>
                    <a:lnTo>
                      <a:pt x="18" y="2"/>
                    </a:lnTo>
                    <a:lnTo>
                      <a:pt x="22" y="2"/>
                    </a:lnTo>
                    <a:lnTo>
                      <a:pt x="26" y="2"/>
                    </a:lnTo>
                    <a:lnTo>
                      <a:pt x="26" y="6"/>
                    </a:lnTo>
                    <a:lnTo>
                      <a:pt x="22" y="8"/>
                    </a:lnTo>
                    <a:lnTo>
                      <a:pt x="18" y="10"/>
                    </a:lnTo>
                    <a:lnTo>
                      <a:pt x="16" y="14"/>
                    </a:lnTo>
                    <a:lnTo>
                      <a:pt x="18" y="10"/>
                    </a:lnTo>
                  </a:path>
                </a:pathLst>
              </a:custGeom>
              <a:solidFill>
                <a:schemeClr val="hlink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2" name="Google Shape;62;p3"/>
              <p:cNvSpPr/>
              <p:nvPr/>
            </p:nvSpPr>
            <p:spPr>
              <a:xfrm>
                <a:off x="8953500" y="6235700"/>
                <a:ext cx="49212" cy="33337"/>
              </a:xfrm>
              <a:custGeom>
                <a:rect b="b" l="l" r="r" t="t"/>
                <a:pathLst>
                  <a:path extrusionOk="0" h="20" w="30">
                    <a:moveTo>
                      <a:pt x="2" y="18"/>
                    </a:moveTo>
                    <a:lnTo>
                      <a:pt x="6" y="18"/>
                    </a:lnTo>
                    <a:lnTo>
                      <a:pt x="10" y="20"/>
                    </a:lnTo>
                    <a:lnTo>
                      <a:pt x="14" y="20"/>
                    </a:lnTo>
                    <a:lnTo>
                      <a:pt x="18" y="20"/>
                    </a:lnTo>
                    <a:lnTo>
                      <a:pt x="22" y="18"/>
                    </a:lnTo>
                    <a:lnTo>
                      <a:pt x="26" y="18"/>
                    </a:lnTo>
                    <a:lnTo>
                      <a:pt x="30" y="14"/>
                    </a:lnTo>
                    <a:lnTo>
                      <a:pt x="30" y="10"/>
                    </a:lnTo>
                    <a:lnTo>
                      <a:pt x="28" y="6"/>
                    </a:lnTo>
                    <a:lnTo>
                      <a:pt x="28" y="2"/>
                    </a:lnTo>
                    <a:lnTo>
                      <a:pt x="24" y="0"/>
                    </a:lnTo>
                    <a:lnTo>
                      <a:pt x="20" y="0"/>
                    </a:lnTo>
                    <a:lnTo>
                      <a:pt x="16" y="0"/>
                    </a:lnTo>
                    <a:lnTo>
                      <a:pt x="12" y="0"/>
                    </a:lnTo>
                    <a:lnTo>
                      <a:pt x="10" y="4"/>
                    </a:lnTo>
                    <a:lnTo>
                      <a:pt x="10" y="8"/>
                    </a:lnTo>
                    <a:lnTo>
                      <a:pt x="6" y="8"/>
                    </a:lnTo>
                    <a:lnTo>
                      <a:pt x="2" y="8"/>
                    </a:lnTo>
                    <a:lnTo>
                      <a:pt x="2" y="12"/>
                    </a:lnTo>
                    <a:lnTo>
                      <a:pt x="0" y="16"/>
                    </a:lnTo>
                    <a:lnTo>
                      <a:pt x="2" y="18"/>
                    </a:lnTo>
                  </a:path>
                </a:pathLst>
              </a:custGeom>
              <a:solidFill>
                <a:schemeClr val="hlink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3" name="Google Shape;63;p3"/>
              <p:cNvSpPr/>
              <p:nvPr/>
            </p:nvSpPr>
            <p:spPr>
              <a:xfrm>
                <a:off x="7502525" y="6502400"/>
                <a:ext cx="128587" cy="93662"/>
              </a:xfrm>
              <a:custGeom>
                <a:rect b="b" l="l" r="r" t="t"/>
                <a:pathLst>
                  <a:path extrusionOk="0" h="58" w="80">
                    <a:moveTo>
                      <a:pt x="80" y="0"/>
                    </a:moveTo>
                    <a:lnTo>
                      <a:pt x="80" y="4"/>
                    </a:lnTo>
                    <a:lnTo>
                      <a:pt x="80" y="8"/>
                    </a:lnTo>
                    <a:lnTo>
                      <a:pt x="80" y="12"/>
                    </a:lnTo>
                    <a:lnTo>
                      <a:pt x="78" y="16"/>
                    </a:lnTo>
                    <a:lnTo>
                      <a:pt x="74" y="18"/>
                    </a:lnTo>
                    <a:lnTo>
                      <a:pt x="70" y="20"/>
                    </a:lnTo>
                    <a:lnTo>
                      <a:pt x="68" y="24"/>
                    </a:lnTo>
                    <a:lnTo>
                      <a:pt x="64" y="26"/>
                    </a:lnTo>
                    <a:lnTo>
                      <a:pt x="62" y="30"/>
                    </a:lnTo>
                    <a:lnTo>
                      <a:pt x="58" y="32"/>
                    </a:lnTo>
                    <a:lnTo>
                      <a:pt x="56" y="36"/>
                    </a:lnTo>
                    <a:lnTo>
                      <a:pt x="52" y="38"/>
                    </a:lnTo>
                    <a:lnTo>
                      <a:pt x="50" y="42"/>
                    </a:lnTo>
                    <a:lnTo>
                      <a:pt x="46" y="44"/>
                    </a:lnTo>
                    <a:lnTo>
                      <a:pt x="42" y="50"/>
                    </a:lnTo>
                    <a:lnTo>
                      <a:pt x="42" y="54"/>
                    </a:lnTo>
                    <a:lnTo>
                      <a:pt x="38" y="56"/>
                    </a:lnTo>
                    <a:lnTo>
                      <a:pt x="34" y="58"/>
                    </a:lnTo>
                    <a:lnTo>
                      <a:pt x="30" y="58"/>
                    </a:lnTo>
                    <a:lnTo>
                      <a:pt x="24" y="58"/>
                    </a:lnTo>
                    <a:lnTo>
                      <a:pt x="20" y="58"/>
                    </a:lnTo>
                    <a:lnTo>
                      <a:pt x="16" y="58"/>
                    </a:lnTo>
                    <a:lnTo>
                      <a:pt x="12" y="58"/>
                    </a:lnTo>
                    <a:lnTo>
                      <a:pt x="8" y="58"/>
                    </a:lnTo>
                    <a:lnTo>
                      <a:pt x="6" y="54"/>
                    </a:lnTo>
                    <a:lnTo>
                      <a:pt x="2" y="52"/>
                    </a:lnTo>
                    <a:lnTo>
                      <a:pt x="0" y="48"/>
                    </a:lnTo>
                    <a:lnTo>
                      <a:pt x="0" y="44"/>
                    </a:lnTo>
                    <a:lnTo>
                      <a:pt x="0" y="40"/>
                    </a:lnTo>
                    <a:lnTo>
                      <a:pt x="0" y="36"/>
                    </a:lnTo>
                    <a:lnTo>
                      <a:pt x="0" y="32"/>
                    </a:lnTo>
                    <a:lnTo>
                      <a:pt x="2" y="28"/>
                    </a:lnTo>
                    <a:lnTo>
                      <a:pt x="2" y="24"/>
                    </a:lnTo>
                    <a:lnTo>
                      <a:pt x="2" y="20"/>
                    </a:lnTo>
                    <a:lnTo>
                      <a:pt x="2" y="16"/>
                    </a:lnTo>
                    <a:lnTo>
                      <a:pt x="4" y="12"/>
                    </a:lnTo>
                    <a:lnTo>
                      <a:pt x="8" y="12"/>
                    </a:lnTo>
                    <a:lnTo>
                      <a:pt x="12" y="12"/>
                    </a:lnTo>
                    <a:lnTo>
                      <a:pt x="14" y="8"/>
                    </a:lnTo>
                    <a:lnTo>
                      <a:pt x="18" y="8"/>
                    </a:lnTo>
                    <a:lnTo>
                      <a:pt x="22" y="6"/>
                    </a:lnTo>
                    <a:lnTo>
                      <a:pt x="26" y="4"/>
                    </a:lnTo>
                    <a:lnTo>
                      <a:pt x="30" y="0"/>
                    </a:lnTo>
                    <a:lnTo>
                      <a:pt x="34" y="0"/>
                    </a:lnTo>
                    <a:lnTo>
                      <a:pt x="38" y="0"/>
                    </a:lnTo>
                    <a:lnTo>
                      <a:pt x="42" y="0"/>
                    </a:lnTo>
                    <a:lnTo>
                      <a:pt x="46" y="0"/>
                    </a:lnTo>
                    <a:lnTo>
                      <a:pt x="50" y="0"/>
                    </a:lnTo>
                    <a:lnTo>
                      <a:pt x="54" y="0"/>
                    </a:lnTo>
                    <a:lnTo>
                      <a:pt x="58" y="0"/>
                    </a:lnTo>
                    <a:lnTo>
                      <a:pt x="62" y="0"/>
                    </a:lnTo>
                    <a:lnTo>
                      <a:pt x="66" y="0"/>
                    </a:lnTo>
                    <a:lnTo>
                      <a:pt x="70" y="0"/>
                    </a:lnTo>
                    <a:lnTo>
                      <a:pt x="74" y="0"/>
                    </a:lnTo>
                    <a:lnTo>
                      <a:pt x="78" y="0"/>
                    </a:lnTo>
                    <a:lnTo>
                      <a:pt x="80" y="0"/>
                    </a:lnTo>
                  </a:path>
                </a:pathLst>
              </a:custGeom>
              <a:solidFill>
                <a:schemeClr val="hlink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4" name="Google Shape;64;p3"/>
              <p:cNvSpPr/>
              <p:nvPr/>
            </p:nvSpPr>
            <p:spPr>
              <a:xfrm>
                <a:off x="7512050" y="6626225"/>
                <a:ext cx="169862" cy="157162"/>
              </a:xfrm>
              <a:custGeom>
                <a:rect b="b" l="l" r="r" t="t"/>
                <a:pathLst>
                  <a:path extrusionOk="0" h="98" w="106">
                    <a:moveTo>
                      <a:pt x="102" y="2"/>
                    </a:moveTo>
                    <a:lnTo>
                      <a:pt x="106" y="8"/>
                    </a:lnTo>
                    <a:lnTo>
                      <a:pt x="106" y="12"/>
                    </a:lnTo>
                    <a:lnTo>
                      <a:pt x="106" y="16"/>
                    </a:lnTo>
                    <a:lnTo>
                      <a:pt x="106" y="20"/>
                    </a:lnTo>
                    <a:lnTo>
                      <a:pt x="106" y="24"/>
                    </a:lnTo>
                    <a:lnTo>
                      <a:pt x="104" y="28"/>
                    </a:lnTo>
                    <a:lnTo>
                      <a:pt x="104" y="32"/>
                    </a:lnTo>
                    <a:lnTo>
                      <a:pt x="102" y="36"/>
                    </a:lnTo>
                    <a:lnTo>
                      <a:pt x="100" y="40"/>
                    </a:lnTo>
                    <a:lnTo>
                      <a:pt x="96" y="40"/>
                    </a:lnTo>
                    <a:lnTo>
                      <a:pt x="92" y="42"/>
                    </a:lnTo>
                    <a:lnTo>
                      <a:pt x="90" y="46"/>
                    </a:lnTo>
                    <a:lnTo>
                      <a:pt x="90" y="50"/>
                    </a:lnTo>
                    <a:lnTo>
                      <a:pt x="88" y="54"/>
                    </a:lnTo>
                    <a:lnTo>
                      <a:pt x="88" y="58"/>
                    </a:lnTo>
                    <a:lnTo>
                      <a:pt x="86" y="62"/>
                    </a:lnTo>
                    <a:lnTo>
                      <a:pt x="84" y="66"/>
                    </a:lnTo>
                    <a:lnTo>
                      <a:pt x="82" y="70"/>
                    </a:lnTo>
                    <a:lnTo>
                      <a:pt x="80" y="74"/>
                    </a:lnTo>
                    <a:lnTo>
                      <a:pt x="78" y="78"/>
                    </a:lnTo>
                    <a:lnTo>
                      <a:pt x="74" y="82"/>
                    </a:lnTo>
                    <a:lnTo>
                      <a:pt x="68" y="86"/>
                    </a:lnTo>
                    <a:lnTo>
                      <a:pt x="64" y="90"/>
                    </a:lnTo>
                    <a:lnTo>
                      <a:pt x="62" y="94"/>
                    </a:lnTo>
                    <a:lnTo>
                      <a:pt x="58" y="96"/>
                    </a:lnTo>
                    <a:lnTo>
                      <a:pt x="54" y="98"/>
                    </a:lnTo>
                    <a:lnTo>
                      <a:pt x="50" y="98"/>
                    </a:lnTo>
                    <a:lnTo>
                      <a:pt x="46" y="98"/>
                    </a:lnTo>
                    <a:lnTo>
                      <a:pt x="42" y="98"/>
                    </a:lnTo>
                    <a:lnTo>
                      <a:pt x="38" y="98"/>
                    </a:lnTo>
                    <a:lnTo>
                      <a:pt x="34" y="98"/>
                    </a:lnTo>
                    <a:lnTo>
                      <a:pt x="30" y="98"/>
                    </a:lnTo>
                    <a:lnTo>
                      <a:pt x="26" y="96"/>
                    </a:lnTo>
                    <a:lnTo>
                      <a:pt x="22" y="94"/>
                    </a:lnTo>
                    <a:lnTo>
                      <a:pt x="18" y="92"/>
                    </a:lnTo>
                    <a:lnTo>
                      <a:pt x="14" y="88"/>
                    </a:lnTo>
                    <a:lnTo>
                      <a:pt x="12" y="84"/>
                    </a:lnTo>
                    <a:lnTo>
                      <a:pt x="8" y="80"/>
                    </a:lnTo>
                    <a:lnTo>
                      <a:pt x="6" y="76"/>
                    </a:lnTo>
                    <a:lnTo>
                      <a:pt x="2" y="72"/>
                    </a:lnTo>
                    <a:lnTo>
                      <a:pt x="2" y="68"/>
                    </a:lnTo>
                    <a:lnTo>
                      <a:pt x="2" y="64"/>
                    </a:lnTo>
                    <a:lnTo>
                      <a:pt x="2" y="60"/>
                    </a:lnTo>
                    <a:lnTo>
                      <a:pt x="0" y="56"/>
                    </a:lnTo>
                    <a:lnTo>
                      <a:pt x="0" y="52"/>
                    </a:lnTo>
                    <a:lnTo>
                      <a:pt x="2" y="48"/>
                    </a:lnTo>
                    <a:lnTo>
                      <a:pt x="2" y="44"/>
                    </a:lnTo>
                    <a:lnTo>
                      <a:pt x="4" y="40"/>
                    </a:lnTo>
                    <a:lnTo>
                      <a:pt x="8" y="38"/>
                    </a:lnTo>
                    <a:lnTo>
                      <a:pt x="12" y="36"/>
                    </a:lnTo>
                    <a:lnTo>
                      <a:pt x="16" y="34"/>
                    </a:lnTo>
                    <a:lnTo>
                      <a:pt x="20" y="30"/>
                    </a:lnTo>
                    <a:lnTo>
                      <a:pt x="24" y="28"/>
                    </a:lnTo>
                    <a:lnTo>
                      <a:pt x="28" y="24"/>
                    </a:lnTo>
                    <a:lnTo>
                      <a:pt x="32" y="24"/>
                    </a:lnTo>
                    <a:lnTo>
                      <a:pt x="36" y="22"/>
                    </a:lnTo>
                    <a:lnTo>
                      <a:pt x="38" y="18"/>
                    </a:lnTo>
                    <a:lnTo>
                      <a:pt x="42" y="18"/>
                    </a:lnTo>
                    <a:lnTo>
                      <a:pt x="46" y="18"/>
                    </a:lnTo>
                    <a:lnTo>
                      <a:pt x="48" y="14"/>
                    </a:lnTo>
                    <a:lnTo>
                      <a:pt x="50" y="10"/>
                    </a:lnTo>
                    <a:lnTo>
                      <a:pt x="54" y="10"/>
                    </a:lnTo>
                    <a:lnTo>
                      <a:pt x="58" y="10"/>
                    </a:lnTo>
                    <a:lnTo>
                      <a:pt x="62" y="10"/>
                    </a:lnTo>
                    <a:lnTo>
                      <a:pt x="66" y="10"/>
                    </a:lnTo>
                    <a:lnTo>
                      <a:pt x="70" y="10"/>
                    </a:lnTo>
                    <a:lnTo>
                      <a:pt x="72" y="6"/>
                    </a:lnTo>
                    <a:lnTo>
                      <a:pt x="76" y="2"/>
                    </a:lnTo>
                    <a:lnTo>
                      <a:pt x="80" y="2"/>
                    </a:lnTo>
                    <a:lnTo>
                      <a:pt x="84" y="2"/>
                    </a:lnTo>
                    <a:lnTo>
                      <a:pt x="88" y="2"/>
                    </a:lnTo>
                    <a:lnTo>
                      <a:pt x="92" y="0"/>
                    </a:lnTo>
                    <a:lnTo>
                      <a:pt x="96" y="0"/>
                    </a:lnTo>
                    <a:lnTo>
                      <a:pt x="100" y="0"/>
                    </a:lnTo>
                    <a:lnTo>
                      <a:pt x="102" y="2"/>
                    </a:lnTo>
                  </a:path>
                </a:pathLst>
              </a:custGeom>
              <a:solidFill>
                <a:schemeClr val="hlink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5" name="Google Shape;65;p3"/>
              <p:cNvSpPr/>
              <p:nvPr/>
            </p:nvSpPr>
            <p:spPr>
              <a:xfrm>
                <a:off x="8632825" y="6438900"/>
                <a:ext cx="49212" cy="42862"/>
              </a:xfrm>
              <a:custGeom>
                <a:rect b="b" l="l" r="r" t="t"/>
                <a:pathLst>
                  <a:path extrusionOk="0" h="26" w="30">
                    <a:moveTo>
                      <a:pt x="4" y="0"/>
                    </a:moveTo>
                    <a:lnTo>
                      <a:pt x="8" y="0"/>
                    </a:lnTo>
                    <a:lnTo>
                      <a:pt x="12" y="0"/>
                    </a:lnTo>
                    <a:lnTo>
                      <a:pt x="16" y="0"/>
                    </a:lnTo>
                    <a:lnTo>
                      <a:pt x="20" y="0"/>
                    </a:lnTo>
                    <a:lnTo>
                      <a:pt x="24" y="0"/>
                    </a:lnTo>
                    <a:lnTo>
                      <a:pt x="28" y="2"/>
                    </a:lnTo>
                    <a:lnTo>
                      <a:pt x="30" y="6"/>
                    </a:lnTo>
                    <a:lnTo>
                      <a:pt x="30" y="10"/>
                    </a:lnTo>
                    <a:lnTo>
                      <a:pt x="30" y="14"/>
                    </a:lnTo>
                    <a:lnTo>
                      <a:pt x="30" y="18"/>
                    </a:lnTo>
                    <a:lnTo>
                      <a:pt x="28" y="22"/>
                    </a:lnTo>
                    <a:lnTo>
                      <a:pt x="24" y="26"/>
                    </a:lnTo>
                    <a:lnTo>
                      <a:pt x="20" y="26"/>
                    </a:lnTo>
                    <a:lnTo>
                      <a:pt x="16" y="26"/>
                    </a:lnTo>
                    <a:lnTo>
                      <a:pt x="12" y="24"/>
                    </a:lnTo>
                    <a:lnTo>
                      <a:pt x="12" y="20"/>
                    </a:lnTo>
                    <a:lnTo>
                      <a:pt x="10" y="16"/>
                    </a:lnTo>
                    <a:lnTo>
                      <a:pt x="6" y="14"/>
                    </a:lnTo>
                    <a:lnTo>
                      <a:pt x="4" y="10"/>
                    </a:lnTo>
                    <a:lnTo>
                      <a:pt x="0" y="8"/>
                    </a:lnTo>
                    <a:lnTo>
                      <a:pt x="0" y="4"/>
                    </a:lnTo>
                    <a:lnTo>
                      <a:pt x="2" y="0"/>
                    </a:lnTo>
                    <a:lnTo>
                      <a:pt x="4" y="0"/>
                    </a:lnTo>
                  </a:path>
                </a:pathLst>
              </a:custGeom>
              <a:solidFill>
                <a:schemeClr val="hlink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6" name="Google Shape;66;p3"/>
              <p:cNvSpPr/>
              <p:nvPr/>
            </p:nvSpPr>
            <p:spPr>
              <a:xfrm>
                <a:off x="8766175" y="6489700"/>
                <a:ext cx="39687" cy="30162"/>
              </a:xfrm>
              <a:custGeom>
                <a:rect b="b" l="l" r="r" t="t"/>
                <a:pathLst>
                  <a:path extrusionOk="0" h="18" w="24">
                    <a:moveTo>
                      <a:pt x="2" y="0"/>
                    </a:moveTo>
                    <a:lnTo>
                      <a:pt x="6" y="0"/>
                    </a:lnTo>
                    <a:lnTo>
                      <a:pt x="10" y="0"/>
                    </a:lnTo>
                    <a:lnTo>
                      <a:pt x="16" y="2"/>
                    </a:lnTo>
                    <a:lnTo>
                      <a:pt x="18" y="6"/>
                    </a:lnTo>
                    <a:lnTo>
                      <a:pt x="22" y="8"/>
                    </a:lnTo>
                    <a:lnTo>
                      <a:pt x="24" y="12"/>
                    </a:lnTo>
                    <a:lnTo>
                      <a:pt x="24" y="16"/>
                    </a:lnTo>
                    <a:lnTo>
                      <a:pt x="18" y="18"/>
                    </a:lnTo>
                    <a:lnTo>
                      <a:pt x="14" y="18"/>
                    </a:lnTo>
                    <a:lnTo>
                      <a:pt x="10" y="18"/>
                    </a:lnTo>
                    <a:lnTo>
                      <a:pt x="6" y="18"/>
                    </a:lnTo>
                    <a:lnTo>
                      <a:pt x="2" y="18"/>
                    </a:lnTo>
                    <a:lnTo>
                      <a:pt x="0" y="14"/>
                    </a:lnTo>
                    <a:lnTo>
                      <a:pt x="0" y="10"/>
                    </a:lnTo>
                    <a:lnTo>
                      <a:pt x="0" y="6"/>
                    </a:lnTo>
                    <a:lnTo>
                      <a:pt x="0" y="2"/>
                    </a:lnTo>
                    <a:lnTo>
                      <a:pt x="2" y="0"/>
                    </a:lnTo>
                  </a:path>
                </a:pathLst>
              </a:custGeom>
              <a:solidFill>
                <a:schemeClr val="hlink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7" name="Google Shape;67;p3"/>
              <p:cNvSpPr/>
              <p:nvPr/>
            </p:nvSpPr>
            <p:spPr>
              <a:xfrm>
                <a:off x="9080500" y="6645275"/>
                <a:ext cx="42862" cy="39687"/>
              </a:xfrm>
              <a:custGeom>
                <a:rect b="b" l="l" r="r" t="t"/>
                <a:pathLst>
                  <a:path extrusionOk="0" h="24" w="26">
                    <a:moveTo>
                      <a:pt x="10" y="24"/>
                    </a:moveTo>
                    <a:lnTo>
                      <a:pt x="14" y="24"/>
                    </a:lnTo>
                    <a:lnTo>
                      <a:pt x="18" y="24"/>
                    </a:lnTo>
                    <a:lnTo>
                      <a:pt x="22" y="24"/>
                    </a:lnTo>
                    <a:lnTo>
                      <a:pt x="26" y="22"/>
                    </a:lnTo>
                    <a:lnTo>
                      <a:pt x="26" y="18"/>
                    </a:lnTo>
                    <a:lnTo>
                      <a:pt x="26" y="14"/>
                    </a:lnTo>
                    <a:lnTo>
                      <a:pt x="26" y="10"/>
                    </a:lnTo>
                    <a:lnTo>
                      <a:pt x="26" y="6"/>
                    </a:lnTo>
                    <a:lnTo>
                      <a:pt x="24" y="2"/>
                    </a:lnTo>
                    <a:lnTo>
                      <a:pt x="20" y="0"/>
                    </a:lnTo>
                    <a:lnTo>
                      <a:pt x="16" y="0"/>
                    </a:lnTo>
                    <a:lnTo>
                      <a:pt x="12" y="0"/>
                    </a:lnTo>
                    <a:lnTo>
                      <a:pt x="12" y="4"/>
                    </a:lnTo>
                    <a:lnTo>
                      <a:pt x="8" y="6"/>
                    </a:lnTo>
                    <a:lnTo>
                      <a:pt x="4" y="8"/>
                    </a:lnTo>
                    <a:lnTo>
                      <a:pt x="0" y="8"/>
                    </a:lnTo>
                    <a:lnTo>
                      <a:pt x="0" y="12"/>
                    </a:lnTo>
                    <a:lnTo>
                      <a:pt x="0" y="16"/>
                    </a:lnTo>
                    <a:lnTo>
                      <a:pt x="4" y="16"/>
                    </a:lnTo>
                    <a:lnTo>
                      <a:pt x="8" y="16"/>
                    </a:lnTo>
                    <a:lnTo>
                      <a:pt x="8" y="20"/>
                    </a:lnTo>
                    <a:lnTo>
                      <a:pt x="8" y="24"/>
                    </a:lnTo>
                    <a:lnTo>
                      <a:pt x="10" y="24"/>
                    </a:lnTo>
                  </a:path>
                </a:pathLst>
              </a:custGeom>
              <a:solidFill>
                <a:schemeClr val="hlink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8" name="Google Shape;68;p3"/>
              <p:cNvSpPr/>
              <p:nvPr/>
            </p:nvSpPr>
            <p:spPr>
              <a:xfrm>
                <a:off x="8893175" y="6578600"/>
                <a:ext cx="131762" cy="80962"/>
              </a:xfrm>
              <a:custGeom>
                <a:rect b="b" l="l" r="r" t="t"/>
                <a:pathLst>
                  <a:path extrusionOk="0" h="50" w="82">
                    <a:moveTo>
                      <a:pt x="0" y="0"/>
                    </a:moveTo>
                    <a:lnTo>
                      <a:pt x="4" y="0"/>
                    </a:lnTo>
                    <a:lnTo>
                      <a:pt x="12" y="0"/>
                    </a:lnTo>
                    <a:lnTo>
                      <a:pt x="16" y="0"/>
                    </a:lnTo>
                    <a:lnTo>
                      <a:pt x="20" y="0"/>
                    </a:lnTo>
                    <a:lnTo>
                      <a:pt x="24" y="0"/>
                    </a:lnTo>
                    <a:lnTo>
                      <a:pt x="28" y="0"/>
                    </a:lnTo>
                    <a:lnTo>
                      <a:pt x="32" y="0"/>
                    </a:lnTo>
                    <a:lnTo>
                      <a:pt x="36" y="0"/>
                    </a:lnTo>
                    <a:lnTo>
                      <a:pt x="40" y="0"/>
                    </a:lnTo>
                    <a:lnTo>
                      <a:pt x="44" y="0"/>
                    </a:lnTo>
                    <a:lnTo>
                      <a:pt x="48" y="0"/>
                    </a:lnTo>
                    <a:lnTo>
                      <a:pt x="50" y="4"/>
                    </a:lnTo>
                    <a:lnTo>
                      <a:pt x="54" y="6"/>
                    </a:lnTo>
                    <a:lnTo>
                      <a:pt x="58" y="8"/>
                    </a:lnTo>
                    <a:lnTo>
                      <a:pt x="62" y="10"/>
                    </a:lnTo>
                    <a:lnTo>
                      <a:pt x="66" y="14"/>
                    </a:lnTo>
                    <a:lnTo>
                      <a:pt x="72" y="16"/>
                    </a:lnTo>
                    <a:lnTo>
                      <a:pt x="76" y="16"/>
                    </a:lnTo>
                    <a:lnTo>
                      <a:pt x="80" y="16"/>
                    </a:lnTo>
                    <a:lnTo>
                      <a:pt x="82" y="22"/>
                    </a:lnTo>
                    <a:lnTo>
                      <a:pt x="82" y="26"/>
                    </a:lnTo>
                    <a:lnTo>
                      <a:pt x="80" y="30"/>
                    </a:lnTo>
                    <a:lnTo>
                      <a:pt x="80" y="34"/>
                    </a:lnTo>
                    <a:lnTo>
                      <a:pt x="80" y="38"/>
                    </a:lnTo>
                    <a:lnTo>
                      <a:pt x="80" y="42"/>
                    </a:lnTo>
                    <a:lnTo>
                      <a:pt x="80" y="48"/>
                    </a:lnTo>
                    <a:lnTo>
                      <a:pt x="68" y="50"/>
                    </a:lnTo>
                    <a:lnTo>
                      <a:pt x="64" y="50"/>
                    </a:lnTo>
                    <a:lnTo>
                      <a:pt x="60" y="48"/>
                    </a:lnTo>
                    <a:lnTo>
                      <a:pt x="56" y="46"/>
                    </a:lnTo>
                    <a:lnTo>
                      <a:pt x="52" y="44"/>
                    </a:lnTo>
                    <a:lnTo>
                      <a:pt x="48" y="42"/>
                    </a:lnTo>
                    <a:lnTo>
                      <a:pt x="44" y="42"/>
                    </a:lnTo>
                    <a:lnTo>
                      <a:pt x="40" y="40"/>
                    </a:lnTo>
                    <a:lnTo>
                      <a:pt x="36" y="36"/>
                    </a:lnTo>
                    <a:lnTo>
                      <a:pt x="32" y="32"/>
                    </a:lnTo>
                    <a:lnTo>
                      <a:pt x="30" y="28"/>
                    </a:lnTo>
                    <a:lnTo>
                      <a:pt x="26" y="26"/>
                    </a:lnTo>
                    <a:lnTo>
                      <a:pt x="20" y="24"/>
                    </a:lnTo>
                    <a:lnTo>
                      <a:pt x="16" y="22"/>
                    </a:lnTo>
                    <a:lnTo>
                      <a:pt x="12" y="20"/>
                    </a:lnTo>
                    <a:lnTo>
                      <a:pt x="10" y="16"/>
                    </a:lnTo>
                    <a:lnTo>
                      <a:pt x="6" y="14"/>
                    </a:lnTo>
                    <a:lnTo>
                      <a:pt x="2" y="12"/>
                    </a:lnTo>
                    <a:lnTo>
                      <a:pt x="2" y="8"/>
                    </a:lnTo>
                    <a:lnTo>
                      <a:pt x="0" y="4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hlink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69" name="Google Shape;69;p3"/>
          <p:cNvSpPr txBox="1"/>
          <p:nvPr>
            <p:ph type="title"/>
          </p:nvPr>
        </p:nvSpPr>
        <p:spPr>
          <a:xfrm>
            <a:off x="838200" y="609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8890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-8890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-8890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-8890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-8890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-8890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-8890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-8890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70" name="Google Shape;70;p3"/>
          <p:cNvSpPr txBox="1"/>
          <p:nvPr>
            <p:ph idx="1" type="body"/>
          </p:nvPr>
        </p:nvSpPr>
        <p:spPr>
          <a:xfrm>
            <a:off x="838200" y="1905000"/>
            <a:ext cx="7772400" cy="426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3175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2pPr>
            <a:lvl3pPr indent="-3175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/>
            </a:lvl3pPr>
            <a:lvl4pPr indent="-3175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4pPr>
            <a:lvl5pPr indent="-3175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5pPr>
            <a:lvl6pPr indent="-3175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Char char="•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-3175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Char char="•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-3175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Char char="•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-3175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Char char="•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71" name="Google Shape;71;p3"/>
          <p:cNvSpPr txBox="1"/>
          <p:nvPr>
            <p:ph idx="10" type="dt"/>
          </p:nvPr>
        </p:nvSpPr>
        <p:spPr>
          <a:xfrm>
            <a:off x="838200" y="63246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72" name="Google Shape;72;p3"/>
          <p:cNvSpPr txBox="1"/>
          <p:nvPr>
            <p:ph idx="11" type="ftr"/>
          </p:nvPr>
        </p:nvSpPr>
        <p:spPr>
          <a:xfrm>
            <a:off x="3276600" y="63246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73" name="Google Shape;73;p3"/>
          <p:cNvSpPr txBox="1"/>
          <p:nvPr>
            <p:ph idx="12" type="sldNum"/>
          </p:nvPr>
        </p:nvSpPr>
        <p:spPr>
          <a:xfrm>
            <a:off x="6705600" y="63246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5"/>
          <p:cNvSpPr txBox="1"/>
          <p:nvPr>
            <p:ph type="title"/>
          </p:nvPr>
        </p:nvSpPr>
        <p:spPr>
          <a:xfrm>
            <a:off x="228600" y="4572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8890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8890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8890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8890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8890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8890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8890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8890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82" name="Google Shape;82;p5"/>
          <p:cNvSpPr txBox="1"/>
          <p:nvPr>
            <p:ph idx="1" type="body"/>
          </p:nvPr>
        </p:nvSpPr>
        <p:spPr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3175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2pPr>
            <a:lvl3pPr indent="-3175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/>
            </a:lvl3pPr>
            <a:lvl4pPr indent="-3175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4pPr>
            <a:lvl5pPr indent="-3175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5pPr>
            <a:lvl6pPr indent="-3175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folHlink"/>
              </a:buClr>
              <a:buSzPts val="1400"/>
              <a:buFont typeface="Tahoma"/>
              <a:buChar char="•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3175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folHlink"/>
              </a:buClr>
              <a:buSzPts val="1400"/>
              <a:buFont typeface="Tahoma"/>
              <a:buChar char="•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3175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folHlink"/>
              </a:buClr>
              <a:buSzPts val="1400"/>
              <a:buFont typeface="Tahoma"/>
              <a:buChar char="•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3175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folHlink"/>
              </a:buClr>
              <a:buSzPts val="1400"/>
              <a:buFont typeface="Tahoma"/>
              <a:buChar char="•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83" name="Google Shape;83;p5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84" name="Google Shape;84;p5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85" name="Google Shape;85;p5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6" name="Google Shape;86;p5"/>
          <p:cNvSpPr/>
          <p:nvPr/>
        </p:nvSpPr>
        <p:spPr>
          <a:xfrm>
            <a:off x="0" y="1638300"/>
            <a:ext cx="3343275" cy="122237"/>
          </a:xfrm>
          <a:prstGeom prst="rect">
            <a:avLst/>
          </a:prstGeom>
          <a:solidFill>
            <a:schemeClr val="lt2">
              <a:alpha val="49803"/>
            </a:scheme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0" r:id="rId2"/>
    <p:sldLayoutId id="2147483651" r:id="rId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lt2"/>
            </a:gs>
            <a:gs pos="100000">
              <a:schemeClr val="lt1"/>
            </a:gs>
          </a:gsLst>
          <a:path path="circle">
            <a:fillToRect b="50%" l="50%" r="50%" t="50%"/>
          </a:path>
          <a:tileRect/>
        </a:gradFill>
      </p:bgPr>
    </p:bg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0" name="Google Shape;100;p8"/>
          <p:cNvGrpSpPr/>
          <p:nvPr/>
        </p:nvGrpSpPr>
        <p:grpSpPr>
          <a:xfrm>
            <a:off x="0" y="6350"/>
            <a:ext cx="9143999" cy="6267450"/>
            <a:chOff x="0" y="6350"/>
            <a:chExt cx="9143999" cy="6267450"/>
          </a:xfrm>
        </p:grpSpPr>
        <p:sp>
          <p:nvSpPr>
            <p:cNvPr id="101" name="Google Shape;101;p8"/>
            <p:cNvSpPr/>
            <p:nvPr/>
          </p:nvSpPr>
          <p:spPr>
            <a:xfrm>
              <a:off x="0" y="6350"/>
              <a:ext cx="8567737" cy="6267450"/>
            </a:xfrm>
            <a:prstGeom prst="rect">
              <a:avLst/>
            </a:prstGeom>
            <a:gradFill>
              <a:gsLst>
                <a:gs pos="0">
                  <a:schemeClr val="lt1"/>
                </a:gs>
                <a:gs pos="100000">
                  <a:schemeClr val="lt2"/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2" name="Google Shape;102;p8"/>
            <p:cNvSpPr/>
            <p:nvPr/>
          </p:nvSpPr>
          <p:spPr>
            <a:xfrm>
              <a:off x="474662" y="1482725"/>
              <a:ext cx="8669337" cy="8572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03" name="Google Shape;103;p8"/>
          <p:cNvSpPr txBox="1"/>
          <p:nvPr>
            <p:ph type="title"/>
          </p:nvPr>
        </p:nvSpPr>
        <p:spPr>
          <a:xfrm>
            <a:off x="533400" y="234950"/>
            <a:ext cx="7772400" cy="113665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8890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04" name="Google Shape;104;p8"/>
          <p:cNvSpPr txBox="1"/>
          <p:nvPr>
            <p:ph idx="1" type="body"/>
          </p:nvPr>
        </p:nvSpPr>
        <p:spPr>
          <a:xfrm>
            <a:off x="533400" y="1701800"/>
            <a:ext cx="7772400" cy="408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3175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2pPr>
            <a:lvl3pPr indent="-3175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/>
            </a:lvl3pPr>
            <a:lvl4pPr indent="-3175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4pPr>
            <a:lvl5pPr indent="-3175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5pPr>
            <a:lvl6pPr indent="-3175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Char char="•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-3175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Char char="•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-3175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Char char="•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-3175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Char char="•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05" name="Google Shape;105;p8"/>
          <p:cNvSpPr txBox="1"/>
          <p:nvPr>
            <p:ph idx="10" type="dt"/>
          </p:nvPr>
        </p:nvSpPr>
        <p:spPr>
          <a:xfrm>
            <a:off x="685800" y="63246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>
                <a:solidFill>
                  <a:schemeClr val="folHlink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06" name="Google Shape;106;p8"/>
          <p:cNvSpPr txBox="1"/>
          <p:nvPr>
            <p:ph idx="11" type="ftr"/>
          </p:nvPr>
        </p:nvSpPr>
        <p:spPr>
          <a:xfrm>
            <a:off x="3124200" y="63246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>
                <a:solidFill>
                  <a:schemeClr val="folHlink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07" name="Google Shape;107;p8"/>
          <p:cNvSpPr txBox="1"/>
          <p:nvPr>
            <p:ph idx="12" type="sldNum"/>
          </p:nvPr>
        </p:nvSpPr>
        <p:spPr>
          <a:xfrm>
            <a:off x="6553200" y="63246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>
                <a:solidFill>
                  <a:schemeClr val="folHlink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buNone/>
              <a:defRPr b="0" i="0" sz="1400" u="none" cap="none" strike="noStrike">
                <a:solidFill>
                  <a:schemeClr val="folHlink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buNone/>
              <a:defRPr b="0" i="0" sz="1400" u="none" cap="none" strike="noStrike">
                <a:solidFill>
                  <a:schemeClr val="folHlink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buNone/>
              <a:defRPr b="0" i="0" sz="1400" u="none" cap="none" strike="noStrike">
                <a:solidFill>
                  <a:schemeClr val="folHlink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buNone/>
              <a:defRPr b="0" i="0" sz="1400" u="none" cap="none" strike="noStrike">
                <a:solidFill>
                  <a:schemeClr val="folHlink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buNone/>
              <a:defRPr b="0" i="0" sz="1400" u="none" cap="none" strike="noStrike">
                <a:solidFill>
                  <a:schemeClr val="folHlink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buNone/>
              <a:defRPr b="0" i="0" sz="1400" u="none" cap="none" strike="noStrike">
                <a:solidFill>
                  <a:schemeClr val="folHlink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buNone/>
              <a:defRPr b="0" i="0" sz="1400" u="none" cap="none" strike="noStrike">
                <a:solidFill>
                  <a:schemeClr val="folHlink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buNone/>
              <a:defRPr b="0" i="0" sz="1400" u="none" cap="none" strike="noStrike">
                <a:solidFill>
                  <a:schemeClr val="folHlink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2" r:id="rId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2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jpg"/><Relationship Id="rId4" Type="http://schemas.openxmlformats.org/officeDocument/2006/relationships/image" Target="../media/image6.jpg"/><Relationship Id="rId5" Type="http://schemas.openxmlformats.org/officeDocument/2006/relationships/image" Target="../media/image5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4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10"/>
          <p:cNvSpPr/>
          <p:nvPr/>
        </p:nvSpPr>
        <p:spPr>
          <a:xfrm>
            <a:off x="1371600" y="2209800"/>
            <a:ext cx="4648200" cy="1316037"/>
          </a:xfrm>
          <a:prstGeom prst="rect">
            <a:avLst/>
          </a:prstGeom>
          <a:solidFill>
            <a:srgbClr val="33CCFF"/>
          </a:solidFill>
          <a:ln cap="rnd" cmpd="sng" w="12700">
            <a:solidFill>
              <a:srgbClr val="000099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800" u="none" cap="none" strike="noStrike"/>
              <a:t>IDAH 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lt2"/>
            </a:gs>
            <a:gs pos="100000">
              <a:schemeClr val="lt1"/>
            </a:gs>
          </a:gsLst>
          <a:path path="circle">
            <a:fillToRect b="50%" l="50%" r="50%" t="50%"/>
          </a:path>
          <a:tileRect/>
        </a:gradFill>
      </p:bgPr>
    </p:bg>
    <p:spTree>
      <p:nvGrpSpPr>
        <p:cNvPr id="358" name="Shape 3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" name="Google Shape;359;p19"/>
          <p:cNvSpPr txBox="1"/>
          <p:nvPr>
            <p:ph type="title"/>
          </p:nvPr>
        </p:nvSpPr>
        <p:spPr>
          <a:xfrm>
            <a:off x="533400" y="234950"/>
            <a:ext cx="7772400" cy="11366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0" i="0" lang="en-US" sz="2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PERKARA YANG DILARANG SEMASA IDAH</a:t>
            </a:r>
            <a:endParaRPr b="0" i="0" sz="1800" u="none" cap="none" strike="noStrike"/>
          </a:p>
        </p:txBody>
      </p:sp>
      <p:grpSp>
        <p:nvGrpSpPr>
          <p:cNvPr id="360" name="Google Shape;360;p19"/>
          <p:cNvGrpSpPr/>
          <p:nvPr/>
        </p:nvGrpSpPr>
        <p:grpSpPr>
          <a:xfrm>
            <a:off x="533400" y="1701800"/>
            <a:ext cx="7772400" cy="4597400"/>
            <a:chOff x="533400" y="1701800"/>
            <a:chExt cx="7772400" cy="4597400"/>
          </a:xfrm>
        </p:grpSpPr>
        <p:sp>
          <p:nvSpPr>
            <p:cNvPr id="361" name="Google Shape;361;p19"/>
            <p:cNvSpPr txBox="1"/>
            <p:nvPr/>
          </p:nvSpPr>
          <p:spPr>
            <a:xfrm>
              <a:off x="5715000" y="5276850"/>
              <a:ext cx="2590800" cy="102235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Font typeface="Arial"/>
                <a:buNone/>
              </a:pPr>
              <a:r>
                <a:rPr b="0" i="0" lang="en-US" sz="20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Haram berkahwin</a:t>
              </a:r>
              <a:endParaRPr b="0" i="0" sz="1800" u="none" cap="none" strike="noStrike"/>
            </a:p>
          </p:txBody>
        </p:sp>
        <p:sp>
          <p:nvSpPr>
            <p:cNvPr id="362" name="Google Shape;362;p19"/>
            <p:cNvSpPr txBox="1"/>
            <p:nvPr/>
          </p:nvSpPr>
          <p:spPr>
            <a:xfrm>
              <a:off x="2438400" y="5276850"/>
              <a:ext cx="3276600" cy="102235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Font typeface="Arial"/>
                <a:buNone/>
              </a:pPr>
              <a:r>
                <a:rPr b="0" i="0" lang="en-US" sz="20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Haram berkahwin dengan lelaki bukan suaminya</a:t>
              </a:r>
              <a:endParaRPr b="0" i="0" sz="1800" u="none" cap="none" strike="noStrike"/>
            </a:p>
          </p:txBody>
        </p:sp>
        <p:sp>
          <p:nvSpPr>
            <p:cNvPr id="363" name="Google Shape;363;p19"/>
            <p:cNvSpPr txBox="1"/>
            <p:nvPr/>
          </p:nvSpPr>
          <p:spPr>
            <a:xfrm>
              <a:off x="533400" y="5276850"/>
              <a:ext cx="1905000" cy="102235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Font typeface="Arial"/>
                <a:buNone/>
              </a:pPr>
              <a:r>
                <a:rPr b="0" i="0" lang="en-US" sz="20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Perkahwinan</a:t>
              </a:r>
              <a:endParaRPr b="0" i="0" sz="1800" u="none" cap="none" strike="noStrike"/>
            </a:p>
          </p:txBody>
        </p:sp>
        <p:sp>
          <p:nvSpPr>
            <p:cNvPr id="364" name="Google Shape;364;p19"/>
            <p:cNvSpPr txBox="1"/>
            <p:nvPr/>
          </p:nvSpPr>
          <p:spPr>
            <a:xfrm>
              <a:off x="5715000" y="4254500"/>
              <a:ext cx="2590800" cy="102235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Font typeface="Arial"/>
                <a:buNone/>
              </a:pPr>
              <a:r>
                <a:rPr b="0" i="0" lang="en-US" sz="20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Diharamkan berhias</a:t>
              </a:r>
              <a:endParaRPr b="0" i="0" sz="1800" u="none" cap="none" strike="noStrike"/>
            </a:p>
          </p:txBody>
        </p:sp>
        <p:sp>
          <p:nvSpPr>
            <p:cNvPr id="365" name="Google Shape;365;p19"/>
            <p:cNvSpPr txBox="1"/>
            <p:nvPr/>
          </p:nvSpPr>
          <p:spPr>
            <a:xfrm>
              <a:off x="2438400" y="4254500"/>
              <a:ext cx="3276600" cy="102235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Font typeface="Arial"/>
                <a:buNone/>
              </a:pPr>
              <a:r>
                <a:rPr b="0" i="0" lang="en-US" sz="20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Dlm tempoh idah raji’e diharuskan berhias diri</a:t>
              </a:r>
              <a:endParaRPr b="0" i="0" sz="1800" u="none" cap="none" strike="noStrike"/>
            </a:p>
          </p:txBody>
        </p:sp>
        <p:sp>
          <p:nvSpPr>
            <p:cNvPr id="366" name="Google Shape;366;p19"/>
            <p:cNvSpPr txBox="1"/>
            <p:nvPr/>
          </p:nvSpPr>
          <p:spPr>
            <a:xfrm>
              <a:off x="533400" y="4254500"/>
              <a:ext cx="1905000" cy="102235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Font typeface="Arial"/>
                <a:buNone/>
              </a:pPr>
              <a:r>
                <a:rPr b="0" i="0" lang="en-US" sz="20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Menghias diri</a:t>
              </a:r>
              <a:endParaRPr b="0" i="0" sz="1800" u="none" cap="none" strike="noStrike"/>
            </a:p>
          </p:txBody>
        </p:sp>
        <p:sp>
          <p:nvSpPr>
            <p:cNvPr id="367" name="Google Shape;367;p19"/>
            <p:cNvSpPr txBox="1"/>
            <p:nvPr/>
          </p:nvSpPr>
          <p:spPr>
            <a:xfrm>
              <a:off x="5715000" y="3232150"/>
              <a:ext cx="2590800" cy="102235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Font typeface="Arial"/>
                <a:buNone/>
              </a:pPr>
              <a:r>
                <a:rPr b="0" i="0" lang="en-US" sz="20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Tidak boleh keluar rumah kecuali yang dibenar syarak</a:t>
              </a:r>
              <a:endParaRPr b="0" i="0" sz="1800" u="none" cap="none" strike="noStrike"/>
            </a:p>
          </p:txBody>
        </p:sp>
        <p:sp>
          <p:nvSpPr>
            <p:cNvPr id="368" name="Google Shape;368;p19"/>
            <p:cNvSpPr txBox="1"/>
            <p:nvPr/>
          </p:nvSpPr>
          <p:spPr>
            <a:xfrm>
              <a:off x="2438400" y="3232150"/>
              <a:ext cx="3276600" cy="102235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Font typeface="Arial"/>
                <a:buNone/>
              </a:pPr>
              <a:r>
                <a:rPr b="0" i="0" lang="en-US" sz="20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Tidak boleh keluar rumah tanpa izin suami</a:t>
              </a:r>
              <a:endParaRPr b="0" i="0" sz="1800" u="none" cap="none" strike="noStrike"/>
            </a:p>
          </p:txBody>
        </p:sp>
        <p:sp>
          <p:nvSpPr>
            <p:cNvPr id="369" name="Google Shape;369;p19"/>
            <p:cNvSpPr txBox="1"/>
            <p:nvPr/>
          </p:nvSpPr>
          <p:spPr>
            <a:xfrm>
              <a:off x="533400" y="3232150"/>
              <a:ext cx="1905000" cy="102235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Font typeface="Arial"/>
                <a:buNone/>
              </a:pPr>
              <a:r>
                <a:rPr b="0" i="0" lang="en-US" sz="20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Keluar dari rumah suami</a:t>
              </a:r>
              <a:endParaRPr b="0" i="0" sz="1800" u="none" cap="none" strike="noStrike"/>
            </a:p>
          </p:txBody>
        </p:sp>
        <p:sp>
          <p:nvSpPr>
            <p:cNvPr id="370" name="Google Shape;370;p19"/>
            <p:cNvSpPr txBox="1"/>
            <p:nvPr/>
          </p:nvSpPr>
          <p:spPr>
            <a:xfrm>
              <a:off x="5715000" y="2209800"/>
              <a:ext cx="2590800" cy="102235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Font typeface="Arial"/>
                <a:buNone/>
              </a:pPr>
              <a:r>
                <a:rPr b="0" i="0" lang="en-US" sz="20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Diharamkan peminangan secara terang</a:t>
              </a:r>
              <a:endParaRPr b="0" i="0" sz="1800" u="none" cap="none" strike="noStrike"/>
            </a:p>
          </p:txBody>
        </p:sp>
        <p:sp>
          <p:nvSpPr>
            <p:cNvPr id="371" name="Google Shape;371;p19"/>
            <p:cNvSpPr txBox="1"/>
            <p:nvPr/>
          </p:nvSpPr>
          <p:spPr>
            <a:xfrm>
              <a:off x="2438400" y="2209800"/>
              <a:ext cx="3276600" cy="102235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Font typeface="Arial"/>
                <a:buNone/>
              </a:pPr>
              <a:r>
                <a:rPr b="0" i="0" lang="en-US" sz="20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Diharamkan peminangan oleh lelaki lain secara terang atau sindiran</a:t>
              </a:r>
              <a:endParaRPr b="0" i="0" sz="1800" u="none" cap="none" strike="noStrike"/>
            </a:p>
          </p:txBody>
        </p:sp>
        <p:sp>
          <p:nvSpPr>
            <p:cNvPr id="372" name="Google Shape;372;p19"/>
            <p:cNvSpPr txBox="1"/>
            <p:nvPr/>
          </p:nvSpPr>
          <p:spPr>
            <a:xfrm>
              <a:off x="533400" y="2209800"/>
              <a:ext cx="1905000" cy="102235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Font typeface="Arial"/>
                <a:buNone/>
              </a:pPr>
              <a:r>
                <a:rPr b="0" i="0" lang="en-US" sz="20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Peminangan</a:t>
              </a:r>
              <a:endParaRPr b="0" i="0" sz="1800" u="none" cap="none" strike="noStrike"/>
            </a:p>
          </p:txBody>
        </p:sp>
        <p:sp>
          <p:nvSpPr>
            <p:cNvPr id="373" name="Google Shape;373;p19"/>
            <p:cNvSpPr txBox="1"/>
            <p:nvPr/>
          </p:nvSpPr>
          <p:spPr>
            <a:xfrm>
              <a:off x="5715000" y="1701800"/>
              <a:ext cx="2590800" cy="508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00"/>
                </a:buClr>
                <a:buFont typeface="Arial"/>
                <a:buNone/>
              </a:pPr>
              <a:r>
                <a:rPr b="1" i="0" lang="en-US" sz="2000" u="none" cap="none" strike="noStrike">
                  <a:solidFill>
                    <a:srgbClr val="FFFF00"/>
                  </a:solidFill>
                  <a:latin typeface="Arial"/>
                  <a:ea typeface="Arial"/>
                  <a:cs typeface="Arial"/>
                  <a:sym typeface="Arial"/>
                </a:rPr>
                <a:t>Dlm idah mati</a:t>
              </a:r>
              <a:endParaRPr b="0" i="0" sz="1800" u="none" cap="none" strike="noStrike"/>
            </a:p>
          </p:txBody>
        </p:sp>
        <p:sp>
          <p:nvSpPr>
            <p:cNvPr id="374" name="Google Shape;374;p19"/>
            <p:cNvSpPr txBox="1"/>
            <p:nvPr/>
          </p:nvSpPr>
          <p:spPr>
            <a:xfrm>
              <a:off x="2438400" y="1701800"/>
              <a:ext cx="3276600" cy="508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00"/>
                </a:buClr>
                <a:buFont typeface="Arial"/>
                <a:buNone/>
              </a:pPr>
              <a:r>
                <a:rPr b="1" i="0" lang="en-US" sz="2000" u="none" cap="none" strike="noStrike">
                  <a:solidFill>
                    <a:srgbClr val="FFFF00"/>
                  </a:solidFill>
                  <a:latin typeface="Arial"/>
                  <a:ea typeface="Arial"/>
                  <a:cs typeface="Arial"/>
                  <a:sym typeface="Arial"/>
                </a:rPr>
                <a:t>Dlm idah talak</a:t>
              </a:r>
              <a:endParaRPr b="0" i="0" sz="1800" u="none" cap="none" strike="noStrike"/>
            </a:p>
          </p:txBody>
        </p:sp>
        <p:sp>
          <p:nvSpPr>
            <p:cNvPr id="375" name="Google Shape;375;p19"/>
            <p:cNvSpPr txBox="1"/>
            <p:nvPr/>
          </p:nvSpPr>
          <p:spPr>
            <a:xfrm>
              <a:off x="533400" y="1701800"/>
              <a:ext cx="1905000" cy="508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00"/>
                </a:buClr>
                <a:buFont typeface="Arial"/>
                <a:buNone/>
              </a:pPr>
              <a:r>
                <a:rPr b="1" i="0" lang="en-US" sz="2000" u="none" cap="none" strike="noStrike">
                  <a:solidFill>
                    <a:srgbClr val="FFFF00"/>
                  </a:solidFill>
                  <a:latin typeface="Arial"/>
                  <a:ea typeface="Arial"/>
                  <a:cs typeface="Arial"/>
                  <a:sym typeface="Arial"/>
                </a:rPr>
                <a:t>Yang dilarang</a:t>
              </a:r>
              <a:endParaRPr b="0" i="0" sz="1800" u="none" cap="none" strike="noStrike"/>
            </a:p>
          </p:txBody>
        </p:sp>
        <p:cxnSp>
          <p:nvCxnSpPr>
            <p:cNvPr id="376" name="Google Shape;376;p19"/>
            <p:cNvCxnSpPr/>
            <p:nvPr/>
          </p:nvCxnSpPr>
          <p:spPr>
            <a:xfrm>
              <a:off x="533400" y="1701800"/>
              <a:ext cx="7772400" cy="0"/>
            </a:xfrm>
            <a:prstGeom prst="straightConnector1">
              <a:avLst/>
            </a:prstGeom>
            <a:noFill/>
            <a:ln cap="sq" cmpd="sng" w="28575">
              <a:solidFill>
                <a:schemeClr val="dk1"/>
              </a:solidFill>
              <a:prstDash val="solid"/>
              <a:miter lim="8000"/>
              <a:headEnd len="sm" w="sm" type="none"/>
              <a:tailEnd len="sm" w="sm" type="none"/>
            </a:ln>
          </p:spPr>
        </p:cxnSp>
        <p:cxnSp>
          <p:nvCxnSpPr>
            <p:cNvPr id="377" name="Google Shape;377;p19"/>
            <p:cNvCxnSpPr/>
            <p:nvPr/>
          </p:nvCxnSpPr>
          <p:spPr>
            <a:xfrm>
              <a:off x="533400" y="2209800"/>
              <a:ext cx="7772400" cy="0"/>
            </a:xfrm>
            <a:prstGeom prst="straightConnector1">
              <a:avLst/>
            </a:prstGeom>
            <a:noFill/>
            <a:ln cap="rnd" cmpd="sng" w="12700">
              <a:solidFill>
                <a:schemeClr val="dk1"/>
              </a:solidFill>
              <a:prstDash val="solid"/>
              <a:miter lim="8000"/>
              <a:headEnd len="sm" w="sm" type="none"/>
              <a:tailEnd len="sm" w="sm" type="none"/>
            </a:ln>
          </p:spPr>
        </p:cxnSp>
        <p:cxnSp>
          <p:nvCxnSpPr>
            <p:cNvPr id="378" name="Google Shape;378;p19"/>
            <p:cNvCxnSpPr/>
            <p:nvPr/>
          </p:nvCxnSpPr>
          <p:spPr>
            <a:xfrm>
              <a:off x="533400" y="3232150"/>
              <a:ext cx="7772400" cy="0"/>
            </a:xfrm>
            <a:prstGeom prst="straightConnector1">
              <a:avLst/>
            </a:prstGeom>
            <a:noFill/>
            <a:ln cap="rnd" cmpd="sng" w="12700">
              <a:solidFill>
                <a:schemeClr val="dk1"/>
              </a:solidFill>
              <a:prstDash val="solid"/>
              <a:miter lim="8000"/>
              <a:headEnd len="sm" w="sm" type="none"/>
              <a:tailEnd len="sm" w="sm" type="none"/>
            </a:ln>
          </p:spPr>
        </p:cxnSp>
        <p:cxnSp>
          <p:nvCxnSpPr>
            <p:cNvPr id="379" name="Google Shape;379;p19"/>
            <p:cNvCxnSpPr/>
            <p:nvPr/>
          </p:nvCxnSpPr>
          <p:spPr>
            <a:xfrm>
              <a:off x="533400" y="4254500"/>
              <a:ext cx="7772400" cy="0"/>
            </a:xfrm>
            <a:prstGeom prst="straightConnector1">
              <a:avLst/>
            </a:prstGeom>
            <a:noFill/>
            <a:ln cap="rnd" cmpd="sng" w="12700">
              <a:solidFill>
                <a:schemeClr val="dk1"/>
              </a:solidFill>
              <a:prstDash val="solid"/>
              <a:miter lim="8000"/>
              <a:headEnd len="sm" w="sm" type="none"/>
              <a:tailEnd len="sm" w="sm" type="none"/>
            </a:ln>
          </p:spPr>
        </p:cxnSp>
        <p:cxnSp>
          <p:nvCxnSpPr>
            <p:cNvPr id="380" name="Google Shape;380;p19"/>
            <p:cNvCxnSpPr/>
            <p:nvPr/>
          </p:nvCxnSpPr>
          <p:spPr>
            <a:xfrm>
              <a:off x="533400" y="6299200"/>
              <a:ext cx="7772400" cy="0"/>
            </a:xfrm>
            <a:prstGeom prst="straightConnector1">
              <a:avLst/>
            </a:prstGeom>
            <a:noFill/>
            <a:ln cap="sq" cmpd="sng" w="28575">
              <a:solidFill>
                <a:schemeClr val="dk1"/>
              </a:solidFill>
              <a:prstDash val="solid"/>
              <a:miter lim="8000"/>
              <a:headEnd len="sm" w="sm" type="none"/>
              <a:tailEnd len="sm" w="sm" type="none"/>
            </a:ln>
          </p:spPr>
        </p:cxnSp>
        <p:cxnSp>
          <p:nvCxnSpPr>
            <p:cNvPr id="381" name="Google Shape;381;p19"/>
            <p:cNvCxnSpPr/>
            <p:nvPr/>
          </p:nvCxnSpPr>
          <p:spPr>
            <a:xfrm>
              <a:off x="533400" y="1701800"/>
              <a:ext cx="0" cy="4597400"/>
            </a:xfrm>
            <a:prstGeom prst="straightConnector1">
              <a:avLst/>
            </a:prstGeom>
            <a:noFill/>
            <a:ln cap="sq" cmpd="sng" w="28575">
              <a:solidFill>
                <a:schemeClr val="dk1"/>
              </a:solidFill>
              <a:prstDash val="solid"/>
              <a:miter lim="8000"/>
              <a:headEnd len="sm" w="sm" type="none"/>
              <a:tailEnd len="sm" w="sm" type="none"/>
            </a:ln>
          </p:spPr>
        </p:cxnSp>
        <p:cxnSp>
          <p:nvCxnSpPr>
            <p:cNvPr id="382" name="Google Shape;382;p19"/>
            <p:cNvCxnSpPr/>
            <p:nvPr/>
          </p:nvCxnSpPr>
          <p:spPr>
            <a:xfrm>
              <a:off x="2438400" y="1701800"/>
              <a:ext cx="0" cy="4597400"/>
            </a:xfrm>
            <a:prstGeom prst="straightConnector1">
              <a:avLst/>
            </a:prstGeom>
            <a:noFill/>
            <a:ln cap="rnd" cmpd="sng" w="12700">
              <a:solidFill>
                <a:schemeClr val="dk1"/>
              </a:solidFill>
              <a:prstDash val="solid"/>
              <a:miter lim="8000"/>
              <a:headEnd len="sm" w="sm" type="none"/>
              <a:tailEnd len="sm" w="sm" type="none"/>
            </a:ln>
          </p:spPr>
        </p:cxnSp>
        <p:cxnSp>
          <p:nvCxnSpPr>
            <p:cNvPr id="383" name="Google Shape;383;p19"/>
            <p:cNvCxnSpPr/>
            <p:nvPr/>
          </p:nvCxnSpPr>
          <p:spPr>
            <a:xfrm>
              <a:off x="5715000" y="1701800"/>
              <a:ext cx="0" cy="4597400"/>
            </a:xfrm>
            <a:prstGeom prst="straightConnector1">
              <a:avLst/>
            </a:prstGeom>
            <a:noFill/>
            <a:ln cap="rnd" cmpd="sng" w="12700">
              <a:solidFill>
                <a:schemeClr val="dk1"/>
              </a:solidFill>
              <a:prstDash val="solid"/>
              <a:miter lim="8000"/>
              <a:headEnd len="sm" w="sm" type="none"/>
              <a:tailEnd len="sm" w="sm" type="none"/>
            </a:ln>
          </p:spPr>
        </p:cxnSp>
        <p:cxnSp>
          <p:nvCxnSpPr>
            <p:cNvPr id="384" name="Google Shape;384;p19"/>
            <p:cNvCxnSpPr/>
            <p:nvPr/>
          </p:nvCxnSpPr>
          <p:spPr>
            <a:xfrm>
              <a:off x="8305800" y="1701800"/>
              <a:ext cx="0" cy="4597400"/>
            </a:xfrm>
            <a:prstGeom prst="straightConnector1">
              <a:avLst/>
            </a:prstGeom>
            <a:noFill/>
            <a:ln cap="sq" cmpd="sng" w="28575">
              <a:solidFill>
                <a:schemeClr val="dk1"/>
              </a:solidFill>
              <a:prstDash val="solid"/>
              <a:miter lim="8000"/>
              <a:headEnd len="sm" w="sm" type="none"/>
              <a:tailEnd len="sm" w="sm" type="none"/>
            </a:ln>
          </p:spPr>
        </p:cxnSp>
        <p:cxnSp>
          <p:nvCxnSpPr>
            <p:cNvPr id="385" name="Google Shape;385;p19"/>
            <p:cNvCxnSpPr/>
            <p:nvPr/>
          </p:nvCxnSpPr>
          <p:spPr>
            <a:xfrm>
              <a:off x="533400" y="5276850"/>
              <a:ext cx="7772400" cy="0"/>
            </a:xfrm>
            <a:prstGeom prst="straightConnector1">
              <a:avLst/>
            </a:prstGeom>
            <a:noFill/>
            <a:ln cap="rnd" cmpd="sng" w="12700">
              <a:solidFill>
                <a:schemeClr val="dk1"/>
              </a:solidFill>
              <a:prstDash val="solid"/>
              <a:miter lim="8000"/>
              <a:headEnd len="sm" w="sm" type="none"/>
              <a:tailEnd len="sm" w="sm" type="none"/>
            </a:ln>
          </p:spPr>
        </p:cxn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lt2"/>
            </a:gs>
            <a:gs pos="100000">
              <a:schemeClr val="lt1"/>
            </a:gs>
          </a:gsLst>
          <a:path path="circle">
            <a:fillToRect b="50%" l="50%" r="50%" t="50%"/>
          </a:path>
          <a:tileRect/>
        </a:gradFill>
      </p:bgPr>
    </p:bg>
    <p:spTree>
      <p:nvGrpSpPr>
        <p:cNvPr id="389" name="Shape 3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0" name="Google Shape;390;p20"/>
          <p:cNvSpPr txBox="1"/>
          <p:nvPr>
            <p:ph idx="1" type="body"/>
          </p:nvPr>
        </p:nvSpPr>
        <p:spPr>
          <a:xfrm>
            <a:off x="533400" y="1701800"/>
            <a:ext cx="7772400" cy="4089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folHlink"/>
              </a:buClr>
              <a:buSzPts val="3200"/>
              <a:buFont typeface="Times New Roman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Isteri yang diceraikan sebelum disetubuhi atau isteri yang nusyuz tidak layak mendapat apa-apa nafkah daripada suaminya.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lt2"/>
            </a:gs>
            <a:gs pos="100000">
              <a:schemeClr val="lt1"/>
            </a:gs>
          </a:gsLst>
          <a:path path="circle">
            <a:fillToRect b="50%" l="50%" r="50%" t="50%"/>
          </a:path>
          <a:tileRect/>
        </a:gradFill>
      </p:bgPr>
    </p:bg>
    <p:spTree>
      <p:nvGrpSpPr>
        <p:cNvPr id="394" name="Shape 3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5" name="Google Shape;395;p21"/>
          <p:cNvSpPr txBox="1"/>
          <p:nvPr>
            <p:ph idx="1" type="body"/>
          </p:nvPr>
        </p:nvSpPr>
        <p:spPr>
          <a:xfrm>
            <a:off x="533400" y="1676400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folHlink"/>
              </a:buClr>
              <a:buSzPts val="3200"/>
              <a:buFont typeface="Times New Roman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Larangan berhias diri semasa dalam idah </a:t>
            </a:r>
            <a:r>
              <a:rPr b="1" i="0" lang="en-US" sz="3200" u="none" cap="none" strike="noStrik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bukanlah</a:t>
            </a:r>
            <a:r>
              <a:rPr b="1" i="0" lang="en-US" sz="3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bermaksud </a:t>
            </a:r>
            <a:r>
              <a:rPr b="1" i="0" lang="en-US" sz="3200" u="none" cap="none" strike="noStrik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membiarkan diri tidak terurus</a:t>
            </a:r>
            <a:r>
              <a:rPr b="1" i="0" lang="en-US" sz="3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seperti tidak menjaga kebersihan diri atau berpakaian kotor dan lusuh.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folHlink"/>
              </a:buClr>
              <a:buSzPts val="3200"/>
              <a:buFont typeface="Times New Roman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Larangan yang dimaksudkan ialah </a:t>
            </a:r>
            <a:r>
              <a:rPr b="1" i="0" lang="en-US" sz="3200" u="none" cap="none" strike="noStrik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berhias secara berlebihan</a:t>
            </a:r>
            <a:r>
              <a:rPr b="1" i="0" lang="en-US" sz="3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seperti memakai pakaian yang berwarna garang sehingga menarik perhatian kaum lelaki.</a:t>
            </a:r>
            <a:endParaRPr b="0" i="0" sz="1800" u="none" cap="none" strike="noStrike"/>
          </a:p>
        </p:txBody>
      </p:sp>
      <p:sp>
        <p:nvSpPr>
          <p:cNvPr id="396" name="Google Shape;396;p21"/>
          <p:cNvSpPr txBox="1"/>
          <p:nvPr>
            <p:ph type="title"/>
          </p:nvPr>
        </p:nvSpPr>
        <p:spPr>
          <a:xfrm>
            <a:off x="533400" y="234950"/>
            <a:ext cx="7772400" cy="11366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MAKSUD LARANGAN BERHIAS DIRI SEMASA IDAH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11"/>
          <p:cNvSpPr txBox="1"/>
          <p:nvPr>
            <p:ph type="title"/>
          </p:nvPr>
        </p:nvSpPr>
        <p:spPr>
          <a:xfrm>
            <a:off x="228600" y="457200"/>
            <a:ext cx="3124200" cy="8382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Tahoma"/>
              <a:buNone/>
            </a:pPr>
            <a:r>
              <a:rPr b="0" i="0" lang="en-US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rPr>
              <a:t>IDAH</a:t>
            </a:r>
            <a:endParaRPr b="0" i="0" sz="1800" u="none" cap="none" strike="noStrike"/>
          </a:p>
        </p:txBody>
      </p:sp>
      <p:sp>
        <p:nvSpPr>
          <p:cNvPr id="124" name="Google Shape;124;p11"/>
          <p:cNvSpPr txBox="1"/>
          <p:nvPr>
            <p:ph idx="1" type="body"/>
          </p:nvPr>
        </p:nvSpPr>
        <p:spPr>
          <a:xfrm>
            <a:off x="685800" y="2819400"/>
            <a:ext cx="7772400" cy="2667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folHlink"/>
              </a:buClr>
              <a:buSzPts val="3200"/>
              <a:buFont typeface="Tahoma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Bahasa    : tempoh pengiraan.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folHlink"/>
              </a:buClr>
              <a:buSzPts val="3200"/>
              <a:buFont typeface="Tahoma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Istilah     : tempoh masa larangan berkahwin yang wajib dipatuhi oleh isteri selepas berpisah dengan suami.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12"/>
          <p:cNvSpPr txBox="1"/>
          <p:nvPr>
            <p:ph type="title"/>
          </p:nvPr>
        </p:nvSpPr>
        <p:spPr>
          <a:xfrm>
            <a:off x="838200" y="609600"/>
            <a:ext cx="6858000" cy="503237"/>
          </a:xfrm>
          <a:prstGeom prst="rect">
            <a:avLst/>
          </a:prstGeom>
          <a:solidFill>
            <a:srgbClr val="D3B3EB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Tahoma"/>
              <a:buNone/>
            </a:pPr>
            <a:r>
              <a:rPr b="1" i="0" lang="en-US" sz="32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rPr>
              <a:t>JENIS IDAH</a:t>
            </a:r>
            <a:endParaRPr b="0" i="0" sz="1800" u="none" cap="none" strike="noStrike"/>
          </a:p>
        </p:txBody>
      </p:sp>
      <p:sp>
        <p:nvSpPr>
          <p:cNvPr id="130" name="Google Shape;130;p12"/>
          <p:cNvSpPr txBox="1"/>
          <p:nvPr/>
        </p:nvSpPr>
        <p:spPr>
          <a:xfrm>
            <a:off x="609600" y="2971800"/>
            <a:ext cx="3657600" cy="914400"/>
          </a:xfrm>
          <a:prstGeom prst="rect">
            <a:avLst/>
          </a:prstGeom>
          <a:solidFill>
            <a:schemeClr val="accent1"/>
          </a:solidFill>
          <a:ln cap="rnd" cmpd="sng" w="9525">
            <a:solidFill>
              <a:schemeClr val="dk1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CERAI HIDUP</a:t>
            </a:r>
            <a:endParaRPr b="0" i="0" sz="1800" u="none" cap="none" strike="noStrike"/>
          </a:p>
        </p:txBody>
      </p:sp>
      <p:sp>
        <p:nvSpPr>
          <p:cNvPr id="131" name="Google Shape;131;p12"/>
          <p:cNvSpPr txBox="1"/>
          <p:nvPr/>
        </p:nvSpPr>
        <p:spPr>
          <a:xfrm>
            <a:off x="4572000" y="2971800"/>
            <a:ext cx="3657600" cy="914400"/>
          </a:xfrm>
          <a:prstGeom prst="rect">
            <a:avLst/>
          </a:prstGeom>
          <a:solidFill>
            <a:schemeClr val="accent1"/>
          </a:solidFill>
          <a:ln cap="rnd" cmpd="sng" w="9525">
            <a:solidFill>
              <a:schemeClr val="dk1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CERAI MATI</a:t>
            </a:r>
            <a:endParaRPr b="0" i="0" sz="1800" u="none" cap="none" strike="noStrike"/>
          </a:p>
        </p:txBody>
      </p:sp>
      <p:sp>
        <p:nvSpPr>
          <p:cNvPr id="132" name="Google Shape;132;p12"/>
          <p:cNvSpPr/>
          <p:nvPr/>
        </p:nvSpPr>
        <p:spPr>
          <a:xfrm rot="3060000">
            <a:off x="4572000" y="1828800"/>
            <a:ext cx="1828800" cy="609600"/>
          </a:xfrm>
          <a:prstGeom prst="stripedRightArrow">
            <a:avLst>
              <a:gd fmla="val 50000" name="adj1"/>
              <a:gd fmla="val 50000" name="adj2"/>
            </a:avLst>
          </a:prstGeom>
          <a:solidFill>
            <a:schemeClr val="accent1"/>
          </a:solidFill>
          <a:ln cap="rnd" cmpd="sng" w="9525">
            <a:solidFill>
              <a:schemeClr val="dk1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3" name="Google Shape;133;p12"/>
          <p:cNvSpPr/>
          <p:nvPr/>
        </p:nvSpPr>
        <p:spPr>
          <a:xfrm rot="7560000">
            <a:off x="2438400" y="1828800"/>
            <a:ext cx="1828800" cy="609600"/>
          </a:xfrm>
          <a:prstGeom prst="stripedRightArrow">
            <a:avLst>
              <a:gd fmla="val 50000" name="adj1"/>
              <a:gd fmla="val 50000" name="adj2"/>
            </a:avLst>
          </a:prstGeom>
          <a:solidFill>
            <a:schemeClr val="accent1"/>
          </a:solidFill>
          <a:ln cap="rnd" cmpd="sng" w="9525">
            <a:solidFill>
              <a:schemeClr val="dk1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34" name="Google Shape;134;p1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219200" y="4038600"/>
            <a:ext cx="2535237" cy="2616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5" name="Google Shape;135;p1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029200" y="4044950"/>
            <a:ext cx="2819400" cy="25844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13"/>
          <p:cNvSpPr txBox="1"/>
          <p:nvPr/>
        </p:nvSpPr>
        <p:spPr>
          <a:xfrm>
            <a:off x="3048000" y="381000"/>
            <a:ext cx="3657600" cy="914400"/>
          </a:xfrm>
          <a:prstGeom prst="rect">
            <a:avLst/>
          </a:prstGeom>
          <a:solidFill>
            <a:srgbClr val="D3B3EB"/>
          </a:solidFill>
          <a:ln cap="rnd" cmpd="sng" w="9525">
            <a:solidFill>
              <a:schemeClr val="dk1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CERAI HIDUP</a:t>
            </a:r>
            <a:endParaRPr b="0" i="0" sz="1800" u="none" cap="none" strike="noStrike"/>
          </a:p>
        </p:txBody>
      </p:sp>
      <p:sp>
        <p:nvSpPr>
          <p:cNvPr id="141" name="Google Shape;141;p13"/>
          <p:cNvSpPr txBox="1"/>
          <p:nvPr/>
        </p:nvSpPr>
        <p:spPr>
          <a:xfrm>
            <a:off x="4800600" y="2895600"/>
            <a:ext cx="3657600" cy="914400"/>
          </a:xfrm>
          <a:prstGeom prst="rect">
            <a:avLst/>
          </a:prstGeom>
          <a:solidFill>
            <a:schemeClr val="lt2"/>
          </a:solidFill>
          <a:ln cap="rnd" cmpd="sng" w="9525">
            <a:solidFill>
              <a:schemeClr val="dk1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3 KALI SUCI</a:t>
            </a:r>
            <a:endParaRPr b="0" i="0" sz="1800" u="none" cap="none" strike="noStrike"/>
          </a:p>
        </p:txBody>
      </p:sp>
      <p:sp>
        <p:nvSpPr>
          <p:cNvPr id="142" name="Google Shape;142;p13"/>
          <p:cNvSpPr txBox="1"/>
          <p:nvPr/>
        </p:nvSpPr>
        <p:spPr>
          <a:xfrm>
            <a:off x="4800600" y="1752600"/>
            <a:ext cx="3657600" cy="914400"/>
          </a:xfrm>
          <a:prstGeom prst="rect">
            <a:avLst/>
          </a:prstGeom>
          <a:solidFill>
            <a:srgbClr val="F391F3"/>
          </a:solidFill>
          <a:ln cap="rnd" cmpd="sng" w="9525">
            <a:solidFill>
              <a:schemeClr val="dk1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HINGGA LAHIR ANAK</a:t>
            </a:r>
            <a:endParaRPr b="0" i="0" sz="1800" u="none" cap="none" strike="noStrike"/>
          </a:p>
        </p:txBody>
      </p:sp>
      <p:sp>
        <p:nvSpPr>
          <p:cNvPr id="143" name="Google Shape;143;p13"/>
          <p:cNvSpPr txBox="1"/>
          <p:nvPr/>
        </p:nvSpPr>
        <p:spPr>
          <a:xfrm>
            <a:off x="4800600" y="5257800"/>
            <a:ext cx="3657600" cy="914400"/>
          </a:xfrm>
          <a:prstGeom prst="rect">
            <a:avLst/>
          </a:prstGeom>
          <a:solidFill>
            <a:schemeClr val="lt2"/>
          </a:solidFill>
          <a:ln cap="rnd" cmpd="sng" w="9525">
            <a:solidFill>
              <a:schemeClr val="dk1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TIADA IDAH</a:t>
            </a:r>
            <a:endParaRPr b="0" i="0" sz="1800" u="none" cap="none" strike="noStrike"/>
          </a:p>
        </p:txBody>
      </p:sp>
      <p:sp>
        <p:nvSpPr>
          <p:cNvPr id="144" name="Google Shape;144;p13"/>
          <p:cNvSpPr txBox="1"/>
          <p:nvPr/>
        </p:nvSpPr>
        <p:spPr>
          <a:xfrm>
            <a:off x="4800600" y="4114800"/>
            <a:ext cx="3657600" cy="914400"/>
          </a:xfrm>
          <a:prstGeom prst="rect">
            <a:avLst/>
          </a:prstGeom>
          <a:solidFill>
            <a:srgbClr val="F391F3"/>
          </a:solidFill>
          <a:ln cap="rnd" cmpd="sng" w="9525">
            <a:solidFill>
              <a:schemeClr val="dk1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3 BULAN</a:t>
            </a:r>
            <a:endParaRPr b="0" i="0" sz="1800" u="none" cap="none" strike="noStrike"/>
          </a:p>
        </p:txBody>
      </p:sp>
      <p:sp>
        <p:nvSpPr>
          <p:cNvPr id="145" name="Google Shape;145;p13"/>
          <p:cNvSpPr/>
          <p:nvPr/>
        </p:nvSpPr>
        <p:spPr>
          <a:xfrm>
            <a:off x="914400" y="1676400"/>
            <a:ext cx="3124200" cy="1143000"/>
          </a:xfrm>
          <a:prstGeom prst="rightArrow">
            <a:avLst>
              <a:gd fmla="val 50000" name="adj1"/>
              <a:gd fmla="val 2940" name="adj2"/>
            </a:avLst>
          </a:prstGeom>
          <a:solidFill>
            <a:srgbClr val="FD7267"/>
          </a:solidFill>
          <a:ln cap="rnd" cmpd="sng" w="9525">
            <a:solidFill>
              <a:schemeClr val="dk1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HAMIL</a:t>
            </a:r>
            <a:endParaRPr b="0" i="0" sz="1800" u="none" cap="none" strike="noStrike"/>
          </a:p>
        </p:txBody>
      </p:sp>
      <p:sp>
        <p:nvSpPr>
          <p:cNvPr id="146" name="Google Shape;146;p13"/>
          <p:cNvSpPr/>
          <p:nvPr/>
        </p:nvSpPr>
        <p:spPr>
          <a:xfrm>
            <a:off x="914400" y="2819400"/>
            <a:ext cx="3124200" cy="1143000"/>
          </a:xfrm>
          <a:prstGeom prst="rightArrow">
            <a:avLst>
              <a:gd fmla="val 50000" name="adj1"/>
              <a:gd fmla="val 2940" name="adj2"/>
            </a:avLst>
          </a:prstGeom>
          <a:solidFill>
            <a:srgbClr val="FD7267"/>
          </a:solidFill>
          <a:ln cap="rnd" cmpd="sng" w="9525">
            <a:solidFill>
              <a:schemeClr val="dk1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X HAMIL </a:t>
            </a:r>
            <a:endParaRPr b="0" i="0" sz="1800" u="none" cap="none" strike="noStrike"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( MASIH ADA HAID )</a:t>
            </a:r>
            <a:endParaRPr b="0" i="0" sz="1800" u="none" cap="none" strike="noStrike"/>
          </a:p>
        </p:txBody>
      </p:sp>
      <p:sp>
        <p:nvSpPr>
          <p:cNvPr id="147" name="Google Shape;147;p13"/>
          <p:cNvSpPr/>
          <p:nvPr/>
        </p:nvSpPr>
        <p:spPr>
          <a:xfrm>
            <a:off x="914400" y="3962400"/>
            <a:ext cx="3124200" cy="1143000"/>
          </a:xfrm>
          <a:prstGeom prst="rightArrow">
            <a:avLst>
              <a:gd fmla="val 50000" name="adj1"/>
              <a:gd fmla="val 2940" name="adj2"/>
            </a:avLst>
          </a:prstGeom>
          <a:solidFill>
            <a:srgbClr val="FD7267"/>
          </a:solidFill>
          <a:ln cap="rnd" cmpd="sng" w="9525">
            <a:solidFill>
              <a:schemeClr val="dk1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PUTUS HAID</a:t>
            </a:r>
            <a:endParaRPr b="0" i="0" sz="1800" u="none" cap="none" strike="noStrike"/>
          </a:p>
        </p:txBody>
      </p:sp>
      <p:sp>
        <p:nvSpPr>
          <p:cNvPr id="148" name="Google Shape;148;p13"/>
          <p:cNvSpPr/>
          <p:nvPr/>
        </p:nvSpPr>
        <p:spPr>
          <a:xfrm>
            <a:off x="914400" y="5181600"/>
            <a:ext cx="3124200" cy="1143000"/>
          </a:xfrm>
          <a:prstGeom prst="rightArrow">
            <a:avLst>
              <a:gd fmla="val 50000" name="adj1"/>
              <a:gd fmla="val 2940" name="adj2"/>
            </a:avLst>
          </a:prstGeom>
          <a:solidFill>
            <a:srgbClr val="FD7267"/>
          </a:solidFill>
          <a:ln cap="rnd" cmpd="sng" w="9525">
            <a:solidFill>
              <a:schemeClr val="dk1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BELUM SETUBUH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14"/>
          <p:cNvSpPr txBox="1"/>
          <p:nvPr/>
        </p:nvSpPr>
        <p:spPr>
          <a:xfrm>
            <a:off x="3048000" y="381000"/>
            <a:ext cx="3657600" cy="914400"/>
          </a:xfrm>
          <a:prstGeom prst="rect">
            <a:avLst/>
          </a:prstGeom>
          <a:solidFill>
            <a:srgbClr val="D3B3EB"/>
          </a:solidFill>
          <a:ln cap="rnd" cmpd="sng" w="9525">
            <a:solidFill>
              <a:schemeClr val="dk1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CERAI MATI</a:t>
            </a:r>
            <a:endParaRPr b="0" i="0" sz="1800" u="none" cap="none" strike="noStrike"/>
          </a:p>
        </p:txBody>
      </p:sp>
      <p:sp>
        <p:nvSpPr>
          <p:cNvPr id="154" name="Google Shape;154;p14"/>
          <p:cNvSpPr txBox="1"/>
          <p:nvPr/>
        </p:nvSpPr>
        <p:spPr>
          <a:xfrm>
            <a:off x="4800600" y="2895600"/>
            <a:ext cx="3657600" cy="3429000"/>
          </a:xfrm>
          <a:prstGeom prst="rect">
            <a:avLst/>
          </a:prstGeom>
          <a:solidFill>
            <a:schemeClr val="lt2"/>
          </a:solidFill>
          <a:ln cap="rnd" cmpd="sng" w="9525">
            <a:solidFill>
              <a:schemeClr val="dk1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4 BULAN 10 HARI</a:t>
            </a:r>
            <a:endParaRPr b="0" i="0" sz="1800" u="none" cap="none" strike="noStrike"/>
          </a:p>
        </p:txBody>
      </p:sp>
      <p:sp>
        <p:nvSpPr>
          <p:cNvPr id="155" name="Google Shape;155;p14"/>
          <p:cNvSpPr txBox="1"/>
          <p:nvPr/>
        </p:nvSpPr>
        <p:spPr>
          <a:xfrm>
            <a:off x="4800600" y="1752600"/>
            <a:ext cx="3657600" cy="914400"/>
          </a:xfrm>
          <a:prstGeom prst="rect">
            <a:avLst/>
          </a:prstGeom>
          <a:solidFill>
            <a:srgbClr val="F391F3"/>
          </a:solidFill>
          <a:ln cap="rnd" cmpd="sng" w="9525">
            <a:solidFill>
              <a:schemeClr val="dk1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HINGGA LAHIR ANAK</a:t>
            </a:r>
            <a:endParaRPr b="0" i="0" sz="1800" u="none" cap="none" strike="noStrike"/>
          </a:p>
        </p:txBody>
      </p:sp>
      <p:sp>
        <p:nvSpPr>
          <p:cNvPr id="156" name="Google Shape;156;p14"/>
          <p:cNvSpPr/>
          <p:nvPr/>
        </p:nvSpPr>
        <p:spPr>
          <a:xfrm>
            <a:off x="914400" y="1676400"/>
            <a:ext cx="3124200" cy="1143000"/>
          </a:xfrm>
          <a:prstGeom prst="rightArrow">
            <a:avLst>
              <a:gd fmla="val 50000" name="adj1"/>
              <a:gd fmla="val 2940" name="adj2"/>
            </a:avLst>
          </a:prstGeom>
          <a:solidFill>
            <a:srgbClr val="FD7267"/>
          </a:solidFill>
          <a:ln cap="rnd" cmpd="sng" w="9525">
            <a:solidFill>
              <a:schemeClr val="dk1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HAMIL</a:t>
            </a:r>
            <a:endParaRPr b="0" i="0" sz="1800" u="none" cap="none" strike="noStrike"/>
          </a:p>
        </p:txBody>
      </p:sp>
      <p:sp>
        <p:nvSpPr>
          <p:cNvPr id="157" name="Google Shape;157;p14"/>
          <p:cNvSpPr/>
          <p:nvPr/>
        </p:nvSpPr>
        <p:spPr>
          <a:xfrm>
            <a:off x="914400" y="2819400"/>
            <a:ext cx="3124200" cy="1143000"/>
          </a:xfrm>
          <a:prstGeom prst="rightArrow">
            <a:avLst>
              <a:gd fmla="val 50000" name="adj1"/>
              <a:gd fmla="val 2940" name="adj2"/>
            </a:avLst>
          </a:prstGeom>
          <a:solidFill>
            <a:srgbClr val="FD7267"/>
          </a:solidFill>
          <a:ln cap="rnd" cmpd="sng" w="9525">
            <a:solidFill>
              <a:schemeClr val="dk1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X HAMIL </a:t>
            </a:r>
            <a:endParaRPr b="0" i="0" sz="1800" u="none" cap="none" strike="noStrike"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( MASIH ADA HAID )</a:t>
            </a:r>
            <a:endParaRPr b="0" i="0" sz="1800" u="none" cap="none" strike="noStrike"/>
          </a:p>
        </p:txBody>
      </p:sp>
      <p:sp>
        <p:nvSpPr>
          <p:cNvPr id="158" name="Google Shape;158;p14"/>
          <p:cNvSpPr/>
          <p:nvPr/>
        </p:nvSpPr>
        <p:spPr>
          <a:xfrm>
            <a:off x="914400" y="3962400"/>
            <a:ext cx="3124200" cy="1143000"/>
          </a:xfrm>
          <a:prstGeom prst="rightArrow">
            <a:avLst>
              <a:gd fmla="val 50000" name="adj1"/>
              <a:gd fmla="val 2940" name="adj2"/>
            </a:avLst>
          </a:prstGeom>
          <a:solidFill>
            <a:srgbClr val="FD7267"/>
          </a:solidFill>
          <a:ln cap="rnd" cmpd="sng" w="9525">
            <a:solidFill>
              <a:schemeClr val="dk1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PUTUS HAID</a:t>
            </a:r>
            <a:endParaRPr b="0" i="0" sz="1800" u="none" cap="none" strike="noStrike"/>
          </a:p>
        </p:txBody>
      </p:sp>
      <p:sp>
        <p:nvSpPr>
          <p:cNvPr id="159" name="Google Shape;159;p14"/>
          <p:cNvSpPr/>
          <p:nvPr/>
        </p:nvSpPr>
        <p:spPr>
          <a:xfrm>
            <a:off x="914400" y="5181600"/>
            <a:ext cx="3124200" cy="1143000"/>
          </a:xfrm>
          <a:prstGeom prst="rightArrow">
            <a:avLst>
              <a:gd fmla="val 50000" name="adj1"/>
              <a:gd fmla="val 2940" name="adj2"/>
            </a:avLst>
          </a:prstGeom>
          <a:solidFill>
            <a:srgbClr val="FD7267"/>
          </a:solidFill>
          <a:ln cap="rnd" cmpd="sng" w="9525">
            <a:solidFill>
              <a:schemeClr val="dk1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BELUM SETUBUH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15"/>
          <p:cNvSpPr txBox="1"/>
          <p:nvPr>
            <p:ph type="title"/>
          </p:nvPr>
        </p:nvSpPr>
        <p:spPr>
          <a:xfrm>
            <a:off x="838200" y="304800"/>
            <a:ext cx="7772400" cy="1219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Times New Roman"/>
              <a:buNone/>
            </a:pPr>
            <a:r>
              <a:rPr b="1" i="0" lang="en-US" sz="36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SEBAB BERBEZA TEMPOH IDAH</a:t>
            </a:r>
            <a:endParaRPr b="0" i="0" sz="1800" u="none" cap="none" strike="noStrike"/>
          </a:p>
        </p:txBody>
      </p:sp>
      <p:sp>
        <p:nvSpPr>
          <p:cNvPr id="165" name="Google Shape;165;p15"/>
          <p:cNvSpPr txBox="1"/>
          <p:nvPr>
            <p:ph idx="1" type="body"/>
          </p:nvPr>
        </p:nvSpPr>
        <p:spPr>
          <a:xfrm>
            <a:off x="838200" y="1524000"/>
            <a:ext cx="8077200" cy="4876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2600"/>
              <a:buFont typeface="Times New Roman"/>
              <a:buChar char="•"/>
            </a:pPr>
            <a:r>
              <a:rPr b="1" i="0" lang="en-US" sz="26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IDAH BAGI PEREMPUAN BERCERAI HIDUP</a:t>
            </a:r>
            <a:r>
              <a:rPr b="1" i="0" lang="en-US" sz="2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r>
              <a:rPr b="1" i="0" lang="en-US" sz="3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3 kali suci dapat </a:t>
            </a:r>
            <a:r>
              <a:rPr b="1" i="0" lang="en-US" sz="3200" u="none" cap="none" strike="noStrik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bersihkan rahim</a:t>
            </a:r>
            <a:r>
              <a:rPr b="1" i="0" lang="en-US" sz="3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perempuan.</a:t>
            </a:r>
            <a:endParaRPr b="0" i="0" sz="1800" u="none" cap="none" strike="noStrike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hlink"/>
              </a:buClr>
              <a:buSzPts val="3200"/>
              <a:buFont typeface="Times New Roman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IDAH BAGI PEREMPUAN BERCERAI MATI.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r>
              <a:rPr b="1" i="0" lang="en-US" sz="3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Sebagai tanda </a:t>
            </a:r>
            <a:r>
              <a:rPr b="1" i="0" lang="en-US" sz="3200" u="none" cap="none" strike="noStrik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perkabungan</a:t>
            </a:r>
            <a:r>
              <a:rPr b="1" i="0" lang="en-US" sz="3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dan kesedihan.</a:t>
            </a:r>
            <a:endParaRPr b="0" i="0" sz="1800" u="none" cap="none" strike="noStrike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100000"/>
              </a:lnSpc>
              <a:spcBef>
                <a:spcPts val="520"/>
              </a:spcBef>
              <a:spcAft>
                <a:spcPts val="0"/>
              </a:spcAft>
              <a:buClr>
                <a:schemeClr val="hlink"/>
              </a:buClr>
              <a:buSzPts val="2600"/>
              <a:buFont typeface="Times New Roman"/>
              <a:buChar char="•"/>
            </a:pPr>
            <a:r>
              <a:rPr b="1" i="0" lang="en-US" sz="26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IDAH BAGI PEREMPUAN YANG BELUM DISETUBUH.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r>
              <a:rPr b="1" i="0" lang="en-US" sz="3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Tiada idah kerana </a:t>
            </a:r>
            <a:r>
              <a:rPr b="1" i="0" lang="en-US" sz="3200" u="none" cap="none" strike="noStrik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rahimnya bersih</a:t>
            </a:r>
            <a:r>
              <a:rPr b="1" i="0" lang="en-US" sz="3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dari benih suami.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16"/>
          <p:cNvSpPr txBox="1"/>
          <p:nvPr>
            <p:ph type="title"/>
          </p:nvPr>
        </p:nvSpPr>
        <p:spPr>
          <a:xfrm>
            <a:off x="838200" y="304800"/>
            <a:ext cx="7772400" cy="1066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Times New Roman"/>
              <a:buNone/>
            </a:pPr>
            <a:r>
              <a:rPr b="1" i="0" lang="en-US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HIKMAH IDAH</a:t>
            </a:r>
            <a:endParaRPr b="0" i="0" sz="1800" u="none" cap="none" strike="noStrike"/>
          </a:p>
        </p:txBody>
      </p:sp>
      <p:sp>
        <p:nvSpPr>
          <p:cNvPr id="171" name="Google Shape;171;p16"/>
          <p:cNvSpPr txBox="1"/>
          <p:nvPr>
            <p:ph idx="1" type="body"/>
          </p:nvPr>
        </p:nvSpPr>
        <p:spPr>
          <a:xfrm>
            <a:off x="838200" y="1295400"/>
            <a:ext cx="7772400" cy="5257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2600"/>
              <a:buFont typeface="Times New Roman"/>
              <a:buChar char="•"/>
            </a:pPr>
            <a:r>
              <a:rPr b="1" i="0" lang="en-US" sz="2600" u="none" cap="none" strike="noStrik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Memastikan isteri tidak hamil</a:t>
            </a:r>
            <a:r>
              <a:rPr b="1" i="0" lang="en-US" sz="26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dengan bekas suaminya untuk mengelak berlaku percampuran keturunan apabila ia berkahwin dengan lelaki lain.</a:t>
            </a:r>
            <a:endParaRPr b="0" i="0" sz="1800" u="none" cap="none" strike="noStrike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90000"/>
              </a:lnSpc>
              <a:spcBef>
                <a:spcPts val="520"/>
              </a:spcBef>
              <a:spcAft>
                <a:spcPts val="0"/>
              </a:spcAft>
              <a:buClr>
                <a:schemeClr val="hlink"/>
              </a:buClr>
              <a:buSzPts val="2600"/>
              <a:buFont typeface="Times New Roman"/>
              <a:buChar char="•"/>
            </a:pPr>
            <a:r>
              <a:rPr b="1" i="0" lang="en-US" sz="26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Memberi </a:t>
            </a:r>
            <a:r>
              <a:rPr b="1" i="0" lang="en-US" sz="2600" u="none" cap="none" strike="noStrik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peluang</a:t>
            </a:r>
            <a:r>
              <a:rPr b="1" i="0" lang="en-US" sz="26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suami isteri </a:t>
            </a:r>
            <a:r>
              <a:rPr b="1" i="0" lang="en-US" sz="2600" u="none" cap="none" strike="noStrik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berfikir</a:t>
            </a:r>
            <a:r>
              <a:rPr b="1" i="0" lang="en-US" sz="26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dan menyesal atas perbuatan mereka.</a:t>
            </a:r>
            <a:endParaRPr b="0" i="0" sz="1800" u="none" cap="none" strike="noStrike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90000"/>
              </a:lnSpc>
              <a:spcBef>
                <a:spcPts val="520"/>
              </a:spcBef>
              <a:spcAft>
                <a:spcPts val="0"/>
              </a:spcAft>
              <a:buClr>
                <a:schemeClr val="hlink"/>
              </a:buClr>
              <a:buSzPts val="2600"/>
              <a:buFont typeface="Times New Roman"/>
              <a:buChar char="•"/>
            </a:pPr>
            <a:r>
              <a:rPr b="1" i="0" lang="en-US" sz="26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Menzahirkan kepentingan dan </a:t>
            </a:r>
            <a:r>
              <a:rPr b="1" i="0" lang="en-US" sz="2600" u="none" cap="none" strike="noStrik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kesucian ikatan perkahwinan</a:t>
            </a:r>
            <a:r>
              <a:rPr b="1" i="0" lang="en-US" sz="26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yang tinggi nilainya.</a:t>
            </a:r>
            <a:endParaRPr b="0" i="0" sz="1800" u="none" cap="none" strike="noStrike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90000"/>
              </a:lnSpc>
              <a:spcBef>
                <a:spcPts val="520"/>
              </a:spcBef>
              <a:spcAft>
                <a:spcPts val="0"/>
              </a:spcAft>
              <a:buClr>
                <a:schemeClr val="hlink"/>
              </a:buClr>
              <a:buSzPts val="2600"/>
              <a:buFont typeface="Times New Roman"/>
              <a:buChar char="•"/>
            </a:pPr>
            <a:r>
              <a:rPr b="1" i="0" lang="en-US" sz="26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Memberi </a:t>
            </a:r>
            <a:r>
              <a:rPr b="1" i="0" lang="en-US" sz="2600" u="none" cap="none" strike="noStrik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penghormatan</a:t>
            </a:r>
            <a:r>
              <a:rPr b="1" i="0" lang="en-US" sz="26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kepada suami yang meninggal dunia dan menjaga perasaan keluarganya terutama isteri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lt2"/>
            </a:gs>
            <a:gs pos="100000">
              <a:schemeClr val="lt1"/>
            </a:gs>
          </a:gsLst>
          <a:path path="circle">
            <a:fillToRect b="50%" l="50%" r="50%" t="50%"/>
          </a:path>
          <a:tileRect/>
        </a:gradFill>
      </p:bgPr>
    </p:bg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17"/>
          <p:cNvSpPr txBox="1"/>
          <p:nvPr>
            <p:ph type="title"/>
          </p:nvPr>
        </p:nvSpPr>
        <p:spPr>
          <a:xfrm>
            <a:off x="533400" y="234950"/>
            <a:ext cx="7772400" cy="11366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0" i="0" lang="en-US" sz="36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HAK DAN STATUS ISTERI </a:t>
            </a:r>
            <a:br>
              <a:rPr b="0" i="0" lang="en-US" sz="36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en-US" sz="36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SEMASA IDAH</a:t>
            </a:r>
            <a:endParaRPr b="0" i="0" sz="1800" u="none" cap="none" strike="noStrike"/>
          </a:p>
        </p:txBody>
      </p:sp>
      <p:grpSp>
        <p:nvGrpSpPr>
          <p:cNvPr id="177" name="Google Shape;177;p17"/>
          <p:cNvGrpSpPr/>
          <p:nvPr/>
        </p:nvGrpSpPr>
        <p:grpSpPr>
          <a:xfrm>
            <a:off x="533400" y="1701800"/>
            <a:ext cx="7772400" cy="4252912"/>
            <a:chOff x="533400" y="1701800"/>
            <a:chExt cx="7772400" cy="4252912"/>
          </a:xfrm>
        </p:grpSpPr>
        <p:sp>
          <p:nvSpPr>
            <p:cNvPr id="178" name="Google Shape;178;p17"/>
            <p:cNvSpPr txBox="1"/>
            <p:nvPr/>
          </p:nvSpPr>
          <p:spPr>
            <a:xfrm>
              <a:off x="6751637" y="4932362"/>
              <a:ext cx="1554162" cy="102235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9" name="Google Shape;179;p17"/>
            <p:cNvSpPr txBox="1"/>
            <p:nvPr/>
          </p:nvSpPr>
          <p:spPr>
            <a:xfrm>
              <a:off x="5197475" y="4932362"/>
              <a:ext cx="1554162" cy="102235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0" name="Google Shape;180;p17"/>
            <p:cNvSpPr txBox="1"/>
            <p:nvPr/>
          </p:nvSpPr>
          <p:spPr>
            <a:xfrm>
              <a:off x="3641725" y="4932362"/>
              <a:ext cx="1555750" cy="102235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1" name="Google Shape;181;p17"/>
            <p:cNvSpPr txBox="1"/>
            <p:nvPr/>
          </p:nvSpPr>
          <p:spPr>
            <a:xfrm>
              <a:off x="2087562" y="4932362"/>
              <a:ext cx="1554162" cy="102235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2" name="Google Shape;182;p17"/>
            <p:cNvSpPr txBox="1"/>
            <p:nvPr/>
          </p:nvSpPr>
          <p:spPr>
            <a:xfrm>
              <a:off x="533400" y="4932362"/>
              <a:ext cx="1554162" cy="102235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Font typeface="Times New Roman"/>
                <a:buNone/>
              </a:pPr>
              <a:r>
                <a:rPr b="0" i="0" lang="en-US" sz="2400" u="none" cap="none" strike="noStrik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Kematian suami</a:t>
              </a:r>
              <a:endParaRPr b="0" i="0" sz="1800" u="none" cap="none" strike="noStrike"/>
            </a:p>
          </p:txBody>
        </p:sp>
        <p:sp>
          <p:nvSpPr>
            <p:cNvPr id="183" name="Google Shape;183;p17"/>
            <p:cNvSpPr txBox="1"/>
            <p:nvPr/>
          </p:nvSpPr>
          <p:spPr>
            <a:xfrm>
              <a:off x="6751637" y="3910012"/>
              <a:ext cx="1554162" cy="102235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4" name="Google Shape;184;p17"/>
            <p:cNvSpPr txBox="1"/>
            <p:nvPr/>
          </p:nvSpPr>
          <p:spPr>
            <a:xfrm>
              <a:off x="5197475" y="3910012"/>
              <a:ext cx="1554162" cy="102235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5" name="Google Shape;185;p17"/>
            <p:cNvSpPr txBox="1"/>
            <p:nvPr/>
          </p:nvSpPr>
          <p:spPr>
            <a:xfrm>
              <a:off x="3641725" y="3910012"/>
              <a:ext cx="1555750" cy="102235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6" name="Google Shape;186;p17"/>
            <p:cNvSpPr txBox="1"/>
            <p:nvPr/>
          </p:nvSpPr>
          <p:spPr>
            <a:xfrm>
              <a:off x="2087562" y="3910012"/>
              <a:ext cx="1554162" cy="102235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7" name="Google Shape;187;p17"/>
            <p:cNvSpPr txBox="1"/>
            <p:nvPr/>
          </p:nvSpPr>
          <p:spPr>
            <a:xfrm>
              <a:off x="533400" y="3910012"/>
              <a:ext cx="1554162" cy="102235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Font typeface="Times New Roman"/>
                <a:buNone/>
              </a:pPr>
              <a:r>
                <a:rPr b="0" i="0" lang="en-US" sz="2400" u="none" cap="none" strike="noStrik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Talak bain</a:t>
              </a:r>
              <a:endParaRPr b="0" i="0" sz="1800" u="none" cap="none" strike="noStrike"/>
            </a:p>
          </p:txBody>
        </p:sp>
        <p:sp>
          <p:nvSpPr>
            <p:cNvPr id="188" name="Google Shape;188;p17"/>
            <p:cNvSpPr txBox="1"/>
            <p:nvPr/>
          </p:nvSpPr>
          <p:spPr>
            <a:xfrm>
              <a:off x="6751637" y="2887662"/>
              <a:ext cx="1554162" cy="102235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9" name="Google Shape;189;p17"/>
            <p:cNvSpPr txBox="1"/>
            <p:nvPr/>
          </p:nvSpPr>
          <p:spPr>
            <a:xfrm>
              <a:off x="5197475" y="2887662"/>
              <a:ext cx="1554162" cy="102235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0" name="Google Shape;190;p17"/>
            <p:cNvSpPr txBox="1"/>
            <p:nvPr/>
          </p:nvSpPr>
          <p:spPr>
            <a:xfrm>
              <a:off x="3641725" y="2887662"/>
              <a:ext cx="1555750" cy="102235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1" name="Google Shape;191;p17"/>
            <p:cNvSpPr txBox="1"/>
            <p:nvPr/>
          </p:nvSpPr>
          <p:spPr>
            <a:xfrm>
              <a:off x="2087562" y="2887662"/>
              <a:ext cx="1554162" cy="102235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2" name="Google Shape;192;p17"/>
            <p:cNvSpPr txBox="1"/>
            <p:nvPr/>
          </p:nvSpPr>
          <p:spPr>
            <a:xfrm>
              <a:off x="533400" y="2887662"/>
              <a:ext cx="1554162" cy="102235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Font typeface="Times New Roman"/>
                <a:buNone/>
              </a:pPr>
              <a:r>
                <a:rPr b="0" i="0" lang="en-US" sz="2400" u="none" cap="none" strike="noStrik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Talak 1/2</a:t>
              </a:r>
              <a:endParaRPr b="0" i="0" sz="1800" u="none" cap="none" strike="noStrike"/>
            </a:p>
          </p:txBody>
        </p:sp>
        <p:sp>
          <p:nvSpPr>
            <p:cNvPr id="193" name="Google Shape;193;p17"/>
            <p:cNvSpPr txBox="1"/>
            <p:nvPr/>
          </p:nvSpPr>
          <p:spPr>
            <a:xfrm>
              <a:off x="6751637" y="1701800"/>
              <a:ext cx="1554162" cy="118586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Font typeface="Times New Roman"/>
                <a:buNone/>
              </a:pPr>
              <a:r>
                <a:rPr b="0" i="0" lang="en-US" sz="2400" u="none" cap="none" strike="noStrik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Dirujuk</a:t>
              </a:r>
              <a:endParaRPr b="0" i="0" sz="1800" u="none" cap="none" strike="noStrike"/>
            </a:p>
          </p:txBody>
        </p:sp>
        <p:sp>
          <p:nvSpPr>
            <p:cNvPr id="194" name="Google Shape;194;p17"/>
            <p:cNvSpPr txBox="1"/>
            <p:nvPr/>
          </p:nvSpPr>
          <p:spPr>
            <a:xfrm>
              <a:off x="5197475" y="1701800"/>
              <a:ext cx="1554162" cy="118586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Font typeface="Times New Roman"/>
                <a:buNone/>
              </a:pPr>
              <a:r>
                <a:rPr b="0" i="0" lang="en-US" sz="2400" u="none" cap="none" strike="noStrik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Harta warisan</a:t>
              </a:r>
              <a:endParaRPr b="0" i="0" sz="1800" u="none" cap="none" strike="noStrike"/>
            </a:p>
          </p:txBody>
        </p:sp>
        <p:sp>
          <p:nvSpPr>
            <p:cNvPr id="195" name="Google Shape;195;p17"/>
            <p:cNvSpPr txBox="1"/>
            <p:nvPr/>
          </p:nvSpPr>
          <p:spPr>
            <a:xfrm>
              <a:off x="3641725" y="1701800"/>
              <a:ext cx="1555750" cy="118586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Font typeface="Times New Roman"/>
                <a:buNone/>
              </a:pPr>
              <a:r>
                <a:rPr b="0" i="0" lang="en-US" sz="2400" u="none" cap="none" strike="noStrik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Hak pakaian/makanan</a:t>
              </a:r>
              <a:endParaRPr b="0" i="0" sz="1800" u="none" cap="none" strike="noStrike"/>
            </a:p>
          </p:txBody>
        </p:sp>
        <p:sp>
          <p:nvSpPr>
            <p:cNvPr id="196" name="Google Shape;196;p17"/>
            <p:cNvSpPr txBox="1"/>
            <p:nvPr/>
          </p:nvSpPr>
          <p:spPr>
            <a:xfrm>
              <a:off x="2087562" y="1701800"/>
              <a:ext cx="1554162" cy="118586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Font typeface="Times New Roman"/>
                <a:buNone/>
              </a:pPr>
              <a:r>
                <a:rPr b="0" i="0" lang="en-US" sz="2400" u="none" cap="none" strike="noStrik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Hak tempat tinggal</a:t>
              </a:r>
              <a:endParaRPr b="0" i="0" sz="1800" u="none" cap="none" strike="noStrike"/>
            </a:p>
          </p:txBody>
        </p:sp>
        <p:sp>
          <p:nvSpPr>
            <p:cNvPr id="197" name="Google Shape;197;p17"/>
            <p:cNvSpPr txBox="1"/>
            <p:nvPr/>
          </p:nvSpPr>
          <p:spPr>
            <a:xfrm>
              <a:off x="533400" y="1701800"/>
              <a:ext cx="1554162" cy="118586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cxnSp>
          <p:nvCxnSpPr>
            <p:cNvPr id="198" name="Google Shape;198;p17"/>
            <p:cNvCxnSpPr/>
            <p:nvPr/>
          </p:nvCxnSpPr>
          <p:spPr>
            <a:xfrm>
              <a:off x="533400" y="1701800"/>
              <a:ext cx="7772400" cy="0"/>
            </a:xfrm>
            <a:prstGeom prst="straightConnector1">
              <a:avLst/>
            </a:prstGeom>
            <a:noFill/>
            <a:ln cap="sq" cmpd="sng" w="28575">
              <a:solidFill>
                <a:schemeClr val="dk1"/>
              </a:solidFill>
              <a:prstDash val="solid"/>
              <a:miter lim="8000"/>
              <a:headEnd len="sm" w="sm" type="none"/>
              <a:tailEnd len="sm" w="sm" type="none"/>
            </a:ln>
          </p:spPr>
        </p:cxnSp>
        <p:cxnSp>
          <p:nvCxnSpPr>
            <p:cNvPr id="199" name="Google Shape;199;p17"/>
            <p:cNvCxnSpPr/>
            <p:nvPr/>
          </p:nvCxnSpPr>
          <p:spPr>
            <a:xfrm>
              <a:off x="533400" y="2887662"/>
              <a:ext cx="7772400" cy="0"/>
            </a:xfrm>
            <a:prstGeom prst="straightConnector1">
              <a:avLst/>
            </a:prstGeom>
            <a:noFill/>
            <a:ln cap="rnd" cmpd="sng" w="12700">
              <a:solidFill>
                <a:schemeClr val="dk1"/>
              </a:solidFill>
              <a:prstDash val="solid"/>
              <a:miter lim="8000"/>
              <a:headEnd len="sm" w="sm" type="none"/>
              <a:tailEnd len="sm" w="sm" type="none"/>
            </a:ln>
          </p:spPr>
        </p:cxnSp>
        <p:cxnSp>
          <p:nvCxnSpPr>
            <p:cNvPr id="200" name="Google Shape;200;p17"/>
            <p:cNvCxnSpPr/>
            <p:nvPr/>
          </p:nvCxnSpPr>
          <p:spPr>
            <a:xfrm>
              <a:off x="533400" y="3910012"/>
              <a:ext cx="7772400" cy="0"/>
            </a:xfrm>
            <a:prstGeom prst="straightConnector1">
              <a:avLst/>
            </a:prstGeom>
            <a:noFill/>
            <a:ln cap="rnd" cmpd="sng" w="12700">
              <a:solidFill>
                <a:schemeClr val="dk1"/>
              </a:solidFill>
              <a:prstDash val="solid"/>
              <a:miter lim="8000"/>
              <a:headEnd len="sm" w="sm" type="none"/>
              <a:tailEnd len="sm" w="sm" type="none"/>
            </a:ln>
          </p:spPr>
        </p:cxnSp>
        <p:cxnSp>
          <p:nvCxnSpPr>
            <p:cNvPr id="201" name="Google Shape;201;p17"/>
            <p:cNvCxnSpPr/>
            <p:nvPr/>
          </p:nvCxnSpPr>
          <p:spPr>
            <a:xfrm>
              <a:off x="533400" y="4932362"/>
              <a:ext cx="7772400" cy="0"/>
            </a:xfrm>
            <a:prstGeom prst="straightConnector1">
              <a:avLst/>
            </a:prstGeom>
            <a:noFill/>
            <a:ln cap="rnd" cmpd="sng" w="12700">
              <a:solidFill>
                <a:schemeClr val="dk1"/>
              </a:solidFill>
              <a:prstDash val="solid"/>
              <a:miter lim="8000"/>
              <a:headEnd len="sm" w="sm" type="none"/>
              <a:tailEnd len="sm" w="sm" type="none"/>
            </a:ln>
          </p:spPr>
        </p:cxnSp>
        <p:cxnSp>
          <p:nvCxnSpPr>
            <p:cNvPr id="202" name="Google Shape;202;p17"/>
            <p:cNvCxnSpPr/>
            <p:nvPr/>
          </p:nvCxnSpPr>
          <p:spPr>
            <a:xfrm>
              <a:off x="533400" y="5954712"/>
              <a:ext cx="7772400" cy="0"/>
            </a:xfrm>
            <a:prstGeom prst="straightConnector1">
              <a:avLst/>
            </a:prstGeom>
            <a:noFill/>
            <a:ln cap="sq" cmpd="sng" w="28575">
              <a:solidFill>
                <a:schemeClr val="dk1"/>
              </a:solidFill>
              <a:prstDash val="solid"/>
              <a:miter lim="8000"/>
              <a:headEnd len="sm" w="sm" type="none"/>
              <a:tailEnd len="sm" w="sm" type="none"/>
            </a:ln>
          </p:spPr>
        </p:cxnSp>
        <p:cxnSp>
          <p:nvCxnSpPr>
            <p:cNvPr id="203" name="Google Shape;203;p17"/>
            <p:cNvCxnSpPr/>
            <p:nvPr/>
          </p:nvCxnSpPr>
          <p:spPr>
            <a:xfrm>
              <a:off x="533400" y="1701800"/>
              <a:ext cx="0" cy="4252912"/>
            </a:xfrm>
            <a:prstGeom prst="straightConnector1">
              <a:avLst/>
            </a:prstGeom>
            <a:noFill/>
            <a:ln cap="sq" cmpd="sng" w="28575">
              <a:solidFill>
                <a:schemeClr val="dk1"/>
              </a:solidFill>
              <a:prstDash val="solid"/>
              <a:miter lim="8000"/>
              <a:headEnd len="sm" w="sm" type="none"/>
              <a:tailEnd len="sm" w="sm" type="none"/>
            </a:ln>
          </p:spPr>
        </p:cxnSp>
        <p:cxnSp>
          <p:nvCxnSpPr>
            <p:cNvPr id="204" name="Google Shape;204;p17"/>
            <p:cNvCxnSpPr/>
            <p:nvPr/>
          </p:nvCxnSpPr>
          <p:spPr>
            <a:xfrm>
              <a:off x="2087562" y="1701800"/>
              <a:ext cx="0" cy="4252912"/>
            </a:xfrm>
            <a:prstGeom prst="straightConnector1">
              <a:avLst/>
            </a:prstGeom>
            <a:noFill/>
            <a:ln cap="rnd" cmpd="sng" w="12700">
              <a:solidFill>
                <a:schemeClr val="dk1"/>
              </a:solidFill>
              <a:prstDash val="solid"/>
              <a:miter lim="8000"/>
              <a:headEnd len="sm" w="sm" type="none"/>
              <a:tailEnd len="sm" w="sm" type="none"/>
            </a:ln>
          </p:spPr>
        </p:cxnSp>
        <p:cxnSp>
          <p:nvCxnSpPr>
            <p:cNvPr id="205" name="Google Shape;205;p17"/>
            <p:cNvCxnSpPr/>
            <p:nvPr/>
          </p:nvCxnSpPr>
          <p:spPr>
            <a:xfrm>
              <a:off x="3641725" y="1701800"/>
              <a:ext cx="0" cy="4252912"/>
            </a:xfrm>
            <a:prstGeom prst="straightConnector1">
              <a:avLst/>
            </a:prstGeom>
            <a:noFill/>
            <a:ln cap="rnd" cmpd="sng" w="12700">
              <a:solidFill>
                <a:schemeClr val="dk1"/>
              </a:solidFill>
              <a:prstDash val="solid"/>
              <a:miter lim="8000"/>
              <a:headEnd len="sm" w="sm" type="none"/>
              <a:tailEnd len="sm" w="sm" type="none"/>
            </a:ln>
          </p:spPr>
        </p:cxnSp>
        <p:cxnSp>
          <p:nvCxnSpPr>
            <p:cNvPr id="206" name="Google Shape;206;p17"/>
            <p:cNvCxnSpPr/>
            <p:nvPr/>
          </p:nvCxnSpPr>
          <p:spPr>
            <a:xfrm>
              <a:off x="5197475" y="1701800"/>
              <a:ext cx="0" cy="4252912"/>
            </a:xfrm>
            <a:prstGeom prst="straightConnector1">
              <a:avLst/>
            </a:prstGeom>
            <a:noFill/>
            <a:ln cap="rnd" cmpd="sng" w="12700">
              <a:solidFill>
                <a:schemeClr val="dk1"/>
              </a:solidFill>
              <a:prstDash val="solid"/>
              <a:miter lim="8000"/>
              <a:headEnd len="sm" w="sm" type="none"/>
              <a:tailEnd len="sm" w="sm" type="none"/>
            </a:ln>
          </p:spPr>
        </p:cxnSp>
        <p:cxnSp>
          <p:nvCxnSpPr>
            <p:cNvPr id="207" name="Google Shape;207;p17"/>
            <p:cNvCxnSpPr/>
            <p:nvPr/>
          </p:nvCxnSpPr>
          <p:spPr>
            <a:xfrm>
              <a:off x="6751637" y="1701800"/>
              <a:ext cx="0" cy="4252912"/>
            </a:xfrm>
            <a:prstGeom prst="straightConnector1">
              <a:avLst/>
            </a:prstGeom>
            <a:noFill/>
            <a:ln cap="rnd" cmpd="sng" w="12700">
              <a:solidFill>
                <a:schemeClr val="dk1"/>
              </a:solidFill>
              <a:prstDash val="solid"/>
              <a:miter lim="8000"/>
              <a:headEnd len="sm" w="sm" type="none"/>
              <a:tailEnd len="sm" w="sm" type="none"/>
            </a:ln>
          </p:spPr>
        </p:cxnSp>
        <p:cxnSp>
          <p:nvCxnSpPr>
            <p:cNvPr id="208" name="Google Shape;208;p17"/>
            <p:cNvCxnSpPr/>
            <p:nvPr/>
          </p:nvCxnSpPr>
          <p:spPr>
            <a:xfrm>
              <a:off x="8305800" y="1701800"/>
              <a:ext cx="0" cy="4252912"/>
            </a:xfrm>
            <a:prstGeom prst="straightConnector1">
              <a:avLst/>
            </a:prstGeom>
            <a:noFill/>
            <a:ln cap="sq" cmpd="sng" w="28575">
              <a:solidFill>
                <a:schemeClr val="dk1"/>
              </a:solidFill>
              <a:prstDash val="solid"/>
              <a:miter lim="8000"/>
              <a:headEnd len="sm" w="sm" type="none"/>
              <a:tailEnd len="sm" w="sm" type="none"/>
            </a:ln>
          </p:spPr>
        </p:cxnSp>
      </p:grpSp>
      <p:grpSp>
        <p:nvGrpSpPr>
          <p:cNvPr id="209" name="Google Shape;209;p17"/>
          <p:cNvGrpSpPr/>
          <p:nvPr/>
        </p:nvGrpSpPr>
        <p:grpSpPr>
          <a:xfrm>
            <a:off x="2373715" y="3048531"/>
            <a:ext cx="800215" cy="747970"/>
            <a:chOff x="42500" y="2125"/>
            <a:chExt cx="2953550" cy="2994675"/>
          </a:xfrm>
        </p:grpSpPr>
        <p:sp>
          <p:nvSpPr>
            <p:cNvPr id="210" name="Google Shape;210;p17"/>
            <p:cNvSpPr/>
            <p:nvPr/>
          </p:nvSpPr>
          <p:spPr>
            <a:xfrm>
              <a:off x="42500" y="2125"/>
              <a:ext cx="2953550" cy="2438200"/>
            </a:xfrm>
            <a:custGeom>
              <a:rect b="b" l="l" r="r" t="t"/>
              <a:pathLst>
                <a:path extrusionOk="0" h="97528" w="118142">
                  <a:moveTo>
                    <a:pt x="34320" y="46019"/>
                  </a:moveTo>
                  <a:lnTo>
                    <a:pt x="32738" y="48035"/>
                  </a:lnTo>
                  <a:lnTo>
                    <a:pt x="28705" y="53396"/>
                  </a:lnTo>
                  <a:lnTo>
                    <a:pt x="22972" y="61030"/>
                  </a:lnTo>
                  <a:lnTo>
                    <a:pt x="16488" y="69994"/>
                  </a:lnTo>
                  <a:lnTo>
                    <a:pt x="10083" y="79086"/>
                  </a:lnTo>
                  <a:lnTo>
                    <a:pt x="4626" y="87363"/>
                  </a:lnTo>
                  <a:lnTo>
                    <a:pt x="949" y="93753"/>
                  </a:lnTo>
                  <a:lnTo>
                    <a:pt x="0" y="97227"/>
                  </a:lnTo>
                  <a:lnTo>
                    <a:pt x="2610" y="97528"/>
                  </a:lnTo>
                  <a:lnTo>
                    <a:pt x="8580" y="95683"/>
                  </a:lnTo>
                  <a:lnTo>
                    <a:pt x="16765" y="92295"/>
                  </a:lnTo>
                  <a:lnTo>
                    <a:pt x="26096" y="88006"/>
                  </a:lnTo>
                  <a:lnTo>
                    <a:pt x="35427" y="83375"/>
                  </a:lnTo>
                  <a:lnTo>
                    <a:pt x="43770" y="79172"/>
                  </a:lnTo>
                  <a:lnTo>
                    <a:pt x="50017" y="75869"/>
                  </a:lnTo>
                  <a:lnTo>
                    <a:pt x="53061" y="74154"/>
                  </a:lnTo>
                  <a:lnTo>
                    <a:pt x="56461" y="71366"/>
                  </a:lnTo>
                  <a:lnTo>
                    <a:pt x="63697" y="65362"/>
                  </a:lnTo>
                  <a:lnTo>
                    <a:pt x="73424" y="57213"/>
                  </a:lnTo>
                  <a:lnTo>
                    <a:pt x="84376" y="48078"/>
                  </a:lnTo>
                  <a:lnTo>
                    <a:pt x="95130" y="38943"/>
                  </a:lnTo>
                  <a:lnTo>
                    <a:pt x="104501" y="31094"/>
                  </a:lnTo>
                  <a:lnTo>
                    <a:pt x="111064" y="25562"/>
                  </a:lnTo>
                  <a:lnTo>
                    <a:pt x="113595" y="23503"/>
                  </a:lnTo>
                  <a:lnTo>
                    <a:pt x="118142" y="15440"/>
                  </a:lnTo>
                  <a:lnTo>
                    <a:pt x="116798" y="5791"/>
                  </a:lnTo>
                  <a:lnTo>
                    <a:pt x="107862" y="1"/>
                  </a:lnTo>
                  <a:lnTo>
                    <a:pt x="98768" y="987"/>
                  </a:lnTo>
                  <a:lnTo>
                    <a:pt x="34320" y="46019"/>
                  </a:lnTo>
                  <a:close/>
                </a:path>
              </a:pathLst>
            </a:custGeom>
            <a:solidFill>
              <a:srgbClr val="B3CC1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1" name="Google Shape;211;p17"/>
            <p:cNvSpPr/>
            <p:nvPr/>
          </p:nvSpPr>
          <p:spPr>
            <a:xfrm>
              <a:off x="147275" y="78250"/>
              <a:ext cx="2756850" cy="2273075"/>
            </a:xfrm>
            <a:custGeom>
              <a:rect b="b" l="l" r="r" t="t"/>
              <a:pathLst>
                <a:path extrusionOk="0" h="90923" w="110274">
                  <a:moveTo>
                    <a:pt x="94854" y="1545"/>
                  </a:moveTo>
                  <a:lnTo>
                    <a:pt x="95882" y="1330"/>
                  </a:lnTo>
                  <a:lnTo>
                    <a:pt x="96910" y="1159"/>
                  </a:lnTo>
                  <a:lnTo>
                    <a:pt x="97938" y="944"/>
                  </a:lnTo>
                  <a:lnTo>
                    <a:pt x="99005" y="773"/>
                  </a:lnTo>
                  <a:lnTo>
                    <a:pt x="100033" y="558"/>
                  </a:lnTo>
                  <a:lnTo>
                    <a:pt x="101061" y="387"/>
                  </a:lnTo>
                  <a:lnTo>
                    <a:pt x="102089" y="172"/>
                  </a:lnTo>
                  <a:lnTo>
                    <a:pt x="103157" y="1"/>
                  </a:lnTo>
                  <a:lnTo>
                    <a:pt x="103948" y="515"/>
                  </a:lnTo>
                  <a:lnTo>
                    <a:pt x="104738" y="1116"/>
                  </a:lnTo>
                  <a:lnTo>
                    <a:pt x="105529" y="1631"/>
                  </a:lnTo>
                  <a:lnTo>
                    <a:pt x="106359" y="2231"/>
                  </a:lnTo>
                  <a:lnTo>
                    <a:pt x="107150" y="2789"/>
                  </a:lnTo>
                  <a:lnTo>
                    <a:pt x="107941" y="3346"/>
                  </a:lnTo>
                  <a:lnTo>
                    <a:pt x="108732" y="3904"/>
                  </a:lnTo>
                  <a:lnTo>
                    <a:pt x="109562" y="4504"/>
                  </a:lnTo>
                  <a:lnTo>
                    <a:pt x="109641" y="5533"/>
                  </a:lnTo>
                  <a:lnTo>
                    <a:pt x="109720" y="6606"/>
                  </a:lnTo>
                  <a:lnTo>
                    <a:pt x="109799" y="7678"/>
                  </a:lnTo>
                  <a:lnTo>
                    <a:pt x="109918" y="8750"/>
                  </a:lnTo>
                  <a:lnTo>
                    <a:pt x="109997" y="9779"/>
                  </a:lnTo>
                  <a:lnTo>
                    <a:pt x="110076" y="10894"/>
                  </a:lnTo>
                  <a:lnTo>
                    <a:pt x="110155" y="11966"/>
                  </a:lnTo>
                  <a:lnTo>
                    <a:pt x="110274" y="13082"/>
                  </a:lnTo>
                  <a:lnTo>
                    <a:pt x="109918" y="13725"/>
                  </a:lnTo>
                  <a:lnTo>
                    <a:pt x="109562" y="14368"/>
                  </a:lnTo>
                  <a:lnTo>
                    <a:pt x="109206" y="15012"/>
                  </a:lnTo>
                  <a:lnTo>
                    <a:pt x="108890" y="15655"/>
                  </a:lnTo>
                  <a:lnTo>
                    <a:pt x="108534" y="16298"/>
                  </a:lnTo>
                  <a:lnTo>
                    <a:pt x="108218" y="16984"/>
                  </a:lnTo>
                  <a:lnTo>
                    <a:pt x="107862" y="17671"/>
                  </a:lnTo>
                  <a:lnTo>
                    <a:pt x="107546" y="18357"/>
                  </a:lnTo>
                  <a:lnTo>
                    <a:pt x="104185" y="21059"/>
                  </a:lnTo>
                  <a:lnTo>
                    <a:pt x="100784" y="23804"/>
                  </a:lnTo>
                  <a:lnTo>
                    <a:pt x="97345" y="26634"/>
                  </a:lnTo>
                  <a:lnTo>
                    <a:pt x="93905" y="29508"/>
                  </a:lnTo>
                  <a:lnTo>
                    <a:pt x="90346" y="32381"/>
                  </a:lnTo>
                  <a:lnTo>
                    <a:pt x="86788" y="35340"/>
                  </a:lnTo>
                  <a:lnTo>
                    <a:pt x="83150" y="38300"/>
                  </a:lnTo>
                  <a:lnTo>
                    <a:pt x="79513" y="41388"/>
                  </a:lnTo>
                  <a:lnTo>
                    <a:pt x="75242" y="44819"/>
                  </a:lnTo>
                  <a:lnTo>
                    <a:pt x="70656" y="48636"/>
                  </a:lnTo>
                  <a:lnTo>
                    <a:pt x="65793" y="52581"/>
                  </a:lnTo>
                  <a:lnTo>
                    <a:pt x="60969" y="56570"/>
                  </a:lnTo>
                  <a:lnTo>
                    <a:pt x="56303" y="60344"/>
                  </a:lnTo>
                  <a:lnTo>
                    <a:pt x="52112" y="63818"/>
                  </a:lnTo>
                  <a:lnTo>
                    <a:pt x="48554" y="66734"/>
                  </a:lnTo>
                  <a:lnTo>
                    <a:pt x="45865" y="69050"/>
                  </a:lnTo>
                  <a:lnTo>
                    <a:pt x="43651" y="70680"/>
                  </a:lnTo>
                  <a:lnTo>
                    <a:pt x="41516" y="72095"/>
                  </a:lnTo>
                  <a:lnTo>
                    <a:pt x="39302" y="73339"/>
                  </a:lnTo>
                  <a:lnTo>
                    <a:pt x="37009" y="74540"/>
                  </a:lnTo>
                  <a:lnTo>
                    <a:pt x="34438" y="75741"/>
                  </a:lnTo>
                  <a:lnTo>
                    <a:pt x="31552" y="77113"/>
                  </a:lnTo>
                  <a:lnTo>
                    <a:pt x="28231" y="78657"/>
                  </a:lnTo>
                  <a:lnTo>
                    <a:pt x="24435" y="80630"/>
                  </a:lnTo>
                  <a:lnTo>
                    <a:pt x="20046" y="82817"/>
                  </a:lnTo>
                  <a:lnTo>
                    <a:pt x="15816" y="84961"/>
                  </a:lnTo>
                  <a:lnTo>
                    <a:pt x="11743" y="86891"/>
                  </a:lnTo>
                  <a:lnTo>
                    <a:pt x="8106" y="88564"/>
                  </a:lnTo>
                  <a:lnTo>
                    <a:pt x="4903" y="89808"/>
                  </a:lnTo>
                  <a:lnTo>
                    <a:pt x="2452" y="90666"/>
                  </a:lnTo>
                  <a:lnTo>
                    <a:pt x="752" y="90923"/>
                  </a:lnTo>
                  <a:lnTo>
                    <a:pt x="0" y="90623"/>
                  </a:lnTo>
                  <a:lnTo>
                    <a:pt x="158" y="89465"/>
                  </a:lnTo>
                  <a:lnTo>
                    <a:pt x="1068" y="87492"/>
                  </a:lnTo>
                  <a:lnTo>
                    <a:pt x="2610" y="84833"/>
                  </a:lnTo>
                  <a:lnTo>
                    <a:pt x="4705" y="81659"/>
                  </a:lnTo>
                  <a:lnTo>
                    <a:pt x="7196" y="77971"/>
                  </a:lnTo>
                  <a:lnTo>
                    <a:pt x="10004" y="74068"/>
                  </a:lnTo>
                  <a:lnTo>
                    <a:pt x="13009" y="69908"/>
                  </a:lnTo>
                  <a:lnTo>
                    <a:pt x="16132" y="65791"/>
                  </a:lnTo>
                  <a:lnTo>
                    <a:pt x="19058" y="61888"/>
                  </a:lnTo>
                  <a:lnTo>
                    <a:pt x="21905" y="58200"/>
                  </a:lnTo>
                  <a:lnTo>
                    <a:pt x="24593" y="54769"/>
                  </a:lnTo>
                  <a:lnTo>
                    <a:pt x="27045" y="51723"/>
                  </a:lnTo>
                  <a:lnTo>
                    <a:pt x="29101" y="49064"/>
                  </a:lnTo>
                  <a:lnTo>
                    <a:pt x="30801" y="47006"/>
                  </a:lnTo>
                  <a:lnTo>
                    <a:pt x="31987" y="45548"/>
                  </a:lnTo>
                  <a:lnTo>
                    <a:pt x="32620" y="44904"/>
                  </a:lnTo>
                  <a:lnTo>
                    <a:pt x="33608" y="44089"/>
                  </a:lnTo>
                  <a:lnTo>
                    <a:pt x="36020" y="42374"/>
                  </a:lnTo>
                  <a:lnTo>
                    <a:pt x="39539" y="39886"/>
                  </a:lnTo>
                  <a:lnTo>
                    <a:pt x="44046" y="36756"/>
                  </a:lnTo>
                  <a:lnTo>
                    <a:pt x="49226" y="33110"/>
                  </a:lnTo>
                  <a:lnTo>
                    <a:pt x="54920" y="29207"/>
                  </a:lnTo>
                  <a:lnTo>
                    <a:pt x="60850" y="25047"/>
                  </a:lnTo>
                  <a:lnTo>
                    <a:pt x="66900" y="20887"/>
                  </a:lnTo>
                  <a:lnTo>
                    <a:pt x="72238" y="17113"/>
                  </a:lnTo>
                  <a:lnTo>
                    <a:pt x="77378" y="13553"/>
                  </a:lnTo>
                  <a:lnTo>
                    <a:pt x="82122" y="10294"/>
                  </a:lnTo>
                  <a:lnTo>
                    <a:pt x="86313" y="7420"/>
                  </a:lnTo>
                  <a:lnTo>
                    <a:pt x="89793" y="4933"/>
                  </a:lnTo>
                  <a:lnTo>
                    <a:pt x="92521" y="3132"/>
                  </a:lnTo>
                  <a:lnTo>
                    <a:pt x="94221" y="1931"/>
                  </a:lnTo>
                  <a:lnTo>
                    <a:pt x="94854" y="154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2" name="Google Shape;212;p17"/>
            <p:cNvSpPr/>
            <p:nvPr/>
          </p:nvSpPr>
          <p:spPr>
            <a:xfrm>
              <a:off x="217450" y="1411000"/>
              <a:ext cx="939075" cy="874925"/>
            </a:xfrm>
            <a:custGeom>
              <a:rect b="b" l="l" r="r" t="t"/>
              <a:pathLst>
                <a:path extrusionOk="0" h="34997" w="37563">
                  <a:moveTo>
                    <a:pt x="26057" y="944"/>
                  </a:moveTo>
                  <a:lnTo>
                    <a:pt x="25780" y="1201"/>
                  </a:lnTo>
                  <a:lnTo>
                    <a:pt x="25029" y="2102"/>
                  </a:lnTo>
                  <a:lnTo>
                    <a:pt x="23882" y="3431"/>
                  </a:lnTo>
                  <a:lnTo>
                    <a:pt x="22379" y="5233"/>
                  </a:lnTo>
                  <a:lnTo>
                    <a:pt x="20561" y="7334"/>
                  </a:lnTo>
                  <a:lnTo>
                    <a:pt x="18544" y="9736"/>
                  </a:lnTo>
                  <a:lnTo>
                    <a:pt x="16370" y="12352"/>
                  </a:lnTo>
                  <a:lnTo>
                    <a:pt x="14116" y="15140"/>
                  </a:lnTo>
                  <a:lnTo>
                    <a:pt x="11664" y="18056"/>
                  </a:lnTo>
                  <a:lnTo>
                    <a:pt x="9292" y="21058"/>
                  </a:lnTo>
                  <a:lnTo>
                    <a:pt x="6999" y="23932"/>
                  </a:lnTo>
                  <a:lnTo>
                    <a:pt x="4943" y="26719"/>
                  </a:lnTo>
                  <a:lnTo>
                    <a:pt x="3085" y="29207"/>
                  </a:lnTo>
                  <a:lnTo>
                    <a:pt x="1622" y="31351"/>
                  </a:lnTo>
                  <a:lnTo>
                    <a:pt x="554" y="33110"/>
                  </a:lnTo>
                  <a:lnTo>
                    <a:pt x="1" y="34353"/>
                  </a:lnTo>
                  <a:lnTo>
                    <a:pt x="159" y="34911"/>
                  </a:lnTo>
                  <a:lnTo>
                    <a:pt x="1147" y="34997"/>
                  </a:lnTo>
                  <a:lnTo>
                    <a:pt x="2847" y="34482"/>
                  </a:lnTo>
                  <a:lnTo>
                    <a:pt x="5141" y="33624"/>
                  </a:lnTo>
                  <a:lnTo>
                    <a:pt x="7908" y="32295"/>
                  </a:lnTo>
                  <a:lnTo>
                    <a:pt x="11032" y="30708"/>
                  </a:lnTo>
                  <a:lnTo>
                    <a:pt x="14393" y="28907"/>
                  </a:lnTo>
                  <a:lnTo>
                    <a:pt x="17912" y="26934"/>
                  </a:lnTo>
                  <a:lnTo>
                    <a:pt x="21272" y="24875"/>
                  </a:lnTo>
                  <a:lnTo>
                    <a:pt x="24515" y="22860"/>
                  </a:lnTo>
                  <a:lnTo>
                    <a:pt x="27599" y="20844"/>
                  </a:lnTo>
                  <a:lnTo>
                    <a:pt x="30406" y="18957"/>
                  </a:lnTo>
                  <a:lnTo>
                    <a:pt x="32778" y="17155"/>
                  </a:lnTo>
                  <a:lnTo>
                    <a:pt x="34716" y="15611"/>
                  </a:lnTo>
                  <a:lnTo>
                    <a:pt x="36099" y="14282"/>
                  </a:lnTo>
                  <a:lnTo>
                    <a:pt x="36811" y="13338"/>
                  </a:lnTo>
                  <a:lnTo>
                    <a:pt x="37286" y="11366"/>
                  </a:lnTo>
                  <a:lnTo>
                    <a:pt x="37562" y="8964"/>
                  </a:lnTo>
                  <a:lnTo>
                    <a:pt x="37365" y="6348"/>
                  </a:lnTo>
                  <a:lnTo>
                    <a:pt x="36692" y="3903"/>
                  </a:lnTo>
                  <a:lnTo>
                    <a:pt x="35269" y="1759"/>
                  </a:lnTo>
                  <a:lnTo>
                    <a:pt x="33134" y="429"/>
                  </a:lnTo>
                  <a:lnTo>
                    <a:pt x="30089" y="0"/>
                  </a:lnTo>
                  <a:lnTo>
                    <a:pt x="26057" y="944"/>
                  </a:lnTo>
                  <a:close/>
                </a:path>
              </a:pathLst>
            </a:custGeom>
            <a:solidFill>
              <a:srgbClr val="94332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3" name="Google Shape;213;p17"/>
            <p:cNvSpPr/>
            <p:nvPr/>
          </p:nvSpPr>
          <p:spPr>
            <a:xfrm>
              <a:off x="677100" y="161900"/>
              <a:ext cx="2124225" cy="1782000"/>
            </a:xfrm>
            <a:custGeom>
              <a:rect b="b" l="l" r="r" t="t"/>
              <a:pathLst>
                <a:path extrusionOk="0" h="71280" w="84969">
                  <a:moveTo>
                    <a:pt x="74728" y="0"/>
                  </a:moveTo>
                  <a:lnTo>
                    <a:pt x="75993" y="429"/>
                  </a:lnTo>
                  <a:lnTo>
                    <a:pt x="77259" y="901"/>
                  </a:lnTo>
                  <a:lnTo>
                    <a:pt x="78524" y="1372"/>
                  </a:lnTo>
                  <a:lnTo>
                    <a:pt x="79789" y="1844"/>
                  </a:lnTo>
                  <a:lnTo>
                    <a:pt x="81054" y="2273"/>
                  </a:lnTo>
                  <a:lnTo>
                    <a:pt x="82320" y="2788"/>
                  </a:lnTo>
                  <a:lnTo>
                    <a:pt x="83585" y="3217"/>
                  </a:lnTo>
                  <a:lnTo>
                    <a:pt x="84890" y="3731"/>
                  </a:lnTo>
                  <a:lnTo>
                    <a:pt x="84890" y="4932"/>
                  </a:lnTo>
                  <a:lnTo>
                    <a:pt x="84890" y="6176"/>
                  </a:lnTo>
                  <a:lnTo>
                    <a:pt x="84890" y="7377"/>
                  </a:lnTo>
                  <a:lnTo>
                    <a:pt x="84929" y="8663"/>
                  </a:lnTo>
                  <a:lnTo>
                    <a:pt x="84929" y="9907"/>
                  </a:lnTo>
                  <a:lnTo>
                    <a:pt x="84929" y="11151"/>
                  </a:lnTo>
                  <a:lnTo>
                    <a:pt x="84929" y="12438"/>
                  </a:lnTo>
                  <a:lnTo>
                    <a:pt x="84969" y="13724"/>
                  </a:lnTo>
                  <a:lnTo>
                    <a:pt x="81647" y="16340"/>
                  </a:lnTo>
                  <a:lnTo>
                    <a:pt x="78326" y="19042"/>
                  </a:lnTo>
                  <a:lnTo>
                    <a:pt x="74926" y="21787"/>
                  </a:lnTo>
                  <a:lnTo>
                    <a:pt x="71526" y="24618"/>
                  </a:lnTo>
                  <a:lnTo>
                    <a:pt x="68007" y="27405"/>
                  </a:lnTo>
                  <a:lnTo>
                    <a:pt x="64488" y="30279"/>
                  </a:lnTo>
                  <a:lnTo>
                    <a:pt x="60929" y="33195"/>
                  </a:lnTo>
                  <a:lnTo>
                    <a:pt x="57331" y="36197"/>
                  </a:lnTo>
                  <a:lnTo>
                    <a:pt x="53377" y="39328"/>
                  </a:lnTo>
                  <a:lnTo>
                    <a:pt x="49423" y="42588"/>
                  </a:lnTo>
                  <a:lnTo>
                    <a:pt x="45390" y="45847"/>
                  </a:lnTo>
                  <a:lnTo>
                    <a:pt x="41318" y="49192"/>
                  </a:lnTo>
                  <a:lnTo>
                    <a:pt x="37127" y="52538"/>
                  </a:lnTo>
                  <a:lnTo>
                    <a:pt x="32936" y="56011"/>
                  </a:lnTo>
                  <a:lnTo>
                    <a:pt x="28626" y="59485"/>
                  </a:lnTo>
                  <a:lnTo>
                    <a:pt x="24316" y="63088"/>
                  </a:lnTo>
                  <a:lnTo>
                    <a:pt x="22853" y="64074"/>
                  </a:lnTo>
                  <a:lnTo>
                    <a:pt x="21153" y="65104"/>
                  </a:lnTo>
                  <a:lnTo>
                    <a:pt x="19137" y="66176"/>
                  </a:lnTo>
                  <a:lnTo>
                    <a:pt x="17041" y="67248"/>
                  </a:lnTo>
                  <a:lnTo>
                    <a:pt x="14827" y="68277"/>
                  </a:lnTo>
                  <a:lnTo>
                    <a:pt x="12652" y="69307"/>
                  </a:lnTo>
                  <a:lnTo>
                    <a:pt x="10517" y="70293"/>
                  </a:lnTo>
                  <a:lnTo>
                    <a:pt x="8619" y="71280"/>
                  </a:lnTo>
                  <a:lnTo>
                    <a:pt x="8699" y="70851"/>
                  </a:lnTo>
                  <a:lnTo>
                    <a:pt x="9727" y="69521"/>
                  </a:lnTo>
                  <a:lnTo>
                    <a:pt x="11308" y="67505"/>
                  </a:lnTo>
                  <a:lnTo>
                    <a:pt x="13245" y="65189"/>
                  </a:lnTo>
                  <a:lnTo>
                    <a:pt x="15143" y="62831"/>
                  </a:lnTo>
                  <a:lnTo>
                    <a:pt x="16725" y="60815"/>
                  </a:lnTo>
                  <a:lnTo>
                    <a:pt x="17713" y="59400"/>
                  </a:lnTo>
                  <a:lnTo>
                    <a:pt x="17872" y="58971"/>
                  </a:lnTo>
                  <a:lnTo>
                    <a:pt x="16764" y="59357"/>
                  </a:lnTo>
                  <a:lnTo>
                    <a:pt x="15143" y="60086"/>
                  </a:lnTo>
                  <a:lnTo>
                    <a:pt x="13166" y="61029"/>
                  </a:lnTo>
                  <a:lnTo>
                    <a:pt x="11031" y="62144"/>
                  </a:lnTo>
                  <a:lnTo>
                    <a:pt x="8857" y="63174"/>
                  </a:lnTo>
                  <a:lnTo>
                    <a:pt x="6880" y="64117"/>
                  </a:lnTo>
                  <a:lnTo>
                    <a:pt x="5259" y="64803"/>
                  </a:lnTo>
                  <a:lnTo>
                    <a:pt x="4231" y="65189"/>
                  </a:lnTo>
                  <a:lnTo>
                    <a:pt x="4152" y="64546"/>
                  </a:lnTo>
                  <a:lnTo>
                    <a:pt x="5061" y="62745"/>
                  </a:lnTo>
                  <a:lnTo>
                    <a:pt x="6603" y="60129"/>
                  </a:lnTo>
                  <a:lnTo>
                    <a:pt x="8501" y="57212"/>
                  </a:lnTo>
                  <a:lnTo>
                    <a:pt x="10320" y="54296"/>
                  </a:lnTo>
                  <a:lnTo>
                    <a:pt x="11901" y="51894"/>
                  </a:lnTo>
                  <a:lnTo>
                    <a:pt x="12811" y="50350"/>
                  </a:lnTo>
                  <a:lnTo>
                    <a:pt x="12850" y="50093"/>
                  </a:lnTo>
                  <a:lnTo>
                    <a:pt x="11387" y="51294"/>
                  </a:lnTo>
                  <a:lnTo>
                    <a:pt x="9924" y="52538"/>
                  </a:lnTo>
                  <a:lnTo>
                    <a:pt x="8461" y="53781"/>
                  </a:lnTo>
                  <a:lnTo>
                    <a:pt x="7038" y="55068"/>
                  </a:lnTo>
                  <a:lnTo>
                    <a:pt x="5535" y="56312"/>
                  </a:lnTo>
                  <a:lnTo>
                    <a:pt x="4073" y="57598"/>
                  </a:lnTo>
                  <a:lnTo>
                    <a:pt x="2570" y="58885"/>
                  </a:lnTo>
                  <a:lnTo>
                    <a:pt x="1107" y="60172"/>
                  </a:lnTo>
                  <a:lnTo>
                    <a:pt x="0" y="60815"/>
                  </a:lnTo>
                  <a:lnTo>
                    <a:pt x="554" y="59614"/>
                  </a:lnTo>
                  <a:lnTo>
                    <a:pt x="2333" y="56998"/>
                  </a:lnTo>
                  <a:lnTo>
                    <a:pt x="4903" y="53653"/>
                  </a:lnTo>
                  <a:lnTo>
                    <a:pt x="7750" y="49964"/>
                  </a:lnTo>
                  <a:lnTo>
                    <a:pt x="10478" y="46619"/>
                  </a:lnTo>
                  <a:lnTo>
                    <a:pt x="12613" y="44003"/>
                  </a:lnTo>
                  <a:lnTo>
                    <a:pt x="13759" y="42802"/>
                  </a:lnTo>
                  <a:lnTo>
                    <a:pt x="14708" y="42030"/>
                  </a:lnTo>
                  <a:lnTo>
                    <a:pt x="17041" y="40357"/>
                  </a:lnTo>
                  <a:lnTo>
                    <a:pt x="20481" y="37913"/>
                  </a:lnTo>
                  <a:lnTo>
                    <a:pt x="24870" y="34825"/>
                  </a:lnTo>
                  <a:lnTo>
                    <a:pt x="29931" y="31222"/>
                  </a:lnTo>
                  <a:lnTo>
                    <a:pt x="35506" y="27362"/>
                  </a:lnTo>
                  <a:lnTo>
                    <a:pt x="41318" y="23245"/>
                  </a:lnTo>
                  <a:lnTo>
                    <a:pt x="47249" y="19171"/>
                  </a:lnTo>
                  <a:lnTo>
                    <a:pt x="52507" y="15440"/>
                  </a:lnTo>
                  <a:lnTo>
                    <a:pt x="57568" y="11923"/>
                  </a:lnTo>
                  <a:lnTo>
                    <a:pt x="62194" y="8663"/>
                  </a:lnTo>
                  <a:lnTo>
                    <a:pt x="66346" y="5790"/>
                  </a:lnTo>
                  <a:lnTo>
                    <a:pt x="69786" y="3388"/>
                  </a:lnTo>
                  <a:lnTo>
                    <a:pt x="72435" y="1544"/>
                  </a:lnTo>
                  <a:lnTo>
                    <a:pt x="74096" y="386"/>
                  </a:lnTo>
                  <a:lnTo>
                    <a:pt x="74728" y="0"/>
                  </a:lnTo>
                  <a:close/>
                </a:path>
              </a:pathLst>
            </a:custGeom>
            <a:solidFill>
              <a:srgbClr val="FFD96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4" name="Google Shape;214;p17"/>
            <p:cNvSpPr/>
            <p:nvPr/>
          </p:nvSpPr>
          <p:spPr>
            <a:xfrm>
              <a:off x="1151550" y="124350"/>
              <a:ext cx="1694250" cy="1293100"/>
            </a:xfrm>
            <a:custGeom>
              <a:rect b="b" l="l" r="r" t="t"/>
              <a:pathLst>
                <a:path extrusionOk="0" h="51724" w="67770">
                  <a:moveTo>
                    <a:pt x="62432" y="1"/>
                  </a:moveTo>
                  <a:lnTo>
                    <a:pt x="58992" y="2403"/>
                  </a:lnTo>
                  <a:lnTo>
                    <a:pt x="55592" y="4890"/>
                  </a:lnTo>
                  <a:lnTo>
                    <a:pt x="52113" y="7378"/>
                  </a:lnTo>
                  <a:lnTo>
                    <a:pt x="48594" y="9951"/>
                  </a:lnTo>
                  <a:lnTo>
                    <a:pt x="44996" y="12524"/>
                  </a:lnTo>
                  <a:lnTo>
                    <a:pt x="41358" y="15140"/>
                  </a:lnTo>
                  <a:lnTo>
                    <a:pt x="37681" y="17799"/>
                  </a:lnTo>
                  <a:lnTo>
                    <a:pt x="33964" y="20544"/>
                  </a:lnTo>
                  <a:lnTo>
                    <a:pt x="29931" y="23375"/>
                  </a:lnTo>
                  <a:lnTo>
                    <a:pt x="25859" y="26334"/>
                  </a:lnTo>
                  <a:lnTo>
                    <a:pt x="21707" y="29336"/>
                  </a:lnTo>
                  <a:lnTo>
                    <a:pt x="17516" y="32424"/>
                  </a:lnTo>
                  <a:lnTo>
                    <a:pt x="13207" y="35469"/>
                  </a:lnTo>
                  <a:lnTo>
                    <a:pt x="8857" y="38600"/>
                  </a:lnTo>
                  <a:lnTo>
                    <a:pt x="4468" y="41817"/>
                  </a:lnTo>
                  <a:lnTo>
                    <a:pt x="1" y="45076"/>
                  </a:lnTo>
                  <a:lnTo>
                    <a:pt x="752" y="45891"/>
                  </a:lnTo>
                  <a:lnTo>
                    <a:pt x="1503" y="46706"/>
                  </a:lnTo>
                  <a:lnTo>
                    <a:pt x="2254" y="47521"/>
                  </a:lnTo>
                  <a:lnTo>
                    <a:pt x="3045" y="48378"/>
                  </a:lnTo>
                  <a:lnTo>
                    <a:pt x="3796" y="49193"/>
                  </a:lnTo>
                  <a:lnTo>
                    <a:pt x="4587" y="50051"/>
                  </a:lnTo>
                  <a:lnTo>
                    <a:pt x="5338" y="50866"/>
                  </a:lnTo>
                  <a:lnTo>
                    <a:pt x="6129" y="51724"/>
                  </a:lnTo>
                  <a:lnTo>
                    <a:pt x="10518" y="48207"/>
                  </a:lnTo>
                  <a:lnTo>
                    <a:pt x="14907" y="44776"/>
                  </a:lnTo>
                  <a:lnTo>
                    <a:pt x="19216" y="41431"/>
                  </a:lnTo>
                  <a:lnTo>
                    <a:pt x="23487" y="38128"/>
                  </a:lnTo>
                  <a:lnTo>
                    <a:pt x="27638" y="34826"/>
                  </a:lnTo>
                  <a:lnTo>
                    <a:pt x="31750" y="31652"/>
                  </a:lnTo>
                  <a:lnTo>
                    <a:pt x="35783" y="28478"/>
                  </a:lnTo>
                  <a:lnTo>
                    <a:pt x="39777" y="25433"/>
                  </a:lnTo>
                  <a:lnTo>
                    <a:pt x="43414" y="22517"/>
                  </a:lnTo>
                  <a:lnTo>
                    <a:pt x="47052" y="19686"/>
                  </a:lnTo>
                  <a:lnTo>
                    <a:pt x="50610" y="16856"/>
                  </a:lnTo>
                  <a:lnTo>
                    <a:pt x="54169" y="14154"/>
                  </a:lnTo>
                  <a:lnTo>
                    <a:pt x="57609" y="11409"/>
                  </a:lnTo>
                  <a:lnTo>
                    <a:pt x="61048" y="8750"/>
                  </a:lnTo>
                  <a:lnTo>
                    <a:pt x="64409" y="6091"/>
                  </a:lnTo>
                  <a:lnTo>
                    <a:pt x="67770" y="3518"/>
                  </a:lnTo>
                  <a:lnTo>
                    <a:pt x="67058" y="3046"/>
                  </a:lnTo>
                  <a:lnTo>
                    <a:pt x="66426" y="2617"/>
                  </a:lnTo>
                  <a:lnTo>
                    <a:pt x="65714" y="2145"/>
                  </a:lnTo>
                  <a:lnTo>
                    <a:pt x="65081" y="1759"/>
                  </a:lnTo>
                  <a:lnTo>
                    <a:pt x="64409" y="1288"/>
                  </a:lnTo>
                  <a:lnTo>
                    <a:pt x="63737" y="859"/>
                  </a:lnTo>
                  <a:lnTo>
                    <a:pt x="63065" y="387"/>
                  </a:lnTo>
                  <a:lnTo>
                    <a:pt x="62432" y="1"/>
                  </a:lnTo>
                  <a:close/>
                </a:path>
              </a:pathLst>
            </a:custGeom>
            <a:solidFill>
              <a:srgbClr val="FF9E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5" name="Google Shape;215;p17"/>
            <p:cNvSpPr/>
            <p:nvPr/>
          </p:nvSpPr>
          <p:spPr>
            <a:xfrm>
              <a:off x="1299825" y="212275"/>
              <a:ext cx="1555875" cy="1372450"/>
            </a:xfrm>
            <a:custGeom>
              <a:rect b="b" l="l" r="r" t="t"/>
              <a:pathLst>
                <a:path extrusionOk="0" h="54898" w="62235">
                  <a:moveTo>
                    <a:pt x="0" y="48035"/>
                  </a:moveTo>
                  <a:lnTo>
                    <a:pt x="159" y="48850"/>
                  </a:lnTo>
                  <a:lnTo>
                    <a:pt x="317" y="49708"/>
                  </a:lnTo>
                  <a:lnTo>
                    <a:pt x="475" y="50565"/>
                  </a:lnTo>
                  <a:lnTo>
                    <a:pt x="673" y="51423"/>
                  </a:lnTo>
                  <a:lnTo>
                    <a:pt x="831" y="52281"/>
                  </a:lnTo>
                  <a:lnTo>
                    <a:pt x="989" y="53139"/>
                  </a:lnTo>
                  <a:lnTo>
                    <a:pt x="1147" y="53996"/>
                  </a:lnTo>
                  <a:lnTo>
                    <a:pt x="1345" y="54897"/>
                  </a:lnTo>
                  <a:lnTo>
                    <a:pt x="5694" y="51380"/>
                  </a:lnTo>
                  <a:lnTo>
                    <a:pt x="10004" y="47992"/>
                  </a:lnTo>
                  <a:lnTo>
                    <a:pt x="14234" y="44604"/>
                  </a:lnTo>
                  <a:lnTo>
                    <a:pt x="18425" y="41345"/>
                  </a:lnTo>
                  <a:lnTo>
                    <a:pt x="22498" y="38085"/>
                  </a:lnTo>
                  <a:lnTo>
                    <a:pt x="26570" y="34911"/>
                  </a:lnTo>
                  <a:lnTo>
                    <a:pt x="30564" y="31738"/>
                  </a:lnTo>
                  <a:lnTo>
                    <a:pt x="34518" y="28693"/>
                  </a:lnTo>
                  <a:lnTo>
                    <a:pt x="38116" y="25776"/>
                  </a:lnTo>
                  <a:lnTo>
                    <a:pt x="41714" y="22946"/>
                  </a:lnTo>
                  <a:lnTo>
                    <a:pt x="45233" y="20115"/>
                  </a:lnTo>
                  <a:lnTo>
                    <a:pt x="48752" y="17413"/>
                  </a:lnTo>
                  <a:lnTo>
                    <a:pt x="52152" y="14668"/>
                  </a:lnTo>
                  <a:lnTo>
                    <a:pt x="55552" y="12009"/>
                  </a:lnTo>
                  <a:lnTo>
                    <a:pt x="58874" y="9393"/>
                  </a:lnTo>
                  <a:lnTo>
                    <a:pt x="62234" y="6820"/>
                  </a:lnTo>
                  <a:lnTo>
                    <a:pt x="62155" y="5919"/>
                  </a:lnTo>
                  <a:lnTo>
                    <a:pt x="62116" y="5062"/>
                  </a:lnTo>
                  <a:lnTo>
                    <a:pt x="62037" y="4204"/>
                  </a:lnTo>
                  <a:lnTo>
                    <a:pt x="61997" y="3346"/>
                  </a:lnTo>
                  <a:lnTo>
                    <a:pt x="61918" y="2488"/>
                  </a:lnTo>
                  <a:lnTo>
                    <a:pt x="61918" y="1673"/>
                  </a:lnTo>
                  <a:lnTo>
                    <a:pt x="61839" y="816"/>
                  </a:lnTo>
                  <a:lnTo>
                    <a:pt x="61839" y="1"/>
                  </a:lnTo>
                  <a:lnTo>
                    <a:pt x="58478" y="2574"/>
                  </a:lnTo>
                  <a:lnTo>
                    <a:pt x="55078" y="5190"/>
                  </a:lnTo>
                  <a:lnTo>
                    <a:pt x="51638" y="7849"/>
                  </a:lnTo>
                  <a:lnTo>
                    <a:pt x="48198" y="10594"/>
                  </a:lnTo>
                  <a:lnTo>
                    <a:pt x="44600" y="13296"/>
                  </a:lnTo>
                  <a:lnTo>
                    <a:pt x="41042" y="16084"/>
                  </a:lnTo>
                  <a:lnTo>
                    <a:pt x="37404" y="18914"/>
                  </a:lnTo>
                  <a:lnTo>
                    <a:pt x="33766" y="21831"/>
                  </a:lnTo>
                  <a:lnTo>
                    <a:pt x="29734" y="24876"/>
                  </a:lnTo>
                  <a:lnTo>
                    <a:pt x="25701" y="28049"/>
                  </a:lnTo>
                  <a:lnTo>
                    <a:pt x="21589" y="31223"/>
                  </a:lnTo>
                  <a:lnTo>
                    <a:pt x="17437" y="34483"/>
                  </a:lnTo>
                  <a:lnTo>
                    <a:pt x="13167" y="37742"/>
                  </a:lnTo>
                  <a:lnTo>
                    <a:pt x="8857" y="41130"/>
                  </a:lnTo>
                  <a:lnTo>
                    <a:pt x="4429" y="44518"/>
                  </a:lnTo>
                  <a:lnTo>
                    <a:pt x="0" y="48035"/>
                  </a:lnTo>
                  <a:close/>
                </a:path>
              </a:pathLst>
            </a:custGeom>
            <a:solidFill>
              <a:srgbClr val="FF5E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6" name="Google Shape;216;p17"/>
            <p:cNvSpPr/>
            <p:nvPr/>
          </p:nvSpPr>
          <p:spPr>
            <a:xfrm>
              <a:off x="1015150" y="125425"/>
              <a:ext cx="1699200" cy="1129050"/>
            </a:xfrm>
            <a:custGeom>
              <a:rect b="b" l="l" r="r" t="t"/>
              <a:pathLst>
                <a:path extrusionOk="0" h="45162" w="67968">
                  <a:moveTo>
                    <a:pt x="0" y="44433"/>
                  </a:moveTo>
                  <a:lnTo>
                    <a:pt x="633" y="44475"/>
                  </a:lnTo>
                  <a:lnTo>
                    <a:pt x="1305" y="44604"/>
                  </a:lnTo>
                  <a:lnTo>
                    <a:pt x="1977" y="44647"/>
                  </a:lnTo>
                  <a:lnTo>
                    <a:pt x="2649" y="44776"/>
                  </a:lnTo>
                  <a:lnTo>
                    <a:pt x="3282" y="44861"/>
                  </a:lnTo>
                  <a:lnTo>
                    <a:pt x="3994" y="44947"/>
                  </a:lnTo>
                  <a:lnTo>
                    <a:pt x="4626" y="45033"/>
                  </a:lnTo>
                  <a:lnTo>
                    <a:pt x="5338" y="45162"/>
                  </a:lnTo>
                  <a:lnTo>
                    <a:pt x="9806" y="41859"/>
                  </a:lnTo>
                  <a:lnTo>
                    <a:pt x="14234" y="38686"/>
                  </a:lnTo>
                  <a:lnTo>
                    <a:pt x="18623" y="35512"/>
                  </a:lnTo>
                  <a:lnTo>
                    <a:pt x="22933" y="32424"/>
                  </a:lnTo>
                  <a:lnTo>
                    <a:pt x="27124" y="29336"/>
                  </a:lnTo>
                  <a:lnTo>
                    <a:pt x="31315" y="26377"/>
                  </a:lnTo>
                  <a:lnTo>
                    <a:pt x="35387" y="23418"/>
                  </a:lnTo>
                  <a:lnTo>
                    <a:pt x="39460" y="20544"/>
                  </a:lnTo>
                  <a:lnTo>
                    <a:pt x="43177" y="17799"/>
                  </a:lnTo>
                  <a:lnTo>
                    <a:pt x="46854" y="15140"/>
                  </a:lnTo>
                  <a:lnTo>
                    <a:pt x="50491" y="12524"/>
                  </a:lnTo>
                  <a:lnTo>
                    <a:pt x="54089" y="9951"/>
                  </a:lnTo>
                  <a:lnTo>
                    <a:pt x="57608" y="7378"/>
                  </a:lnTo>
                  <a:lnTo>
                    <a:pt x="61088" y="4890"/>
                  </a:lnTo>
                  <a:lnTo>
                    <a:pt x="64527" y="2403"/>
                  </a:lnTo>
                  <a:lnTo>
                    <a:pt x="67967" y="1"/>
                  </a:lnTo>
                  <a:lnTo>
                    <a:pt x="67058" y="87"/>
                  </a:lnTo>
                  <a:lnTo>
                    <a:pt x="66149" y="215"/>
                  </a:lnTo>
                  <a:lnTo>
                    <a:pt x="65239" y="344"/>
                  </a:lnTo>
                  <a:lnTo>
                    <a:pt x="64369" y="473"/>
                  </a:lnTo>
                  <a:lnTo>
                    <a:pt x="63460" y="558"/>
                  </a:lnTo>
                  <a:lnTo>
                    <a:pt x="62590" y="687"/>
                  </a:lnTo>
                  <a:lnTo>
                    <a:pt x="61681" y="816"/>
                  </a:lnTo>
                  <a:lnTo>
                    <a:pt x="60811" y="944"/>
                  </a:lnTo>
                  <a:lnTo>
                    <a:pt x="57450" y="3260"/>
                  </a:lnTo>
                  <a:lnTo>
                    <a:pt x="54129" y="5705"/>
                  </a:lnTo>
                  <a:lnTo>
                    <a:pt x="50689" y="8107"/>
                  </a:lnTo>
                  <a:lnTo>
                    <a:pt x="47249" y="10594"/>
                  </a:lnTo>
                  <a:lnTo>
                    <a:pt x="43730" y="13082"/>
                  </a:lnTo>
                  <a:lnTo>
                    <a:pt x="40211" y="15655"/>
                  </a:lnTo>
                  <a:lnTo>
                    <a:pt x="36613" y="18185"/>
                  </a:lnTo>
                  <a:lnTo>
                    <a:pt x="33015" y="20844"/>
                  </a:lnTo>
                  <a:lnTo>
                    <a:pt x="29061" y="23589"/>
                  </a:lnTo>
                  <a:lnTo>
                    <a:pt x="25107" y="26420"/>
                  </a:lnTo>
                  <a:lnTo>
                    <a:pt x="21035" y="29293"/>
                  </a:lnTo>
                  <a:lnTo>
                    <a:pt x="16962" y="32252"/>
                  </a:lnTo>
                  <a:lnTo>
                    <a:pt x="12771" y="35212"/>
                  </a:lnTo>
                  <a:lnTo>
                    <a:pt x="8580" y="38214"/>
                  </a:lnTo>
                  <a:lnTo>
                    <a:pt x="4310" y="41302"/>
                  </a:lnTo>
                  <a:lnTo>
                    <a:pt x="0" y="44433"/>
                  </a:lnTo>
                  <a:close/>
                </a:path>
              </a:pathLst>
            </a:custGeom>
            <a:solidFill>
              <a:srgbClr val="FF5E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7" name="Google Shape;217;p17"/>
            <p:cNvSpPr/>
            <p:nvPr/>
          </p:nvSpPr>
          <p:spPr>
            <a:xfrm>
              <a:off x="1276100" y="382750"/>
              <a:ext cx="1576625" cy="1367075"/>
            </a:xfrm>
            <a:custGeom>
              <a:rect b="b" l="l" r="r" t="t"/>
              <a:pathLst>
                <a:path extrusionOk="0" h="54683" w="63065">
                  <a:moveTo>
                    <a:pt x="2294" y="47907"/>
                  </a:moveTo>
                  <a:lnTo>
                    <a:pt x="1977" y="48721"/>
                  </a:lnTo>
                  <a:lnTo>
                    <a:pt x="1701" y="49579"/>
                  </a:lnTo>
                  <a:lnTo>
                    <a:pt x="1384" y="50394"/>
                  </a:lnTo>
                  <a:lnTo>
                    <a:pt x="1147" y="51252"/>
                  </a:lnTo>
                  <a:lnTo>
                    <a:pt x="831" y="52067"/>
                  </a:lnTo>
                  <a:lnTo>
                    <a:pt x="554" y="52967"/>
                  </a:lnTo>
                  <a:lnTo>
                    <a:pt x="238" y="53782"/>
                  </a:lnTo>
                  <a:lnTo>
                    <a:pt x="0" y="54683"/>
                  </a:lnTo>
                  <a:lnTo>
                    <a:pt x="4350" y="51080"/>
                  </a:lnTo>
                  <a:lnTo>
                    <a:pt x="8659" y="47606"/>
                  </a:lnTo>
                  <a:lnTo>
                    <a:pt x="12930" y="44132"/>
                  </a:lnTo>
                  <a:lnTo>
                    <a:pt x="17121" y="40787"/>
                  </a:lnTo>
                  <a:lnTo>
                    <a:pt x="21193" y="37442"/>
                  </a:lnTo>
                  <a:lnTo>
                    <a:pt x="25266" y="34182"/>
                  </a:lnTo>
                  <a:lnTo>
                    <a:pt x="29220" y="30923"/>
                  </a:lnTo>
                  <a:lnTo>
                    <a:pt x="33173" y="27792"/>
                  </a:lnTo>
                  <a:lnTo>
                    <a:pt x="36771" y="24790"/>
                  </a:lnTo>
                  <a:lnTo>
                    <a:pt x="40370" y="21874"/>
                  </a:lnTo>
                  <a:lnTo>
                    <a:pt x="43888" y="19000"/>
                  </a:lnTo>
                  <a:lnTo>
                    <a:pt x="47407" y="16213"/>
                  </a:lnTo>
                  <a:lnTo>
                    <a:pt x="50808" y="13382"/>
                  </a:lnTo>
                  <a:lnTo>
                    <a:pt x="54248" y="10680"/>
                  </a:lnTo>
                  <a:lnTo>
                    <a:pt x="57569" y="7935"/>
                  </a:lnTo>
                  <a:lnTo>
                    <a:pt x="60890" y="5319"/>
                  </a:lnTo>
                  <a:lnTo>
                    <a:pt x="61127" y="4633"/>
                  </a:lnTo>
                  <a:lnTo>
                    <a:pt x="61404" y="3947"/>
                  </a:lnTo>
                  <a:lnTo>
                    <a:pt x="61681" y="3260"/>
                  </a:lnTo>
                  <a:lnTo>
                    <a:pt x="61958" y="2617"/>
                  </a:lnTo>
                  <a:lnTo>
                    <a:pt x="62234" y="1931"/>
                  </a:lnTo>
                  <a:lnTo>
                    <a:pt x="62511" y="1288"/>
                  </a:lnTo>
                  <a:lnTo>
                    <a:pt x="62788" y="644"/>
                  </a:lnTo>
                  <a:lnTo>
                    <a:pt x="63065" y="1"/>
                  </a:lnTo>
                  <a:lnTo>
                    <a:pt x="59743" y="2574"/>
                  </a:lnTo>
                  <a:lnTo>
                    <a:pt x="56422" y="5190"/>
                  </a:lnTo>
                  <a:lnTo>
                    <a:pt x="53022" y="7849"/>
                  </a:lnTo>
                  <a:lnTo>
                    <a:pt x="49622" y="10551"/>
                  </a:lnTo>
                  <a:lnTo>
                    <a:pt x="46103" y="13253"/>
                  </a:lnTo>
                  <a:lnTo>
                    <a:pt x="42584" y="16084"/>
                  </a:lnTo>
                  <a:lnTo>
                    <a:pt x="38986" y="18872"/>
                  </a:lnTo>
                  <a:lnTo>
                    <a:pt x="35388" y="21788"/>
                  </a:lnTo>
                  <a:lnTo>
                    <a:pt x="31434" y="24833"/>
                  </a:lnTo>
                  <a:lnTo>
                    <a:pt x="27480" y="27964"/>
                  </a:lnTo>
                  <a:lnTo>
                    <a:pt x="23407" y="31180"/>
                  </a:lnTo>
                  <a:lnTo>
                    <a:pt x="19335" y="34440"/>
                  </a:lnTo>
                  <a:lnTo>
                    <a:pt x="15144" y="37699"/>
                  </a:lnTo>
                  <a:lnTo>
                    <a:pt x="10913" y="41045"/>
                  </a:lnTo>
                  <a:lnTo>
                    <a:pt x="6643" y="44433"/>
                  </a:lnTo>
                  <a:lnTo>
                    <a:pt x="2294" y="47907"/>
                  </a:lnTo>
                  <a:close/>
                </a:path>
              </a:pathLst>
            </a:custGeom>
            <a:solidFill>
              <a:srgbClr val="E6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8" name="Google Shape;218;p17"/>
            <p:cNvSpPr/>
            <p:nvPr/>
          </p:nvSpPr>
          <p:spPr>
            <a:xfrm>
              <a:off x="270825" y="1744450"/>
              <a:ext cx="471525" cy="503950"/>
            </a:xfrm>
            <a:custGeom>
              <a:rect b="b" l="l" r="r" t="t"/>
              <a:pathLst>
                <a:path extrusionOk="0" h="20158" w="18861">
                  <a:moveTo>
                    <a:pt x="14630" y="1544"/>
                  </a:moveTo>
                  <a:lnTo>
                    <a:pt x="13918" y="2273"/>
                  </a:lnTo>
                  <a:lnTo>
                    <a:pt x="12139" y="4246"/>
                  </a:lnTo>
                  <a:lnTo>
                    <a:pt x="9609" y="7077"/>
                  </a:lnTo>
                  <a:lnTo>
                    <a:pt x="6801" y="10379"/>
                  </a:lnTo>
                  <a:lnTo>
                    <a:pt x="3994" y="13682"/>
                  </a:lnTo>
                  <a:lnTo>
                    <a:pt x="1701" y="16727"/>
                  </a:lnTo>
                  <a:lnTo>
                    <a:pt x="198" y="19000"/>
                  </a:lnTo>
                  <a:lnTo>
                    <a:pt x="1" y="20158"/>
                  </a:lnTo>
                  <a:lnTo>
                    <a:pt x="1147" y="19857"/>
                  </a:lnTo>
                  <a:lnTo>
                    <a:pt x="3440" y="18356"/>
                  </a:lnTo>
                  <a:lnTo>
                    <a:pt x="6406" y="16040"/>
                  </a:lnTo>
                  <a:lnTo>
                    <a:pt x="9727" y="13339"/>
                  </a:lnTo>
                  <a:lnTo>
                    <a:pt x="12930" y="10508"/>
                  </a:lnTo>
                  <a:lnTo>
                    <a:pt x="15737" y="8063"/>
                  </a:lnTo>
                  <a:lnTo>
                    <a:pt x="17714" y="6305"/>
                  </a:lnTo>
                  <a:lnTo>
                    <a:pt x="18465" y="5662"/>
                  </a:lnTo>
                  <a:lnTo>
                    <a:pt x="18505" y="5233"/>
                  </a:lnTo>
                  <a:lnTo>
                    <a:pt x="18702" y="4289"/>
                  </a:lnTo>
                  <a:lnTo>
                    <a:pt x="18861" y="2960"/>
                  </a:lnTo>
                  <a:lnTo>
                    <a:pt x="18861" y="1673"/>
                  </a:lnTo>
                  <a:lnTo>
                    <a:pt x="18505" y="558"/>
                  </a:lnTo>
                  <a:lnTo>
                    <a:pt x="17793" y="0"/>
                  </a:lnTo>
                  <a:lnTo>
                    <a:pt x="16528" y="215"/>
                  </a:lnTo>
                  <a:lnTo>
                    <a:pt x="14630" y="1544"/>
                  </a:lnTo>
                  <a:close/>
                </a:path>
              </a:pathLst>
            </a:custGeom>
            <a:solidFill>
              <a:srgbClr val="E3A68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9" name="Google Shape;219;p17"/>
            <p:cNvSpPr/>
            <p:nvPr/>
          </p:nvSpPr>
          <p:spPr>
            <a:xfrm>
              <a:off x="399325" y="1901000"/>
              <a:ext cx="206625" cy="223025"/>
            </a:xfrm>
            <a:custGeom>
              <a:rect b="b" l="l" r="r" t="t"/>
              <a:pathLst>
                <a:path extrusionOk="0" h="8921" w="8265">
                  <a:moveTo>
                    <a:pt x="6406" y="729"/>
                  </a:moveTo>
                  <a:lnTo>
                    <a:pt x="6090" y="1029"/>
                  </a:lnTo>
                  <a:lnTo>
                    <a:pt x="5299" y="1887"/>
                  </a:lnTo>
                  <a:lnTo>
                    <a:pt x="4192" y="3131"/>
                  </a:lnTo>
                  <a:lnTo>
                    <a:pt x="2966" y="4632"/>
                  </a:lnTo>
                  <a:lnTo>
                    <a:pt x="1740" y="6090"/>
                  </a:lnTo>
                  <a:lnTo>
                    <a:pt x="712" y="7420"/>
                  </a:lnTo>
                  <a:lnTo>
                    <a:pt x="80" y="8406"/>
                  </a:lnTo>
                  <a:lnTo>
                    <a:pt x="1" y="8921"/>
                  </a:lnTo>
                  <a:lnTo>
                    <a:pt x="475" y="8792"/>
                  </a:lnTo>
                  <a:lnTo>
                    <a:pt x="1464" y="8149"/>
                  </a:lnTo>
                  <a:lnTo>
                    <a:pt x="2768" y="7119"/>
                  </a:lnTo>
                  <a:lnTo>
                    <a:pt x="4231" y="5961"/>
                  </a:lnTo>
                  <a:lnTo>
                    <a:pt x="5615" y="4718"/>
                  </a:lnTo>
                  <a:lnTo>
                    <a:pt x="6841" y="3645"/>
                  </a:lnTo>
                  <a:lnTo>
                    <a:pt x="7711" y="2874"/>
                  </a:lnTo>
                  <a:lnTo>
                    <a:pt x="8067" y="2616"/>
                  </a:lnTo>
                  <a:lnTo>
                    <a:pt x="8067" y="2402"/>
                  </a:lnTo>
                  <a:lnTo>
                    <a:pt x="8185" y="1973"/>
                  </a:lnTo>
                  <a:lnTo>
                    <a:pt x="8225" y="1372"/>
                  </a:lnTo>
                  <a:lnTo>
                    <a:pt x="8264" y="772"/>
                  </a:lnTo>
                  <a:lnTo>
                    <a:pt x="8106" y="257"/>
                  </a:lnTo>
                  <a:lnTo>
                    <a:pt x="7829" y="0"/>
                  </a:lnTo>
                  <a:lnTo>
                    <a:pt x="7236" y="86"/>
                  </a:lnTo>
                  <a:lnTo>
                    <a:pt x="6406" y="729"/>
                  </a:lnTo>
                  <a:close/>
                </a:path>
              </a:pathLst>
            </a:custGeom>
            <a:solidFill>
              <a:srgbClr val="FFCFD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0" name="Google Shape;220;p17"/>
            <p:cNvSpPr/>
            <p:nvPr/>
          </p:nvSpPr>
          <p:spPr>
            <a:xfrm>
              <a:off x="1290925" y="545725"/>
              <a:ext cx="1014200" cy="761300"/>
            </a:xfrm>
            <a:custGeom>
              <a:rect b="b" l="l" r="r" t="t"/>
              <a:pathLst>
                <a:path extrusionOk="0" h="30452" w="40568">
                  <a:moveTo>
                    <a:pt x="1859" y="25776"/>
                  </a:moveTo>
                  <a:lnTo>
                    <a:pt x="1701" y="25862"/>
                  </a:lnTo>
                  <a:lnTo>
                    <a:pt x="1424" y="26248"/>
                  </a:lnTo>
                  <a:lnTo>
                    <a:pt x="989" y="26763"/>
                  </a:lnTo>
                  <a:lnTo>
                    <a:pt x="594" y="27449"/>
                  </a:lnTo>
                  <a:lnTo>
                    <a:pt x="198" y="28178"/>
                  </a:lnTo>
                  <a:lnTo>
                    <a:pt x="1" y="28907"/>
                  </a:lnTo>
                  <a:lnTo>
                    <a:pt x="1" y="29636"/>
                  </a:lnTo>
                  <a:lnTo>
                    <a:pt x="317" y="30323"/>
                  </a:lnTo>
                  <a:lnTo>
                    <a:pt x="1187" y="30451"/>
                  </a:lnTo>
                  <a:lnTo>
                    <a:pt x="2847" y="29765"/>
                  </a:lnTo>
                  <a:lnTo>
                    <a:pt x="5141" y="28350"/>
                  </a:lnTo>
                  <a:lnTo>
                    <a:pt x="8027" y="26420"/>
                  </a:lnTo>
                  <a:lnTo>
                    <a:pt x="11269" y="23975"/>
                  </a:lnTo>
                  <a:lnTo>
                    <a:pt x="14867" y="21273"/>
                  </a:lnTo>
                  <a:lnTo>
                    <a:pt x="18584" y="18357"/>
                  </a:lnTo>
                  <a:lnTo>
                    <a:pt x="22459" y="15398"/>
                  </a:lnTo>
                  <a:lnTo>
                    <a:pt x="25978" y="12567"/>
                  </a:lnTo>
                  <a:lnTo>
                    <a:pt x="29378" y="9822"/>
                  </a:lnTo>
                  <a:lnTo>
                    <a:pt x="32462" y="7249"/>
                  </a:lnTo>
                  <a:lnTo>
                    <a:pt x="35230" y="4976"/>
                  </a:lnTo>
                  <a:lnTo>
                    <a:pt x="37483" y="3003"/>
                  </a:lnTo>
                  <a:lnTo>
                    <a:pt x="39183" y="1459"/>
                  </a:lnTo>
                  <a:lnTo>
                    <a:pt x="40251" y="430"/>
                  </a:lnTo>
                  <a:lnTo>
                    <a:pt x="40567" y="1"/>
                  </a:lnTo>
                  <a:lnTo>
                    <a:pt x="40093" y="44"/>
                  </a:lnTo>
                  <a:lnTo>
                    <a:pt x="39025" y="601"/>
                  </a:lnTo>
                  <a:lnTo>
                    <a:pt x="37444" y="1459"/>
                  </a:lnTo>
                  <a:lnTo>
                    <a:pt x="35388" y="2746"/>
                  </a:lnTo>
                  <a:lnTo>
                    <a:pt x="32897" y="4247"/>
                  </a:lnTo>
                  <a:lnTo>
                    <a:pt x="30129" y="6048"/>
                  </a:lnTo>
                  <a:lnTo>
                    <a:pt x="27085" y="8021"/>
                  </a:lnTo>
                  <a:lnTo>
                    <a:pt x="23921" y="10165"/>
                  </a:lnTo>
                  <a:lnTo>
                    <a:pt x="20482" y="12438"/>
                  </a:lnTo>
                  <a:lnTo>
                    <a:pt x="17081" y="14754"/>
                  </a:lnTo>
                  <a:lnTo>
                    <a:pt x="13720" y="17027"/>
                  </a:lnTo>
                  <a:lnTo>
                    <a:pt x="10597" y="19257"/>
                  </a:lnTo>
                  <a:lnTo>
                    <a:pt x="7711" y="21273"/>
                  </a:lnTo>
                  <a:lnTo>
                    <a:pt x="5259" y="23075"/>
                  </a:lnTo>
                  <a:lnTo>
                    <a:pt x="3243" y="24576"/>
                  </a:lnTo>
                  <a:lnTo>
                    <a:pt x="1859" y="25776"/>
                  </a:lnTo>
                  <a:close/>
                </a:path>
              </a:pathLst>
            </a:custGeom>
            <a:solidFill>
              <a:srgbClr val="FFDE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1" name="Google Shape;221;p17"/>
            <p:cNvSpPr/>
            <p:nvPr/>
          </p:nvSpPr>
          <p:spPr>
            <a:xfrm>
              <a:off x="907400" y="1319850"/>
              <a:ext cx="352900" cy="350650"/>
            </a:xfrm>
            <a:custGeom>
              <a:rect b="b" l="l" r="r" t="t"/>
              <a:pathLst>
                <a:path extrusionOk="0" h="14026" w="14116">
                  <a:moveTo>
                    <a:pt x="8818" y="1"/>
                  </a:moveTo>
                  <a:lnTo>
                    <a:pt x="8383" y="516"/>
                  </a:lnTo>
                  <a:lnTo>
                    <a:pt x="7315" y="1974"/>
                  </a:lnTo>
                  <a:lnTo>
                    <a:pt x="5773" y="3989"/>
                  </a:lnTo>
                  <a:lnTo>
                    <a:pt x="4113" y="6434"/>
                  </a:lnTo>
                  <a:lnTo>
                    <a:pt x="2412" y="8879"/>
                  </a:lnTo>
                  <a:lnTo>
                    <a:pt x="1029" y="11152"/>
                  </a:lnTo>
                  <a:lnTo>
                    <a:pt x="119" y="12953"/>
                  </a:lnTo>
                  <a:lnTo>
                    <a:pt x="1" y="14025"/>
                  </a:lnTo>
                  <a:lnTo>
                    <a:pt x="791" y="14025"/>
                  </a:lnTo>
                  <a:lnTo>
                    <a:pt x="2491" y="13296"/>
                  </a:lnTo>
                  <a:lnTo>
                    <a:pt x="4745" y="11881"/>
                  </a:lnTo>
                  <a:lnTo>
                    <a:pt x="7315" y="10251"/>
                  </a:lnTo>
                  <a:lnTo>
                    <a:pt x="9806" y="8493"/>
                  </a:lnTo>
                  <a:lnTo>
                    <a:pt x="11981" y="6949"/>
                  </a:lnTo>
                  <a:lnTo>
                    <a:pt x="13523" y="5791"/>
                  </a:lnTo>
                  <a:lnTo>
                    <a:pt x="14116" y="5405"/>
                  </a:lnTo>
                  <a:lnTo>
                    <a:pt x="13918" y="5105"/>
                  </a:lnTo>
                  <a:lnTo>
                    <a:pt x="13444" y="4461"/>
                  </a:lnTo>
                  <a:lnTo>
                    <a:pt x="12732" y="3518"/>
                  </a:lnTo>
                  <a:lnTo>
                    <a:pt x="11941" y="2488"/>
                  </a:lnTo>
                  <a:lnTo>
                    <a:pt x="11032" y="1416"/>
                  </a:lnTo>
                  <a:lnTo>
                    <a:pt x="10162" y="601"/>
                  </a:lnTo>
                  <a:lnTo>
                    <a:pt x="9371" y="44"/>
                  </a:lnTo>
                  <a:lnTo>
                    <a:pt x="8818" y="1"/>
                  </a:lnTo>
                  <a:close/>
                </a:path>
              </a:pathLst>
            </a:custGeom>
            <a:solidFill>
              <a:srgbClr val="FFF09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2" name="Google Shape;222;p17"/>
            <p:cNvSpPr/>
            <p:nvPr/>
          </p:nvSpPr>
          <p:spPr>
            <a:xfrm>
              <a:off x="990425" y="1402425"/>
              <a:ext cx="188825" cy="188725"/>
            </a:xfrm>
            <a:custGeom>
              <a:rect b="b" l="l" r="r" t="t"/>
              <a:pathLst>
                <a:path extrusionOk="0" h="7549" w="7553">
                  <a:moveTo>
                    <a:pt x="4706" y="0"/>
                  </a:moveTo>
                  <a:lnTo>
                    <a:pt x="4469" y="258"/>
                  </a:lnTo>
                  <a:lnTo>
                    <a:pt x="3876" y="1030"/>
                  </a:lnTo>
                  <a:lnTo>
                    <a:pt x="3045" y="2145"/>
                  </a:lnTo>
                  <a:lnTo>
                    <a:pt x="2175" y="3474"/>
                  </a:lnTo>
                  <a:lnTo>
                    <a:pt x="1266" y="4804"/>
                  </a:lnTo>
                  <a:lnTo>
                    <a:pt x="554" y="6005"/>
                  </a:lnTo>
                  <a:lnTo>
                    <a:pt x="40" y="6948"/>
                  </a:lnTo>
                  <a:lnTo>
                    <a:pt x="1" y="7548"/>
                  </a:lnTo>
                  <a:lnTo>
                    <a:pt x="396" y="7548"/>
                  </a:lnTo>
                  <a:lnTo>
                    <a:pt x="1306" y="7120"/>
                  </a:lnTo>
                  <a:lnTo>
                    <a:pt x="2531" y="6390"/>
                  </a:lnTo>
                  <a:lnTo>
                    <a:pt x="3915" y="5490"/>
                  </a:lnTo>
                  <a:lnTo>
                    <a:pt x="5220" y="4546"/>
                  </a:lnTo>
                  <a:lnTo>
                    <a:pt x="6406" y="3731"/>
                  </a:lnTo>
                  <a:lnTo>
                    <a:pt x="7197" y="3131"/>
                  </a:lnTo>
                  <a:lnTo>
                    <a:pt x="7553" y="2917"/>
                  </a:lnTo>
                  <a:lnTo>
                    <a:pt x="7434" y="2745"/>
                  </a:lnTo>
                  <a:lnTo>
                    <a:pt x="7197" y="2402"/>
                  </a:lnTo>
                  <a:lnTo>
                    <a:pt x="6801" y="1887"/>
                  </a:lnTo>
                  <a:lnTo>
                    <a:pt x="6367" y="1330"/>
                  </a:lnTo>
                  <a:lnTo>
                    <a:pt x="5892" y="729"/>
                  </a:lnTo>
                  <a:lnTo>
                    <a:pt x="5418" y="300"/>
                  </a:lnTo>
                  <a:lnTo>
                    <a:pt x="4983" y="0"/>
                  </a:lnTo>
                  <a:lnTo>
                    <a:pt x="4706" y="0"/>
                  </a:lnTo>
                  <a:close/>
                </a:path>
              </a:pathLst>
            </a:custGeom>
            <a:solidFill>
              <a:srgbClr val="FFFFD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3" name="Google Shape;223;p17"/>
            <p:cNvSpPr/>
            <p:nvPr/>
          </p:nvSpPr>
          <p:spPr>
            <a:xfrm>
              <a:off x="1033925" y="1615775"/>
              <a:ext cx="231325" cy="214475"/>
            </a:xfrm>
            <a:custGeom>
              <a:rect b="b" l="l" r="r" t="t"/>
              <a:pathLst>
                <a:path extrusionOk="0" h="8579" w="9253">
                  <a:moveTo>
                    <a:pt x="0" y="8578"/>
                  </a:moveTo>
                  <a:lnTo>
                    <a:pt x="356" y="8107"/>
                  </a:lnTo>
                  <a:lnTo>
                    <a:pt x="1424" y="6949"/>
                  </a:lnTo>
                  <a:lnTo>
                    <a:pt x="2887" y="5362"/>
                  </a:lnTo>
                  <a:lnTo>
                    <a:pt x="4587" y="3646"/>
                  </a:lnTo>
                  <a:lnTo>
                    <a:pt x="6248" y="1974"/>
                  </a:lnTo>
                  <a:lnTo>
                    <a:pt x="7750" y="687"/>
                  </a:lnTo>
                  <a:lnTo>
                    <a:pt x="8778" y="1"/>
                  </a:lnTo>
                  <a:lnTo>
                    <a:pt x="9253" y="258"/>
                  </a:lnTo>
                  <a:lnTo>
                    <a:pt x="9213" y="987"/>
                  </a:lnTo>
                  <a:lnTo>
                    <a:pt x="9134" y="1888"/>
                  </a:lnTo>
                  <a:lnTo>
                    <a:pt x="9015" y="2746"/>
                  </a:lnTo>
                  <a:lnTo>
                    <a:pt x="8857" y="3603"/>
                  </a:lnTo>
                  <a:lnTo>
                    <a:pt x="8580" y="4333"/>
                  </a:lnTo>
                  <a:lnTo>
                    <a:pt x="8343" y="4933"/>
                  </a:lnTo>
                  <a:lnTo>
                    <a:pt x="7987" y="5319"/>
                  </a:lnTo>
                  <a:lnTo>
                    <a:pt x="7631" y="5533"/>
                  </a:lnTo>
                  <a:lnTo>
                    <a:pt x="6959" y="5662"/>
                  </a:lnTo>
                  <a:lnTo>
                    <a:pt x="6010" y="6091"/>
                  </a:lnTo>
                  <a:lnTo>
                    <a:pt x="4785" y="6606"/>
                  </a:lnTo>
                  <a:lnTo>
                    <a:pt x="3559" y="7249"/>
                  </a:lnTo>
                  <a:lnTo>
                    <a:pt x="2333" y="7806"/>
                  </a:lnTo>
                  <a:lnTo>
                    <a:pt x="1226" y="8278"/>
                  </a:lnTo>
                  <a:lnTo>
                    <a:pt x="396" y="8536"/>
                  </a:lnTo>
                  <a:lnTo>
                    <a:pt x="0" y="8578"/>
                  </a:lnTo>
                  <a:close/>
                </a:path>
              </a:pathLst>
            </a:custGeom>
            <a:solidFill>
              <a:srgbClr val="FFB83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4" name="Google Shape;224;p17"/>
            <p:cNvSpPr/>
            <p:nvPr/>
          </p:nvSpPr>
          <p:spPr>
            <a:xfrm>
              <a:off x="430950" y="1790550"/>
              <a:ext cx="488350" cy="387100"/>
            </a:xfrm>
            <a:custGeom>
              <a:rect b="b" l="l" r="r" t="t"/>
              <a:pathLst>
                <a:path extrusionOk="0" h="15484" w="19534">
                  <a:moveTo>
                    <a:pt x="1" y="15483"/>
                  </a:moveTo>
                  <a:lnTo>
                    <a:pt x="2452" y="13424"/>
                  </a:lnTo>
                  <a:lnTo>
                    <a:pt x="5141" y="11280"/>
                  </a:lnTo>
                  <a:lnTo>
                    <a:pt x="7830" y="9050"/>
                  </a:lnTo>
                  <a:lnTo>
                    <a:pt x="10518" y="6948"/>
                  </a:lnTo>
                  <a:lnTo>
                    <a:pt x="13009" y="4890"/>
                  </a:lnTo>
                  <a:lnTo>
                    <a:pt x="15263" y="3131"/>
                  </a:lnTo>
                  <a:lnTo>
                    <a:pt x="17121" y="1630"/>
                  </a:lnTo>
                  <a:lnTo>
                    <a:pt x="18545" y="515"/>
                  </a:lnTo>
                  <a:lnTo>
                    <a:pt x="19296" y="1"/>
                  </a:lnTo>
                  <a:lnTo>
                    <a:pt x="19533" y="344"/>
                  </a:lnTo>
                  <a:lnTo>
                    <a:pt x="19335" y="1201"/>
                  </a:lnTo>
                  <a:lnTo>
                    <a:pt x="18861" y="2488"/>
                  </a:lnTo>
                  <a:lnTo>
                    <a:pt x="18110" y="3818"/>
                  </a:lnTo>
                  <a:lnTo>
                    <a:pt x="17319" y="5147"/>
                  </a:lnTo>
                  <a:lnTo>
                    <a:pt x="16528" y="6134"/>
                  </a:lnTo>
                  <a:lnTo>
                    <a:pt x="15895" y="6691"/>
                  </a:lnTo>
                  <a:lnTo>
                    <a:pt x="14788" y="7206"/>
                  </a:lnTo>
                  <a:lnTo>
                    <a:pt x="12851" y="8235"/>
                  </a:lnTo>
                  <a:lnTo>
                    <a:pt x="10320" y="9650"/>
                  </a:lnTo>
                  <a:lnTo>
                    <a:pt x="7553" y="11237"/>
                  </a:lnTo>
                  <a:lnTo>
                    <a:pt x="4785" y="12781"/>
                  </a:lnTo>
                  <a:lnTo>
                    <a:pt x="2413" y="14111"/>
                  </a:lnTo>
                  <a:lnTo>
                    <a:pt x="713" y="15054"/>
                  </a:lnTo>
                  <a:lnTo>
                    <a:pt x="1" y="15483"/>
                  </a:lnTo>
                  <a:close/>
                </a:path>
              </a:pathLst>
            </a:custGeom>
            <a:solidFill>
              <a:srgbClr val="7A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5" name="Google Shape;225;p17"/>
            <p:cNvSpPr/>
            <p:nvPr/>
          </p:nvSpPr>
          <p:spPr>
            <a:xfrm>
              <a:off x="271825" y="1564325"/>
              <a:ext cx="1566750" cy="966075"/>
            </a:xfrm>
            <a:custGeom>
              <a:rect b="b" l="l" r="r" t="t"/>
              <a:pathLst>
                <a:path extrusionOk="0" h="38643" w="62670">
                  <a:moveTo>
                    <a:pt x="0" y="35940"/>
                  </a:moveTo>
                  <a:lnTo>
                    <a:pt x="42741" y="15912"/>
                  </a:lnTo>
                  <a:lnTo>
                    <a:pt x="62313" y="0"/>
                  </a:lnTo>
                  <a:lnTo>
                    <a:pt x="62471" y="1030"/>
                  </a:lnTo>
                  <a:lnTo>
                    <a:pt x="62669" y="3989"/>
                  </a:lnTo>
                  <a:lnTo>
                    <a:pt x="62511" y="8320"/>
                  </a:lnTo>
                  <a:lnTo>
                    <a:pt x="61601" y="13681"/>
                  </a:lnTo>
                  <a:lnTo>
                    <a:pt x="59427" y="19514"/>
                  </a:lnTo>
                  <a:lnTo>
                    <a:pt x="55671" y="25518"/>
                  </a:lnTo>
                  <a:lnTo>
                    <a:pt x="49858" y="31180"/>
                  </a:lnTo>
                  <a:lnTo>
                    <a:pt x="41595" y="36112"/>
                  </a:lnTo>
                  <a:lnTo>
                    <a:pt x="33410" y="37742"/>
                  </a:lnTo>
                  <a:lnTo>
                    <a:pt x="25740" y="38513"/>
                  </a:lnTo>
                  <a:lnTo>
                    <a:pt x="18702" y="38642"/>
                  </a:lnTo>
                  <a:lnTo>
                    <a:pt x="12534" y="38342"/>
                  </a:lnTo>
                  <a:lnTo>
                    <a:pt x="7354" y="37699"/>
                  </a:lnTo>
                  <a:lnTo>
                    <a:pt x="3440" y="36970"/>
                  </a:lnTo>
                  <a:lnTo>
                    <a:pt x="910" y="36326"/>
                  </a:lnTo>
                  <a:lnTo>
                    <a:pt x="0" y="35940"/>
                  </a:lnTo>
                  <a:close/>
                </a:path>
              </a:pathLst>
            </a:custGeom>
            <a:solidFill>
              <a:srgbClr val="DEDE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6" name="Google Shape;226;p17"/>
            <p:cNvSpPr/>
            <p:nvPr/>
          </p:nvSpPr>
          <p:spPr>
            <a:xfrm>
              <a:off x="924200" y="2334150"/>
              <a:ext cx="178950" cy="662650"/>
            </a:xfrm>
            <a:custGeom>
              <a:rect b="b" l="l" r="r" t="t"/>
              <a:pathLst>
                <a:path extrusionOk="0" h="26506" w="7158">
                  <a:moveTo>
                    <a:pt x="1" y="1845"/>
                  </a:moveTo>
                  <a:lnTo>
                    <a:pt x="7157" y="26505"/>
                  </a:lnTo>
                  <a:lnTo>
                    <a:pt x="5299" y="1"/>
                  </a:lnTo>
                  <a:lnTo>
                    <a:pt x="1" y="1845"/>
                  </a:lnTo>
                  <a:close/>
                </a:path>
              </a:pathLst>
            </a:custGeom>
            <a:solidFill>
              <a:srgbClr val="3030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7" name="Google Shape;227;p17"/>
            <p:cNvSpPr/>
            <p:nvPr/>
          </p:nvSpPr>
          <p:spPr>
            <a:xfrm>
              <a:off x="1162425" y="2216225"/>
              <a:ext cx="375650" cy="665850"/>
            </a:xfrm>
            <a:custGeom>
              <a:rect b="b" l="l" r="r" t="t"/>
              <a:pathLst>
                <a:path extrusionOk="0" h="26634" w="15026">
                  <a:moveTo>
                    <a:pt x="1" y="2616"/>
                  </a:moveTo>
                  <a:lnTo>
                    <a:pt x="15025" y="26633"/>
                  </a:lnTo>
                  <a:lnTo>
                    <a:pt x="4943" y="0"/>
                  </a:lnTo>
                  <a:lnTo>
                    <a:pt x="1" y="2616"/>
                  </a:lnTo>
                  <a:close/>
                </a:path>
              </a:pathLst>
            </a:custGeom>
            <a:solidFill>
              <a:srgbClr val="3030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8" name="Google Shape;228;p17"/>
            <p:cNvSpPr/>
            <p:nvPr/>
          </p:nvSpPr>
          <p:spPr>
            <a:xfrm>
              <a:off x="1376925" y="2065025"/>
              <a:ext cx="499200" cy="420325"/>
            </a:xfrm>
            <a:custGeom>
              <a:rect b="b" l="l" r="r" t="t"/>
              <a:pathLst>
                <a:path extrusionOk="0" h="16813" w="19968">
                  <a:moveTo>
                    <a:pt x="0" y="4204"/>
                  </a:moveTo>
                  <a:lnTo>
                    <a:pt x="19967" y="16813"/>
                  </a:lnTo>
                  <a:lnTo>
                    <a:pt x="3994" y="1"/>
                  </a:lnTo>
                  <a:lnTo>
                    <a:pt x="0" y="4204"/>
                  </a:lnTo>
                  <a:close/>
                </a:path>
              </a:pathLst>
            </a:custGeom>
            <a:solidFill>
              <a:srgbClr val="3030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29" name="Google Shape;229;p17"/>
          <p:cNvGrpSpPr/>
          <p:nvPr/>
        </p:nvGrpSpPr>
        <p:grpSpPr>
          <a:xfrm>
            <a:off x="2449915" y="5105931"/>
            <a:ext cx="800215" cy="747970"/>
            <a:chOff x="42500" y="2125"/>
            <a:chExt cx="2953550" cy="2994675"/>
          </a:xfrm>
        </p:grpSpPr>
        <p:sp>
          <p:nvSpPr>
            <p:cNvPr id="230" name="Google Shape;230;p17"/>
            <p:cNvSpPr/>
            <p:nvPr/>
          </p:nvSpPr>
          <p:spPr>
            <a:xfrm>
              <a:off x="42500" y="2125"/>
              <a:ext cx="2953550" cy="2438200"/>
            </a:xfrm>
            <a:custGeom>
              <a:rect b="b" l="l" r="r" t="t"/>
              <a:pathLst>
                <a:path extrusionOk="0" h="97528" w="118142">
                  <a:moveTo>
                    <a:pt x="34320" y="46019"/>
                  </a:moveTo>
                  <a:lnTo>
                    <a:pt x="32738" y="48035"/>
                  </a:lnTo>
                  <a:lnTo>
                    <a:pt x="28705" y="53396"/>
                  </a:lnTo>
                  <a:lnTo>
                    <a:pt x="22972" y="61030"/>
                  </a:lnTo>
                  <a:lnTo>
                    <a:pt x="16488" y="69994"/>
                  </a:lnTo>
                  <a:lnTo>
                    <a:pt x="10083" y="79086"/>
                  </a:lnTo>
                  <a:lnTo>
                    <a:pt x="4626" y="87363"/>
                  </a:lnTo>
                  <a:lnTo>
                    <a:pt x="949" y="93753"/>
                  </a:lnTo>
                  <a:lnTo>
                    <a:pt x="0" y="97227"/>
                  </a:lnTo>
                  <a:lnTo>
                    <a:pt x="2610" y="97528"/>
                  </a:lnTo>
                  <a:lnTo>
                    <a:pt x="8580" y="95683"/>
                  </a:lnTo>
                  <a:lnTo>
                    <a:pt x="16765" y="92295"/>
                  </a:lnTo>
                  <a:lnTo>
                    <a:pt x="26096" y="88006"/>
                  </a:lnTo>
                  <a:lnTo>
                    <a:pt x="35427" y="83375"/>
                  </a:lnTo>
                  <a:lnTo>
                    <a:pt x="43770" y="79172"/>
                  </a:lnTo>
                  <a:lnTo>
                    <a:pt x="50017" y="75869"/>
                  </a:lnTo>
                  <a:lnTo>
                    <a:pt x="53061" y="74154"/>
                  </a:lnTo>
                  <a:lnTo>
                    <a:pt x="56461" y="71366"/>
                  </a:lnTo>
                  <a:lnTo>
                    <a:pt x="63697" y="65362"/>
                  </a:lnTo>
                  <a:lnTo>
                    <a:pt x="73424" y="57213"/>
                  </a:lnTo>
                  <a:lnTo>
                    <a:pt x="84376" y="48078"/>
                  </a:lnTo>
                  <a:lnTo>
                    <a:pt x="95130" y="38943"/>
                  </a:lnTo>
                  <a:lnTo>
                    <a:pt x="104501" y="31094"/>
                  </a:lnTo>
                  <a:lnTo>
                    <a:pt x="111064" y="25562"/>
                  </a:lnTo>
                  <a:lnTo>
                    <a:pt x="113595" y="23503"/>
                  </a:lnTo>
                  <a:lnTo>
                    <a:pt x="118142" y="15440"/>
                  </a:lnTo>
                  <a:lnTo>
                    <a:pt x="116798" y="5791"/>
                  </a:lnTo>
                  <a:lnTo>
                    <a:pt x="107862" y="1"/>
                  </a:lnTo>
                  <a:lnTo>
                    <a:pt x="98768" y="987"/>
                  </a:lnTo>
                  <a:lnTo>
                    <a:pt x="34320" y="46019"/>
                  </a:lnTo>
                  <a:close/>
                </a:path>
              </a:pathLst>
            </a:custGeom>
            <a:solidFill>
              <a:srgbClr val="B3CC1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1" name="Google Shape;231;p17"/>
            <p:cNvSpPr/>
            <p:nvPr/>
          </p:nvSpPr>
          <p:spPr>
            <a:xfrm>
              <a:off x="147275" y="78250"/>
              <a:ext cx="2756850" cy="2273075"/>
            </a:xfrm>
            <a:custGeom>
              <a:rect b="b" l="l" r="r" t="t"/>
              <a:pathLst>
                <a:path extrusionOk="0" h="90923" w="110274">
                  <a:moveTo>
                    <a:pt x="94854" y="1545"/>
                  </a:moveTo>
                  <a:lnTo>
                    <a:pt x="95882" y="1330"/>
                  </a:lnTo>
                  <a:lnTo>
                    <a:pt x="96910" y="1159"/>
                  </a:lnTo>
                  <a:lnTo>
                    <a:pt x="97938" y="944"/>
                  </a:lnTo>
                  <a:lnTo>
                    <a:pt x="99005" y="773"/>
                  </a:lnTo>
                  <a:lnTo>
                    <a:pt x="100033" y="558"/>
                  </a:lnTo>
                  <a:lnTo>
                    <a:pt x="101061" y="387"/>
                  </a:lnTo>
                  <a:lnTo>
                    <a:pt x="102089" y="172"/>
                  </a:lnTo>
                  <a:lnTo>
                    <a:pt x="103157" y="1"/>
                  </a:lnTo>
                  <a:lnTo>
                    <a:pt x="103948" y="515"/>
                  </a:lnTo>
                  <a:lnTo>
                    <a:pt x="104738" y="1116"/>
                  </a:lnTo>
                  <a:lnTo>
                    <a:pt x="105529" y="1631"/>
                  </a:lnTo>
                  <a:lnTo>
                    <a:pt x="106359" y="2231"/>
                  </a:lnTo>
                  <a:lnTo>
                    <a:pt x="107150" y="2789"/>
                  </a:lnTo>
                  <a:lnTo>
                    <a:pt x="107941" y="3346"/>
                  </a:lnTo>
                  <a:lnTo>
                    <a:pt x="108732" y="3904"/>
                  </a:lnTo>
                  <a:lnTo>
                    <a:pt x="109562" y="4504"/>
                  </a:lnTo>
                  <a:lnTo>
                    <a:pt x="109641" y="5533"/>
                  </a:lnTo>
                  <a:lnTo>
                    <a:pt x="109720" y="6606"/>
                  </a:lnTo>
                  <a:lnTo>
                    <a:pt x="109799" y="7678"/>
                  </a:lnTo>
                  <a:lnTo>
                    <a:pt x="109918" y="8750"/>
                  </a:lnTo>
                  <a:lnTo>
                    <a:pt x="109997" y="9779"/>
                  </a:lnTo>
                  <a:lnTo>
                    <a:pt x="110076" y="10894"/>
                  </a:lnTo>
                  <a:lnTo>
                    <a:pt x="110155" y="11966"/>
                  </a:lnTo>
                  <a:lnTo>
                    <a:pt x="110274" y="13082"/>
                  </a:lnTo>
                  <a:lnTo>
                    <a:pt x="109918" y="13725"/>
                  </a:lnTo>
                  <a:lnTo>
                    <a:pt x="109562" y="14368"/>
                  </a:lnTo>
                  <a:lnTo>
                    <a:pt x="109206" y="15012"/>
                  </a:lnTo>
                  <a:lnTo>
                    <a:pt x="108890" y="15655"/>
                  </a:lnTo>
                  <a:lnTo>
                    <a:pt x="108534" y="16298"/>
                  </a:lnTo>
                  <a:lnTo>
                    <a:pt x="108218" y="16984"/>
                  </a:lnTo>
                  <a:lnTo>
                    <a:pt x="107862" y="17671"/>
                  </a:lnTo>
                  <a:lnTo>
                    <a:pt x="107546" y="18357"/>
                  </a:lnTo>
                  <a:lnTo>
                    <a:pt x="104185" y="21059"/>
                  </a:lnTo>
                  <a:lnTo>
                    <a:pt x="100784" y="23804"/>
                  </a:lnTo>
                  <a:lnTo>
                    <a:pt x="97345" y="26634"/>
                  </a:lnTo>
                  <a:lnTo>
                    <a:pt x="93905" y="29508"/>
                  </a:lnTo>
                  <a:lnTo>
                    <a:pt x="90346" y="32381"/>
                  </a:lnTo>
                  <a:lnTo>
                    <a:pt x="86788" y="35340"/>
                  </a:lnTo>
                  <a:lnTo>
                    <a:pt x="83150" y="38300"/>
                  </a:lnTo>
                  <a:lnTo>
                    <a:pt x="79513" y="41388"/>
                  </a:lnTo>
                  <a:lnTo>
                    <a:pt x="75242" y="44819"/>
                  </a:lnTo>
                  <a:lnTo>
                    <a:pt x="70656" y="48636"/>
                  </a:lnTo>
                  <a:lnTo>
                    <a:pt x="65793" y="52581"/>
                  </a:lnTo>
                  <a:lnTo>
                    <a:pt x="60969" y="56570"/>
                  </a:lnTo>
                  <a:lnTo>
                    <a:pt x="56303" y="60344"/>
                  </a:lnTo>
                  <a:lnTo>
                    <a:pt x="52112" y="63818"/>
                  </a:lnTo>
                  <a:lnTo>
                    <a:pt x="48554" y="66734"/>
                  </a:lnTo>
                  <a:lnTo>
                    <a:pt x="45865" y="69050"/>
                  </a:lnTo>
                  <a:lnTo>
                    <a:pt x="43651" y="70680"/>
                  </a:lnTo>
                  <a:lnTo>
                    <a:pt x="41516" y="72095"/>
                  </a:lnTo>
                  <a:lnTo>
                    <a:pt x="39302" y="73339"/>
                  </a:lnTo>
                  <a:lnTo>
                    <a:pt x="37009" y="74540"/>
                  </a:lnTo>
                  <a:lnTo>
                    <a:pt x="34438" y="75741"/>
                  </a:lnTo>
                  <a:lnTo>
                    <a:pt x="31552" y="77113"/>
                  </a:lnTo>
                  <a:lnTo>
                    <a:pt x="28231" y="78657"/>
                  </a:lnTo>
                  <a:lnTo>
                    <a:pt x="24435" y="80630"/>
                  </a:lnTo>
                  <a:lnTo>
                    <a:pt x="20046" y="82817"/>
                  </a:lnTo>
                  <a:lnTo>
                    <a:pt x="15816" y="84961"/>
                  </a:lnTo>
                  <a:lnTo>
                    <a:pt x="11743" y="86891"/>
                  </a:lnTo>
                  <a:lnTo>
                    <a:pt x="8106" y="88564"/>
                  </a:lnTo>
                  <a:lnTo>
                    <a:pt x="4903" y="89808"/>
                  </a:lnTo>
                  <a:lnTo>
                    <a:pt x="2452" y="90666"/>
                  </a:lnTo>
                  <a:lnTo>
                    <a:pt x="752" y="90923"/>
                  </a:lnTo>
                  <a:lnTo>
                    <a:pt x="0" y="90623"/>
                  </a:lnTo>
                  <a:lnTo>
                    <a:pt x="158" y="89465"/>
                  </a:lnTo>
                  <a:lnTo>
                    <a:pt x="1068" y="87492"/>
                  </a:lnTo>
                  <a:lnTo>
                    <a:pt x="2610" y="84833"/>
                  </a:lnTo>
                  <a:lnTo>
                    <a:pt x="4705" y="81659"/>
                  </a:lnTo>
                  <a:lnTo>
                    <a:pt x="7196" y="77971"/>
                  </a:lnTo>
                  <a:lnTo>
                    <a:pt x="10004" y="74068"/>
                  </a:lnTo>
                  <a:lnTo>
                    <a:pt x="13009" y="69908"/>
                  </a:lnTo>
                  <a:lnTo>
                    <a:pt x="16132" y="65791"/>
                  </a:lnTo>
                  <a:lnTo>
                    <a:pt x="19058" y="61888"/>
                  </a:lnTo>
                  <a:lnTo>
                    <a:pt x="21905" y="58200"/>
                  </a:lnTo>
                  <a:lnTo>
                    <a:pt x="24593" y="54769"/>
                  </a:lnTo>
                  <a:lnTo>
                    <a:pt x="27045" y="51723"/>
                  </a:lnTo>
                  <a:lnTo>
                    <a:pt x="29101" y="49064"/>
                  </a:lnTo>
                  <a:lnTo>
                    <a:pt x="30801" y="47006"/>
                  </a:lnTo>
                  <a:lnTo>
                    <a:pt x="31987" y="45548"/>
                  </a:lnTo>
                  <a:lnTo>
                    <a:pt x="32620" y="44904"/>
                  </a:lnTo>
                  <a:lnTo>
                    <a:pt x="33608" y="44089"/>
                  </a:lnTo>
                  <a:lnTo>
                    <a:pt x="36020" y="42374"/>
                  </a:lnTo>
                  <a:lnTo>
                    <a:pt x="39539" y="39886"/>
                  </a:lnTo>
                  <a:lnTo>
                    <a:pt x="44046" y="36756"/>
                  </a:lnTo>
                  <a:lnTo>
                    <a:pt x="49226" y="33110"/>
                  </a:lnTo>
                  <a:lnTo>
                    <a:pt x="54920" y="29207"/>
                  </a:lnTo>
                  <a:lnTo>
                    <a:pt x="60850" y="25047"/>
                  </a:lnTo>
                  <a:lnTo>
                    <a:pt x="66900" y="20887"/>
                  </a:lnTo>
                  <a:lnTo>
                    <a:pt x="72238" y="17113"/>
                  </a:lnTo>
                  <a:lnTo>
                    <a:pt x="77378" y="13553"/>
                  </a:lnTo>
                  <a:lnTo>
                    <a:pt x="82122" y="10294"/>
                  </a:lnTo>
                  <a:lnTo>
                    <a:pt x="86313" y="7420"/>
                  </a:lnTo>
                  <a:lnTo>
                    <a:pt x="89793" y="4933"/>
                  </a:lnTo>
                  <a:lnTo>
                    <a:pt x="92521" y="3132"/>
                  </a:lnTo>
                  <a:lnTo>
                    <a:pt x="94221" y="1931"/>
                  </a:lnTo>
                  <a:lnTo>
                    <a:pt x="94854" y="154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2" name="Google Shape;232;p17"/>
            <p:cNvSpPr/>
            <p:nvPr/>
          </p:nvSpPr>
          <p:spPr>
            <a:xfrm>
              <a:off x="217450" y="1411000"/>
              <a:ext cx="939075" cy="874925"/>
            </a:xfrm>
            <a:custGeom>
              <a:rect b="b" l="l" r="r" t="t"/>
              <a:pathLst>
                <a:path extrusionOk="0" h="34997" w="37563">
                  <a:moveTo>
                    <a:pt x="26057" y="944"/>
                  </a:moveTo>
                  <a:lnTo>
                    <a:pt x="25780" y="1201"/>
                  </a:lnTo>
                  <a:lnTo>
                    <a:pt x="25029" y="2102"/>
                  </a:lnTo>
                  <a:lnTo>
                    <a:pt x="23882" y="3431"/>
                  </a:lnTo>
                  <a:lnTo>
                    <a:pt x="22379" y="5233"/>
                  </a:lnTo>
                  <a:lnTo>
                    <a:pt x="20561" y="7334"/>
                  </a:lnTo>
                  <a:lnTo>
                    <a:pt x="18544" y="9736"/>
                  </a:lnTo>
                  <a:lnTo>
                    <a:pt x="16370" y="12352"/>
                  </a:lnTo>
                  <a:lnTo>
                    <a:pt x="14116" y="15140"/>
                  </a:lnTo>
                  <a:lnTo>
                    <a:pt x="11664" y="18056"/>
                  </a:lnTo>
                  <a:lnTo>
                    <a:pt x="9292" y="21058"/>
                  </a:lnTo>
                  <a:lnTo>
                    <a:pt x="6999" y="23932"/>
                  </a:lnTo>
                  <a:lnTo>
                    <a:pt x="4943" y="26719"/>
                  </a:lnTo>
                  <a:lnTo>
                    <a:pt x="3085" y="29207"/>
                  </a:lnTo>
                  <a:lnTo>
                    <a:pt x="1622" y="31351"/>
                  </a:lnTo>
                  <a:lnTo>
                    <a:pt x="554" y="33110"/>
                  </a:lnTo>
                  <a:lnTo>
                    <a:pt x="1" y="34353"/>
                  </a:lnTo>
                  <a:lnTo>
                    <a:pt x="159" y="34911"/>
                  </a:lnTo>
                  <a:lnTo>
                    <a:pt x="1147" y="34997"/>
                  </a:lnTo>
                  <a:lnTo>
                    <a:pt x="2847" y="34482"/>
                  </a:lnTo>
                  <a:lnTo>
                    <a:pt x="5141" y="33624"/>
                  </a:lnTo>
                  <a:lnTo>
                    <a:pt x="7908" y="32295"/>
                  </a:lnTo>
                  <a:lnTo>
                    <a:pt x="11032" y="30708"/>
                  </a:lnTo>
                  <a:lnTo>
                    <a:pt x="14393" y="28907"/>
                  </a:lnTo>
                  <a:lnTo>
                    <a:pt x="17912" y="26934"/>
                  </a:lnTo>
                  <a:lnTo>
                    <a:pt x="21272" y="24875"/>
                  </a:lnTo>
                  <a:lnTo>
                    <a:pt x="24515" y="22860"/>
                  </a:lnTo>
                  <a:lnTo>
                    <a:pt x="27599" y="20844"/>
                  </a:lnTo>
                  <a:lnTo>
                    <a:pt x="30406" y="18957"/>
                  </a:lnTo>
                  <a:lnTo>
                    <a:pt x="32778" y="17155"/>
                  </a:lnTo>
                  <a:lnTo>
                    <a:pt x="34716" y="15611"/>
                  </a:lnTo>
                  <a:lnTo>
                    <a:pt x="36099" y="14282"/>
                  </a:lnTo>
                  <a:lnTo>
                    <a:pt x="36811" y="13338"/>
                  </a:lnTo>
                  <a:lnTo>
                    <a:pt x="37286" y="11366"/>
                  </a:lnTo>
                  <a:lnTo>
                    <a:pt x="37562" y="8964"/>
                  </a:lnTo>
                  <a:lnTo>
                    <a:pt x="37365" y="6348"/>
                  </a:lnTo>
                  <a:lnTo>
                    <a:pt x="36692" y="3903"/>
                  </a:lnTo>
                  <a:lnTo>
                    <a:pt x="35269" y="1759"/>
                  </a:lnTo>
                  <a:lnTo>
                    <a:pt x="33134" y="429"/>
                  </a:lnTo>
                  <a:lnTo>
                    <a:pt x="30089" y="0"/>
                  </a:lnTo>
                  <a:lnTo>
                    <a:pt x="26057" y="944"/>
                  </a:lnTo>
                  <a:close/>
                </a:path>
              </a:pathLst>
            </a:custGeom>
            <a:solidFill>
              <a:srgbClr val="94332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3" name="Google Shape;233;p17"/>
            <p:cNvSpPr/>
            <p:nvPr/>
          </p:nvSpPr>
          <p:spPr>
            <a:xfrm>
              <a:off x="677100" y="161900"/>
              <a:ext cx="2124225" cy="1782000"/>
            </a:xfrm>
            <a:custGeom>
              <a:rect b="b" l="l" r="r" t="t"/>
              <a:pathLst>
                <a:path extrusionOk="0" h="71280" w="84969">
                  <a:moveTo>
                    <a:pt x="74728" y="0"/>
                  </a:moveTo>
                  <a:lnTo>
                    <a:pt x="75993" y="429"/>
                  </a:lnTo>
                  <a:lnTo>
                    <a:pt x="77259" y="901"/>
                  </a:lnTo>
                  <a:lnTo>
                    <a:pt x="78524" y="1372"/>
                  </a:lnTo>
                  <a:lnTo>
                    <a:pt x="79789" y="1844"/>
                  </a:lnTo>
                  <a:lnTo>
                    <a:pt x="81054" y="2273"/>
                  </a:lnTo>
                  <a:lnTo>
                    <a:pt x="82320" y="2788"/>
                  </a:lnTo>
                  <a:lnTo>
                    <a:pt x="83585" y="3217"/>
                  </a:lnTo>
                  <a:lnTo>
                    <a:pt x="84890" y="3731"/>
                  </a:lnTo>
                  <a:lnTo>
                    <a:pt x="84890" y="4932"/>
                  </a:lnTo>
                  <a:lnTo>
                    <a:pt x="84890" y="6176"/>
                  </a:lnTo>
                  <a:lnTo>
                    <a:pt x="84890" y="7377"/>
                  </a:lnTo>
                  <a:lnTo>
                    <a:pt x="84929" y="8663"/>
                  </a:lnTo>
                  <a:lnTo>
                    <a:pt x="84929" y="9907"/>
                  </a:lnTo>
                  <a:lnTo>
                    <a:pt x="84929" y="11151"/>
                  </a:lnTo>
                  <a:lnTo>
                    <a:pt x="84929" y="12438"/>
                  </a:lnTo>
                  <a:lnTo>
                    <a:pt x="84969" y="13724"/>
                  </a:lnTo>
                  <a:lnTo>
                    <a:pt x="81647" y="16340"/>
                  </a:lnTo>
                  <a:lnTo>
                    <a:pt x="78326" y="19042"/>
                  </a:lnTo>
                  <a:lnTo>
                    <a:pt x="74926" y="21787"/>
                  </a:lnTo>
                  <a:lnTo>
                    <a:pt x="71526" y="24618"/>
                  </a:lnTo>
                  <a:lnTo>
                    <a:pt x="68007" y="27405"/>
                  </a:lnTo>
                  <a:lnTo>
                    <a:pt x="64488" y="30279"/>
                  </a:lnTo>
                  <a:lnTo>
                    <a:pt x="60929" y="33195"/>
                  </a:lnTo>
                  <a:lnTo>
                    <a:pt x="57331" y="36197"/>
                  </a:lnTo>
                  <a:lnTo>
                    <a:pt x="53377" y="39328"/>
                  </a:lnTo>
                  <a:lnTo>
                    <a:pt x="49423" y="42588"/>
                  </a:lnTo>
                  <a:lnTo>
                    <a:pt x="45390" y="45847"/>
                  </a:lnTo>
                  <a:lnTo>
                    <a:pt x="41318" y="49192"/>
                  </a:lnTo>
                  <a:lnTo>
                    <a:pt x="37127" y="52538"/>
                  </a:lnTo>
                  <a:lnTo>
                    <a:pt x="32936" y="56011"/>
                  </a:lnTo>
                  <a:lnTo>
                    <a:pt x="28626" y="59485"/>
                  </a:lnTo>
                  <a:lnTo>
                    <a:pt x="24316" y="63088"/>
                  </a:lnTo>
                  <a:lnTo>
                    <a:pt x="22853" y="64074"/>
                  </a:lnTo>
                  <a:lnTo>
                    <a:pt x="21153" y="65104"/>
                  </a:lnTo>
                  <a:lnTo>
                    <a:pt x="19137" y="66176"/>
                  </a:lnTo>
                  <a:lnTo>
                    <a:pt x="17041" y="67248"/>
                  </a:lnTo>
                  <a:lnTo>
                    <a:pt x="14827" y="68277"/>
                  </a:lnTo>
                  <a:lnTo>
                    <a:pt x="12652" y="69307"/>
                  </a:lnTo>
                  <a:lnTo>
                    <a:pt x="10517" y="70293"/>
                  </a:lnTo>
                  <a:lnTo>
                    <a:pt x="8619" y="71280"/>
                  </a:lnTo>
                  <a:lnTo>
                    <a:pt x="8699" y="70851"/>
                  </a:lnTo>
                  <a:lnTo>
                    <a:pt x="9727" y="69521"/>
                  </a:lnTo>
                  <a:lnTo>
                    <a:pt x="11308" y="67505"/>
                  </a:lnTo>
                  <a:lnTo>
                    <a:pt x="13245" y="65189"/>
                  </a:lnTo>
                  <a:lnTo>
                    <a:pt x="15143" y="62831"/>
                  </a:lnTo>
                  <a:lnTo>
                    <a:pt x="16725" y="60815"/>
                  </a:lnTo>
                  <a:lnTo>
                    <a:pt x="17713" y="59400"/>
                  </a:lnTo>
                  <a:lnTo>
                    <a:pt x="17872" y="58971"/>
                  </a:lnTo>
                  <a:lnTo>
                    <a:pt x="16764" y="59357"/>
                  </a:lnTo>
                  <a:lnTo>
                    <a:pt x="15143" y="60086"/>
                  </a:lnTo>
                  <a:lnTo>
                    <a:pt x="13166" y="61029"/>
                  </a:lnTo>
                  <a:lnTo>
                    <a:pt x="11031" y="62144"/>
                  </a:lnTo>
                  <a:lnTo>
                    <a:pt x="8857" y="63174"/>
                  </a:lnTo>
                  <a:lnTo>
                    <a:pt x="6880" y="64117"/>
                  </a:lnTo>
                  <a:lnTo>
                    <a:pt x="5259" y="64803"/>
                  </a:lnTo>
                  <a:lnTo>
                    <a:pt x="4231" y="65189"/>
                  </a:lnTo>
                  <a:lnTo>
                    <a:pt x="4152" y="64546"/>
                  </a:lnTo>
                  <a:lnTo>
                    <a:pt x="5061" y="62745"/>
                  </a:lnTo>
                  <a:lnTo>
                    <a:pt x="6603" y="60129"/>
                  </a:lnTo>
                  <a:lnTo>
                    <a:pt x="8501" y="57212"/>
                  </a:lnTo>
                  <a:lnTo>
                    <a:pt x="10320" y="54296"/>
                  </a:lnTo>
                  <a:lnTo>
                    <a:pt x="11901" y="51894"/>
                  </a:lnTo>
                  <a:lnTo>
                    <a:pt x="12811" y="50350"/>
                  </a:lnTo>
                  <a:lnTo>
                    <a:pt x="12850" y="50093"/>
                  </a:lnTo>
                  <a:lnTo>
                    <a:pt x="11387" y="51294"/>
                  </a:lnTo>
                  <a:lnTo>
                    <a:pt x="9924" y="52538"/>
                  </a:lnTo>
                  <a:lnTo>
                    <a:pt x="8461" y="53781"/>
                  </a:lnTo>
                  <a:lnTo>
                    <a:pt x="7038" y="55068"/>
                  </a:lnTo>
                  <a:lnTo>
                    <a:pt x="5535" y="56312"/>
                  </a:lnTo>
                  <a:lnTo>
                    <a:pt x="4073" y="57598"/>
                  </a:lnTo>
                  <a:lnTo>
                    <a:pt x="2570" y="58885"/>
                  </a:lnTo>
                  <a:lnTo>
                    <a:pt x="1107" y="60172"/>
                  </a:lnTo>
                  <a:lnTo>
                    <a:pt x="0" y="60815"/>
                  </a:lnTo>
                  <a:lnTo>
                    <a:pt x="554" y="59614"/>
                  </a:lnTo>
                  <a:lnTo>
                    <a:pt x="2333" y="56998"/>
                  </a:lnTo>
                  <a:lnTo>
                    <a:pt x="4903" y="53653"/>
                  </a:lnTo>
                  <a:lnTo>
                    <a:pt x="7750" y="49964"/>
                  </a:lnTo>
                  <a:lnTo>
                    <a:pt x="10478" y="46619"/>
                  </a:lnTo>
                  <a:lnTo>
                    <a:pt x="12613" y="44003"/>
                  </a:lnTo>
                  <a:lnTo>
                    <a:pt x="13759" y="42802"/>
                  </a:lnTo>
                  <a:lnTo>
                    <a:pt x="14708" y="42030"/>
                  </a:lnTo>
                  <a:lnTo>
                    <a:pt x="17041" y="40357"/>
                  </a:lnTo>
                  <a:lnTo>
                    <a:pt x="20481" y="37913"/>
                  </a:lnTo>
                  <a:lnTo>
                    <a:pt x="24870" y="34825"/>
                  </a:lnTo>
                  <a:lnTo>
                    <a:pt x="29931" y="31222"/>
                  </a:lnTo>
                  <a:lnTo>
                    <a:pt x="35506" y="27362"/>
                  </a:lnTo>
                  <a:lnTo>
                    <a:pt x="41318" y="23245"/>
                  </a:lnTo>
                  <a:lnTo>
                    <a:pt x="47249" y="19171"/>
                  </a:lnTo>
                  <a:lnTo>
                    <a:pt x="52507" y="15440"/>
                  </a:lnTo>
                  <a:lnTo>
                    <a:pt x="57568" y="11923"/>
                  </a:lnTo>
                  <a:lnTo>
                    <a:pt x="62194" y="8663"/>
                  </a:lnTo>
                  <a:lnTo>
                    <a:pt x="66346" y="5790"/>
                  </a:lnTo>
                  <a:lnTo>
                    <a:pt x="69786" y="3388"/>
                  </a:lnTo>
                  <a:lnTo>
                    <a:pt x="72435" y="1544"/>
                  </a:lnTo>
                  <a:lnTo>
                    <a:pt x="74096" y="386"/>
                  </a:lnTo>
                  <a:lnTo>
                    <a:pt x="74728" y="0"/>
                  </a:lnTo>
                  <a:close/>
                </a:path>
              </a:pathLst>
            </a:custGeom>
            <a:solidFill>
              <a:srgbClr val="FFD96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4" name="Google Shape;234;p17"/>
            <p:cNvSpPr/>
            <p:nvPr/>
          </p:nvSpPr>
          <p:spPr>
            <a:xfrm>
              <a:off x="1151550" y="124350"/>
              <a:ext cx="1694250" cy="1293100"/>
            </a:xfrm>
            <a:custGeom>
              <a:rect b="b" l="l" r="r" t="t"/>
              <a:pathLst>
                <a:path extrusionOk="0" h="51724" w="67770">
                  <a:moveTo>
                    <a:pt x="62432" y="1"/>
                  </a:moveTo>
                  <a:lnTo>
                    <a:pt x="58992" y="2403"/>
                  </a:lnTo>
                  <a:lnTo>
                    <a:pt x="55592" y="4890"/>
                  </a:lnTo>
                  <a:lnTo>
                    <a:pt x="52113" y="7378"/>
                  </a:lnTo>
                  <a:lnTo>
                    <a:pt x="48594" y="9951"/>
                  </a:lnTo>
                  <a:lnTo>
                    <a:pt x="44996" y="12524"/>
                  </a:lnTo>
                  <a:lnTo>
                    <a:pt x="41358" y="15140"/>
                  </a:lnTo>
                  <a:lnTo>
                    <a:pt x="37681" y="17799"/>
                  </a:lnTo>
                  <a:lnTo>
                    <a:pt x="33964" y="20544"/>
                  </a:lnTo>
                  <a:lnTo>
                    <a:pt x="29931" y="23375"/>
                  </a:lnTo>
                  <a:lnTo>
                    <a:pt x="25859" y="26334"/>
                  </a:lnTo>
                  <a:lnTo>
                    <a:pt x="21707" y="29336"/>
                  </a:lnTo>
                  <a:lnTo>
                    <a:pt x="17516" y="32424"/>
                  </a:lnTo>
                  <a:lnTo>
                    <a:pt x="13207" y="35469"/>
                  </a:lnTo>
                  <a:lnTo>
                    <a:pt x="8857" y="38600"/>
                  </a:lnTo>
                  <a:lnTo>
                    <a:pt x="4468" y="41817"/>
                  </a:lnTo>
                  <a:lnTo>
                    <a:pt x="1" y="45076"/>
                  </a:lnTo>
                  <a:lnTo>
                    <a:pt x="752" y="45891"/>
                  </a:lnTo>
                  <a:lnTo>
                    <a:pt x="1503" y="46706"/>
                  </a:lnTo>
                  <a:lnTo>
                    <a:pt x="2254" y="47521"/>
                  </a:lnTo>
                  <a:lnTo>
                    <a:pt x="3045" y="48378"/>
                  </a:lnTo>
                  <a:lnTo>
                    <a:pt x="3796" y="49193"/>
                  </a:lnTo>
                  <a:lnTo>
                    <a:pt x="4587" y="50051"/>
                  </a:lnTo>
                  <a:lnTo>
                    <a:pt x="5338" y="50866"/>
                  </a:lnTo>
                  <a:lnTo>
                    <a:pt x="6129" y="51724"/>
                  </a:lnTo>
                  <a:lnTo>
                    <a:pt x="10518" y="48207"/>
                  </a:lnTo>
                  <a:lnTo>
                    <a:pt x="14907" y="44776"/>
                  </a:lnTo>
                  <a:lnTo>
                    <a:pt x="19216" y="41431"/>
                  </a:lnTo>
                  <a:lnTo>
                    <a:pt x="23487" y="38128"/>
                  </a:lnTo>
                  <a:lnTo>
                    <a:pt x="27638" y="34826"/>
                  </a:lnTo>
                  <a:lnTo>
                    <a:pt x="31750" y="31652"/>
                  </a:lnTo>
                  <a:lnTo>
                    <a:pt x="35783" y="28478"/>
                  </a:lnTo>
                  <a:lnTo>
                    <a:pt x="39777" y="25433"/>
                  </a:lnTo>
                  <a:lnTo>
                    <a:pt x="43414" y="22517"/>
                  </a:lnTo>
                  <a:lnTo>
                    <a:pt x="47052" y="19686"/>
                  </a:lnTo>
                  <a:lnTo>
                    <a:pt x="50610" y="16856"/>
                  </a:lnTo>
                  <a:lnTo>
                    <a:pt x="54169" y="14154"/>
                  </a:lnTo>
                  <a:lnTo>
                    <a:pt x="57609" y="11409"/>
                  </a:lnTo>
                  <a:lnTo>
                    <a:pt x="61048" y="8750"/>
                  </a:lnTo>
                  <a:lnTo>
                    <a:pt x="64409" y="6091"/>
                  </a:lnTo>
                  <a:lnTo>
                    <a:pt x="67770" y="3518"/>
                  </a:lnTo>
                  <a:lnTo>
                    <a:pt x="67058" y="3046"/>
                  </a:lnTo>
                  <a:lnTo>
                    <a:pt x="66426" y="2617"/>
                  </a:lnTo>
                  <a:lnTo>
                    <a:pt x="65714" y="2145"/>
                  </a:lnTo>
                  <a:lnTo>
                    <a:pt x="65081" y="1759"/>
                  </a:lnTo>
                  <a:lnTo>
                    <a:pt x="64409" y="1288"/>
                  </a:lnTo>
                  <a:lnTo>
                    <a:pt x="63737" y="859"/>
                  </a:lnTo>
                  <a:lnTo>
                    <a:pt x="63065" y="387"/>
                  </a:lnTo>
                  <a:lnTo>
                    <a:pt x="62432" y="1"/>
                  </a:lnTo>
                  <a:close/>
                </a:path>
              </a:pathLst>
            </a:custGeom>
            <a:solidFill>
              <a:srgbClr val="FF9E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5" name="Google Shape;235;p17"/>
            <p:cNvSpPr/>
            <p:nvPr/>
          </p:nvSpPr>
          <p:spPr>
            <a:xfrm>
              <a:off x="1299825" y="212275"/>
              <a:ext cx="1555875" cy="1372450"/>
            </a:xfrm>
            <a:custGeom>
              <a:rect b="b" l="l" r="r" t="t"/>
              <a:pathLst>
                <a:path extrusionOk="0" h="54898" w="62235">
                  <a:moveTo>
                    <a:pt x="0" y="48035"/>
                  </a:moveTo>
                  <a:lnTo>
                    <a:pt x="159" y="48850"/>
                  </a:lnTo>
                  <a:lnTo>
                    <a:pt x="317" y="49708"/>
                  </a:lnTo>
                  <a:lnTo>
                    <a:pt x="475" y="50565"/>
                  </a:lnTo>
                  <a:lnTo>
                    <a:pt x="673" y="51423"/>
                  </a:lnTo>
                  <a:lnTo>
                    <a:pt x="831" y="52281"/>
                  </a:lnTo>
                  <a:lnTo>
                    <a:pt x="989" y="53139"/>
                  </a:lnTo>
                  <a:lnTo>
                    <a:pt x="1147" y="53996"/>
                  </a:lnTo>
                  <a:lnTo>
                    <a:pt x="1345" y="54897"/>
                  </a:lnTo>
                  <a:lnTo>
                    <a:pt x="5694" y="51380"/>
                  </a:lnTo>
                  <a:lnTo>
                    <a:pt x="10004" y="47992"/>
                  </a:lnTo>
                  <a:lnTo>
                    <a:pt x="14234" y="44604"/>
                  </a:lnTo>
                  <a:lnTo>
                    <a:pt x="18425" y="41345"/>
                  </a:lnTo>
                  <a:lnTo>
                    <a:pt x="22498" y="38085"/>
                  </a:lnTo>
                  <a:lnTo>
                    <a:pt x="26570" y="34911"/>
                  </a:lnTo>
                  <a:lnTo>
                    <a:pt x="30564" y="31738"/>
                  </a:lnTo>
                  <a:lnTo>
                    <a:pt x="34518" y="28693"/>
                  </a:lnTo>
                  <a:lnTo>
                    <a:pt x="38116" y="25776"/>
                  </a:lnTo>
                  <a:lnTo>
                    <a:pt x="41714" y="22946"/>
                  </a:lnTo>
                  <a:lnTo>
                    <a:pt x="45233" y="20115"/>
                  </a:lnTo>
                  <a:lnTo>
                    <a:pt x="48752" y="17413"/>
                  </a:lnTo>
                  <a:lnTo>
                    <a:pt x="52152" y="14668"/>
                  </a:lnTo>
                  <a:lnTo>
                    <a:pt x="55552" y="12009"/>
                  </a:lnTo>
                  <a:lnTo>
                    <a:pt x="58874" y="9393"/>
                  </a:lnTo>
                  <a:lnTo>
                    <a:pt x="62234" y="6820"/>
                  </a:lnTo>
                  <a:lnTo>
                    <a:pt x="62155" y="5919"/>
                  </a:lnTo>
                  <a:lnTo>
                    <a:pt x="62116" y="5062"/>
                  </a:lnTo>
                  <a:lnTo>
                    <a:pt x="62037" y="4204"/>
                  </a:lnTo>
                  <a:lnTo>
                    <a:pt x="61997" y="3346"/>
                  </a:lnTo>
                  <a:lnTo>
                    <a:pt x="61918" y="2488"/>
                  </a:lnTo>
                  <a:lnTo>
                    <a:pt x="61918" y="1673"/>
                  </a:lnTo>
                  <a:lnTo>
                    <a:pt x="61839" y="816"/>
                  </a:lnTo>
                  <a:lnTo>
                    <a:pt x="61839" y="1"/>
                  </a:lnTo>
                  <a:lnTo>
                    <a:pt x="58478" y="2574"/>
                  </a:lnTo>
                  <a:lnTo>
                    <a:pt x="55078" y="5190"/>
                  </a:lnTo>
                  <a:lnTo>
                    <a:pt x="51638" y="7849"/>
                  </a:lnTo>
                  <a:lnTo>
                    <a:pt x="48198" y="10594"/>
                  </a:lnTo>
                  <a:lnTo>
                    <a:pt x="44600" y="13296"/>
                  </a:lnTo>
                  <a:lnTo>
                    <a:pt x="41042" y="16084"/>
                  </a:lnTo>
                  <a:lnTo>
                    <a:pt x="37404" y="18914"/>
                  </a:lnTo>
                  <a:lnTo>
                    <a:pt x="33766" y="21831"/>
                  </a:lnTo>
                  <a:lnTo>
                    <a:pt x="29734" y="24876"/>
                  </a:lnTo>
                  <a:lnTo>
                    <a:pt x="25701" y="28049"/>
                  </a:lnTo>
                  <a:lnTo>
                    <a:pt x="21589" y="31223"/>
                  </a:lnTo>
                  <a:lnTo>
                    <a:pt x="17437" y="34483"/>
                  </a:lnTo>
                  <a:lnTo>
                    <a:pt x="13167" y="37742"/>
                  </a:lnTo>
                  <a:lnTo>
                    <a:pt x="8857" y="41130"/>
                  </a:lnTo>
                  <a:lnTo>
                    <a:pt x="4429" y="44518"/>
                  </a:lnTo>
                  <a:lnTo>
                    <a:pt x="0" y="48035"/>
                  </a:lnTo>
                  <a:close/>
                </a:path>
              </a:pathLst>
            </a:custGeom>
            <a:solidFill>
              <a:srgbClr val="FF5E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6" name="Google Shape;236;p17"/>
            <p:cNvSpPr/>
            <p:nvPr/>
          </p:nvSpPr>
          <p:spPr>
            <a:xfrm>
              <a:off x="1015150" y="125425"/>
              <a:ext cx="1699200" cy="1129050"/>
            </a:xfrm>
            <a:custGeom>
              <a:rect b="b" l="l" r="r" t="t"/>
              <a:pathLst>
                <a:path extrusionOk="0" h="45162" w="67968">
                  <a:moveTo>
                    <a:pt x="0" y="44433"/>
                  </a:moveTo>
                  <a:lnTo>
                    <a:pt x="633" y="44475"/>
                  </a:lnTo>
                  <a:lnTo>
                    <a:pt x="1305" y="44604"/>
                  </a:lnTo>
                  <a:lnTo>
                    <a:pt x="1977" y="44647"/>
                  </a:lnTo>
                  <a:lnTo>
                    <a:pt x="2649" y="44776"/>
                  </a:lnTo>
                  <a:lnTo>
                    <a:pt x="3282" y="44861"/>
                  </a:lnTo>
                  <a:lnTo>
                    <a:pt x="3994" y="44947"/>
                  </a:lnTo>
                  <a:lnTo>
                    <a:pt x="4626" y="45033"/>
                  </a:lnTo>
                  <a:lnTo>
                    <a:pt x="5338" y="45162"/>
                  </a:lnTo>
                  <a:lnTo>
                    <a:pt x="9806" y="41859"/>
                  </a:lnTo>
                  <a:lnTo>
                    <a:pt x="14234" y="38686"/>
                  </a:lnTo>
                  <a:lnTo>
                    <a:pt x="18623" y="35512"/>
                  </a:lnTo>
                  <a:lnTo>
                    <a:pt x="22933" y="32424"/>
                  </a:lnTo>
                  <a:lnTo>
                    <a:pt x="27124" y="29336"/>
                  </a:lnTo>
                  <a:lnTo>
                    <a:pt x="31315" y="26377"/>
                  </a:lnTo>
                  <a:lnTo>
                    <a:pt x="35387" y="23418"/>
                  </a:lnTo>
                  <a:lnTo>
                    <a:pt x="39460" y="20544"/>
                  </a:lnTo>
                  <a:lnTo>
                    <a:pt x="43177" y="17799"/>
                  </a:lnTo>
                  <a:lnTo>
                    <a:pt x="46854" y="15140"/>
                  </a:lnTo>
                  <a:lnTo>
                    <a:pt x="50491" y="12524"/>
                  </a:lnTo>
                  <a:lnTo>
                    <a:pt x="54089" y="9951"/>
                  </a:lnTo>
                  <a:lnTo>
                    <a:pt x="57608" y="7378"/>
                  </a:lnTo>
                  <a:lnTo>
                    <a:pt x="61088" y="4890"/>
                  </a:lnTo>
                  <a:lnTo>
                    <a:pt x="64527" y="2403"/>
                  </a:lnTo>
                  <a:lnTo>
                    <a:pt x="67967" y="1"/>
                  </a:lnTo>
                  <a:lnTo>
                    <a:pt x="67058" y="87"/>
                  </a:lnTo>
                  <a:lnTo>
                    <a:pt x="66149" y="215"/>
                  </a:lnTo>
                  <a:lnTo>
                    <a:pt x="65239" y="344"/>
                  </a:lnTo>
                  <a:lnTo>
                    <a:pt x="64369" y="473"/>
                  </a:lnTo>
                  <a:lnTo>
                    <a:pt x="63460" y="558"/>
                  </a:lnTo>
                  <a:lnTo>
                    <a:pt x="62590" y="687"/>
                  </a:lnTo>
                  <a:lnTo>
                    <a:pt x="61681" y="816"/>
                  </a:lnTo>
                  <a:lnTo>
                    <a:pt x="60811" y="944"/>
                  </a:lnTo>
                  <a:lnTo>
                    <a:pt x="57450" y="3260"/>
                  </a:lnTo>
                  <a:lnTo>
                    <a:pt x="54129" y="5705"/>
                  </a:lnTo>
                  <a:lnTo>
                    <a:pt x="50689" y="8107"/>
                  </a:lnTo>
                  <a:lnTo>
                    <a:pt x="47249" y="10594"/>
                  </a:lnTo>
                  <a:lnTo>
                    <a:pt x="43730" y="13082"/>
                  </a:lnTo>
                  <a:lnTo>
                    <a:pt x="40211" y="15655"/>
                  </a:lnTo>
                  <a:lnTo>
                    <a:pt x="36613" y="18185"/>
                  </a:lnTo>
                  <a:lnTo>
                    <a:pt x="33015" y="20844"/>
                  </a:lnTo>
                  <a:lnTo>
                    <a:pt x="29061" y="23589"/>
                  </a:lnTo>
                  <a:lnTo>
                    <a:pt x="25107" y="26420"/>
                  </a:lnTo>
                  <a:lnTo>
                    <a:pt x="21035" y="29293"/>
                  </a:lnTo>
                  <a:lnTo>
                    <a:pt x="16962" y="32252"/>
                  </a:lnTo>
                  <a:lnTo>
                    <a:pt x="12771" y="35212"/>
                  </a:lnTo>
                  <a:lnTo>
                    <a:pt x="8580" y="38214"/>
                  </a:lnTo>
                  <a:lnTo>
                    <a:pt x="4310" y="41302"/>
                  </a:lnTo>
                  <a:lnTo>
                    <a:pt x="0" y="44433"/>
                  </a:lnTo>
                  <a:close/>
                </a:path>
              </a:pathLst>
            </a:custGeom>
            <a:solidFill>
              <a:srgbClr val="FF5E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7" name="Google Shape;237;p17"/>
            <p:cNvSpPr/>
            <p:nvPr/>
          </p:nvSpPr>
          <p:spPr>
            <a:xfrm>
              <a:off x="1276100" y="382750"/>
              <a:ext cx="1576625" cy="1367075"/>
            </a:xfrm>
            <a:custGeom>
              <a:rect b="b" l="l" r="r" t="t"/>
              <a:pathLst>
                <a:path extrusionOk="0" h="54683" w="63065">
                  <a:moveTo>
                    <a:pt x="2294" y="47907"/>
                  </a:moveTo>
                  <a:lnTo>
                    <a:pt x="1977" y="48721"/>
                  </a:lnTo>
                  <a:lnTo>
                    <a:pt x="1701" y="49579"/>
                  </a:lnTo>
                  <a:lnTo>
                    <a:pt x="1384" y="50394"/>
                  </a:lnTo>
                  <a:lnTo>
                    <a:pt x="1147" y="51252"/>
                  </a:lnTo>
                  <a:lnTo>
                    <a:pt x="831" y="52067"/>
                  </a:lnTo>
                  <a:lnTo>
                    <a:pt x="554" y="52967"/>
                  </a:lnTo>
                  <a:lnTo>
                    <a:pt x="238" y="53782"/>
                  </a:lnTo>
                  <a:lnTo>
                    <a:pt x="0" y="54683"/>
                  </a:lnTo>
                  <a:lnTo>
                    <a:pt x="4350" y="51080"/>
                  </a:lnTo>
                  <a:lnTo>
                    <a:pt x="8659" y="47606"/>
                  </a:lnTo>
                  <a:lnTo>
                    <a:pt x="12930" y="44132"/>
                  </a:lnTo>
                  <a:lnTo>
                    <a:pt x="17121" y="40787"/>
                  </a:lnTo>
                  <a:lnTo>
                    <a:pt x="21193" y="37442"/>
                  </a:lnTo>
                  <a:lnTo>
                    <a:pt x="25266" y="34182"/>
                  </a:lnTo>
                  <a:lnTo>
                    <a:pt x="29220" y="30923"/>
                  </a:lnTo>
                  <a:lnTo>
                    <a:pt x="33173" y="27792"/>
                  </a:lnTo>
                  <a:lnTo>
                    <a:pt x="36771" y="24790"/>
                  </a:lnTo>
                  <a:lnTo>
                    <a:pt x="40370" y="21874"/>
                  </a:lnTo>
                  <a:lnTo>
                    <a:pt x="43888" y="19000"/>
                  </a:lnTo>
                  <a:lnTo>
                    <a:pt x="47407" y="16213"/>
                  </a:lnTo>
                  <a:lnTo>
                    <a:pt x="50808" y="13382"/>
                  </a:lnTo>
                  <a:lnTo>
                    <a:pt x="54248" y="10680"/>
                  </a:lnTo>
                  <a:lnTo>
                    <a:pt x="57569" y="7935"/>
                  </a:lnTo>
                  <a:lnTo>
                    <a:pt x="60890" y="5319"/>
                  </a:lnTo>
                  <a:lnTo>
                    <a:pt x="61127" y="4633"/>
                  </a:lnTo>
                  <a:lnTo>
                    <a:pt x="61404" y="3947"/>
                  </a:lnTo>
                  <a:lnTo>
                    <a:pt x="61681" y="3260"/>
                  </a:lnTo>
                  <a:lnTo>
                    <a:pt x="61958" y="2617"/>
                  </a:lnTo>
                  <a:lnTo>
                    <a:pt x="62234" y="1931"/>
                  </a:lnTo>
                  <a:lnTo>
                    <a:pt x="62511" y="1288"/>
                  </a:lnTo>
                  <a:lnTo>
                    <a:pt x="62788" y="644"/>
                  </a:lnTo>
                  <a:lnTo>
                    <a:pt x="63065" y="1"/>
                  </a:lnTo>
                  <a:lnTo>
                    <a:pt x="59743" y="2574"/>
                  </a:lnTo>
                  <a:lnTo>
                    <a:pt x="56422" y="5190"/>
                  </a:lnTo>
                  <a:lnTo>
                    <a:pt x="53022" y="7849"/>
                  </a:lnTo>
                  <a:lnTo>
                    <a:pt x="49622" y="10551"/>
                  </a:lnTo>
                  <a:lnTo>
                    <a:pt x="46103" y="13253"/>
                  </a:lnTo>
                  <a:lnTo>
                    <a:pt x="42584" y="16084"/>
                  </a:lnTo>
                  <a:lnTo>
                    <a:pt x="38986" y="18872"/>
                  </a:lnTo>
                  <a:lnTo>
                    <a:pt x="35388" y="21788"/>
                  </a:lnTo>
                  <a:lnTo>
                    <a:pt x="31434" y="24833"/>
                  </a:lnTo>
                  <a:lnTo>
                    <a:pt x="27480" y="27964"/>
                  </a:lnTo>
                  <a:lnTo>
                    <a:pt x="23407" y="31180"/>
                  </a:lnTo>
                  <a:lnTo>
                    <a:pt x="19335" y="34440"/>
                  </a:lnTo>
                  <a:lnTo>
                    <a:pt x="15144" y="37699"/>
                  </a:lnTo>
                  <a:lnTo>
                    <a:pt x="10913" y="41045"/>
                  </a:lnTo>
                  <a:lnTo>
                    <a:pt x="6643" y="44433"/>
                  </a:lnTo>
                  <a:lnTo>
                    <a:pt x="2294" y="47907"/>
                  </a:lnTo>
                  <a:close/>
                </a:path>
              </a:pathLst>
            </a:custGeom>
            <a:solidFill>
              <a:srgbClr val="E6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8" name="Google Shape;238;p17"/>
            <p:cNvSpPr/>
            <p:nvPr/>
          </p:nvSpPr>
          <p:spPr>
            <a:xfrm>
              <a:off x="270825" y="1744450"/>
              <a:ext cx="471525" cy="503950"/>
            </a:xfrm>
            <a:custGeom>
              <a:rect b="b" l="l" r="r" t="t"/>
              <a:pathLst>
                <a:path extrusionOk="0" h="20158" w="18861">
                  <a:moveTo>
                    <a:pt x="14630" y="1544"/>
                  </a:moveTo>
                  <a:lnTo>
                    <a:pt x="13918" y="2273"/>
                  </a:lnTo>
                  <a:lnTo>
                    <a:pt x="12139" y="4246"/>
                  </a:lnTo>
                  <a:lnTo>
                    <a:pt x="9609" y="7077"/>
                  </a:lnTo>
                  <a:lnTo>
                    <a:pt x="6801" y="10379"/>
                  </a:lnTo>
                  <a:lnTo>
                    <a:pt x="3994" y="13682"/>
                  </a:lnTo>
                  <a:lnTo>
                    <a:pt x="1701" y="16727"/>
                  </a:lnTo>
                  <a:lnTo>
                    <a:pt x="198" y="19000"/>
                  </a:lnTo>
                  <a:lnTo>
                    <a:pt x="1" y="20158"/>
                  </a:lnTo>
                  <a:lnTo>
                    <a:pt x="1147" y="19857"/>
                  </a:lnTo>
                  <a:lnTo>
                    <a:pt x="3440" y="18356"/>
                  </a:lnTo>
                  <a:lnTo>
                    <a:pt x="6406" y="16040"/>
                  </a:lnTo>
                  <a:lnTo>
                    <a:pt x="9727" y="13339"/>
                  </a:lnTo>
                  <a:lnTo>
                    <a:pt x="12930" y="10508"/>
                  </a:lnTo>
                  <a:lnTo>
                    <a:pt x="15737" y="8063"/>
                  </a:lnTo>
                  <a:lnTo>
                    <a:pt x="17714" y="6305"/>
                  </a:lnTo>
                  <a:lnTo>
                    <a:pt x="18465" y="5662"/>
                  </a:lnTo>
                  <a:lnTo>
                    <a:pt x="18505" y="5233"/>
                  </a:lnTo>
                  <a:lnTo>
                    <a:pt x="18702" y="4289"/>
                  </a:lnTo>
                  <a:lnTo>
                    <a:pt x="18861" y="2960"/>
                  </a:lnTo>
                  <a:lnTo>
                    <a:pt x="18861" y="1673"/>
                  </a:lnTo>
                  <a:lnTo>
                    <a:pt x="18505" y="558"/>
                  </a:lnTo>
                  <a:lnTo>
                    <a:pt x="17793" y="0"/>
                  </a:lnTo>
                  <a:lnTo>
                    <a:pt x="16528" y="215"/>
                  </a:lnTo>
                  <a:lnTo>
                    <a:pt x="14630" y="1544"/>
                  </a:lnTo>
                  <a:close/>
                </a:path>
              </a:pathLst>
            </a:custGeom>
            <a:solidFill>
              <a:srgbClr val="E3A68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9" name="Google Shape;239;p17"/>
            <p:cNvSpPr/>
            <p:nvPr/>
          </p:nvSpPr>
          <p:spPr>
            <a:xfrm>
              <a:off x="399325" y="1901000"/>
              <a:ext cx="206625" cy="223025"/>
            </a:xfrm>
            <a:custGeom>
              <a:rect b="b" l="l" r="r" t="t"/>
              <a:pathLst>
                <a:path extrusionOk="0" h="8921" w="8265">
                  <a:moveTo>
                    <a:pt x="6406" y="729"/>
                  </a:moveTo>
                  <a:lnTo>
                    <a:pt x="6090" y="1029"/>
                  </a:lnTo>
                  <a:lnTo>
                    <a:pt x="5299" y="1887"/>
                  </a:lnTo>
                  <a:lnTo>
                    <a:pt x="4192" y="3131"/>
                  </a:lnTo>
                  <a:lnTo>
                    <a:pt x="2966" y="4632"/>
                  </a:lnTo>
                  <a:lnTo>
                    <a:pt x="1740" y="6090"/>
                  </a:lnTo>
                  <a:lnTo>
                    <a:pt x="712" y="7420"/>
                  </a:lnTo>
                  <a:lnTo>
                    <a:pt x="80" y="8406"/>
                  </a:lnTo>
                  <a:lnTo>
                    <a:pt x="1" y="8921"/>
                  </a:lnTo>
                  <a:lnTo>
                    <a:pt x="475" y="8792"/>
                  </a:lnTo>
                  <a:lnTo>
                    <a:pt x="1464" y="8149"/>
                  </a:lnTo>
                  <a:lnTo>
                    <a:pt x="2768" y="7119"/>
                  </a:lnTo>
                  <a:lnTo>
                    <a:pt x="4231" y="5961"/>
                  </a:lnTo>
                  <a:lnTo>
                    <a:pt x="5615" y="4718"/>
                  </a:lnTo>
                  <a:lnTo>
                    <a:pt x="6841" y="3645"/>
                  </a:lnTo>
                  <a:lnTo>
                    <a:pt x="7711" y="2874"/>
                  </a:lnTo>
                  <a:lnTo>
                    <a:pt x="8067" y="2616"/>
                  </a:lnTo>
                  <a:lnTo>
                    <a:pt x="8067" y="2402"/>
                  </a:lnTo>
                  <a:lnTo>
                    <a:pt x="8185" y="1973"/>
                  </a:lnTo>
                  <a:lnTo>
                    <a:pt x="8225" y="1372"/>
                  </a:lnTo>
                  <a:lnTo>
                    <a:pt x="8264" y="772"/>
                  </a:lnTo>
                  <a:lnTo>
                    <a:pt x="8106" y="257"/>
                  </a:lnTo>
                  <a:lnTo>
                    <a:pt x="7829" y="0"/>
                  </a:lnTo>
                  <a:lnTo>
                    <a:pt x="7236" y="86"/>
                  </a:lnTo>
                  <a:lnTo>
                    <a:pt x="6406" y="729"/>
                  </a:lnTo>
                  <a:close/>
                </a:path>
              </a:pathLst>
            </a:custGeom>
            <a:solidFill>
              <a:srgbClr val="FFCFD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0" name="Google Shape;240;p17"/>
            <p:cNvSpPr/>
            <p:nvPr/>
          </p:nvSpPr>
          <p:spPr>
            <a:xfrm>
              <a:off x="1290925" y="545725"/>
              <a:ext cx="1014200" cy="761300"/>
            </a:xfrm>
            <a:custGeom>
              <a:rect b="b" l="l" r="r" t="t"/>
              <a:pathLst>
                <a:path extrusionOk="0" h="30452" w="40568">
                  <a:moveTo>
                    <a:pt x="1859" y="25776"/>
                  </a:moveTo>
                  <a:lnTo>
                    <a:pt x="1701" y="25862"/>
                  </a:lnTo>
                  <a:lnTo>
                    <a:pt x="1424" y="26248"/>
                  </a:lnTo>
                  <a:lnTo>
                    <a:pt x="989" y="26763"/>
                  </a:lnTo>
                  <a:lnTo>
                    <a:pt x="594" y="27449"/>
                  </a:lnTo>
                  <a:lnTo>
                    <a:pt x="198" y="28178"/>
                  </a:lnTo>
                  <a:lnTo>
                    <a:pt x="1" y="28907"/>
                  </a:lnTo>
                  <a:lnTo>
                    <a:pt x="1" y="29636"/>
                  </a:lnTo>
                  <a:lnTo>
                    <a:pt x="317" y="30323"/>
                  </a:lnTo>
                  <a:lnTo>
                    <a:pt x="1187" y="30451"/>
                  </a:lnTo>
                  <a:lnTo>
                    <a:pt x="2847" y="29765"/>
                  </a:lnTo>
                  <a:lnTo>
                    <a:pt x="5141" y="28350"/>
                  </a:lnTo>
                  <a:lnTo>
                    <a:pt x="8027" y="26420"/>
                  </a:lnTo>
                  <a:lnTo>
                    <a:pt x="11269" y="23975"/>
                  </a:lnTo>
                  <a:lnTo>
                    <a:pt x="14867" y="21273"/>
                  </a:lnTo>
                  <a:lnTo>
                    <a:pt x="18584" y="18357"/>
                  </a:lnTo>
                  <a:lnTo>
                    <a:pt x="22459" y="15398"/>
                  </a:lnTo>
                  <a:lnTo>
                    <a:pt x="25978" y="12567"/>
                  </a:lnTo>
                  <a:lnTo>
                    <a:pt x="29378" y="9822"/>
                  </a:lnTo>
                  <a:lnTo>
                    <a:pt x="32462" y="7249"/>
                  </a:lnTo>
                  <a:lnTo>
                    <a:pt x="35230" y="4976"/>
                  </a:lnTo>
                  <a:lnTo>
                    <a:pt x="37483" y="3003"/>
                  </a:lnTo>
                  <a:lnTo>
                    <a:pt x="39183" y="1459"/>
                  </a:lnTo>
                  <a:lnTo>
                    <a:pt x="40251" y="430"/>
                  </a:lnTo>
                  <a:lnTo>
                    <a:pt x="40567" y="1"/>
                  </a:lnTo>
                  <a:lnTo>
                    <a:pt x="40093" y="44"/>
                  </a:lnTo>
                  <a:lnTo>
                    <a:pt x="39025" y="601"/>
                  </a:lnTo>
                  <a:lnTo>
                    <a:pt x="37444" y="1459"/>
                  </a:lnTo>
                  <a:lnTo>
                    <a:pt x="35388" y="2746"/>
                  </a:lnTo>
                  <a:lnTo>
                    <a:pt x="32897" y="4247"/>
                  </a:lnTo>
                  <a:lnTo>
                    <a:pt x="30129" y="6048"/>
                  </a:lnTo>
                  <a:lnTo>
                    <a:pt x="27085" y="8021"/>
                  </a:lnTo>
                  <a:lnTo>
                    <a:pt x="23921" y="10165"/>
                  </a:lnTo>
                  <a:lnTo>
                    <a:pt x="20482" y="12438"/>
                  </a:lnTo>
                  <a:lnTo>
                    <a:pt x="17081" y="14754"/>
                  </a:lnTo>
                  <a:lnTo>
                    <a:pt x="13720" y="17027"/>
                  </a:lnTo>
                  <a:lnTo>
                    <a:pt x="10597" y="19257"/>
                  </a:lnTo>
                  <a:lnTo>
                    <a:pt x="7711" y="21273"/>
                  </a:lnTo>
                  <a:lnTo>
                    <a:pt x="5259" y="23075"/>
                  </a:lnTo>
                  <a:lnTo>
                    <a:pt x="3243" y="24576"/>
                  </a:lnTo>
                  <a:lnTo>
                    <a:pt x="1859" y="25776"/>
                  </a:lnTo>
                  <a:close/>
                </a:path>
              </a:pathLst>
            </a:custGeom>
            <a:solidFill>
              <a:srgbClr val="FFDE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1" name="Google Shape;241;p17"/>
            <p:cNvSpPr/>
            <p:nvPr/>
          </p:nvSpPr>
          <p:spPr>
            <a:xfrm>
              <a:off x="907400" y="1319850"/>
              <a:ext cx="352900" cy="350650"/>
            </a:xfrm>
            <a:custGeom>
              <a:rect b="b" l="l" r="r" t="t"/>
              <a:pathLst>
                <a:path extrusionOk="0" h="14026" w="14116">
                  <a:moveTo>
                    <a:pt x="8818" y="1"/>
                  </a:moveTo>
                  <a:lnTo>
                    <a:pt x="8383" y="516"/>
                  </a:lnTo>
                  <a:lnTo>
                    <a:pt x="7315" y="1974"/>
                  </a:lnTo>
                  <a:lnTo>
                    <a:pt x="5773" y="3989"/>
                  </a:lnTo>
                  <a:lnTo>
                    <a:pt x="4113" y="6434"/>
                  </a:lnTo>
                  <a:lnTo>
                    <a:pt x="2412" y="8879"/>
                  </a:lnTo>
                  <a:lnTo>
                    <a:pt x="1029" y="11152"/>
                  </a:lnTo>
                  <a:lnTo>
                    <a:pt x="119" y="12953"/>
                  </a:lnTo>
                  <a:lnTo>
                    <a:pt x="1" y="14025"/>
                  </a:lnTo>
                  <a:lnTo>
                    <a:pt x="791" y="14025"/>
                  </a:lnTo>
                  <a:lnTo>
                    <a:pt x="2491" y="13296"/>
                  </a:lnTo>
                  <a:lnTo>
                    <a:pt x="4745" y="11881"/>
                  </a:lnTo>
                  <a:lnTo>
                    <a:pt x="7315" y="10251"/>
                  </a:lnTo>
                  <a:lnTo>
                    <a:pt x="9806" y="8493"/>
                  </a:lnTo>
                  <a:lnTo>
                    <a:pt x="11981" y="6949"/>
                  </a:lnTo>
                  <a:lnTo>
                    <a:pt x="13523" y="5791"/>
                  </a:lnTo>
                  <a:lnTo>
                    <a:pt x="14116" y="5405"/>
                  </a:lnTo>
                  <a:lnTo>
                    <a:pt x="13918" y="5105"/>
                  </a:lnTo>
                  <a:lnTo>
                    <a:pt x="13444" y="4461"/>
                  </a:lnTo>
                  <a:lnTo>
                    <a:pt x="12732" y="3518"/>
                  </a:lnTo>
                  <a:lnTo>
                    <a:pt x="11941" y="2488"/>
                  </a:lnTo>
                  <a:lnTo>
                    <a:pt x="11032" y="1416"/>
                  </a:lnTo>
                  <a:lnTo>
                    <a:pt x="10162" y="601"/>
                  </a:lnTo>
                  <a:lnTo>
                    <a:pt x="9371" y="44"/>
                  </a:lnTo>
                  <a:lnTo>
                    <a:pt x="8818" y="1"/>
                  </a:lnTo>
                  <a:close/>
                </a:path>
              </a:pathLst>
            </a:custGeom>
            <a:solidFill>
              <a:srgbClr val="FFF09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2" name="Google Shape;242;p17"/>
            <p:cNvSpPr/>
            <p:nvPr/>
          </p:nvSpPr>
          <p:spPr>
            <a:xfrm>
              <a:off x="990425" y="1402425"/>
              <a:ext cx="188825" cy="188725"/>
            </a:xfrm>
            <a:custGeom>
              <a:rect b="b" l="l" r="r" t="t"/>
              <a:pathLst>
                <a:path extrusionOk="0" h="7549" w="7553">
                  <a:moveTo>
                    <a:pt x="4706" y="0"/>
                  </a:moveTo>
                  <a:lnTo>
                    <a:pt x="4469" y="258"/>
                  </a:lnTo>
                  <a:lnTo>
                    <a:pt x="3876" y="1030"/>
                  </a:lnTo>
                  <a:lnTo>
                    <a:pt x="3045" y="2145"/>
                  </a:lnTo>
                  <a:lnTo>
                    <a:pt x="2175" y="3474"/>
                  </a:lnTo>
                  <a:lnTo>
                    <a:pt x="1266" y="4804"/>
                  </a:lnTo>
                  <a:lnTo>
                    <a:pt x="554" y="6005"/>
                  </a:lnTo>
                  <a:lnTo>
                    <a:pt x="40" y="6948"/>
                  </a:lnTo>
                  <a:lnTo>
                    <a:pt x="1" y="7548"/>
                  </a:lnTo>
                  <a:lnTo>
                    <a:pt x="396" y="7548"/>
                  </a:lnTo>
                  <a:lnTo>
                    <a:pt x="1306" y="7120"/>
                  </a:lnTo>
                  <a:lnTo>
                    <a:pt x="2531" y="6390"/>
                  </a:lnTo>
                  <a:lnTo>
                    <a:pt x="3915" y="5490"/>
                  </a:lnTo>
                  <a:lnTo>
                    <a:pt x="5220" y="4546"/>
                  </a:lnTo>
                  <a:lnTo>
                    <a:pt x="6406" y="3731"/>
                  </a:lnTo>
                  <a:lnTo>
                    <a:pt x="7197" y="3131"/>
                  </a:lnTo>
                  <a:lnTo>
                    <a:pt x="7553" y="2917"/>
                  </a:lnTo>
                  <a:lnTo>
                    <a:pt x="7434" y="2745"/>
                  </a:lnTo>
                  <a:lnTo>
                    <a:pt x="7197" y="2402"/>
                  </a:lnTo>
                  <a:lnTo>
                    <a:pt x="6801" y="1887"/>
                  </a:lnTo>
                  <a:lnTo>
                    <a:pt x="6367" y="1330"/>
                  </a:lnTo>
                  <a:lnTo>
                    <a:pt x="5892" y="729"/>
                  </a:lnTo>
                  <a:lnTo>
                    <a:pt x="5418" y="300"/>
                  </a:lnTo>
                  <a:lnTo>
                    <a:pt x="4983" y="0"/>
                  </a:lnTo>
                  <a:lnTo>
                    <a:pt x="4706" y="0"/>
                  </a:lnTo>
                  <a:close/>
                </a:path>
              </a:pathLst>
            </a:custGeom>
            <a:solidFill>
              <a:srgbClr val="FFFFD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3" name="Google Shape;243;p17"/>
            <p:cNvSpPr/>
            <p:nvPr/>
          </p:nvSpPr>
          <p:spPr>
            <a:xfrm>
              <a:off x="1033925" y="1615775"/>
              <a:ext cx="231325" cy="214475"/>
            </a:xfrm>
            <a:custGeom>
              <a:rect b="b" l="l" r="r" t="t"/>
              <a:pathLst>
                <a:path extrusionOk="0" h="8579" w="9253">
                  <a:moveTo>
                    <a:pt x="0" y="8578"/>
                  </a:moveTo>
                  <a:lnTo>
                    <a:pt x="356" y="8107"/>
                  </a:lnTo>
                  <a:lnTo>
                    <a:pt x="1424" y="6949"/>
                  </a:lnTo>
                  <a:lnTo>
                    <a:pt x="2887" y="5362"/>
                  </a:lnTo>
                  <a:lnTo>
                    <a:pt x="4587" y="3646"/>
                  </a:lnTo>
                  <a:lnTo>
                    <a:pt x="6248" y="1974"/>
                  </a:lnTo>
                  <a:lnTo>
                    <a:pt x="7750" y="687"/>
                  </a:lnTo>
                  <a:lnTo>
                    <a:pt x="8778" y="1"/>
                  </a:lnTo>
                  <a:lnTo>
                    <a:pt x="9253" y="258"/>
                  </a:lnTo>
                  <a:lnTo>
                    <a:pt x="9213" y="987"/>
                  </a:lnTo>
                  <a:lnTo>
                    <a:pt x="9134" y="1888"/>
                  </a:lnTo>
                  <a:lnTo>
                    <a:pt x="9015" y="2746"/>
                  </a:lnTo>
                  <a:lnTo>
                    <a:pt x="8857" y="3603"/>
                  </a:lnTo>
                  <a:lnTo>
                    <a:pt x="8580" y="4333"/>
                  </a:lnTo>
                  <a:lnTo>
                    <a:pt x="8343" y="4933"/>
                  </a:lnTo>
                  <a:lnTo>
                    <a:pt x="7987" y="5319"/>
                  </a:lnTo>
                  <a:lnTo>
                    <a:pt x="7631" y="5533"/>
                  </a:lnTo>
                  <a:lnTo>
                    <a:pt x="6959" y="5662"/>
                  </a:lnTo>
                  <a:lnTo>
                    <a:pt x="6010" y="6091"/>
                  </a:lnTo>
                  <a:lnTo>
                    <a:pt x="4785" y="6606"/>
                  </a:lnTo>
                  <a:lnTo>
                    <a:pt x="3559" y="7249"/>
                  </a:lnTo>
                  <a:lnTo>
                    <a:pt x="2333" y="7806"/>
                  </a:lnTo>
                  <a:lnTo>
                    <a:pt x="1226" y="8278"/>
                  </a:lnTo>
                  <a:lnTo>
                    <a:pt x="396" y="8536"/>
                  </a:lnTo>
                  <a:lnTo>
                    <a:pt x="0" y="8578"/>
                  </a:lnTo>
                  <a:close/>
                </a:path>
              </a:pathLst>
            </a:custGeom>
            <a:solidFill>
              <a:srgbClr val="FFB83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4" name="Google Shape;244;p17"/>
            <p:cNvSpPr/>
            <p:nvPr/>
          </p:nvSpPr>
          <p:spPr>
            <a:xfrm>
              <a:off x="430950" y="1790550"/>
              <a:ext cx="488350" cy="387100"/>
            </a:xfrm>
            <a:custGeom>
              <a:rect b="b" l="l" r="r" t="t"/>
              <a:pathLst>
                <a:path extrusionOk="0" h="15484" w="19534">
                  <a:moveTo>
                    <a:pt x="1" y="15483"/>
                  </a:moveTo>
                  <a:lnTo>
                    <a:pt x="2452" y="13424"/>
                  </a:lnTo>
                  <a:lnTo>
                    <a:pt x="5141" y="11280"/>
                  </a:lnTo>
                  <a:lnTo>
                    <a:pt x="7830" y="9050"/>
                  </a:lnTo>
                  <a:lnTo>
                    <a:pt x="10518" y="6948"/>
                  </a:lnTo>
                  <a:lnTo>
                    <a:pt x="13009" y="4890"/>
                  </a:lnTo>
                  <a:lnTo>
                    <a:pt x="15263" y="3131"/>
                  </a:lnTo>
                  <a:lnTo>
                    <a:pt x="17121" y="1630"/>
                  </a:lnTo>
                  <a:lnTo>
                    <a:pt x="18545" y="515"/>
                  </a:lnTo>
                  <a:lnTo>
                    <a:pt x="19296" y="1"/>
                  </a:lnTo>
                  <a:lnTo>
                    <a:pt x="19533" y="344"/>
                  </a:lnTo>
                  <a:lnTo>
                    <a:pt x="19335" y="1201"/>
                  </a:lnTo>
                  <a:lnTo>
                    <a:pt x="18861" y="2488"/>
                  </a:lnTo>
                  <a:lnTo>
                    <a:pt x="18110" y="3818"/>
                  </a:lnTo>
                  <a:lnTo>
                    <a:pt x="17319" y="5147"/>
                  </a:lnTo>
                  <a:lnTo>
                    <a:pt x="16528" y="6134"/>
                  </a:lnTo>
                  <a:lnTo>
                    <a:pt x="15895" y="6691"/>
                  </a:lnTo>
                  <a:lnTo>
                    <a:pt x="14788" y="7206"/>
                  </a:lnTo>
                  <a:lnTo>
                    <a:pt x="12851" y="8235"/>
                  </a:lnTo>
                  <a:lnTo>
                    <a:pt x="10320" y="9650"/>
                  </a:lnTo>
                  <a:lnTo>
                    <a:pt x="7553" y="11237"/>
                  </a:lnTo>
                  <a:lnTo>
                    <a:pt x="4785" y="12781"/>
                  </a:lnTo>
                  <a:lnTo>
                    <a:pt x="2413" y="14111"/>
                  </a:lnTo>
                  <a:lnTo>
                    <a:pt x="713" y="15054"/>
                  </a:lnTo>
                  <a:lnTo>
                    <a:pt x="1" y="15483"/>
                  </a:lnTo>
                  <a:close/>
                </a:path>
              </a:pathLst>
            </a:custGeom>
            <a:solidFill>
              <a:srgbClr val="7A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5" name="Google Shape;245;p17"/>
            <p:cNvSpPr/>
            <p:nvPr/>
          </p:nvSpPr>
          <p:spPr>
            <a:xfrm>
              <a:off x="271825" y="1564325"/>
              <a:ext cx="1566750" cy="966075"/>
            </a:xfrm>
            <a:custGeom>
              <a:rect b="b" l="l" r="r" t="t"/>
              <a:pathLst>
                <a:path extrusionOk="0" h="38643" w="62670">
                  <a:moveTo>
                    <a:pt x="0" y="35940"/>
                  </a:moveTo>
                  <a:lnTo>
                    <a:pt x="42741" y="15912"/>
                  </a:lnTo>
                  <a:lnTo>
                    <a:pt x="62313" y="0"/>
                  </a:lnTo>
                  <a:lnTo>
                    <a:pt x="62471" y="1030"/>
                  </a:lnTo>
                  <a:lnTo>
                    <a:pt x="62669" y="3989"/>
                  </a:lnTo>
                  <a:lnTo>
                    <a:pt x="62511" y="8320"/>
                  </a:lnTo>
                  <a:lnTo>
                    <a:pt x="61601" y="13681"/>
                  </a:lnTo>
                  <a:lnTo>
                    <a:pt x="59427" y="19514"/>
                  </a:lnTo>
                  <a:lnTo>
                    <a:pt x="55671" y="25518"/>
                  </a:lnTo>
                  <a:lnTo>
                    <a:pt x="49858" y="31180"/>
                  </a:lnTo>
                  <a:lnTo>
                    <a:pt x="41595" y="36112"/>
                  </a:lnTo>
                  <a:lnTo>
                    <a:pt x="33410" y="37742"/>
                  </a:lnTo>
                  <a:lnTo>
                    <a:pt x="25740" y="38513"/>
                  </a:lnTo>
                  <a:lnTo>
                    <a:pt x="18702" y="38642"/>
                  </a:lnTo>
                  <a:lnTo>
                    <a:pt x="12534" y="38342"/>
                  </a:lnTo>
                  <a:lnTo>
                    <a:pt x="7354" y="37699"/>
                  </a:lnTo>
                  <a:lnTo>
                    <a:pt x="3440" y="36970"/>
                  </a:lnTo>
                  <a:lnTo>
                    <a:pt x="910" y="36326"/>
                  </a:lnTo>
                  <a:lnTo>
                    <a:pt x="0" y="35940"/>
                  </a:lnTo>
                  <a:close/>
                </a:path>
              </a:pathLst>
            </a:custGeom>
            <a:solidFill>
              <a:srgbClr val="DEDE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6" name="Google Shape;246;p17"/>
            <p:cNvSpPr/>
            <p:nvPr/>
          </p:nvSpPr>
          <p:spPr>
            <a:xfrm>
              <a:off x="924200" y="2334150"/>
              <a:ext cx="178950" cy="662650"/>
            </a:xfrm>
            <a:custGeom>
              <a:rect b="b" l="l" r="r" t="t"/>
              <a:pathLst>
                <a:path extrusionOk="0" h="26506" w="7158">
                  <a:moveTo>
                    <a:pt x="1" y="1845"/>
                  </a:moveTo>
                  <a:lnTo>
                    <a:pt x="7157" y="26505"/>
                  </a:lnTo>
                  <a:lnTo>
                    <a:pt x="5299" y="1"/>
                  </a:lnTo>
                  <a:lnTo>
                    <a:pt x="1" y="1845"/>
                  </a:lnTo>
                  <a:close/>
                </a:path>
              </a:pathLst>
            </a:custGeom>
            <a:solidFill>
              <a:srgbClr val="3030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7" name="Google Shape;247;p17"/>
            <p:cNvSpPr/>
            <p:nvPr/>
          </p:nvSpPr>
          <p:spPr>
            <a:xfrm>
              <a:off x="1162425" y="2216225"/>
              <a:ext cx="375650" cy="665850"/>
            </a:xfrm>
            <a:custGeom>
              <a:rect b="b" l="l" r="r" t="t"/>
              <a:pathLst>
                <a:path extrusionOk="0" h="26634" w="15026">
                  <a:moveTo>
                    <a:pt x="1" y="2616"/>
                  </a:moveTo>
                  <a:lnTo>
                    <a:pt x="15025" y="26633"/>
                  </a:lnTo>
                  <a:lnTo>
                    <a:pt x="4943" y="0"/>
                  </a:lnTo>
                  <a:lnTo>
                    <a:pt x="1" y="2616"/>
                  </a:lnTo>
                  <a:close/>
                </a:path>
              </a:pathLst>
            </a:custGeom>
            <a:solidFill>
              <a:srgbClr val="3030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8" name="Google Shape;248;p17"/>
            <p:cNvSpPr/>
            <p:nvPr/>
          </p:nvSpPr>
          <p:spPr>
            <a:xfrm>
              <a:off x="1376925" y="2065025"/>
              <a:ext cx="499200" cy="420325"/>
            </a:xfrm>
            <a:custGeom>
              <a:rect b="b" l="l" r="r" t="t"/>
              <a:pathLst>
                <a:path extrusionOk="0" h="16813" w="19968">
                  <a:moveTo>
                    <a:pt x="0" y="4204"/>
                  </a:moveTo>
                  <a:lnTo>
                    <a:pt x="19967" y="16813"/>
                  </a:lnTo>
                  <a:lnTo>
                    <a:pt x="3994" y="1"/>
                  </a:lnTo>
                  <a:lnTo>
                    <a:pt x="0" y="4204"/>
                  </a:lnTo>
                  <a:close/>
                </a:path>
              </a:pathLst>
            </a:custGeom>
            <a:solidFill>
              <a:srgbClr val="3030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49" name="Google Shape;249;p17"/>
          <p:cNvGrpSpPr/>
          <p:nvPr/>
        </p:nvGrpSpPr>
        <p:grpSpPr>
          <a:xfrm>
            <a:off x="2449915" y="4039131"/>
            <a:ext cx="800215" cy="747970"/>
            <a:chOff x="42500" y="2125"/>
            <a:chExt cx="2953550" cy="2994675"/>
          </a:xfrm>
        </p:grpSpPr>
        <p:sp>
          <p:nvSpPr>
            <p:cNvPr id="250" name="Google Shape;250;p17"/>
            <p:cNvSpPr/>
            <p:nvPr/>
          </p:nvSpPr>
          <p:spPr>
            <a:xfrm>
              <a:off x="42500" y="2125"/>
              <a:ext cx="2953550" cy="2438200"/>
            </a:xfrm>
            <a:custGeom>
              <a:rect b="b" l="l" r="r" t="t"/>
              <a:pathLst>
                <a:path extrusionOk="0" h="97528" w="118142">
                  <a:moveTo>
                    <a:pt x="34320" y="46019"/>
                  </a:moveTo>
                  <a:lnTo>
                    <a:pt x="32738" y="48035"/>
                  </a:lnTo>
                  <a:lnTo>
                    <a:pt x="28705" y="53396"/>
                  </a:lnTo>
                  <a:lnTo>
                    <a:pt x="22972" y="61030"/>
                  </a:lnTo>
                  <a:lnTo>
                    <a:pt x="16488" y="69994"/>
                  </a:lnTo>
                  <a:lnTo>
                    <a:pt x="10083" y="79086"/>
                  </a:lnTo>
                  <a:lnTo>
                    <a:pt x="4626" y="87363"/>
                  </a:lnTo>
                  <a:lnTo>
                    <a:pt x="949" y="93753"/>
                  </a:lnTo>
                  <a:lnTo>
                    <a:pt x="0" y="97227"/>
                  </a:lnTo>
                  <a:lnTo>
                    <a:pt x="2610" y="97528"/>
                  </a:lnTo>
                  <a:lnTo>
                    <a:pt x="8580" y="95683"/>
                  </a:lnTo>
                  <a:lnTo>
                    <a:pt x="16765" y="92295"/>
                  </a:lnTo>
                  <a:lnTo>
                    <a:pt x="26096" y="88006"/>
                  </a:lnTo>
                  <a:lnTo>
                    <a:pt x="35427" y="83375"/>
                  </a:lnTo>
                  <a:lnTo>
                    <a:pt x="43770" y="79172"/>
                  </a:lnTo>
                  <a:lnTo>
                    <a:pt x="50017" y="75869"/>
                  </a:lnTo>
                  <a:lnTo>
                    <a:pt x="53061" y="74154"/>
                  </a:lnTo>
                  <a:lnTo>
                    <a:pt x="56461" y="71366"/>
                  </a:lnTo>
                  <a:lnTo>
                    <a:pt x="63697" y="65362"/>
                  </a:lnTo>
                  <a:lnTo>
                    <a:pt x="73424" y="57213"/>
                  </a:lnTo>
                  <a:lnTo>
                    <a:pt x="84376" y="48078"/>
                  </a:lnTo>
                  <a:lnTo>
                    <a:pt x="95130" y="38943"/>
                  </a:lnTo>
                  <a:lnTo>
                    <a:pt x="104501" y="31094"/>
                  </a:lnTo>
                  <a:lnTo>
                    <a:pt x="111064" y="25562"/>
                  </a:lnTo>
                  <a:lnTo>
                    <a:pt x="113595" y="23503"/>
                  </a:lnTo>
                  <a:lnTo>
                    <a:pt x="118142" y="15440"/>
                  </a:lnTo>
                  <a:lnTo>
                    <a:pt x="116798" y="5791"/>
                  </a:lnTo>
                  <a:lnTo>
                    <a:pt x="107862" y="1"/>
                  </a:lnTo>
                  <a:lnTo>
                    <a:pt x="98768" y="987"/>
                  </a:lnTo>
                  <a:lnTo>
                    <a:pt x="34320" y="46019"/>
                  </a:lnTo>
                  <a:close/>
                </a:path>
              </a:pathLst>
            </a:custGeom>
            <a:solidFill>
              <a:srgbClr val="B3CC1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1" name="Google Shape;251;p17"/>
            <p:cNvSpPr/>
            <p:nvPr/>
          </p:nvSpPr>
          <p:spPr>
            <a:xfrm>
              <a:off x="147275" y="78250"/>
              <a:ext cx="2756850" cy="2273075"/>
            </a:xfrm>
            <a:custGeom>
              <a:rect b="b" l="l" r="r" t="t"/>
              <a:pathLst>
                <a:path extrusionOk="0" h="90923" w="110274">
                  <a:moveTo>
                    <a:pt x="94854" y="1545"/>
                  </a:moveTo>
                  <a:lnTo>
                    <a:pt x="95882" y="1330"/>
                  </a:lnTo>
                  <a:lnTo>
                    <a:pt x="96910" y="1159"/>
                  </a:lnTo>
                  <a:lnTo>
                    <a:pt x="97938" y="944"/>
                  </a:lnTo>
                  <a:lnTo>
                    <a:pt x="99005" y="773"/>
                  </a:lnTo>
                  <a:lnTo>
                    <a:pt x="100033" y="558"/>
                  </a:lnTo>
                  <a:lnTo>
                    <a:pt x="101061" y="387"/>
                  </a:lnTo>
                  <a:lnTo>
                    <a:pt x="102089" y="172"/>
                  </a:lnTo>
                  <a:lnTo>
                    <a:pt x="103157" y="1"/>
                  </a:lnTo>
                  <a:lnTo>
                    <a:pt x="103948" y="515"/>
                  </a:lnTo>
                  <a:lnTo>
                    <a:pt x="104738" y="1116"/>
                  </a:lnTo>
                  <a:lnTo>
                    <a:pt x="105529" y="1631"/>
                  </a:lnTo>
                  <a:lnTo>
                    <a:pt x="106359" y="2231"/>
                  </a:lnTo>
                  <a:lnTo>
                    <a:pt x="107150" y="2789"/>
                  </a:lnTo>
                  <a:lnTo>
                    <a:pt x="107941" y="3346"/>
                  </a:lnTo>
                  <a:lnTo>
                    <a:pt x="108732" y="3904"/>
                  </a:lnTo>
                  <a:lnTo>
                    <a:pt x="109562" y="4504"/>
                  </a:lnTo>
                  <a:lnTo>
                    <a:pt x="109641" y="5533"/>
                  </a:lnTo>
                  <a:lnTo>
                    <a:pt x="109720" y="6606"/>
                  </a:lnTo>
                  <a:lnTo>
                    <a:pt x="109799" y="7678"/>
                  </a:lnTo>
                  <a:lnTo>
                    <a:pt x="109918" y="8750"/>
                  </a:lnTo>
                  <a:lnTo>
                    <a:pt x="109997" y="9779"/>
                  </a:lnTo>
                  <a:lnTo>
                    <a:pt x="110076" y="10894"/>
                  </a:lnTo>
                  <a:lnTo>
                    <a:pt x="110155" y="11966"/>
                  </a:lnTo>
                  <a:lnTo>
                    <a:pt x="110274" y="13082"/>
                  </a:lnTo>
                  <a:lnTo>
                    <a:pt x="109918" y="13725"/>
                  </a:lnTo>
                  <a:lnTo>
                    <a:pt x="109562" y="14368"/>
                  </a:lnTo>
                  <a:lnTo>
                    <a:pt x="109206" y="15012"/>
                  </a:lnTo>
                  <a:lnTo>
                    <a:pt x="108890" y="15655"/>
                  </a:lnTo>
                  <a:lnTo>
                    <a:pt x="108534" y="16298"/>
                  </a:lnTo>
                  <a:lnTo>
                    <a:pt x="108218" y="16984"/>
                  </a:lnTo>
                  <a:lnTo>
                    <a:pt x="107862" y="17671"/>
                  </a:lnTo>
                  <a:lnTo>
                    <a:pt x="107546" y="18357"/>
                  </a:lnTo>
                  <a:lnTo>
                    <a:pt x="104185" y="21059"/>
                  </a:lnTo>
                  <a:lnTo>
                    <a:pt x="100784" y="23804"/>
                  </a:lnTo>
                  <a:lnTo>
                    <a:pt x="97345" y="26634"/>
                  </a:lnTo>
                  <a:lnTo>
                    <a:pt x="93905" y="29508"/>
                  </a:lnTo>
                  <a:lnTo>
                    <a:pt x="90346" y="32381"/>
                  </a:lnTo>
                  <a:lnTo>
                    <a:pt x="86788" y="35340"/>
                  </a:lnTo>
                  <a:lnTo>
                    <a:pt x="83150" y="38300"/>
                  </a:lnTo>
                  <a:lnTo>
                    <a:pt x="79513" y="41388"/>
                  </a:lnTo>
                  <a:lnTo>
                    <a:pt x="75242" y="44819"/>
                  </a:lnTo>
                  <a:lnTo>
                    <a:pt x="70656" y="48636"/>
                  </a:lnTo>
                  <a:lnTo>
                    <a:pt x="65793" y="52581"/>
                  </a:lnTo>
                  <a:lnTo>
                    <a:pt x="60969" y="56570"/>
                  </a:lnTo>
                  <a:lnTo>
                    <a:pt x="56303" y="60344"/>
                  </a:lnTo>
                  <a:lnTo>
                    <a:pt x="52112" y="63818"/>
                  </a:lnTo>
                  <a:lnTo>
                    <a:pt x="48554" y="66734"/>
                  </a:lnTo>
                  <a:lnTo>
                    <a:pt x="45865" y="69050"/>
                  </a:lnTo>
                  <a:lnTo>
                    <a:pt x="43651" y="70680"/>
                  </a:lnTo>
                  <a:lnTo>
                    <a:pt x="41516" y="72095"/>
                  </a:lnTo>
                  <a:lnTo>
                    <a:pt x="39302" y="73339"/>
                  </a:lnTo>
                  <a:lnTo>
                    <a:pt x="37009" y="74540"/>
                  </a:lnTo>
                  <a:lnTo>
                    <a:pt x="34438" y="75741"/>
                  </a:lnTo>
                  <a:lnTo>
                    <a:pt x="31552" y="77113"/>
                  </a:lnTo>
                  <a:lnTo>
                    <a:pt x="28231" y="78657"/>
                  </a:lnTo>
                  <a:lnTo>
                    <a:pt x="24435" y="80630"/>
                  </a:lnTo>
                  <a:lnTo>
                    <a:pt x="20046" y="82817"/>
                  </a:lnTo>
                  <a:lnTo>
                    <a:pt x="15816" y="84961"/>
                  </a:lnTo>
                  <a:lnTo>
                    <a:pt x="11743" y="86891"/>
                  </a:lnTo>
                  <a:lnTo>
                    <a:pt x="8106" y="88564"/>
                  </a:lnTo>
                  <a:lnTo>
                    <a:pt x="4903" y="89808"/>
                  </a:lnTo>
                  <a:lnTo>
                    <a:pt x="2452" y="90666"/>
                  </a:lnTo>
                  <a:lnTo>
                    <a:pt x="752" y="90923"/>
                  </a:lnTo>
                  <a:lnTo>
                    <a:pt x="0" y="90623"/>
                  </a:lnTo>
                  <a:lnTo>
                    <a:pt x="158" y="89465"/>
                  </a:lnTo>
                  <a:lnTo>
                    <a:pt x="1068" y="87492"/>
                  </a:lnTo>
                  <a:lnTo>
                    <a:pt x="2610" y="84833"/>
                  </a:lnTo>
                  <a:lnTo>
                    <a:pt x="4705" y="81659"/>
                  </a:lnTo>
                  <a:lnTo>
                    <a:pt x="7196" y="77971"/>
                  </a:lnTo>
                  <a:lnTo>
                    <a:pt x="10004" y="74068"/>
                  </a:lnTo>
                  <a:lnTo>
                    <a:pt x="13009" y="69908"/>
                  </a:lnTo>
                  <a:lnTo>
                    <a:pt x="16132" y="65791"/>
                  </a:lnTo>
                  <a:lnTo>
                    <a:pt x="19058" y="61888"/>
                  </a:lnTo>
                  <a:lnTo>
                    <a:pt x="21905" y="58200"/>
                  </a:lnTo>
                  <a:lnTo>
                    <a:pt x="24593" y="54769"/>
                  </a:lnTo>
                  <a:lnTo>
                    <a:pt x="27045" y="51723"/>
                  </a:lnTo>
                  <a:lnTo>
                    <a:pt x="29101" y="49064"/>
                  </a:lnTo>
                  <a:lnTo>
                    <a:pt x="30801" y="47006"/>
                  </a:lnTo>
                  <a:lnTo>
                    <a:pt x="31987" y="45548"/>
                  </a:lnTo>
                  <a:lnTo>
                    <a:pt x="32620" y="44904"/>
                  </a:lnTo>
                  <a:lnTo>
                    <a:pt x="33608" y="44089"/>
                  </a:lnTo>
                  <a:lnTo>
                    <a:pt x="36020" y="42374"/>
                  </a:lnTo>
                  <a:lnTo>
                    <a:pt x="39539" y="39886"/>
                  </a:lnTo>
                  <a:lnTo>
                    <a:pt x="44046" y="36756"/>
                  </a:lnTo>
                  <a:lnTo>
                    <a:pt x="49226" y="33110"/>
                  </a:lnTo>
                  <a:lnTo>
                    <a:pt x="54920" y="29207"/>
                  </a:lnTo>
                  <a:lnTo>
                    <a:pt x="60850" y="25047"/>
                  </a:lnTo>
                  <a:lnTo>
                    <a:pt x="66900" y="20887"/>
                  </a:lnTo>
                  <a:lnTo>
                    <a:pt x="72238" y="17113"/>
                  </a:lnTo>
                  <a:lnTo>
                    <a:pt x="77378" y="13553"/>
                  </a:lnTo>
                  <a:lnTo>
                    <a:pt x="82122" y="10294"/>
                  </a:lnTo>
                  <a:lnTo>
                    <a:pt x="86313" y="7420"/>
                  </a:lnTo>
                  <a:lnTo>
                    <a:pt x="89793" y="4933"/>
                  </a:lnTo>
                  <a:lnTo>
                    <a:pt x="92521" y="3132"/>
                  </a:lnTo>
                  <a:lnTo>
                    <a:pt x="94221" y="1931"/>
                  </a:lnTo>
                  <a:lnTo>
                    <a:pt x="94854" y="154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2" name="Google Shape;252;p17"/>
            <p:cNvSpPr/>
            <p:nvPr/>
          </p:nvSpPr>
          <p:spPr>
            <a:xfrm>
              <a:off x="217450" y="1411000"/>
              <a:ext cx="939075" cy="874925"/>
            </a:xfrm>
            <a:custGeom>
              <a:rect b="b" l="l" r="r" t="t"/>
              <a:pathLst>
                <a:path extrusionOk="0" h="34997" w="37563">
                  <a:moveTo>
                    <a:pt x="26057" y="944"/>
                  </a:moveTo>
                  <a:lnTo>
                    <a:pt x="25780" y="1201"/>
                  </a:lnTo>
                  <a:lnTo>
                    <a:pt x="25029" y="2102"/>
                  </a:lnTo>
                  <a:lnTo>
                    <a:pt x="23882" y="3431"/>
                  </a:lnTo>
                  <a:lnTo>
                    <a:pt x="22379" y="5233"/>
                  </a:lnTo>
                  <a:lnTo>
                    <a:pt x="20561" y="7334"/>
                  </a:lnTo>
                  <a:lnTo>
                    <a:pt x="18544" y="9736"/>
                  </a:lnTo>
                  <a:lnTo>
                    <a:pt x="16370" y="12352"/>
                  </a:lnTo>
                  <a:lnTo>
                    <a:pt x="14116" y="15140"/>
                  </a:lnTo>
                  <a:lnTo>
                    <a:pt x="11664" y="18056"/>
                  </a:lnTo>
                  <a:lnTo>
                    <a:pt x="9292" y="21058"/>
                  </a:lnTo>
                  <a:lnTo>
                    <a:pt x="6999" y="23932"/>
                  </a:lnTo>
                  <a:lnTo>
                    <a:pt x="4943" y="26719"/>
                  </a:lnTo>
                  <a:lnTo>
                    <a:pt x="3085" y="29207"/>
                  </a:lnTo>
                  <a:lnTo>
                    <a:pt x="1622" y="31351"/>
                  </a:lnTo>
                  <a:lnTo>
                    <a:pt x="554" y="33110"/>
                  </a:lnTo>
                  <a:lnTo>
                    <a:pt x="1" y="34353"/>
                  </a:lnTo>
                  <a:lnTo>
                    <a:pt x="159" y="34911"/>
                  </a:lnTo>
                  <a:lnTo>
                    <a:pt x="1147" y="34997"/>
                  </a:lnTo>
                  <a:lnTo>
                    <a:pt x="2847" y="34482"/>
                  </a:lnTo>
                  <a:lnTo>
                    <a:pt x="5141" y="33624"/>
                  </a:lnTo>
                  <a:lnTo>
                    <a:pt x="7908" y="32295"/>
                  </a:lnTo>
                  <a:lnTo>
                    <a:pt x="11032" y="30708"/>
                  </a:lnTo>
                  <a:lnTo>
                    <a:pt x="14393" y="28907"/>
                  </a:lnTo>
                  <a:lnTo>
                    <a:pt x="17912" y="26934"/>
                  </a:lnTo>
                  <a:lnTo>
                    <a:pt x="21272" y="24875"/>
                  </a:lnTo>
                  <a:lnTo>
                    <a:pt x="24515" y="22860"/>
                  </a:lnTo>
                  <a:lnTo>
                    <a:pt x="27599" y="20844"/>
                  </a:lnTo>
                  <a:lnTo>
                    <a:pt x="30406" y="18957"/>
                  </a:lnTo>
                  <a:lnTo>
                    <a:pt x="32778" y="17155"/>
                  </a:lnTo>
                  <a:lnTo>
                    <a:pt x="34716" y="15611"/>
                  </a:lnTo>
                  <a:lnTo>
                    <a:pt x="36099" y="14282"/>
                  </a:lnTo>
                  <a:lnTo>
                    <a:pt x="36811" y="13338"/>
                  </a:lnTo>
                  <a:lnTo>
                    <a:pt x="37286" y="11366"/>
                  </a:lnTo>
                  <a:lnTo>
                    <a:pt x="37562" y="8964"/>
                  </a:lnTo>
                  <a:lnTo>
                    <a:pt x="37365" y="6348"/>
                  </a:lnTo>
                  <a:lnTo>
                    <a:pt x="36692" y="3903"/>
                  </a:lnTo>
                  <a:lnTo>
                    <a:pt x="35269" y="1759"/>
                  </a:lnTo>
                  <a:lnTo>
                    <a:pt x="33134" y="429"/>
                  </a:lnTo>
                  <a:lnTo>
                    <a:pt x="30089" y="0"/>
                  </a:lnTo>
                  <a:lnTo>
                    <a:pt x="26057" y="944"/>
                  </a:lnTo>
                  <a:close/>
                </a:path>
              </a:pathLst>
            </a:custGeom>
            <a:solidFill>
              <a:srgbClr val="94332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3" name="Google Shape;253;p17"/>
            <p:cNvSpPr/>
            <p:nvPr/>
          </p:nvSpPr>
          <p:spPr>
            <a:xfrm>
              <a:off x="677100" y="161900"/>
              <a:ext cx="2124225" cy="1782000"/>
            </a:xfrm>
            <a:custGeom>
              <a:rect b="b" l="l" r="r" t="t"/>
              <a:pathLst>
                <a:path extrusionOk="0" h="71280" w="84969">
                  <a:moveTo>
                    <a:pt x="74728" y="0"/>
                  </a:moveTo>
                  <a:lnTo>
                    <a:pt x="75993" y="429"/>
                  </a:lnTo>
                  <a:lnTo>
                    <a:pt x="77259" y="901"/>
                  </a:lnTo>
                  <a:lnTo>
                    <a:pt x="78524" y="1372"/>
                  </a:lnTo>
                  <a:lnTo>
                    <a:pt x="79789" y="1844"/>
                  </a:lnTo>
                  <a:lnTo>
                    <a:pt x="81054" y="2273"/>
                  </a:lnTo>
                  <a:lnTo>
                    <a:pt x="82320" y="2788"/>
                  </a:lnTo>
                  <a:lnTo>
                    <a:pt x="83585" y="3217"/>
                  </a:lnTo>
                  <a:lnTo>
                    <a:pt x="84890" y="3731"/>
                  </a:lnTo>
                  <a:lnTo>
                    <a:pt x="84890" y="4932"/>
                  </a:lnTo>
                  <a:lnTo>
                    <a:pt x="84890" y="6176"/>
                  </a:lnTo>
                  <a:lnTo>
                    <a:pt x="84890" y="7377"/>
                  </a:lnTo>
                  <a:lnTo>
                    <a:pt x="84929" y="8663"/>
                  </a:lnTo>
                  <a:lnTo>
                    <a:pt x="84929" y="9907"/>
                  </a:lnTo>
                  <a:lnTo>
                    <a:pt x="84929" y="11151"/>
                  </a:lnTo>
                  <a:lnTo>
                    <a:pt x="84929" y="12438"/>
                  </a:lnTo>
                  <a:lnTo>
                    <a:pt x="84969" y="13724"/>
                  </a:lnTo>
                  <a:lnTo>
                    <a:pt x="81647" y="16340"/>
                  </a:lnTo>
                  <a:lnTo>
                    <a:pt x="78326" y="19042"/>
                  </a:lnTo>
                  <a:lnTo>
                    <a:pt x="74926" y="21787"/>
                  </a:lnTo>
                  <a:lnTo>
                    <a:pt x="71526" y="24618"/>
                  </a:lnTo>
                  <a:lnTo>
                    <a:pt x="68007" y="27405"/>
                  </a:lnTo>
                  <a:lnTo>
                    <a:pt x="64488" y="30279"/>
                  </a:lnTo>
                  <a:lnTo>
                    <a:pt x="60929" y="33195"/>
                  </a:lnTo>
                  <a:lnTo>
                    <a:pt x="57331" y="36197"/>
                  </a:lnTo>
                  <a:lnTo>
                    <a:pt x="53377" y="39328"/>
                  </a:lnTo>
                  <a:lnTo>
                    <a:pt x="49423" y="42588"/>
                  </a:lnTo>
                  <a:lnTo>
                    <a:pt x="45390" y="45847"/>
                  </a:lnTo>
                  <a:lnTo>
                    <a:pt x="41318" y="49192"/>
                  </a:lnTo>
                  <a:lnTo>
                    <a:pt x="37127" y="52538"/>
                  </a:lnTo>
                  <a:lnTo>
                    <a:pt x="32936" y="56011"/>
                  </a:lnTo>
                  <a:lnTo>
                    <a:pt x="28626" y="59485"/>
                  </a:lnTo>
                  <a:lnTo>
                    <a:pt x="24316" y="63088"/>
                  </a:lnTo>
                  <a:lnTo>
                    <a:pt x="22853" y="64074"/>
                  </a:lnTo>
                  <a:lnTo>
                    <a:pt x="21153" y="65104"/>
                  </a:lnTo>
                  <a:lnTo>
                    <a:pt x="19137" y="66176"/>
                  </a:lnTo>
                  <a:lnTo>
                    <a:pt x="17041" y="67248"/>
                  </a:lnTo>
                  <a:lnTo>
                    <a:pt x="14827" y="68277"/>
                  </a:lnTo>
                  <a:lnTo>
                    <a:pt x="12652" y="69307"/>
                  </a:lnTo>
                  <a:lnTo>
                    <a:pt x="10517" y="70293"/>
                  </a:lnTo>
                  <a:lnTo>
                    <a:pt x="8619" y="71280"/>
                  </a:lnTo>
                  <a:lnTo>
                    <a:pt x="8699" y="70851"/>
                  </a:lnTo>
                  <a:lnTo>
                    <a:pt x="9727" y="69521"/>
                  </a:lnTo>
                  <a:lnTo>
                    <a:pt x="11308" y="67505"/>
                  </a:lnTo>
                  <a:lnTo>
                    <a:pt x="13245" y="65189"/>
                  </a:lnTo>
                  <a:lnTo>
                    <a:pt x="15143" y="62831"/>
                  </a:lnTo>
                  <a:lnTo>
                    <a:pt x="16725" y="60815"/>
                  </a:lnTo>
                  <a:lnTo>
                    <a:pt x="17713" y="59400"/>
                  </a:lnTo>
                  <a:lnTo>
                    <a:pt x="17872" y="58971"/>
                  </a:lnTo>
                  <a:lnTo>
                    <a:pt x="16764" y="59357"/>
                  </a:lnTo>
                  <a:lnTo>
                    <a:pt x="15143" y="60086"/>
                  </a:lnTo>
                  <a:lnTo>
                    <a:pt x="13166" y="61029"/>
                  </a:lnTo>
                  <a:lnTo>
                    <a:pt x="11031" y="62144"/>
                  </a:lnTo>
                  <a:lnTo>
                    <a:pt x="8857" y="63174"/>
                  </a:lnTo>
                  <a:lnTo>
                    <a:pt x="6880" y="64117"/>
                  </a:lnTo>
                  <a:lnTo>
                    <a:pt x="5259" y="64803"/>
                  </a:lnTo>
                  <a:lnTo>
                    <a:pt x="4231" y="65189"/>
                  </a:lnTo>
                  <a:lnTo>
                    <a:pt x="4152" y="64546"/>
                  </a:lnTo>
                  <a:lnTo>
                    <a:pt x="5061" y="62745"/>
                  </a:lnTo>
                  <a:lnTo>
                    <a:pt x="6603" y="60129"/>
                  </a:lnTo>
                  <a:lnTo>
                    <a:pt x="8501" y="57212"/>
                  </a:lnTo>
                  <a:lnTo>
                    <a:pt x="10320" y="54296"/>
                  </a:lnTo>
                  <a:lnTo>
                    <a:pt x="11901" y="51894"/>
                  </a:lnTo>
                  <a:lnTo>
                    <a:pt x="12811" y="50350"/>
                  </a:lnTo>
                  <a:lnTo>
                    <a:pt x="12850" y="50093"/>
                  </a:lnTo>
                  <a:lnTo>
                    <a:pt x="11387" y="51294"/>
                  </a:lnTo>
                  <a:lnTo>
                    <a:pt x="9924" y="52538"/>
                  </a:lnTo>
                  <a:lnTo>
                    <a:pt x="8461" y="53781"/>
                  </a:lnTo>
                  <a:lnTo>
                    <a:pt x="7038" y="55068"/>
                  </a:lnTo>
                  <a:lnTo>
                    <a:pt x="5535" y="56312"/>
                  </a:lnTo>
                  <a:lnTo>
                    <a:pt x="4073" y="57598"/>
                  </a:lnTo>
                  <a:lnTo>
                    <a:pt x="2570" y="58885"/>
                  </a:lnTo>
                  <a:lnTo>
                    <a:pt x="1107" y="60172"/>
                  </a:lnTo>
                  <a:lnTo>
                    <a:pt x="0" y="60815"/>
                  </a:lnTo>
                  <a:lnTo>
                    <a:pt x="554" y="59614"/>
                  </a:lnTo>
                  <a:lnTo>
                    <a:pt x="2333" y="56998"/>
                  </a:lnTo>
                  <a:lnTo>
                    <a:pt x="4903" y="53653"/>
                  </a:lnTo>
                  <a:lnTo>
                    <a:pt x="7750" y="49964"/>
                  </a:lnTo>
                  <a:lnTo>
                    <a:pt x="10478" y="46619"/>
                  </a:lnTo>
                  <a:lnTo>
                    <a:pt x="12613" y="44003"/>
                  </a:lnTo>
                  <a:lnTo>
                    <a:pt x="13759" y="42802"/>
                  </a:lnTo>
                  <a:lnTo>
                    <a:pt x="14708" y="42030"/>
                  </a:lnTo>
                  <a:lnTo>
                    <a:pt x="17041" y="40357"/>
                  </a:lnTo>
                  <a:lnTo>
                    <a:pt x="20481" y="37913"/>
                  </a:lnTo>
                  <a:lnTo>
                    <a:pt x="24870" y="34825"/>
                  </a:lnTo>
                  <a:lnTo>
                    <a:pt x="29931" y="31222"/>
                  </a:lnTo>
                  <a:lnTo>
                    <a:pt x="35506" y="27362"/>
                  </a:lnTo>
                  <a:lnTo>
                    <a:pt x="41318" y="23245"/>
                  </a:lnTo>
                  <a:lnTo>
                    <a:pt x="47249" y="19171"/>
                  </a:lnTo>
                  <a:lnTo>
                    <a:pt x="52507" y="15440"/>
                  </a:lnTo>
                  <a:lnTo>
                    <a:pt x="57568" y="11923"/>
                  </a:lnTo>
                  <a:lnTo>
                    <a:pt x="62194" y="8663"/>
                  </a:lnTo>
                  <a:lnTo>
                    <a:pt x="66346" y="5790"/>
                  </a:lnTo>
                  <a:lnTo>
                    <a:pt x="69786" y="3388"/>
                  </a:lnTo>
                  <a:lnTo>
                    <a:pt x="72435" y="1544"/>
                  </a:lnTo>
                  <a:lnTo>
                    <a:pt x="74096" y="386"/>
                  </a:lnTo>
                  <a:lnTo>
                    <a:pt x="74728" y="0"/>
                  </a:lnTo>
                  <a:close/>
                </a:path>
              </a:pathLst>
            </a:custGeom>
            <a:solidFill>
              <a:srgbClr val="FFD96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4" name="Google Shape;254;p17"/>
            <p:cNvSpPr/>
            <p:nvPr/>
          </p:nvSpPr>
          <p:spPr>
            <a:xfrm>
              <a:off x="1151550" y="124350"/>
              <a:ext cx="1694250" cy="1293100"/>
            </a:xfrm>
            <a:custGeom>
              <a:rect b="b" l="l" r="r" t="t"/>
              <a:pathLst>
                <a:path extrusionOk="0" h="51724" w="67770">
                  <a:moveTo>
                    <a:pt x="62432" y="1"/>
                  </a:moveTo>
                  <a:lnTo>
                    <a:pt x="58992" y="2403"/>
                  </a:lnTo>
                  <a:lnTo>
                    <a:pt x="55592" y="4890"/>
                  </a:lnTo>
                  <a:lnTo>
                    <a:pt x="52113" y="7378"/>
                  </a:lnTo>
                  <a:lnTo>
                    <a:pt x="48594" y="9951"/>
                  </a:lnTo>
                  <a:lnTo>
                    <a:pt x="44996" y="12524"/>
                  </a:lnTo>
                  <a:lnTo>
                    <a:pt x="41358" y="15140"/>
                  </a:lnTo>
                  <a:lnTo>
                    <a:pt x="37681" y="17799"/>
                  </a:lnTo>
                  <a:lnTo>
                    <a:pt x="33964" y="20544"/>
                  </a:lnTo>
                  <a:lnTo>
                    <a:pt x="29931" y="23375"/>
                  </a:lnTo>
                  <a:lnTo>
                    <a:pt x="25859" y="26334"/>
                  </a:lnTo>
                  <a:lnTo>
                    <a:pt x="21707" y="29336"/>
                  </a:lnTo>
                  <a:lnTo>
                    <a:pt x="17516" y="32424"/>
                  </a:lnTo>
                  <a:lnTo>
                    <a:pt x="13207" y="35469"/>
                  </a:lnTo>
                  <a:lnTo>
                    <a:pt x="8857" y="38600"/>
                  </a:lnTo>
                  <a:lnTo>
                    <a:pt x="4468" y="41817"/>
                  </a:lnTo>
                  <a:lnTo>
                    <a:pt x="1" y="45076"/>
                  </a:lnTo>
                  <a:lnTo>
                    <a:pt x="752" y="45891"/>
                  </a:lnTo>
                  <a:lnTo>
                    <a:pt x="1503" y="46706"/>
                  </a:lnTo>
                  <a:lnTo>
                    <a:pt x="2254" y="47521"/>
                  </a:lnTo>
                  <a:lnTo>
                    <a:pt x="3045" y="48378"/>
                  </a:lnTo>
                  <a:lnTo>
                    <a:pt x="3796" y="49193"/>
                  </a:lnTo>
                  <a:lnTo>
                    <a:pt x="4587" y="50051"/>
                  </a:lnTo>
                  <a:lnTo>
                    <a:pt x="5338" y="50866"/>
                  </a:lnTo>
                  <a:lnTo>
                    <a:pt x="6129" y="51724"/>
                  </a:lnTo>
                  <a:lnTo>
                    <a:pt x="10518" y="48207"/>
                  </a:lnTo>
                  <a:lnTo>
                    <a:pt x="14907" y="44776"/>
                  </a:lnTo>
                  <a:lnTo>
                    <a:pt x="19216" y="41431"/>
                  </a:lnTo>
                  <a:lnTo>
                    <a:pt x="23487" y="38128"/>
                  </a:lnTo>
                  <a:lnTo>
                    <a:pt x="27638" y="34826"/>
                  </a:lnTo>
                  <a:lnTo>
                    <a:pt x="31750" y="31652"/>
                  </a:lnTo>
                  <a:lnTo>
                    <a:pt x="35783" y="28478"/>
                  </a:lnTo>
                  <a:lnTo>
                    <a:pt x="39777" y="25433"/>
                  </a:lnTo>
                  <a:lnTo>
                    <a:pt x="43414" y="22517"/>
                  </a:lnTo>
                  <a:lnTo>
                    <a:pt x="47052" y="19686"/>
                  </a:lnTo>
                  <a:lnTo>
                    <a:pt x="50610" y="16856"/>
                  </a:lnTo>
                  <a:lnTo>
                    <a:pt x="54169" y="14154"/>
                  </a:lnTo>
                  <a:lnTo>
                    <a:pt x="57609" y="11409"/>
                  </a:lnTo>
                  <a:lnTo>
                    <a:pt x="61048" y="8750"/>
                  </a:lnTo>
                  <a:lnTo>
                    <a:pt x="64409" y="6091"/>
                  </a:lnTo>
                  <a:lnTo>
                    <a:pt x="67770" y="3518"/>
                  </a:lnTo>
                  <a:lnTo>
                    <a:pt x="67058" y="3046"/>
                  </a:lnTo>
                  <a:lnTo>
                    <a:pt x="66426" y="2617"/>
                  </a:lnTo>
                  <a:lnTo>
                    <a:pt x="65714" y="2145"/>
                  </a:lnTo>
                  <a:lnTo>
                    <a:pt x="65081" y="1759"/>
                  </a:lnTo>
                  <a:lnTo>
                    <a:pt x="64409" y="1288"/>
                  </a:lnTo>
                  <a:lnTo>
                    <a:pt x="63737" y="859"/>
                  </a:lnTo>
                  <a:lnTo>
                    <a:pt x="63065" y="387"/>
                  </a:lnTo>
                  <a:lnTo>
                    <a:pt x="62432" y="1"/>
                  </a:lnTo>
                  <a:close/>
                </a:path>
              </a:pathLst>
            </a:custGeom>
            <a:solidFill>
              <a:srgbClr val="FF9E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5" name="Google Shape;255;p17"/>
            <p:cNvSpPr/>
            <p:nvPr/>
          </p:nvSpPr>
          <p:spPr>
            <a:xfrm>
              <a:off x="1299825" y="212275"/>
              <a:ext cx="1555875" cy="1372450"/>
            </a:xfrm>
            <a:custGeom>
              <a:rect b="b" l="l" r="r" t="t"/>
              <a:pathLst>
                <a:path extrusionOk="0" h="54898" w="62235">
                  <a:moveTo>
                    <a:pt x="0" y="48035"/>
                  </a:moveTo>
                  <a:lnTo>
                    <a:pt x="159" y="48850"/>
                  </a:lnTo>
                  <a:lnTo>
                    <a:pt x="317" y="49708"/>
                  </a:lnTo>
                  <a:lnTo>
                    <a:pt x="475" y="50565"/>
                  </a:lnTo>
                  <a:lnTo>
                    <a:pt x="673" y="51423"/>
                  </a:lnTo>
                  <a:lnTo>
                    <a:pt x="831" y="52281"/>
                  </a:lnTo>
                  <a:lnTo>
                    <a:pt x="989" y="53139"/>
                  </a:lnTo>
                  <a:lnTo>
                    <a:pt x="1147" y="53996"/>
                  </a:lnTo>
                  <a:lnTo>
                    <a:pt x="1345" y="54897"/>
                  </a:lnTo>
                  <a:lnTo>
                    <a:pt x="5694" y="51380"/>
                  </a:lnTo>
                  <a:lnTo>
                    <a:pt x="10004" y="47992"/>
                  </a:lnTo>
                  <a:lnTo>
                    <a:pt x="14234" y="44604"/>
                  </a:lnTo>
                  <a:lnTo>
                    <a:pt x="18425" y="41345"/>
                  </a:lnTo>
                  <a:lnTo>
                    <a:pt x="22498" y="38085"/>
                  </a:lnTo>
                  <a:lnTo>
                    <a:pt x="26570" y="34911"/>
                  </a:lnTo>
                  <a:lnTo>
                    <a:pt x="30564" y="31738"/>
                  </a:lnTo>
                  <a:lnTo>
                    <a:pt x="34518" y="28693"/>
                  </a:lnTo>
                  <a:lnTo>
                    <a:pt x="38116" y="25776"/>
                  </a:lnTo>
                  <a:lnTo>
                    <a:pt x="41714" y="22946"/>
                  </a:lnTo>
                  <a:lnTo>
                    <a:pt x="45233" y="20115"/>
                  </a:lnTo>
                  <a:lnTo>
                    <a:pt x="48752" y="17413"/>
                  </a:lnTo>
                  <a:lnTo>
                    <a:pt x="52152" y="14668"/>
                  </a:lnTo>
                  <a:lnTo>
                    <a:pt x="55552" y="12009"/>
                  </a:lnTo>
                  <a:lnTo>
                    <a:pt x="58874" y="9393"/>
                  </a:lnTo>
                  <a:lnTo>
                    <a:pt x="62234" y="6820"/>
                  </a:lnTo>
                  <a:lnTo>
                    <a:pt x="62155" y="5919"/>
                  </a:lnTo>
                  <a:lnTo>
                    <a:pt x="62116" y="5062"/>
                  </a:lnTo>
                  <a:lnTo>
                    <a:pt x="62037" y="4204"/>
                  </a:lnTo>
                  <a:lnTo>
                    <a:pt x="61997" y="3346"/>
                  </a:lnTo>
                  <a:lnTo>
                    <a:pt x="61918" y="2488"/>
                  </a:lnTo>
                  <a:lnTo>
                    <a:pt x="61918" y="1673"/>
                  </a:lnTo>
                  <a:lnTo>
                    <a:pt x="61839" y="816"/>
                  </a:lnTo>
                  <a:lnTo>
                    <a:pt x="61839" y="1"/>
                  </a:lnTo>
                  <a:lnTo>
                    <a:pt x="58478" y="2574"/>
                  </a:lnTo>
                  <a:lnTo>
                    <a:pt x="55078" y="5190"/>
                  </a:lnTo>
                  <a:lnTo>
                    <a:pt x="51638" y="7849"/>
                  </a:lnTo>
                  <a:lnTo>
                    <a:pt x="48198" y="10594"/>
                  </a:lnTo>
                  <a:lnTo>
                    <a:pt x="44600" y="13296"/>
                  </a:lnTo>
                  <a:lnTo>
                    <a:pt x="41042" y="16084"/>
                  </a:lnTo>
                  <a:lnTo>
                    <a:pt x="37404" y="18914"/>
                  </a:lnTo>
                  <a:lnTo>
                    <a:pt x="33766" y="21831"/>
                  </a:lnTo>
                  <a:lnTo>
                    <a:pt x="29734" y="24876"/>
                  </a:lnTo>
                  <a:lnTo>
                    <a:pt x="25701" y="28049"/>
                  </a:lnTo>
                  <a:lnTo>
                    <a:pt x="21589" y="31223"/>
                  </a:lnTo>
                  <a:lnTo>
                    <a:pt x="17437" y="34483"/>
                  </a:lnTo>
                  <a:lnTo>
                    <a:pt x="13167" y="37742"/>
                  </a:lnTo>
                  <a:lnTo>
                    <a:pt x="8857" y="41130"/>
                  </a:lnTo>
                  <a:lnTo>
                    <a:pt x="4429" y="44518"/>
                  </a:lnTo>
                  <a:lnTo>
                    <a:pt x="0" y="48035"/>
                  </a:lnTo>
                  <a:close/>
                </a:path>
              </a:pathLst>
            </a:custGeom>
            <a:solidFill>
              <a:srgbClr val="FF5E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6" name="Google Shape;256;p17"/>
            <p:cNvSpPr/>
            <p:nvPr/>
          </p:nvSpPr>
          <p:spPr>
            <a:xfrm>
              <a:off x="1015150" y="125425"/>
              <a:ext cx="1699200" cy="1129050"/>
            </a:xfrm>
            <a:custGeom>
              <a:rect b="b" l="l" r="r" t="t"/>
              <a:pathLst>
                <a:path extrusionOk="0" h="45162" w="67968">
                  <a:moveTo>
                    <a:pt x="0" y="44433"/>
                  </a:moveTo>
                  <a:lnTo>
                    <a:pt x="633" y="44475"/>
                  </a:lnTo>
                  <a:lnTo>
                    <a:pt x="1305" y="44604"/>
                  </a:lnTo>
                  <a:lnTo>
                    <a:pt x="1977" y="44647"/>
                  </a:lnTo>
                  <a:lnTo>
                    <a:pt x="2649" y="44776"/>
                  </a:lnTo>
                  <a:lnTo>
                    <a:pt x="3282" y="44861"/>
                  </a:lnTo>
                  <a:lnTo>
                    <a:pt x="3994" y="44947"/>
                  </a:lnTo>
                  <a:lnTo>
                    <a:pt x="4626" y="45033"/>
                  </a:lnTo>
                  <a:lnTo>
                    <a:pt x="5338" y="45162"/>
                  </a:lnTo>
                  <a:lnTo>
                    <a:pt x="9806" y="41859"/>
                  </a:lnTo>
                  <a:lnTo>
                    <a:pt x="14234" y="38686"/>
                  </a:lnTo>
                  <a:lnTo>
                    <a:pt x="18623" y="35512"/>
                  </a:lnTo>
                  <a:lnTo>
                    <a:pt x="22933" y="32424"/>
                  </a:lnTo>
                  <a:lnTo>
                    <a:pt x="27124" y="29336"/>
                  </a:lnTo>
                  <a:lnTo>
                    <a:pt x="31315" y="26377"/>
                  </a:lnTo>
                  <a:lnTo>
                    <a:pt x="35387" y="23418"/>
                  </a:lnTo>
                  <a:lnTo>
                    <a:pt x="39460" y="20544"/>
                  </a:lnTo>
                  <a:lnTo>
                    <a:pt x="43177" y="17799"/>
                  </a:lnTo>
                  <a:lnTo>
                    <a:pt x="46854" y="15140"/>
                  </a:lnTo>
                  <a:lnTo>
                    <a:pt x="50491" y="12524"/>
                  </a:lnTo>
                  <a:lnTo>
                    <a:pt x="54089" y="9951"/>
                  </a:lnTo>
                  <a:lnTo>
                    <a:pt x="57608" y="7378"/>
                  </a:lnTo>
                  <a:lnTo>
                    <a:pt x="61088" y="4890"/>
                  </a:lnTo>
                  <a:lnTo>
                    <a:pt x="64527" y="2403"/>
                  </a:lnTo>
                  <a:lnTo>
                    <a:pt x="67967" y="1"/>
                  </a:lnTo>
                  <a:lnTo>
                    <a:pt x="67058" y="87"/>
                  </a:lnTo>
                  <a:lnTo>
                    <a:pt x="66149" y="215"/>
                  </a:lnTo>
                  <a:lnTo>
                    <a:pt x="65239" y="344"/>
                  </a:lnTo>
                  <a:lnTo>
                    <a:pt x="64369" y="473"/>
                  </a:lnTo>
                  <a:lnTo>
                    <a:pt x="63460" y="558"/>
                  </a:lnTo>
                  <a:lnTo>
                    <a:pt x="62590" y="687"/>
                  </a:lnTo>
                  <a:lnTo>
                    <a:pt x="61681" y="816"/>
                  </a:lnTo>
                  <a:lnTo>
                    <a:pt x="60811" y="944"/>
                  </a:lnTo>
                  <a:lnTo>
                    <a:pt x="57450" y="3260"/>
                  </a:lnTo>
                  <a:lnTo>
                    <a:pt x="54129" y="5705"/>
                  </a:lnTo>
                  <a:lnTo>
                    <a:pt x="50689" y="8107"/>
                  </a:lnTo>
                  <a:lnTo>
                    <a:pt x="47249" y="10594"/>
                  </a:lnTo>
                  <a:lnTo>
                    <a:pt x="43730" y="13082"/>
                  </a:lnTo>
                  <a:lnTo>
                    <a:pt x="40211" y="15655"/>
                  </a:lnTo>
                  <a:lnTo>
                    <a:pt x="36613" y="18185"/>
                  </a:lnTo>
                  <a:lnTo>
                    <a:pt x="33015" y="20844"/>
                  </a:lnTo>
                  <a:lnTo>
                    <a:pt x="29061" y="23589"/>
                  </a:lnTo>
                  <a:lnTo>
                    <a:pt x="25107" y="26420"/>
                  </a:lnTo>
                  <a:lnTo>
                    <a:pt x="21035" y="29293"/>
                  </a:lnTo>
                  <a:lnTo>
                    <a:pt x="16962" y="32252"/>
                  </a:lnTo>
                  <a:lnTo>
                    <a:pt x="12771" y="35212"/>
                  </a:lnTo>
                  <a:lnTo>
                    <a:pt x="8580" y="38214"/>
                  </a:lnTo>
                  <a:lnTo>
                    <a:pt x="4310" y="41302"/>
                  </a:lnTo>
                  <a:lnTo>
                    <a:pt x="0" y="44433"/>
                  </a:lnTo>
                  <a:close/>
                </a:path>
              </a:pathLst>
            </a:custGeom>
            <a:solidFill>
              <a:srgbClr val="FF5E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7" name="Google Shape;257;p17"/>
            <p:cNvSpPr/>
            <p:nvPr/>
          </p:nvSpPr>
          <p:spPr>
            <a:xfrm>
              <a:off x="1276100" y="382750"/>
              <a:ext cx="1576625" cy="1367075"/>
            </a:xfrm>
            <a:custGeom>
              <a:rect b="b" l="l" r="r" t="t"/>
              <a:pathLst>
                <a:path extrusionOk="0" h="54683" w="63065">
                  <a:moveTo>
                    <a:pt x="2294" y="47907"/>
                  </a:moveTo>
                  <a:lnTo>
                    <a:pt x="1977" y="48721"/>
                  </a:lnTo>
                  <a:lnTo>
                    <a:pt x="1701" y="49579"/>
                  </a:lnTo>
                  <a:lnTo>
                    <a:pt x="1384" y="50394"/>
                  </a:lnTo>
                  <a:lnTo>
                    <a:pt x="1147" y="51252"/>
                  </a:lnTo>
                  <a:lnTo>
                    <a:pt x="831" y="52067"/>
                  </a:lnTo>
                  <a:lnTo>
                    <a:pt x="554" y="52967"/>
                  </a:lnTo>
                  <a:lnTo>
                    <a:pt x="238" y="53782"/>
                  </a:lnTo>
                  <a:lnTo>
                    <a:pt x="0" y="54683"/>
                  </a:lnTo>
                  <a:lnTo>
                    <a:pt x="4350" y="51080"/>
                  </a:lnTo>
                  <a:lnTo>
                    <a:pt x="8659" y="47606"/>
                  </a:lnTo>
                  <a:lnTo>
                    <a:pt x="12930" y="44132"/>
                  </a:lnTo>
                  <a:lnTo>
                    <a:pt x="17121" y="40787"/>
                  </a:lnTo>
                  <a:lnTo>
                    <a:pt x="21193" y="37442"/>
                  </a:lnTo>
                  <a:lnTo>
                    <a:pt x="25266" y="34182"/>
                  </a:lnTo>
                  <a:lnTo>
                    <a:pt x="29220" y="30923"/>
                  </a:lnTo>
                  <a:lnTo>
                    <a:pt x="33173" y="27792"/>
                  </a:lnTo>
                  <a:lnTo>
                    <a:pt x="36771" y="24790"/>
                  </a:lnTo>
                  <a:lnTo>
                    <a:pt x="40370" y="21874"/>
                  </a:lnTo>
                  <a:lnTo>
                    <a:pt x="43888" y="19000"/>
                  </a:lnTo>
                  <a:lnTo>
                    <a:pt x="47407" y="16213"/>
                  </a:lnTo>
                  <a:lnTo>
                    <a:pt x="50808" y="13382"/>
                  </a:lnTo>
                  <a:lnTo>
                    <a:pt x="54248" y="10680"/>
                  </a:lnTo>
                  <a:lnTo>
                    <a:pt x="57569" y="7935"/>
                  </a:lnTo>
                  <a:lnTo>
                    <a:pt x="60890" y="5319"/>
                  </a:lnTo>
                  <a:lnTo>
                    <a:pt x="61127" y="4633"/>
                  </a:lnTo>
                  <a:lnTo>
                    <a:pt x="61404" y="3947"/>
                  </a:lnTo>
                  <a:lnTo>
                    <a:pt x="61681" y="3260"/>
                  </a:lnTo>
                  <a:lnTo>
                    <a:pt x="61958" y="2617"/>
                  </a:lnTo>
                  <a:lnTo>
                    <a:pt x="62234" y="1931"/>
                  </a:lnTo>
                  <a:lnTo>
                    <a:pt x="62511" y="1288"/>
                  </a:lnTo>
                  <a:lnTo>
                    <a:pt x="62788" y="644"/>
                  </a:lnTo>
                  <a:lnTo>
                    <a:pt x="63065" y="1"/>
                  </a:lnTo>
                  <a:lnTo>
                    <a:pt x="59743" y="2574"/>
                  </a:lnTo>
                  <a:lnTo>
                    <a:pt x="56422" y="5190"/>
                  </a:lnTo>
                  <a:lnTo>
                    <a:pt x="53022" y="7849"/>
                  </a:lnTo>
                  <a:lnTo>
                    <a:pt x="49622" y="10551"/>
                  </a:lnTo>
                  <a:lnTo>
                    <a:pt x="46103" y="13253"/>
                  </a:lnTo>
                  <a:lnTo>
                    <a:pt x="42584" y="16084"/>
                  </a:lnTo>
                  <a:lnTo>
                    <a:pt x="38986" y="18872"/>
                  </a:lnTo>
                  <a:lnTo>
                    <a:pt x="35388" y="21788"/>
                  </a:lnTo>
                  <a:lnTo>
                    <a:pt x="31434" y="24833"/>
                  </a:lnTo>
                  <a:lnTo>
                    <a:pt x="27480" y="27964"/>
                  </a:lnTo>
                  <a:lnTo>
                    <a:pt x="23407" y="31180"/>
                  </a:lnTo>
                  <a:lnTo>
                    <a:pt x="19335" y="34440"/>
                  </a:lnTo>
                  <a:lnTo>
                    <a:pt x="15144" y="37699"/>
                  </a:lnTo>
                  <a:lnTo>
                    <a:pt x="10913" y="41045"/>
                  </a:lnTo>
                  <a:lnTo>
                    <a:pt x="6643" y="44433"/>
                  </a:lnTo>
                  <a:lnTo>
                    <a:pt x="2294" y="47907"/>
                  </a:lnTo>
                  <a:close/>
                </a:path>
              </a:pathLst>
            </a:custGeom>
            <a:solidFill>
              <a:srgbClr val="E6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8" name="Google Shape;258;p17"/>
            <p:cNvSpPr/>
            <p:nvPr/>
          </p:nvSpPr>
          <p:spPr>
            <a:xfrm>
              <a:off x="270825" y="1744450"/>
              <a:ext cx="471525" cy="503950"/>
            </a:xfrm>
            <a:custGeom>
              <a:rect b="b" l="l" r="r" t="t"/>
              <a:pathLst>
                <a:path extrusionOk="0" h="20158" w="18861">
                  <a:moveTo>
                    <a:pt x="14630" y="1544"/>
                  </a:moveTo>
                  <a:lnTo>
                    <a:pt x="13918" y="2273"/>
                  </a:lnTo>
                  <a:lnTo>
                    <a:pt x="12139" y="4246"/>
                  </a:lnTo>
                  <a:lnTo>
                    <a:pt x="9609" y="7077"/>
                  </a:lnTo>
                  <a:lnTo>
                    <a:pt x="6801" y="10379"/>
                  </a:lnTo>
                  <a:lnTo>
                    <a:pt x="3994" y="13682"/>
                  </a:lnTo>
                  <a:lnTo>
                    <a:pt x="1701" y="16727"/>
                  </a:lnTo>
                  <a:lnTo>
                    <a:pt x="198" y="19000"/>
                  </a:lnTo>
                  <a:lnTo>
                    <a:pt x="1" y="20158"/>
                  </a:lnTo>
                  <a:lnTo>
                    <a:pt x="1147" y="19857"/>
                  </a:lnTo>
                  <a:lnTo>
                    <a:pt x="3440" y="18356"/>
                  </a:lnTo>
                  <a:lnTo>
                    <a:pt x="6406" y="16040"/>
                  </a:lnTo>
                  <a:lnTo>
                    <a:pt x="9727" y="13339"/>
                  </a:lnTo>
                  <a:lnTo>
                    <a:pt x="12930" y="10508"/>
                  </a:lnTo>
                  <a:lnTo>
                    <a:pt x="15737" y="8063"/>
                  </a:lnTo>
                  <a:lnTo>
                    <a:pt x="17714" y="6305"/>
                  </a:lnTo>
                  <a:lnTo>
                    <a:pt x="18465" y="5662"/>
                  </a:lnTo>
                  <a:lnTo>
                    <a:pt x="18505" y="5233"/>
                  </a:lnTo>
                  <a:lnTo>
                    <a:pt x="18702" y="4289"/>
                  </a:lnTo>
                  <a:lnTo>
                    <a:pt x="18861" y="2960"/>
                  </a:lnTo>
                  <a:lnTo>
                    <a:pt x="18861" y="1673"/>
                  </a:lnTo>
                  <a:lnTo>
                    <a:pt x="18505" y="558"/>
                  </a:lnTo>
                  <a:lnTo>
                    <a:pt x="17793" y="0"/>
                  </a:lnTo>
                  <a:lnTo>
                    <a:pt x="16528" y="215"/>
                  </a:lnTo>
                  <a:lnTo>
                    <a:pt x="14630" y="1544"/>
                  </a:lnTo>
                  <a:close/>
                </a:path>
              </a:pathLst>
            </a:custGeom>
            <a:solidFill>
              <a:srgbClr val="E3A68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9" name="Google Shape;259;p17"/>
            <p:cNvSpPr/>
            <p:nvPr/>
          </p:nvSpPr>
          <p:spPr>
            <a:xfrm>
              <a:off x="399325" y="1901000"/>
              <a:ext cx="206625" cy="223025"/>
            </a:xfrm>
            <a:custGeom>
              <a:rect b="b" l="l" r="r" t="t"/>
              <a:pathLst>
                <a:path extrusionOk="0" h="8921" w="8265">
                  <a:moveTo>
                    <a:pt x="6406" y="729"/>
                  </a:moveTo>
                  <a:lnTo>
                    <a:pt x="6090" y="1029"/>
                  </a:lnTo>
                  <a:lnTo>
                    <a:pt x="5299" y="1887"/>
                  </a:lnTo>
                  <a:lnTo>
                    <a:pt x="4192" y="3131"/>
                  </a:lnTo>
                  <a:lnTo>
                    <a:pt x="2966" y="4632"/>
                  </a:lnTo>
                  <a:lnTo>
                    <a:pt x="1740" y="6090"/>
                  </a:lnTo>
                  <a:lnTo>
                    <a:pt x="712" y="7420"/>
                  </a:lnTo>
                  <a:lnTo>
                    <a:pt x="80" y="8406"/>
                  </a:lnTo>
                  <a:lnTo>
                    <a:pt x="1" y="8921"/>
                  </a:lnTo>
                  <a:lnTo>
                    <a:pt x="475" y="8792"/>
                  </a:lnTo>
                  <a:lnTo>
                    <a:pt x="1464" y="8149"/>
                  </a:lnTo>
                  <a:lnTo>
                    <a:pt x="2768" y="7119"/>
                  </a:lnTo>
                  <a:lnTo>
                    <a:pt x="4231" y="5961"/>
                  </a:lnTo>
                  <a:lnTo>
                    <a:pt x="5615" y="4718"/>
                  </a:lnTo>
                  <a:lnTo>
                    <a:pt x="6841" y="3645"/>
                  </a:lnTo>
                  <a:lnTo>
                    <a:pt x="7711" y="2874"/>
                  </a:lnTo>
                  <a:lnTo>
                    <a:pt x="8067" y="2616"/>
                  </a:lnTo>
                  <a:lnTo>
                    <a:pt x="8067" y="2402"/>
                  </a:lnTo>
                  <a:lnTo>
                    <a:pt x="8185" y="1973"/>
                  </a:lnTo>
                  <a:lnTo>
                    <a:pt x="8225" y="1372"/>
                  </a:lnTo>
                  <a:lnTo>
                    <a:pt x="8264" y="772"/>
                  </a:lnTo>
                  <a:lnTo>
                    <a:pt x="8106" y="257"/>
                  </a:lnTo>
                  <a:lnTo>
                    <a:pt x="7829" y="0"/>
                  </a:lnTo>
                  <a:lnTo>
                    <a:pt x="7236" y="86"/>
                  </a:lnTo>
                  <a:lnTo>
                    <a:pt x="6406" y="729"/>
                  </a:lnTo>
                  <a:close/>
                </a:path>
              </a:pathLst>
            </a:custGeom>
            <a:solidFill>
              <a:srgbClr val="FFCFD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0" name="Google Shape;260;p17"/>
            <p:cNvSpPr/>
            <p:nvPr/>
          </p:nvSpPr>
          <p:spPr>
            <a:xfrm>
              <a:off x="1290925" y="545725"/>
              <a:ext cx="1014200" cy="761300"/>
            </a:xfrm>
            <a:custGeom>
              <a:rect b="b" l="l" r="r" t="t"/>
              <a:pathLst>
                <a:path extrusionOk="0" h="30452" w="40568">
                  <a:moveTo>
                    <a:pt x="1859" y="25776"/>
                  </a:moveTo>
                  <a:lnTo>
                    <a:pt x="1701" y="25862"/>
                  </a:lnTo>
                  <a:lnTo>
                    <a:pt x="1424" y="26248"/>
                  </a:lnTo>
                  <a:lnTo>
                    <a:pt x="989" y="26763"/>
                  </a:lnTo>
                  <a:lnTo>
                    <a:pt x="594" y="27449"/>
                  </a:lnTo>
                  <a:lnTo>
                    <a:pt x="198" y="28178"/>
                  </a:lnTo>
                  <a:lnTo>
                    <a:pt x="1" y="28907"/>
                  </a:lnTo>
                  <a:lnTo>
                    <a:pt x="1" y="29636"/>
                  </a:lnTo>
                  <a:lnTo>
                    <a:pt x="317" y="30323"/>
                  </a:lnTo>
                  <a:lnTo>
                    <a:pt x="1187" y="30451"/>
                  </a:lnTo>
                  <a:lnTo>
                    <a:pt x="2847" y="29765"/>
                  </a:lnTo>
                  <a:lnTo>
                    <a:pt x="5141" y="28350"/>
                  </a:lnTo>
                  <a:lnTo>
                    <a:pt x="8027" y="26420"/>
                  </a:lnTo>
                  <a:lnTo>
                    <a:pt x="11269" y="23975"/>
                  </a:lnTo>
                  <a:lnTo>
                    <a:pt x="14867" y="21273"/>
                  </a:lnTo>
                  <a:lnTo>
                    <a:pt x="18584" y="18357"/>
                  </a:lnTo>
                  <a:lnTo>
                    <a:pt x="22459" y="15398"/>
                  </a:lnTo>
                  <a:lnTo>
                    <a:pt x="25978" y="12567"/>
                  </a:lnTo>
                  <a:lnTo>
                    <a:pt x="29378" y="9822"/>
                  </a:lnTo>
                  <a:lnTo>
                    <a:pt x="32462" y="7249"/>
                  </a:lnTo>
                  <a:lnTo>
                    <a:pt x="35230" y="4976"/>
                  </a:lnTo>
                  <a:lnTo>
                    <a:pt x="37483" y="3003"/>
                  </a:lnTo>
                  <a:lnTo>
                    <a:pt x="39183" y="1459"/>
                  </a:lnTo>
                  <a:lnTo>
                    <a:pt x="40251" y="430"/>
                  </a:lnTo>
                  <a:lnTo>
                    <a:pt x="40567" y="1"/>
                  </a:lnTo>
                  <a:lnTo>
                    <a:pt x="40093" y="44"/>
                  </a:lnTo>
                  <a:lnTo>
                    <a:pt x="39025" y="601"/>
                  </a:lnTo>
                  <a:lnTo>
                    <a:pt x="37444" y="1459"/>
                  </a:lnTo>
                  <a:lnTo>
                    <a:pt x="35388" y="2746"/>
                  </a:lnTo>
                  <a:lnTo>
                    <a:pt x="32897" y="4247"/>
                  </a:lnTo>
                  <a:lnTo>
                    <a:pt x="30129" y="6048"/>
                  </a:lnTo>
                  <a:lnTo>
                    <a:pt x="27085" y="8021"/>
                  </a:lnTo>
                  <a:lnTo>
                    <a:pt x="23921" y="10165"/>
                  </a:lnTo>
                  <a:lnTo>
                    <a:pt x="20482" y="12438"/>
                  </a:lnTo>
                  <a:lnTo>
                    <a:pt x="17081" y="14754"/>
                  </a:lnTo>
                  <a:lnTo>
                    <a:pt x="13720" y="17027"/>
                  </a:lnTo>
                  <a:lnTo>
                    <a:pt x="10597" y="19257"/>
                  </a:lnTo>
                  <a:lnTo>
                    <a:pt x="7711" y="21273"/>
                  </a:lnTo>
                  <a:lnTo>
                    <a:pt x="5259" y="23075"/>
                  </a:lnTo>
                  <a:lnTo>
                    <a:pt x="3243" y="24576"/>
                  </a:lnTo>
                  <a:lnTo>
                    <a:pt x="1859" y="25776"/>
                  </a:lnTo>
                  <a:close/>
                </a:path>
              </a:pathLst>
            </a:custGeom>
            <a:solidFill>
              <a:srgbClr val="FFDE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1" name="Google Shape;261;p17"/>
            <p:cNvSpPr/>
            <p:nvPr/>
          </p:nvSpPr>
          <p:spPr>
            <a:xfrm>
              <a:off x="907400" y="1319850"/>
              <a:ext cx="352900" cy="350650"/>
            </a:xfrm>
            <a:custGeom>
              <a:rect b="b" l="l" r="r" t="t"/>
              <a:pathLst>
                <a:path extrusionOk="0" h="14026" w="14116">
                  <a:moveTo>
                    <a:pt x="8818" y="1"/>
                  </a:moveTo>
                  <a:lnTo>
                    <a:pt x="8383" y="516"/>
                  </a:lnTo>
                  <a:lnTo>
                    <a:pt x="7315" y="1974"/>
                  </a:lnTo>
                  <a:lnTo>
                    <a:pt x="5773" y="3989"/>
                  </a:lnTo>
                  <a:lnTo>
                    <a:pt x="4113" y="6434"/>
                  </a:lnTo>
                  <a:lnTo>
                    <a:pt x="2412" y="8879"/>
                  </a:lnTo>
                  <a:lnTo>
                    <a:pt x="1029" y="11152"/>
                  </a:lnTo>
                  <a:lnTo>
                    <a:pt x="119" y="12953"/>
                  </a:lnTo>
                  <a:lnTo>
                    <a:pt x="1" y="14025"/>
                  </a:lnTo>
                  <a:lnTo>
                    <a:pt x="791" y="14025"/>
                  </a:lnTo>
                  <a:lnTo>
                    <a:pt x="2491" y="13296"/>
                  </a:lnTo>
                  <a:lnTo>
                    <a:pt x="4745" y="11881"/>
                  </a:lnTo>
                  <a:lnTo>
                    <a:pt x="7315" y="10251"/>
                  </a:lnTo>
                  <a:lnTo>
                    <a:pt x="9806" y="8493"/>
                  </a:lnTo>
                  <a:lnTo>
                    <a:pt x="11981" y="6949"/>
                  </a:lnTo>
                  <a:lnTo>
                    <a:pt x="13523" y="5791"/>
                  </a:lnTo>
                  <a:lnTo>
                    <a:pt x="14116" y="5405"/>
                  </a:lnTo>
                  <a:lnTo>
                    <a:pt x="13918" y="5105"/>
                  </a:lnTo>
                  <a:lnTo>
                    <a:pt x="13444" y="4461"/>
                  </a:lnTo>
                  <a:lnTo>
                    <a:pt x="12732" y="3518"/>
                  </a:lnTo>
                  <a:lnTo>
                    <a:pt x="11941" y="2488"/>
                  </a:lnTo>
                  <a:lnTo>
                    <a:pt x="11032" y="1416"/>
                  </a:lnTo>
                  <a:lnTo>
                    <a:pt x="10162" y="601"/>
                  </a:lnTo>
                  <a:lnTo>
                    <a:pt x="9371" y="44"/>
                  </a:lnTo>
                  <a:lnTo>
                    <a:pt x="8818" y="1"/>
                  </a:lnTo>
                  <a:close/>
                </a:path>
              </a:pathLst>
            </a:custGeom>
            <a:solidFill>
              <a:srgbClr val="FFF09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2" name="Google Shape;262;p17"/>
            <p:cNvSpPr/>
            <p:nvPr/>
          </p:nvSpPr>
          <p:spPr>
            <a:xfrm>
              <a:off x="990425" y="1402425"/>
              <a:ext cx="188825" cy="188725"/>
            </a:xfrm>
            <a:custGeom>
              <a:rect b="b" l="l" r="r" t="t"/>
              <a:pathLst>
                <a:path extrusionOk="0" h="7549" w="7553">
                  <a:moveTo>
                    <a:pt x="4706" y="0"/>
                  </a:moveTo>
                  <a:lnTo>
                    <a:pt x="4469" y="258"/>
                  </a:lnTo>
                  <a:lnTo>
                    <a:pt x="3876" y="1030"/>
                  </a:lnTo>
                  <a:lnTo>
                    <a:pt x="3045" y="2145"/>
                  </a:lnTo>
                  <a:lnTo>
                    <a:pt x="2175" y="3474"/>
                  </a:lnTo>
                  <a:lnTo>
                    <a:pt x="1266" y="4804"/>
                  </a:lnTo>
                  <a:lnTo>
                    <a:pt x="554" y="6005"/>
                  </a:lnTo>
                  <a:lnTo>
                    <a:pt x="40" y="6948"/>
                  </a:lnTo>
                  <a:lnTo>
                    <a:pt x="1" y="7548"/>
                  </a:lnTo>
                  <a:lnTo>
                    <a:pt x="396" y="7548"/>
                  </a:lnTo>
                  <a:lnTo>
                    <a:pt x="1306" y="7120"/>
                  </a:lnTo>
                  <a:lnTo>
                    <a:pt x="2531" y="6390"/>
                  </a:lnTo>
                  <a:lnTo>
                    <a:pt x="3915" y="5490"/>
                  </a:lnTo>
                  <a:lnTo>
                    <a:pt x="5220" y="4546"/>
                  </a:lnTo>
                  <a:lnTo>
                    <a:pt x="6406" y="3731"/>
                  </a:lnTo>
                  <a:lnTo>
                    <a:pt x="7197" y="3131"/>
                  </a:lnTo>
                  <a:lnTo>
                    <a:pt x="7553" y="2917"/>
                  </a:lnTo>
                  <a:lnTo>
                    <a:pt x="7434" y="2745"/>
                  </a:lnTo>
                  <a:lnTo>
                    <a:pt x="7197" y="2402"/>
                  </a:lnTo>
                  <a:lnTo>
                    <a:pt x="6801" y="1887"/>
                  </a:lnTo>
                  <a:lnTo>
                    <a:pt x="6367" y="1330"/>
                  </a:lnTo>
                  <a:lnTo>
                    <a:pt x="5892" y="729"/>
                  </a:lnTo>
                  <a:lnTo>
                    <a:pt x="5418" y="300"/>
                  </a:lnTo>
                  <a:lnTo>
                    <a:pt x="4983" y="0"/>
                  </a:lnTo>
                  <a:lnTo>
                    <a:pt x="4706" y="0"/>
                  </a:lnTo>
                  <a:close/>
                </a:path>
              </a:pathLst>
            </a:custGeom>
            <a:solidFill>
              <a:srgbClr val="FFFFD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3" name="Google Shape;263;p17"/>
            <p:cNvSpPr/>
            <p:nvPr/>
          </p:nvSpPr>
          <p:spPr>
            <a:xfrm>
              <a:off x="1033925" y="1615775"/>
              <a:ext cx="231325" cy="214475"/>
            </a:xfrm>
            <a:custGeom>
              <a:rect b="b" l="l" r="r" t="t"/>
              <a:pathLst>
                <a:path extrusionOk="0" h="8579" w="9253">
                  <a:moveTo>
                    <a:pt x="0" y="8578"/>
                  </a:moveTo>
                  <a:lnTo>
                    <a:pt x="356" y="8107"/>
                  </a:lnTo>
                  <a:lnTo>
                    <a:pt x="1424" y="6949"/>
                  </a:lnTo>
                  <a:lnTo>
                    <a:pt x="2887" y="5362"/>
                  </a:lnTo>
                  <a:lnTo>
                    <a:pt x="4587" y="3646"/>
                  </a:lnTo>
                  <a:lnTo>
                    <a:pt x="6248" y="1974"/>
                  </a:lnTo>
                  <a:lnTo>
                    <a:pt x="7750" y="687"/>
                  </a:lnTo>
                  <a:lnTo>
                    <a:pt x="8778" y="1"/>
                  </a:lnTo>
                  <a:lnTo>
                    <a:pt x="9253" y="258"/>
                  </a:lnTo>
                  <a:lnTo>
                    <a:pt x="9213" y="987"/>
                  </a:lnTo>
                  <a:lnTo>
                    <a:pt x="9134" y="1888"/>
                  </a:lnTo>
                  <a:lnTo>
                    <a:pt x="9015" y="2746"/>
                  </a:lnTo>
                  <a:lnTo>
                    <a:pt x="8857" y="3603"/>
                  </a:lnTo>
                  <a:lnTo>
                    <a:pt x="8580" y="4333"/>
                  </a:lnTo>
                  <a:lnTo>
                    <a:pt x="8343" y="4933"/>
                  </a:lnTo>
                  <a:lnTo>
                    <a:pt x="7987" y="5319"/>
                  </a:lnTo>
                  <a:lnTo>
                    <a:pt x="7631" y="5533"/>
                  </a:lnTo>
                  <a:lnTo>
                    <a:pt x="6959" y="5662"/>
                  </a:lnTo>
                  <a:lnTo>
                    <a:pt x="6010" y="6091"/>
                  </a:lnTo>
                  <a:lnTo>
                    <a:pt x="4785" y="6606"/>
                  </a:lnTo>
                  <a:lnTo>
                    <a:pt x="3559" y="7249"/>
                  </a:lnTo>
                  <a:lnTo>
                    <a:pt x="2333" y="7806"/>
                  </a:lnTo>
                  <a:lnTo>
                    <a:pt x="1226" y="8278"/>
                  </a:lnTo>
                  <a:lnTo>
                    <a:pt x="396" y="8536"/>
                  </a:lnTo>
                  <a:lnTo>
                    <a:pt x="0" y="8578"/>
                  </a:lnTo>
                  <a:close/>
                </a:path>
              </a:pathLst>
            </a:custGeom>
            <a:solidFill>
              <a:srgbClr val="FFB83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4" name="Google Shape;264;p17"/>
            <p:cNvSpPr/>
            <p:nvPr/>
          </p:nvSpPr>
          <p:spPr>
            <a:xfrm>
              <a:off x="430950" y="1790550"/>
              <a:ext cx="488350" cy="387100"/>
            </a:xfrm>
            <a:custGeom>
              <a:rect b="b" l="l" r="r" t="t"/>
              <a:pathLst>
                <a:path extrusionOk="0" h="15484" w="19534">
                  <a:moveTo>
                    <a:pt x="1" y="15483"/>
                  </a:moveTo>
                  <a:lnTo>
                    <a:pt x="2452" y="13424"/>
                  </a:lnTo>
                  <a:lnTo>
                    <a:pt x="5141" y="11280"/>
                  </a:lnTo>
                  <a:lnTo>
                    <a:pt x="7830" y="9050"/>
                  </a:lnTo>
                  <a:lnTo>
                    <a:pt x="10518" y="6948"/>
                  </a:lnTo>
                  <a:lnTo>
                    <a:pt x="13009" y="4890"/>
                  </a:lnTo>
                  <a:lnTo>
                    <a:pt x="15263" y="3131"/>
                  </a:lnTo>
                  <a:lnTo>
                    <a:pt x="17121" y="1630"/>
                  </a:lnTo>
                  <a:lnTo>
                    <a:pt x="18545" y="515"/>
                  </a:lnTo>
                  <a:lnTo>
                    <a:pt x="19296" y="1"/>
                  </a:lnTo>
                  <a:lnTo>
                    <a:pt x="19533" y="344"/>
                  </a:lnTo>
                  <a:lnTo>
                    <a:pt x="19335" y="1201"/>
                  </a:lnTo>
                  <a:lnTo>
                    <a:pt x="18861" y="2488"/>
                  </a:lnTo>
                  <a:lnTo>
                    <a:pt x="18110" y="3818"/>
                  </a:lnTo>
                  <a:lnTo>
                    <a:pt x="17319" y="5147"/>
                  </a:lnTo>
                  <a:lnTo>
                    <a:pt x="16528" y="6134"/>
                  </a:lnTo>
                  <a:lnTo>
                    <a:pt x="15895" y="6691"/>
                  </a:lnTo>
                  <a:lnTo>
                    <a:pt x="14788" y="7206"/>
                  </a:lnTo>
                  <a:lnTo>
                    <a:pt x="12851" y="8235"/>
                  </a:lnTo>
                  <a:lnTo>
                    <a:pt x="10320" y="9650"/>
                  </a:lnTo>
                  <a:lnTo>
                    <a:pt x="7553" y="11237"/>
                  </a:lnTo>
                  <a:lnTo>
                    <a:pt x="4785" y="12781"/>
                  </a:lnTo>
                  <a:lnTo>
                    <a:pt x="2413" y="14111"/>
                  </a:lnTo>
                  <a:lnTo>
                    <a:pt x="713" y="15054"/>
                  </a:lnTo>
                  <a:lnTo>
                    <a:pt x="1" y="15483"/>
                  </a:lnTo>
                  <a:close/>
                </a:path>
              </a:pathLst>
            </a:custGeom>
            <a:solidFill>
              <a:srgbClr val="7A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5" name="Google Shape;265;p17"/>
            <p:cNvSpPr/>
            <p:nvPr/>
          </p:nvSpPr>
          <p:spPr>
            <a:xfrm>
              <a:off x="271825" y="1564325"/>
              <a:ext cx="1566750" cy="966075"/>
            </a:xfrm>
            <a:custGeom>
              <a:rect b="b" l="l" r="r" t="t"/>
              <a:pathLst>
                <a:path extrusionOk="0" h="38643" w="62670">
                  <a:moveTo>
                    <a:pt x="0" y="35940"/>
                  </a:moveTo>
                  <a:lnTo>
                    <a:pt x="42741" y="15912"/>
                  </a:lnTo>
                  <a:lnTo>
                    <a:pt x="62313" y="0"/>
                  </a:lnTo>
                  <a:lnTo>
                    <a:pt x="62471" y="1030"/>
                  </a:lnTo>
                  <a:lnTo>
                    <a:pt x="62669" y="3989"/>
                  </a:lnTo>
                  <a:lnTo>
                    <a:pt x="62511" y="8320"/>
                  </a:lnTo>
                  <a:lnTo>
                    <a:pt x="61601" y="13681"/>
                  </a:lnTo>
                  <a:lnTo>
                    <a:pt x="59427" y="19514"/>
                  </a:lnTo>
                  <a:lnTo>
                    <a:pt x="55671" y="25518"/>
                  </a:lnTo>
                  <a:lnTo>
                    <a:pt x="49858" y="31180"/>
                  </a:lnTo>
                  <a:lnTo>
                    <a:pt x="41595" y="36112"/>
                  </a:lnTo>
                  <a:lnTo>
                    <a:pt x="33410" y="37742"/>
                  </a:lnTo>
                  <a:lnTo>
                    <a:pt x="25740" y="38513"/>
                  </a:lnTo>
                  <a:lnTo>
                    <a:pt x="18702" y="38642"/>
                  </a:lnTo>
                  <a:lnTo>
                    <a:pt x="12534" y="38342"/>
                  </a:lnTo>
                  <a:lnTo>
                    <a:pt x="7354" y="37699"/>
                  </a:lnTo>
                  <a:lnTo>
                    <a:pt x="3440" y="36970"/>
                  </a:lnTo>
                  <a:lnTo>
                    <a:pt x="910" y="36326"/>
                  </a:lnTo>
                  <a:lnTo>
                    <a:pt x="0" y="35940"/>
                  </a:lnTo>
                  <a:close/>
                </a:path>
              </a:pathLst>
            </a:custGeom>
            <a:solidFill>
              <a:srgbClr val="DEDE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6" name="Google Shape;266;p17"/>
            <p:cNvSpPr/>
            <p:nvPr/>
          </p:nvSpPr>
          <p:spPr>
            <a:xfrm>
              <a:off x="924200" y="2334150"/>
              <a:ext cx="178950" cy="662650"/>
            </a:xfrm>
            <a:custGeom>
              <a:rect b="b" l="l" r="r" t="t"/>
              <a:pathLst>
                <a:path extrusionOk="0" h="26506" w="7158">
                  <a:moveTo>
                    <a:pt x="1" y="1845"/>
                  </a:moveTo>
                  <a:lnTo>
                    <a:pt x="7157" y="26505"/>
                  </a:lnTo>
                  <a:lnTo>
                    <a:pt x="5299" y="1"/>
                  </a:lnTo>
                  <a:lnTo>
                    <a:pt x="1" y="1845"/>
                  </a:lnTo>
                  <a:close/>
                </a:path>
              </a:pathLst>
            </a:custGeom>
            <a:solidFill>
              <a:srgbClr val="3030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7" name="Google Shape;267;p17"/>
            <p:cNvSpPr/>
            <p:nvPr/>
          </p:nvSpPr>
          <p:spPr>
            <a:xfrm>
              <a:off x="1162425" y="2216225"/>
              <a:ext cx="375650" cy="665850"/>
            </a:xfrm>
            <a:custGeom>
              <a:rect b="b" l="l" r="r" t="t"/>
              <a:pathLst>
                <a:path extrusionOk="0" h="26634" w="15026">
                  <a:moveTo>
                    <a:pt x="1" y="2616"/>
                  </a:moveTo>
                  <a:lnTo>
                    <a:pt x="15025" y="26633"/>
                  </a:lnTo>
                  <a:lnTo>
                    <a:pt x="4943" y="0"/>
                  </a:lnTo>
                  <a:lnTo>
                    <a:pt x="1" y="2616"/>
                  </a:lnTo>
                  <a:close/>
                </a:path>
              </a:pathLst>
            </a:custGeom>
            <a:solidFill>
              <a:srgbClr val="3030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8" name="Google Shape;268;p17"/>
            <p:cNvSpPr/>
            <p:nvPr/>
          </p:nvSpPr>
          <p:spPr>
            <a:xfrm>
              <a:off x="1376925" y="2065025"/>
              <a:ext cx="499200" cy="420325"/>
            </a:xfrm>
            <a:custGeom>
              <a:rect b="b" l="l" r="r" t="t"/>
              <a:pathLst>
                <a:path extrusionOk="0" h="16813" w="19968">
                  <a:moveTo>
                    <a:pt x="0" y="4204"/>
                  </a:moveTo>
                  <a:lnTo>
                    <a:pt x="19967" y="16813"/>
                  </a:lnTo>
                  <a:lnTo>
                    <a:pt x="3994" y="1"/>
                  </a:lnTo>
                  <a:lnTo>
                    <a:pt x="0" y="4204"/>
                  </a:lnTo>
                  <a:close/>
                </a:path>
              </a:pathLst>
            </a:custGeom>
            <a:solidFill>
              <a:srgbClr val="3030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69" name="Google Shape;269;p17"/>
          <p:cNvGrpSpPr/>
          <p:nvPr/>
        </p:nvGrpSpPr>
        <p:grpSpPr>
          <a:xfrm>
            <a:off x="4050115" y="3048531"/>
            <a:ext cx="800215" cy="747970"/>
            <a:chOff x="42500" y="2125"/>
            <a:chExt cx="2953550" cy="2994675"/>
          </a:xfrm>
        </p:grpSpPr>
        <p:sp>
          <p:nvSpPr>
            <p:cNvPr id="270" name="Google Shape;270;p17"/>
            <p:cNvSpPr/>
            <p:nvPr/>
          </p:nvSpPr>
          <p:spPr>
            <a:xfrm>
              <a:off x="42500" y="2125"/>
              <a:ext cx="2953550" cy="2438200"/>
            </a:xfrm>
            <a:custGeom>
              <a:rect b="b" l="l" r="r" t="t"/>
              <a:pathLst>
                <a:path extrusionOk="0" h="97528" w="118142">
                  <a:moveTo>
                    <a:pt x="34320" y="46019"/>
                  </a:moveTo>
                  <a:lnTo>
                    <a:pt x="32738" y="48035"/>
                  </a:lnTo>
                  <a:lnTo>
                    <a:pt x="28705" y="53396"/>
                  </a:lnTo>
                  <a:lnTo>
                    <a:pt x="22972" y="61030"/>
                  </a:lnTo>
                  <a:lnTo>
                    <a:pt x="16488" y="69994"/>
                  </a:lnTo>
                  <a:lnTo>
                    <a:pt x="10083" y="79086"/>
                  </a:lnTo>
                  <a:lnTo>
                    <a:pt x="4626" y="87363"/>
                  </a:lnTo>
                  <a:lnTo>
                    <a:pt x="949" y="93753"/>
                  </a:lnTo>
                  <a:lnTo>
                    <a:pt x="0" y="97227"/>
                  </a:lnTo>
                  <a:lnTo>
                    <a:pt x="2610" y="97528"/>
                  </a:lnTo>
                  <a:lnTo>
                    <a:pt x="8580" y="95683"/>
                  </a:lnTo>
                  <a:lnTo>
                    <a:pt x="16765" y="92295"/>
                  </a:lnTo>
                  <a:lnTo>
                    <a:pt x="26096" y="88006"/>
                  </a:lnTo>
                  <a:lnTo>
                    <a:pt x="35427" y="83375"/>
                  </a:lnTo>
                  <a:lnTo>
                    <a:pt x="43770" y="79172"/>
                  </a:lnTo>
                  <a:lnTo>
                    <a:pt x="50017" y="75869"/>
                  </a:lnTo>
                  <a:lnTo>
                    <a:pt x="53061" y="74154"/>
                  </a:lnTo>
                  <a:lnTo>
                    <a:pt x="56461" y="71366"/>
                  </a:lnTo>
                  <a:lnTo>
                    <a:pt x="63697" y="65362"/>
                  </a:lnTo>
                  <a:lnTo>
                    <a:pt x="73424" y="57213"/>
                  </a:lnTo>
                  <a:lnTo>
                    <a:pt x="84376" y="48078"/>
                  </a:lnTo>
                  <a:lnTo>
                    <a:pt x="95130" y="38943"/>
                  </a:lnTo>
                  <a:lnTo>
                    <a:pt x="104501" y="31094"/>
                  </a:lnTo>
                  <a:lnTo>
                    <a:pt x="111064" y="25562"/>
                  </a:lnTo>
                  <a:lnTo>
                    <a:pt x="113595" y="23503"/>
                  </a:lnTo>
                  <a:lnTo>
                    <a:pt x="118142" y="15440"/>
                  </a:lnTo>
                  <a:lnTo>
                    <a:pt x="116798" y="5791"/>
                  </a:lnTo>
                  <a:lnTo>
                    <a:pt x="107862" y="1"/>
                  </a:lnTo>
                  <a:lnTo>
                    <a:pt x="98768" y="987"/>
                  </a:lnTo>
                  <a:lnTo>
                    <a:pt x="34320" y="46019"/>
                  </a:lnTo>
                  <a:close/>
                </a:path>
              </a:pathLst>
            </a:custGeom>
            <a:solidFill>
              <a:srgbClr val="B3CC1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1" name="Google Shape;271;p17"/>
            <p:cNvSpPr/>
            <p:nvPr/>
          </p:nvSpPr>
          <p:spPr>
            <a:xfrm>
              <a:off x="147275" y="78250"/>
              <a:ext cx="2756850" cy="2273075"/>
            </a:xfrm>
            <a:custGeom>
              <a:rect b="b" l="l" r="r" t="t"/>
              <a:pathLst>
                <a:path extrusionOk="0" h="90923" w="110274">
                  <a:moveTo>
                    <a:pt x="94854" y="1545"/>
                  </a:moveTo>
                  <a:lnTo>
                    <a:pt x="95882" y="1330"/>
                  </a:lnTo>
                  <a:lnTo>
                    <a:pt x="96910" y="1159"/>
                  </a:lnTo>
                  <a:lnTo>
                    <a:pt x="97938" y="944"/>
                  </a:lnTo>
                  <a:lnTo>
                    <a:pt x="99005" y="773"/>
                  </a:lnTo>
                  <a:lnTo>
                    <a:pt x="100033" y="558"/>
                  </a:lnTo>
                  <a:lnTo>
                    <a:pt x="101061" y="387"/>
                  </a:lnTo>
                  <a:lnTo>
                    <a:pt x="102089" y="172"/>
                  </a:lnTo>
                  <a:lnTo>
                    <a:pt x="103157" y="1"/>
                  </a:lnTo>
                  <a:lnTo>
                    <a:pt x="103948" y="515"/>
                  </a:lnTo>
                  <a:lnTo>
                    <a:pt x="104738" y="1116"/>
                  </a:lnTo>
                  <a:lnTo>
                    <a:pt x="105529" y="1631"/>
                  </a:lnTo>
                  <a:lnTo>
                    <a:pt x="106359" y="2231"/>
                  </a:lnTo>
                  <a:lnTo>
                    <a:pt x="107150" y="2789"/>
                  </a:lnTo>
                  <a:lnTo>
                    <a:pt x="107941" y="3346"/>
                  </a:lnTo>
                  <a:lnTo>
                    <a:pt x="108732" y="3904"/>
                  </a:lnTo>
                  <a:lnTo>
                    <a:pt x="109562" y="4504"/>
                  </a:lnTo>
                  <a:lnTo>
                    <a:pt x="109641" y="5533"/>
                  </a:lnTo>
                  <a:lnTo>
                    <a:pt x="109720" y="6606"/>
                  </a:lnTo>
                  <a:lnTo>
                    <a:pt x="109799" y="7678"/>
                  </a:lnTo>
                  <a:lnTo>
                    <a:pt x="109918" y="8750"/>
                  </a:lnTo>
                  <a:lnTo>
                    <a:pt x="109997" y="9779"/>
                  </a:lnTo>
                  <a:lnTo>
                    <a:pt x="110076" y="10894"/>
                  </a:lnTo>
                  <a:lnTo>
                    <a:pt x="110155" y="11966"/>
                  </a:lnTo>
                  <a:lnTo>
                    <a:pt x="110274" y="13082"/>
                  </a:lnTo>
                  <a:lnTo>
                    <a:pt x="109918" y="13725"/>
                  </a:lnTo>
                  <a:lnTo>
                    <a:pt x="109562" y="14368"/>
                  </a:lnTo>
                  <a:lnTo>
                    <a:pt x="109206" y="15012"/>
                  </a:lnTo>
                  <a:lnTo>
                    <a:pt x="108890" y="15655"/>
                  </a:lnTo>
                  <a:lnTo>
                    <a:pt x="108534" y="16298"/>
                  </a:lnTo>
                  <a:lnTo>
                    <a:pt x="108218" y="16984"/>
                  </a:lnTo>
                  <a:lnTo>
                    <a:pt x="107862" y="17671"/>
                  </a:lnTo>
                  <a:lnTo>
                    <a:pt x="107546" y="18357"/>
                  </a:lnTo>
                  <a:lnTo>
                    <a:pt x="104185" y="21059"/>
                  </a:lnTo>
                  <a:lnTo>
                    <a:pt x="100784" y="23804"/>
                  </a:lnTo>
                  <a:lnTo>
                    <a:pt x="97345" y="26634"/>
                  </a:lnTo>
                  <a:lnTo>
                    <a:pt x="93905" y="29508"/>
                  </a:lnTo>
                  <a:lnTo>
                    <a:pt x="90346" y="32381"/>
                  </a:lnTo>
                  <a:lnTo>
                    <a:pt x="86788" y="35340"/>
                  </a:lnTo>
                  <a:lnTo>
                    <a:pt x="83150" y="38300"/>
                  </a:lnTo>
                  <a:lnTo>
                    <a:pt x="79513" y="41388"/>
                  </a:lnTo>
                  <a:lnTo>
                    <a:pt x="75242" y="44819"/>
                  </a:lnTo>
                  <a:lnTo>
                    <a:pt x="70656" y="48636"/>
                  </a:lnTo>
                  <a:lnTo>
                    <a:pt x="65793" y="52581"/>
                  </a:lnTo>
                  <a:lnTo>
                    <a:pt x="60969" y="56570"/>
                  </a:lnTo>
                  <a:lnTo>
                    <a:pt x="56303" y="60344"/>
                  </a:lnTo>
                  <a:lnTo>
                    <a:pt x="52112" y="63818"/>
                  </a:lnTo>
                  <a:lnTo>
                    <a:pt x="48554" y="66734"/>
                  </a:lnTo>
                  <a:lnTo>
                    <a:pt x="45865" y="69050"/>
                  </a:lnTo>
                  <a:lnTo>
                    <a:pt x="43651" y="70680"/>
                  </a:lnTo>
                  <a:lnTo>
                    <a:pt x="41516" y="72095"/>
                  </a:lnTo>
                  <a:lnTo>
                    <a:pt x="39302" y="73339"/>
                  </a:lnTo>
                  <a:lnTo>
                    <a:pt x="37009" y="74540"/>
                  </a:lnTo>
                  <a:lnTo>
                    <a:pt x="34438" y="75741"/>
                  </a:lnTo>
                  <a:lnTo>
                    <a:pt x="31552" y="77113"/>
                  </a:lnTo>
                  <a:lnTo>
                    <a:pt x="28231" y="78657"/>
                  </a:lnTo>
                  <a:lnTo>
                    <a:pt x="24435" y="80630"/>
                  </a:lnTo>
                  <a:lnTo>
                    <a:pt x="20046" y="82817"/>
                  </a:lnTo>
                  <a:lnTo>
                    <a:pt x="15816" y="84961"/>
                  </a:lnTo>
                  <a:lnTo>
                    <a:pt x="11743" y="86891"/>
                  </a:lnTo>
                  <a:lnTo>
                    <a:pt x="8106" y="88564"/>
                  </a:lnTo>
                  <a:lnTo>
                    <a:pt x="4903" y="89808"/>
                  </a:lnTo>
                  <a:lnTo>
                    <a:pt x="2452" y="90666"/>
                  </a:lnTo>
                  <a:lnTo>
                    <a:pt x="752" y="90923"/>
                  </a:lnTo>
                  <a:lnTo>
                    <a:pt x="0" y="90623"/>
                  </a:lnTo>
                  <a:lnTo>
                    <a:pt x="158" y="89465"/>
                  </a:lnTo>
                  <a:lnTo>
                    <a:pt x="1068" y="87492"/>
                  </a:lnTo>
                  <a:lnTo>
                    <a:pt x="2610" y="84833"/>
                  </a:lnTo>
                  <a:lnTo>
                    <a:pt x="4705" y="81659"/>
                  </a:lnTo>
                  <a:lnTo>
                    <a:pt x="7196" y="77971"/>
                  </a:lnTo>
                  <a:lnTo>
                    <a:pt x="10004" y="74068"/>
                  </a:lnTo>
                  <a:lnTo>
                    <a:pt x="13009" y="69908"/>
                  </a:lnTo>
                  <a:lnTo>
                    <a:pt x="16132" y="65791"/>
                  </a:lnTo>
                  <a:lnTo>
                    <a:pt x="19058" y="61888"/>
                  </a:lnTo>
                  <a:lnTo>
                    <a:pt x="21905" y="58200"/>
                  </a:lnTo>
                  <a:lnTo>
                    <a:pt x="24593" y="54769"/>
                  </a:lnTo>
                  <a:lnTo>
                    <a:pt x="27045" y="51723"/>
                  </a:lnTo>
                  <a:lnTo>
                    <a:pt x="29101" y="49064"/>
                  </a:lnTo>
                  <a:lnTo>
                    <a:pt x="30801" y="47006"/>
                  </a:lnTo>
                  <a:lnTo>
                    <a:pt x="31987" y="45548"/>
                  </a:lnTo>
                  <a:lnTo>
                    <a:pt x="32620" y="44904"/>
                  </a:lnTo>
                  <a:lnTo>
                    <a:pt x="33608" y="44089"/>
                  </a:lnTo>
                  <a:lnTo>
                    <a:pt x="36020" y="42374"/>
                  </a:lnTo>
                  <a:lnTo>
                    <a:pt x="39539" y="39886"/>
                  </a:lnTo>
                  <a:lnTo>
                    <a:pt x="44046" y="36756"/>
                  </a:lnTo>
                  <a:lnTo>
                    <a:pt x="49226" y="33110"/>
                  </a:lnTo>
                  <a:lnTo>
                    <a:pt x="54920" y="29207"/>
                  </a:lnTo>
                  <a:lnTo>
                    <a:pt x="60850" y="25047"/>
                  </a:lnTo>
                  <a:lnTo>
                    <a:pt x="66900" y="20887"/>
                  </a:lnTo>
                  <a:lnTo>
                    <a:pt x="72238" y="17113"/>
                  </a:lnTo>
                  <a:lnTo>
                    <a:pt x="77378" y="13553"/>
                  </a:lnTo>
                  <a:lnTo>
                    <a:pt x="82122" y="10294"/>
                  </a:lnTo>
                  <a:lnTo>
                    <a:pt x="86313" y="7420"/>
                  </a:lnTo>
                  <a:lnTo>
                    <a:pt x="89793" y="4933"/>
                  </a:lnTo>
                  <a:lnTo>
                    <a:pt x="92521" y="3132"/>
                  </a:lnTo>
                  <a:lnTo>
                    <a:pt x="94221" y="1931"/>
                  </a:lnTo>
                  <a:lnTo>
                    <a:pt x="94854" y="154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2" name="Google Shape;272;p17"/>
            <p:cNvSpPr/>
            <p:nvPr/>
          </p:nvSpPr>
          <p:spPr>
            <a:xfrm>
              <a:off x="217450" y="1411000"/>
              <a:ext cx="939075" cy="874925"/>
            </a:xfrm>
            <a:custGeom>
              <a:rect b="b" l="l" r="r" t="t"/>
              <a:pathLst>
                <a:path extrusionOk="0" h="34997" w="37563">
                  <a:moveTo>
                    <a:pt x="26057" y="944"/>
                  </a:moveTo>
                  <a:lnTo>
                    <a:pt x="25780" y="1201"/>
                  </a:lnTo>
                  <a:lnTo>
                    <a:pt x="25029" y="2102"/>
                  </a:lnTo>
                  <a:lnTo>
                    <a:pt x="23882" y="3431"/>
                  </a:lnTo>
                  <a:lnTo>
                    <a:pt x="22379" y="5233"/>
                  </a:lnTo>
                  <a:lnTo>
                    <a:pt x="20561" y="7334"/>
                  </a:lnTo>
                  <a:lnTo>
                    <a:pt x="18544" y="9736"/>
                  </a:lnTo>
                  <a:lnTo>
                    <a:pt x="16370" y="12352"/>
                  </a:lnTo>
                  <a:lnTo>
                    <a:pt x="14116" y="15140"/>
                  </a:lnTo>
                  <a:lnTo>
                    <a:pt x="11664" y="18056"/>
                  </a:lnTo>
                  <a:lnTo>
                    <a:pt x="9292" y="21058"/>
                  </a:lnTo>
                  <a:lnTo>
                    <a:pt x="6999" y="23932"/>
                  </a:lnTo>
                  <a:lnTo>
                    <a:pt x="4943" y="26719"/>
                  </a:lnTo>
                  <a:lnTo>
                    <a:pt x="3085" y="29207"/>
                  </a:lnTo>
                  <a:lnTo>
                    <a:pt x="1622" y="31351"/>
                  </a:lnTo>
                  <a:lnTo>
                    <a:pt x="554" y="33110"/>
                  </a:lnTo>
                  <a:lnTo>
                    <a:pt x="1" y="34353"/>
                  </a:lnTo>
                  <a:lnTo>
                    <a:pt x="159" y="34911"/>
                  </a:lnTo>
                  <a:lnTo>
                    <a:pt x="1147" y="34997"/>
                  </a:lnTo>
                  <a:lnTo>
                    <a:pt x="2847" y="34482"/>
                  </a:lnTo>
                  <a:lnTo>
                    <a:pt x="5141" y="33624"/>
                  </a:lnTo>
                  <a:lnTo>
                    <a:pt x="7908" y="32295"/>
                  </a:lnTo>
                  <a:lnTo>
                    <a:pt x="11032" y="30708"/>
                  </a:lnTo>
                  <a:lnTo>
                    <a:pt x="14393" y="28907"/>
                  </a:lnTo>
                  <a:lnTo>
                    <a:pt x="17912" y="26934"/>
                  </a:lnTo>
                  <a:lnTo>
                    <a:pt x="21272" y="24875"/>
                  </a:lnTo>
                  <a:lnTo>
                    <a:pt x="24515" y="22860"/>
                  </a:lnTo>
                  <a:lnTo>
                    <a:pt x="27599" y="20844"/>
                  </a:lnTo>
                  <a:lnTo>
                    <a:pt x="30406" y="18957"/>
                  </a:lnTo>
                  <a:lnTo>
                    <a:pt x="32778" y="17155"/>
                  </a:lnTo>
                  <a:lnTo>
                    <a:pt x="34716" y="15611"/>
                  </a:lnTo>
                  <a:lnTo>
                    <a:pt x="36099" y="14282"/>
                  </a:lnTo>
                  <a:lnTo>
                    <a:pt x="36811" y="13338"/>
                  </a:lnTo>
                  <a:lnTo>
                    <a:pt x="37286" y="11366"/>
                  </a:lnTo>
                  <a:lnTo>
                    <a:pt x="37562" y="8964"/>
                  </a:lnTo>
                  <a:lnTo>
                    <a:pt x="37365" y="6348"/>
                  </a:lnTo>
                  <a:lnTo>
                    <a:pt x="36692" y="3903"/>
                  </a:lnTo>
                  <a:lnTo>
                    <a:pt x="35269" y="1759"/>
                  </a:lnTo>
                  <a:lnTo>
                    <a:pt x="33134" y="429"/>
                  </a:lnTo>
                  <a:lnTo>
                    <a:pt x="30089" y="0"/>
                  </a:lnTo>
                  <a:lnTo>
                    <a:pt x="26057" y="944"/>
                  </a:lnTo>
                  <a:close/>
                </a:path>
              </a:pathLst>
            </a:custGeom>
            <a:solidFill>
              <a:srgbClr val="94332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3" name="Google Shape;273;p17"/>
            <p:cNvSpPr/>
            <p:nvPr/>
          </p:nvSpPr>
          <p:spPr>
            <a:xfrm>
              <a:off x="677100" y="161900"/>
              <a:ext cx="2124225" cy="1782000"/>
            </a:xfrm>
            <a:custGeom>
              <a:rect b="b" l="l" r="r" t="t"/>
              <a:pathLst>
                <a:path extrusionOk="0" h="71280" w="84969">
                  <a:moveTo>
                    <a:pt x="74728" y="0"/>
                  </a:moveTo>
                  <a:lnTo>
                    <a:pt x="75993" y="429"/>
                  </a:lnTo>
                  <a:lnTo>
                    <a:pt x="77259" y="901"/>
                  </a:lnTo>
                  <a:lnTo>
                    <a:pt x="78524" y="1372"/>
                  </a:lnTo>
                  <a:lnTo>
                    <a:pt x="79789" y="1844"/>
                  </a:lnTo>
                  <a:lnTo>
                    <a:pt x="81054" y="2273"/>
                  </a:lnTo>
                  <a:lnTo>
                    <a:pt x="82320" y="2788"/>
                  </a:lnTo>
                  <a:lnTo>
                    <a:pt x="83585" y="3217"/>
                  </a:lnTo>
                  <a:lnTo>
                    <a:pt x="84890" y="3731"/>
                  </a:lnTo>
                  <a:lnTo>
                    <a:pt x="84890" y="4932"/>
                  </a:lnTo>
                  <a:lnTo>
                    <a:pt x="84890" y="6176"/>
                  </a:lnTo>
                  <a:lnTo>
                    <a:pt x="84890" y="7377"/>
                  </a:lnTo>
                  <a:lnTo>
                    <a:pt x="84929" y="8663"/>
                  </a:lnTo>
                  <a:lnTo>
                    <a:pt x="84929" y="9907"/>
                  </a:lnTo>
                  <a:lnTo>
                    <a:pt x="84929" y="11151"/>
                  </a:lnTo>
                  <a:lnTo>
                    <a:pt x="84929" y="12438"/>
                  </a:lnTo>
                  <a:lnTo>
                    <a:pt x="84969" y="13724"/>
                  </a:lnTo>
                  <a:lnTo>
                    <a:pt x="81647" y="16340"/>
                  </a:lnTo>
                  <a:lnTo>
                    <a:pt x="78326" y="19042"/>
                  </a:lnTo>
                  <a:lnTo>
                    <a:pt x="74926" y="21787"/>
                  </a:lnTo>
                  <a:lnTo>
                    <a:pt x="71526" y="24618"/>
                  </a:lnTo>
                  <a:lnTo>
                    <a:pt x="68007" y="27405"/>
                  </a:lnTo>
                  <a:lnTo>
                    <a:pt x="64488" y="30279"/>
                  </a:lnTo>
                  <a:lnTo>
                    <a:pt x="60929" y="33195"/>
                  </a:lnTo>
                  <a:lnTo>
                    <a:pt x="57331" y="36197"/>
                  </a:lnTo>
                  <a:lnTo>
                    <a:pt x="53377" y="39328"/>
                  </a:lnTo>
                  <a:lnTo>
                    <a:pt x="49423" y="42588"/>
                  </a:lnTo>
                  <a:lnTo>
                    <a:pt x="45390" y="45847"/>
                  </a:lnTo>
                  <a:lnTo>
                    <a:pt x="41318" y="49192"/>
                  </a:lnTo>
                  <a:lnTo>
                    <a:pt x="37127" y="52538"/>
                  </a:lnTo>
                  <a:lnTo>
                    <a:pt x="32936" y="56011"/>
                  </a:lnTo>
                  <a:lnTo>
                    <a:pt x="28626" y="59485"/>
                  </a:lnTo>
                  <a:lnTo>
                    <a:pt x="24316" y="63088"/>
                  </a:lnTo>
                  <a:lnTo>
                    <a:pt x="22853" y="64074"/>
                  </a:lnTo>
                  <a:lnTo>
                    <a:pt x="21153" y="65104"/>
                  </a:lnTo>
                  <a:lnTo>
                    <a:pt x="19137" y="66176"/>
                  </a:lnTo>
                  <a:lnTo>
                    <a:pt x="17041" y="67248"/>
                  </a:lnTo>
                  <a:lnTo>
                    <a:pt x="14827" y="68277"/>
                  </a:lnTo>
                  <a:lnTo>
                    <a:pt x="12652" y="69307"/>
                  </a:lnTo>
                  <a:lnTo>
                    <a:pt x="10517" y="70293"/>
                  </a:lnTo>
                  <a:lnTo>
                    <a:pt x="8619" y="71280"/>
                  </a:lnTo>
                  <a:lnTo>
                    <a:pt x="8699" y="70851"/>
                  </a:lnTo>
                  <a:lnTo>
                    <a:pt x="9727" y="69521"/>
                  </a:lnTo>
                  <a:lnTo>
                    <a:pt x="11308" y="67505"/>
                  </a:lnTo>
                  <a:lnTo>
                    <a:pt x="13245" y="65189"/>
                  </a:lnTo>
                  <a:lnTo>
                    <a:pt x="15143" y="62831"/>
                  </a:lnTo>
                  <a:lnTo>
                    <a:pt x="16725" y="60815"/>
                  </a:lnTo>
                  <a:lnTo>
                    <a:pt x="17713" y="59400"/>
                  </a:lnTo>
                  <a:lnTo>
                    <a:pt x="17872" y="58971"/>
                  </a:lnTo>
                  <a:lnTo>
                    <a:pt x="16764" y="59357"/>
                  </a:lnTo>
                  <a:lnTo>
                    <a:pt x="15143" y="60086"/>
                  </a:lnTo>
                  <a:lnTo>
                    <a:pt x="13166" y="61029"/>
                  </a:lnTo>
                  <a:lnTo>
                    <a:pt x="11031" y="62144"/>
                  </a:lnTo>
                  <a:lnTo>
                    <a:pt x="8857" y="63174"/>
                  </a:lnTo>
                  <a:lnTo>
                    <a:pt x="6880" y="64117"/>
                  </a:lnTo>
                  <a:lnTo>
                    <a:pt x="5259" y="64803"/>
                  </a:lnTo>
                  <a:lnTo>
                    <a:pt x="4231" y="65189"/>
                  </a:lnTo>
                  <a:lnTo>
                    <a:pt x="4152" y="64546"/>
                  </a:lnTo>
                  <a:lnTo>
                    <a:pt x="5061" y="62745"/>
                  </a:lnTo>
                  <a:lnTo>
                    <a:pt x="6603" y="60129"/>
                  </a:lnTo>
                  <a:lnTo>
                    <a:pt x="8501" y="57212"/>
                  </a:lnTo>
                  <a:lnTo>
                    <a:pt x="10320" y="54296"/>
                  </a:lnTo>
                  <a:lnTo>
                    <a:pt x="11901" y="51894"/>
                  </a:lnTo>
                  <a:lnTo>
                    <a:pt x="12811" y="50350"/>
                  </a:lnTo>
                  <a:lnTo>
                    <a:pt x="12850" y="50093"/>
                  </a:lnTo>
                  <a:lnTo>
                    <a:pt x="11387" y="51294"/>
                  </a:lnTo>
                  <a:lnTo>
                    <a:pt x="9924" y="52538"/>
                  </a:lnTo>
                  <a:lnTo>
                    <a:pt x="8461" y="53781"/>
                  </a:lnTo>
                  <a:lnTo>
                    <a:pt x="7038" y="55068"/>
                  </a:lnTo>
                  <a:lnTo>
                    <a:pt x="5535" y="56312"/>
                  </a:lnTo>
                  <a:lnTo>
                    <a:pt x="4073" y="57598"/>
                  </a:lnTo>
                  <a:lnTo>
                    <a:pt x="2570" y="58885"/>
                  </a:lnTo>
                  <a:lnTo>
                    <a:pt x="1107" y="60172"/>
                  </a:lnTo>
                  <a:lnTo>
                    <a:pt x="0" y="60815"/>
                  </a:lnTo>
                  <a:lnTo>
                    <a:pt x="554" y="59614"/>
                  </a:lnTo>
                  <a:lnTo>
                    <a:pt x="2333" y="56998"/>
                  </a:lnTo>
                  <a:lnTo>
                    <a:pt x="4903" y="53653"/>
                  </a:lnTo>
                  <a:lnTo>
                    <a:pt x="7750" y="49964"/>
                  </a:lnTo>
                  <a:lnTo>
                    <a:pt x="10478" y="46619"/>
                  </a:lnTo>
                  <a:lnTo>
                    <a:pt x="12613" y="44003"/>
                  </a:lnTo>
                  <a:lnTo>
                    <a:pt x="13759" y="42802"/>
                  </a:lnTo>
                  <a:lnTo>
                    <a:pt x="14708" y="42030"/>
                  </a:lnTo>
                  <a:lnTo>
                    <a:pt x="17041" y="40357"/>
                  </a:lnTo>
                  <a:lnTo>
                    <a:pt x="20481" y="37913"/>
                  </a:lnTo>
                  <a:lnTo>
                    <a:pt x="24870" y="34825"/>
                  </a:lnTo>
                  <a:lnTo>
                    <a:pt x="29931" y="31222"/>
                  </a:lnTo>
                  <a:lnTo>
                    <a:pt x="35506" y="27362"/>
                  </a:lnTo>
                  <a:lnTo>
                    <a:pt x="41318" y="23245"/>
                  </a:lnTo>
                  <a:lnTo>
                    <a:pt x="47249" y="19171"/>
                  </a:lnTo>
                  <a:lnTo>
                    <a:pt x="52507" y="15440"/>
                  </a:lnTo>
                  <a:lnTo>
                    <a:pt x="57568" y="11923"/>
                  </a:lnTo>
                  <a:lnTo>
                    <a:pt x="62194" y="8663"/>
                  </a:lnTo>
                  <a:lnTo>
                    <a:pt x="66346" y="5790"/>
                  </a:lnTo>
                  <a:lnTo>
                    <a:pt x="69786" y="3388"/>
                  </a:lnTo>
                  <a:lnTo>
                    <a:pt x="72435" y="1544"/>
                  </a:lnTo>
                  <a:lnTo>
                    <a:pt x="74096" y="386"/>
                  </a:lnTo>
                  <a:lnTo>
                    <a:pt x="74728" y="0"/>
                  </a:lnTo>
                  <a:close/>
                </a:path>
              </a:pathLst>
            </a:custGeom>
            <a:solidFill>
              <a:srgbClr val="FFD96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4" name="Google Shape;274;p17"/>
            <p:cNvSpPr/>
            <p:nvPr/>
          </p:nvSpPr>
          <p:spPr>
            <a:xfrm>
              <a:off x="1151550" y="124350"/>
              <a:ext cx="1694250" cy="1293100"/>
            </a:xfrm>
            <a:custGeom>
              <a:rect b="b" l="l" r="r" t="t"/>
              <a:pathLst>
                <a:path extrusionOk="0" h="51724" w="67770">
                  <a:moveTo>
                    <a:pt x="62432" y="1"/>
                  </a:moveTo>
                  <a:lnTo>
                    <a:pt x="58992" y="2403"/>
                  </a:lnTo>
                  <a:lnTo>
                    <a:pt x="55592" y="4890"/>
                  </a:lnTo>
                  <a:lnTo>
                    <a:pt x="52113" y="7378"/>
                  </a:lnTo>
                  <a:lnTo>
                    <a:pt x="48594" y="9951"/>
                  </a:lnTo>
                  <a:lnTo>
                    <a:pt x="44996" y="12524"/>
                  </a:lnTo>
                  <a:lnTo>
                    <a:pt x="41358" y="15140"/>
                  </a:lnTo>
                  <a:lnTo>
                    <a:pt x="37681" y="17799"/>
                  </a:lnTo>
                  <a:lnTo>
                    <a:pt x="33964" y="20544"/>
                  </a:lnTo>
                  <a:lnTo>
                    <a:pt x="29931" y="23375"/>
                  </a:lnTo>
                  <a:lnTo>
                    <a:pt x="25859" y="26334"/>
                  </a:lnTo>
                  <a:lnTo>
                    <a:pt x="21707" y="29336"/>
                  </a:lnTo>
                  <a:lnTo>
                    <a:pt x="17516" y="32424"/>
                  </a:lnTo>
                  <a:lnTo>
                    <a:pt x="13207" y="35469"/>
                  </a:lnTo>
                  <a:lnTo>
                    <a:pt x="8857" y="38600"/>
                  </a:lnTo>
                  <a:lnTo>
                    <a:pt x="4468" y="41817"/>
                  </a:lnTo>
                  <a:lnTo>
                    <a:pt x="1" y="45076"/>
                  </a:lnTo>
                  <a:lnTo>
                    <a:pt x="752" y="45891"/>
                  </a:lnTo>
                  <a:lnTo>
                    <a:pt x="1503" y="46706"/>
                  </a:lnTo>
                  <a:lnTo>
                    <a:pt x="2254" y="47521"/>
                  </a:lnTo>
                  <a:lnTo>
                    <a:pt x="3045" y="48378"/>
                  </a:lnTo>
                  <a:lnTo>
                    <a:pt x="3796" y="49193"/>
                  </a:lnTo>
                  <a:lnTo>
                    <a:pt x="4587" y="50051"/>
                  </a:lnTo>
                  <a:lnTo>
                    <a:pt x="5338" y="50866"/>
                  </a:lnTo>
                  <a:lnTo>
                    <a:pt x="6129" y="51724"/>
                  </a:lnTo>
                  <a:lnTo>
                    <a:pt x="10518" y="48207"/>
                  </a:lnTo>
                  <a:lnTo>
                    <a:pt x="14907" y="44776"/>
                  </a:lnTo>
                  <a:lnTo>
                    <a:pt x="19216" y="41431"/>
                  </a:lnTo>
                  <a:lnTo>
                    <a:pt x="23487" y="38128"/>
                  </a:lnTo>
                  <a:lnTo>
                    <a:pt x="27638" y="34826"/>
                  </a:lnTo>
                  <a:lnTo>
                    <a:pt x="31750" y="31652"/>
                  </a:lnTo>
                  <a:lnTo>
                    <a:pt x="35783" y="28478"/>
                  </a:lnTo>
                  <a:lnTo>
                    <a:pt x="39777" y="25433"/>
                  </a:lnTo>
                  <a:lnTo>
                    <a:pt x="43414" y="22517"/>
                  </a:lnTo>
                  <a:lnTo>
                    <a:pt x="47052" y="19686"/>
                  </a:lnTo>
                  <a:lnTo>
                    <a:pt x="50610" y="16856"/>
                  </a:lnTo>
                  <a:lnTo>
                    <a:pt x="54169" y="14154"/>
                  </a:lnTo>
                  <a:lnTo>
                    <a:pt x="57609" y="11409"/>
                  </a:lnTo>
                  <a:lnTo>
                    <a:pt x="61048" y="8750"/>
                  </a:lnTo>
                  <a:lnTo>
                    <a:pt x="64409" y="6091"/>
                  </a:lnTo>
                  <a:lnTo>
                    <a:pt x="67770" y="3518"/>
                  </a:lnTo>
                  <a:lnTo>
                    <a:pt x="67058" y="3046"/>
                  </a:lnTo>
                  <a:lnTo>
                    <a:pt x="66426" y="2617"/>
                  </a:lnTo>
                  <a:lnTo>
                    <a:pt x="65714" y="2145"/>
                  </a:lnTo>
                  <a:lnTo>
                    <a:pt x="65081" y="1759"/>
                  </a:lnTo>
                  <a:lnTo>
                    <a:pt x="64409" y="1288"/>
                  </a:lnTo>
                  <a:lnTo>
                    <a:pt x="63737" y="859"/>
                  </a:lnTo>
                  <a:lnTo>
                    <a:pt x="63065" y="387"/>
                  </a:lnTo>
                  <a:lnTo>
                    <a:pt x="62432" y="1"/>
                  </a:lnTo>
                  <a:close/>
                </a:path>
              </a:pathLst>
            </a:custGeom>
            <a:solidFill>
              <a:srgbClr val="FF9E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5" name="Google Shape;275;p17"/>
            <p:cNvSpPr/>
            <p:nvPr/>
          </p:nvSpPr>
          <p:spPr>
            <a:xfrm>
              <a:off x="1299825" y="212275"/>
              <a:ext cx="1555875" cy="1372450"/>
            </a:xfrm>
            <a:custGeom>
              <a:rect b="b" l="l" r="r" t="t"/>
              <a:pathLst>
                <a:path extrusionOk="0" h="54898" w="62235">
                  <a:moveTo>
                    <a:pt x="0" y="48035"/>
                  </a:moveTo>
                  <a:lnTo>
                    <a:pt x="159" y="48850"/>
                  </a:lnTo>
                  <a:lnTo>
                    <a:pt x="317" y="49708"/>
                  </a:lnTo>
                  <a:lnTo>
                    <a:pt x="475" y="50565"/>
                  </a:lnTo>
                  <a:lnTo>
                    <a:pt x="673" y="51423"/>
                  </a:lnTo>
                  <a:lnTo>
                    <a:pt x="831" y="52281"/>
                  </a:lnTo>
                  <a:lnTo>
                    <a:pt x="989" y="53139"/>
                  </a:lnTo>
                  <a:lnTo>
                    <a:pt x="1147" y="53996"/>
                  </a:lnTo>
                  <a:lnTo>
                    <a:pt x="1345" y="54897"/>
                  </a:lnTo>
                  <a:lnTo>
                    <a:pt x="5694" y="51380"/>
                  </a:lnTo>
                  <a:lnTo>
                    <a:pt x="10004" y="47992"/>
                  </a:lnTo>
                  <a:lnTo>
                    <a:pt x="14234" y="44604"/>
                  </a:lnTo>
                  <a:lnTo>
                    <a:pt x="18425" y="41345"/>
                  </a:lnTo>
                  <a:lnTo>
                    <a:pt x="22498" y="38085"/>
                  </a:lnTo>
                  <a:lnTo>
                    <a:pt x="26570" y="34911"/>
                  </a:lnTo>
                  <a:lnTo>
                    <a:pt x="30564" y="31738"/>
                  </a:lnTo>
                  <a:lnTo>
                    <a:pt x="34518" y="28693"/>
                  </a:lnTo>
                  <a:lnTo>
                    <a:pt x="38116" y="25776"/>
                  </a:lnTo>
                  <a:lnTo>
                    <a:pt x="41714" y="22946"/>
                  </a:lnTo>
                  <a:lnTo>
                    <a:pt x="45233" y="20115"/>
                  </a:lnTo>
                  <a:lnTo>
                    <a:pt x="48752" y="17413"/>
                  </a:lnTo>
                  <a:lnTo>
                    <a:pt x="52152" y="14668"/>
                  </a:lnTo>
                  <a:lnTo>
                    <a:pt x="55552" y="12009"/>
                  </a:lnTo>
                  <a:lnTo>
                    <a:pt x="58874" y="9393"/>
                  </a:lnTo>
                  <a:lnTo>
                    <a:pt x="62234" y="6820"/>
                  </a:lnTo>
                  <a:lnTo>
                    <a:pt x="62155" y="5919"/>
                  </a:lnTo>
                  <a:lnTo>
                    <a:pt x="62116" y="5062"/>
                  </a:lnTo>
                  <a:lnTo>
                    <a:pt x="62037" y="4204"/>
                  </a:lnTo>
                  <a:lnTo>
                    <a:pt x="61997" y="3346"/>
                  </a:lnTo>
                  <a:lnTo>
                    <a:pt x="61918" y="2488"/>
                  </a:lnTo>
                  <a:lnTo>
                    <a:pt x="61918" y="1673"/>
                  </a:lnTo>
                  <a:lnTo>
                    <a:pt x="61839" y="816"/>
                  </a:lnTo>
                  <a:lnTo>
                    <a:pt x="61839" y="1"/>
                  </a:lnTo>
                  <a:lnTo>
                    <a:pt x="58478" y="2574"/>
                  </a:lnTo>
                  <a:lnTo>
                    <a:pt x="55078" y="5190"/>
                  </a:lnTo>
                  <a:lnTo>
                    <a:pt x="51638" y="7849"/>
                  </a:lnTo>
                  <a:lnTo>
                    <a:pt x="48198" y="10594"/>
                  </a:lnTo>
                  <a:lnTo>
                    <a:pt x="44600" y="13296"/>
                  </a:lnTo>
                  <a:lnTo>
                    <a:pt x="41042" y="16084"/>
                  </a:lnTo>
                  <a:lnTo>
                    <a:pt x="37404" y="18914"/>
                  </a:lnTo>
                  <a:lnTo>
                    <a:pt x="33766" y="21831"/>
                  </a:lnTo>
                  <a:lnTo>
                    <a:pt x="29734" y="24876"/>
                  </a:lnTo>
                  <a:lnTo>
                    <a:pt x="25701" y="28049"/>
                  </a:lnTo>
                  <a:lnTo>
                    <a:pt x="21589" y="31223"/>
                  </a:lnTo>
                  <a:lnTo>
                    <a:pt x="17437" y="34483"/>
                  </a:lnTo>
                  <a:lnTo>
                    <a:pt x="13167" y="37742"/>
                  </a:lnTo>
                  <a:lnTo>
                    <a:pt x="8857" y="41130"/>
                  </a:lnTo>
                  <a:lnTo>
                    <a:pt x="4429" y="44518"/>
                  </a:lnTo>
                  <a:lnTo>
                    <a:pt x="0" y="48035"/>
                  </a:lnTo>
                  <a:close/>
                </a:path>
              </a:pathLst>
            </a:custGeom>
            <a:solidFill>
              <a:srgbClr val="FF5E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6" name="Google Shape;276;p17"/>
            <p:cNvSpPr/>
            <p:nvPr/>
          </p:nvSpPr>
          <p:spPr>
            <a:xfrm>
              <a:off x="1015150" y="125425"/>
              <a:ext cx="1699200" cy="1129050"/>
            </a:xfrm>
            <a:custGeom>
              <a:rect b="b" l="l" r="r" t="t"/>
              <a:pathLst>
                <a:path extrusionOk="0" h="45162" w="67968">
                  <a:moveTo>
                    <a:pt x="0" y="44433"/>
                  </a:moveTo>
                  <a:lnTo>
                    <a:pt x="633" y="44475"/>
                  </a:lnTo>
                  <a:lnTo>
                    <a:pt x="1305" y="44604"/>
                  </a:lnTo>
                  <a:lnTo>
                    <a:pt x="1977" y="44647"/>
                  </a:lnTo>
                  <a:lnTo>
                    <a:pt x="2649" y="44776"/>
                  </a:lnTo>
                  <a:lnTo>
                    <a:pt x="3282" y="44861"/>
                  </a:lnTo>
                  <a:lnTo>
                    <a:pt x="3994" y="44947"/>
                  </a:lnTo>
                  <a:lnTo>
                    <a:pt x="4626" y="45033"/>
                  </a:lnTo>
                  <a:lnTo>
                    <a:pt x="5338" y="45162"/>
                  </a:lnTo>
                  <a:lnTo>
                    <a:pt x="9806" y="41859"/>
                  </a:lnTo>
                  <a:lnTo>
                    <a:pt x="14234" y="38686"/>
                  </a:lnTo>
                  <a:lnTo>
                    <a:pt x="18623" y="35512"/>
                  </a:lnTo>
                  <a:lnTo>
                    <a:pt x="22933" y="32424"/>
                  </a:lnTo>
                  <a:lnTo>
                    <a:pt x="27124" y="29336"/>
                  </a:lnTo>
                  <a:lnTo>
                    <a:pt x="31315" y="26377"/>
                  </a:lnTo>
                  <a:lnTo>
                    <a:pt x="35387" y="23418"/>
                  </a:lnTo>
                  <a:lnTo>
                    <a:pt x="39460" y="20544"/>
                  </a:lnTo>
                  <a:lnTo>
                    <a:pt x="43177" y="17799"/>
                  </a:lnTo>
                  <a:lnTo>
                    <a:pt x="46854" y="15140"/>
                  </a:lnTo>
                  <a:lnTo>
                    <a:pt x="50491" y="12524"/>
                  </a:lnTo>
                  <a:lnTo>
                    <a:pt x="54089" y="9951"/>
                  </a:lnTo>
                  <a:lnTo>
                    <a:pt x="57608" y="7378"/>
                  </a:lnTo>
                  <a:lnTo>
                    <a:pt x="61088" y="4890"/>
                  </a:lnTo>
                  <a:lnTo>
                    <a:pt x="64527" y="2403"/>
                  </a:lnTo>
                  <a:lnTo>
                    <a:pt x="67967" y="1"/>
                  </a:lnTo>
                  <a:lnTo>
                    <a:pt x="67058" y="87"/>
                  </a:lnTo>
                  <a:lnTo>
                    <a:pt x="66149" y="215"/>
                  </a:lnTo>
                  <a:lnTo>
                    <a:pt x="65239" y="344"/>
                  </a:lnTo>
                  <a:lnTo>
                    <a:pt x="64369" y="473"/>
                  </a:lnTo>
                  <a:lnTo>
                    <a:pt x="63460" y="558"/>
                  </a:lnTo>
                  <a:lnTo>
                    <a:pt x="62590" y="687"/>
                  </a:lnTo>
                  <a:lnTo>
                    <a:pt x="61681" y="816"/>
                  </a:lnTo>
                  <a:lnTo>
                    <a:pt x="60811" y="944"/>
                  </a:lnTo>
                  <a:lnTo>
                    <a:pt x="57450" y="3260"/>
                  </a:lnTo>
                  <a:lnTo>
                    <a:pt x="54129" y="5705"/>
                  </a:lnTo>
                  <a:lnTo>
                    <a:pt x="50689" y="8107"/>
                  </a:lnTo>
                  <a:lnTo>
                    <a:pt x="47249" y="10594"/>
                  </a:lnTo>
                  <a:lnTo>
                    <a:pt x="43730" y="13082"/>
                  </a:lnTo>
                  <a:lnTo>
                    <a:pt x="40211" y="15655"/>
                  </a:lnTo>
                  <a:lnTo>
                    <a:pt x="36613" y="18185"/>
                  </a:lnTo>
                  <a:lnTo>
                    <a:pt x="33015" y="20844"/>
                  </a:lnTo>
                  <a:lnTo>
                    <a:pt x="29061" y="23589"/>
                  </a:lnTo>
                  <a:lnTo>
                    <a:pt x="25107" y="26420"/>
                  </a:lnTo>
                  <a:lnTo>
                    <a:pt x="21035" y="29293"/>
                  </a:lnTo>
                  <a:lnTo>
                    <a:pt x="16962" y="32252"/>
                  </a:lnTo>
                  <a:lnTo>
                    <a:pt x="12771" y="35212"/>
                  </a:lnTo>
                  <a:lnTo>
                    <a:pt x="8580" y="38214"/>
                  </a:lnTo>
                  <a:lnTo>
                    <a:pt x="4310" y="41302"/>
                  </a:lnTo>
                  <a:lnTo>
                    <a:pt x="0" y="44433"/>
                  </a:lnTo>
                  <a:close/>
                </a:path>
              </a:pathLst>
            </a:custGeom>
            <a:solidFill>
              <a:srgbClr val="FF5E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7" name="Google Shape;277;p17"/>
            <p:cNvSpPr/>
            <p:nvPr/>
          </p:nvSpPr>
          <p:spPr>
            <a:xfrm>
              <a:off x="1276100" y="382750"/>
              <a:ext cx="1576625" cy="1367075"/>
            </a:xfrm>
            <a:custGeom>
              <a:rect b="b" l="l" r="r" t="t"/>
              <a:pathLst>
                <a:path extrusionOk="0" h="54683" w="63065">
                  <a:moveTo>
                    <a:pt x="2294" y="47907"/>
                  </a:moveTo>
                  <a:lnTo>
                    <a:pt x="1977" y="48721"/>
                  </a:lnTo>
                  <a:lnTo>
                    <a:pt x="1701" y="49579"/>
                  </a:lnTo>
                  <a:lnTo>
                    <a:pt x="1384" y="50394"/>
                  </a:lnTo>
                  <a:lnTo>
                    <a:pt x="1147" y="51252"/>
                  </a:lnTo>
                  <a:lnTo>
                    <a:pt x="831" y="52067"/>
                  </a:lnTo>
                  <a:lnTo>
                    <a:pt x="554" y="52967"/>
                  </a:lnTo>
                  <a:lnTo>
                    <a:pt x="238" y="53782"/>
                  </a:lnTo>
                  <a:lnTo>
                    <a:pt x="0" y="54683"/>
                  </a:lnTo>
                  <a:lnTo>
                    <a:pt x="4350" y="51080"/>
                  </a:lnTo>
                  <a:lnTo>
                    <a:pt x="8659" y="47606"/>
                  </a:lnTo>
                  <a:lnTo>
                    <a:pt x="12930" y="44132"/>
                  </a:lnTo>
                  <a:lnTo>
                    <a:pt x="17121" y="40787"/>
                  </a:lnTo>
                  <a:lnTo>
                    <a:pt x="21193" y="37442"/>
                  </a:lnTo>
                  <a:lnTo>
                    <a:pt x="25266" y="34182"/>
                  </a:lnTo>
                  <a:lnTo>
                    <a:pt x="29220" y="30923"/>
                  </a:lnTo>
                  <a:lnTo>
                    <a:pt x="33173" y="27792"/>
                  </a:lnTo>
                  <a:lnTo>
                    <a:pt x="36771" y="24790"/>
                  </a:lnTo>
                  <a:lnTo>
                    <a:pt x="40370" y="21874"/>
                  </a:lnTo>
                  <a:lnTo>
                    <a:pt x="43888" y="19000"/>
                  </a:lnTo>
                  <a:lnTo>
                    <a:pt x="47407" y="16213"/>
                  </a:lnTo>
                  <a:lnTo>
                    <a:pt x="50808" y="13382"/>
                  </a:lnTo>
                  <a:lnTo>
                    <a:pt x="54248" y="10680"/>
                  </a:lnTo>
                  <a:lnTo>
                    <a:pt x="57569" y="7935"/>
                  </a:lnTo>
                  <a:lnTo>
                    <a:pt x="60890" y="5319"/>
                  </a:lnTo>
                  <a:lnTo>
                    <a:pt x="61127" y="4633"/>
                  </a:lnTo>
                  <a:lnTo>
                    <a:pt x="61404" y="3947"/>
                  </a:lnTo>
                  <a:lnTo>
                    <a:pt x="61681" y="3260"/>
                  </a:lnTo>
                  <a:lnTo>
                    <a:pt x="61958" y="2617"/>
                  </a:lnTo>
                  <a:lnTo>
                    <a:pt x="62234" y="1931"/>
                  </a:lnTo>
                  <a:lnTo>
                    <a:pt x="62511" y="1288"/>
                  </a:lnTo>
                  <a:lnTo>
                    <a:pt x="62788" y="644"/>
                  </a:lnTo>
                  <a:lnTo>
                    <a:pt x="63065" y="1"/>
                  </a:lnTo>
                  <a:lnTo>
                    <a:pt x="59743" y="2574"/>
                  </a:lnTo>
                  <a:lnTo>
                    <a:pt x="56422" y="5190"/>
                  </a:lnTo>
                  <a:lnTo>
                    <a:pt x="53022" y="7849"/>
                  </a:lnTo>
                  <a:lnTo>
                    <a:pt x="49622" y="10551"/>
                  </a:lnTo>
                  <a:lnTo>
                    <a:pt x="46103" y="13253"/>
                  </a:lnTo>
                  <a:lnTo>
                    <a:pt x="42584" y="16084"/>
                  </a:lnTo>
                  <a:lnTo>
                    <a:pt x="38986" y="18872"/>
                  </a:lnTo>
                  <a:lnTo>
                    <a:pt x="35388" y="21788"/>
                  </a:lnTo>
                  <a:lnTo>
                    <a:pt x="31434" y="24833"/>
                  </a:lnTo>
                  <a:lnTo>
                    <a:pt x="27480" y="27964"/>
                  </a:lnTo>
                  <a:lnTo>
                    <a:pt x="23407" y="31180"/>
                  </a:lnTo>
                  <a:lnTo>
                    <a:pt x="19335" y="34440"/>
                  </a:lnTo>
                  <a:lnTo>
                    <a:pt x="15144" y="37699"/>
                  </a:lnTo>
                  <a:lnTo>
                    <a:pt x="10913" y="41045"/>
                  </a:lnTo>
                  <a:lnTo>
                    <a:pt x="6643" y="44433"/>
                  </a:lnTo>
                  <a:lnTo>
                    <a:pt x="2294" y="47907"/>
                  </a:lnTo>
                  <a:close/>
                </a:path>
              </a:pathLst>
            </a:custGeom>
            <a:solidFill>
              <a:srgbClr val="E6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8" name="Google Shape;278;p17"/>
            <p:cNvSpPr/>
            <p:nvPr/>
          </p:nvSpPr>
          <p:spPr>
            <a:xfrm>
              <a:off x="270825" y="1744450"/>
              <a:ext cx="471525" cy="503950"/>
            </a:xfrm>
            <a:custGeom>
              <a:rect b="b" l="l" r="r" t="t"/>
              <a:pathLst>
                <a:path extrusionOk="0" h="20158" w="18861">
                  <a:moveTo>
                    <a:pt x="14630" y="1544"/>
                  </a:moveTo>
                  <a:lnTo>
                    <a:pt x="13918" y="2273"/>
                  </a:lnTo>
                  <a:lnTo>
                    <a:pt x="12139" y="4246"/>
                  </a:lnTo>
                  <a:lnTo>
                    <a:pt x="9609" y="7077"/>
                  </a:lnTo>
                  <a:lnTo>
                    <a:pt x="6801" y="10379"/>
                  </a:lnTo>
                  <a:lnTo>
                    <a:pt x="3994" y="13682"/>
                  </a:lnTo>
                  <a:lnTo>
                    <a:pt x="1701" y="16727"/>
                  </a:lnTo>
                  <a:lnTo>
                    <a:pt x="198" y="19000"/>
                  </a:lnTo>
                  <a:lnTo>
                    <a:pt x="1" y="20158"/>
                  </a:lnTo>
                  <a:lnTo>
                    <a:pt x="1147" y="19857"/>
                  </a:lnTo>
                  <a:lnTo>
                    <a:pt x="3440" y="18356"/>
                  </a:lnTo>
                  <a:lnTo>
                    <a:pt x="6406" y="16040"/>
                  </a:lnTo>
                  <a:lnTo>
                    <a:pt x="9727" y="13339"/>
                  </a:lnTo>
                  <a:lnTo>
                    <a:pt x="12930" y="10508"/>
                  </a:lnTo>
                  <a:lnTo>
                    <a:pt x="15737" y="8063"/>
                  </a:lnTo>
                  <a:lnTo>
                    <a:pt x="17714" y="6305"/>
                  </a:lnTo>
                  <a:lnTo>
                    <a:pt x="18465" y="5662"/>
                  </a:lnTo>
                  <a:lnTo>
                    <a:pt x="18505" y="5233"/>
                  </a:lnTo>
                  <a:lnTo>
                    <a:pt x="18702" y="4289"/>
                  </a:lnTo>
                  <a:lnTo>
                    <a:pt x="18861" y="2960"/>
                  </a:lnTo>
                  <a:lnTo>
                    <a:pt x="18861" y="1673"/>
                  </a:lnTo>
                  <a:lnTo>
                    <a:pt x="18505" y="558"/>
                  </a:lnTo>
                  <a:lnTo>
                    <a:pt x="17793" y="0"/>
                  </a:lnTo>
                  <a:lnTo>
                    <a:pt x="16528" y="215"/>
                  </a:lnTo>
                  <a:lnTo>
                    <a:pt x="14630" y="1544"/>
                  </a:lnTo>
                  <a:close/>
                </a:path>
              </a:pathLst>
            </a:custGeom>
            <a:solidFill>
              <a:srgbClr val="E3A68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9" name="Google Shape;279;p17"/>
            <p:cNvSpPr/>
            <p:nvPr/>
          </p:nvSpPr>
          <p:spPr>
            <a:xfrm>
              <a:off x="399325" y="1901000"/>
              <a:ext cx="206625" cy="223025"/>
            </a:xfrm>
            <a:custGeom>
              <a:rect b="b" l="l" r="r" t="t"/>
              <a:pathLst>
                <a:path extrusionOk="0" h="8921" w="8265">
                  <a:moveTo>
                    <a:pt x="6406" y="729"/>
                  </a:moveTo>
                  <a:lnTo>
                    <a:pt x="6090" y="1029"/>
                  </a:lnTo>
                  <a:lnTo>
                    <a:pt x="5299" y="1887"/>
                  </a:lnTo>
                  <a:lnTo>
                    <a:pt x="4192" y="3131"/>
                  </a:lnTo>
                  <a:lnTo>
                    <a:pt x="2966" y="4632"/>
                  </a:lnTo>
                  <a:lnTo>
                    <a:pt x="1740" y="6090"/>
                  </a:lnTo>
                  <a:lnTo>
                    <a:pt x="712" y="7420"/>
                  </a:lnTo>
                  <a:lnTo>
                    <a:pt x="80" y="8406"/>
                  </a:lnTo>
                  <a:lnTo>
                    <a:pt x="1" y="8921"/>
                  </a:lnTo>
                  <a:lnTo>
                    <a:pt x="475" y="8792"/>
                  </a:lnTo>
                  <a:lnTo>
                    <a:pt x="1464" y="8149"/>
                  </a:lnTo>
                  <a:lnTo>
                    <a:pt x="2768" y="7119"/>
                  </a:lnTo>
                  <a:lnTo>
                    <a:pt x="4231" y="5961"/>
                  </a:lnTo>
                  <a:lnTo>
                    <a:pt x="5615" y="4718"/>
                  </a:lnTo>
                  <a:lnTo>
                    <a:pt x="6841" y="3645"/>
                  </a:lnTo>
                  <a:lnTo>
                    <a:pt x="7711" y="2874"/>
                  </a:lnTo>
                  <a:lnTo>
                    <a:pt x="8067" y="2616"/>
                  </a:lnTo>
                  <a:lnTo>
                    <a:pt x="8067" y="2402"/>
                  </a:lnTo>
                  <a:lnTo>
                    <a:pt x="8185" y="1973"/>
                  </a:lnTo>
                  <a:lnTo>
                    <a:pt x="8225" y="1372"/>
                  </a:lnTo>
                  <a:lnTo>
                    <a:pt x="8264" y="772"/>
                  </a:lnTo>
                  <a:lnTo>
                    <a:pt x="8106" y="257"/>
                  </a:lnTo>
                  <a:lnTo>
                    <a:pt x="7829" y="0"/>
                  </a:lnTo>
                  <a:lnTo>
                    <a:pt x="7236" y="86"/>
                  </a:lnTo>
                  <a:lnTo>
                    <a:pt x="6406" y="729"/>
                  </a:lnTo>
                  <a:close/>
                </a:path>
              </a:pathLst>
            </a:custGeom>
            <a:solidFill>
              <a:srgbClr val="FFCFD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0" name="Google Shape;280;p17"/>
            <p:cNvSpPr/>
            <p:nvPr/>
          </p:nvSpPr>
          <p:spPr>
            <a:xfrm>
              <a:off x="1290925" y="545725"/>
              <a:ext cx="1014200" cy="761300"/>
            </a:xfrm>
            <a:custGeom>
              <a:rect b="b" l="l" r="r" t="t"/>
              <a:pathLst>
                <a:path extrusionOk="0" h="30452" w="40568">
                  <a:moveTo>
                    <a:pt x="1859" y="25776"/>
                  </a:moveTo>
                  <a:lnTo>
                    <a:pt x="1701" y="25862"/>
                  </a:lnTo>
                  <a:lnTo>
                    <a:pt x="1424" y="26248"/>
                  </a:lnTo>
                  <a:lnTo>
                    <a:pt x="989" y="26763"/>
                  </a:lnTo>
                  <a:lnTo>
                    <a:pt x="594" y="27449"/>
                  </a:lnTo>
                  <a:lnTo>
                    <a:pt x="198" y="28178"/>
                  </a:lnTo>
                  <a:lnTo>
                    <a:pt x="1" y="28907"/>
                  </a:lnTo>
                  <a:lnTo>
                    <a:pt x="1" y="29636"/>
                  </a:lnTo>
                  <a:lnTo>
                    <a:pt x="317" y="30323"/>
                  </a:lnTo>
                  <a:lnTo>
                    <a:pt x="1187" y="30451"/>
                  </a:lnTo>
                  <a:lnTo>
                    <a:pt x="2847" y="29765"/>
                  </a:lnTo>
                  <a:lnTo>
                    <a:pt x="5141" y="28350"/>
                  </a:lnTo>
                  <a:lnTo>
                    <a:pt x="8027" y="26420"/>
                  </a:lnTo>
                  <a:lnTo>
                    <a:pt x="11269" y="23975"/>
                  </a:lnTo>
                  <a:lnTo>
                    <a:pt x="14867" y="21273"/>
                  </a:lnTo>
                  <a:lnTo>
                    <a:pt x="18584" y="18357"/>
                  </a:lnTo>
                  <a:lnTo>
                    <a:pt x="22459" y="15398"/>
                  </a:lnTo>
                  <a:lnTo>
                    <a:pt x="25978" y="12567"/>
                  </a:lnTo>
                  <a:lnTo>
                    <a:pt x="29378" y="9822"/>
                  </a:lnTo>
                  <a:lnTo>
                    <a:pt x="32462" y="7249"/>
                  </a:lnTo>
                  <a:lnTo>
                    <a:pt x="35230" y="4976"/>
                  </a:lnTo>
                  <a:lnTo>
                    <a:pt x="37483" y="3003"/>
                  </a:lnTo>
                  <a:lnTo>
                    <a:pt x="39183" y="1459"/>
                  </a:lnTo>
                  <a:lnTo>
                    <a:pt x="40251" y="430"/>
                  </a:lnTo>
                  <a:lnTo>
                    <a:pt x="40567" y="1"/>
                  </a:lnTo>
                  <a:lnTo>
                    <a:pt x="40093" y="44"/>
                  </a:lnTo>
                  <a:lnTo>
                    <a:pt x="39025" y="601"/>
                  </a:lnTo>
                  <a:lnTo>
                    <a:pt x="37444" y="1459"/>
                  </a:lnTo>
                  <a:lnTo>
                    <a:pt x="35388" y="2746"/>
                  </a:lnTo>
                  <a:lnTo>
                    <a:pt x="32897" y="4247"/>
                  </a:lnTo>
                  <a:lnTo>
                    <a:pt x="30129" y="6048"/>
                  </a:lnTo>
                  <a:lnTo>
                    <a:pt x="27085" y="8021"/>
                  </a:lnTo>
                  <a:lnTo>
                    <a:pt x="23921" y="10165"/>
                  </a:lnTo>
                  <a:lnTo>
                    <a:pt x="20482" y="12438"/>
                  </a:lnTo>
                  <a:lnTo>
                    <a:pt x="17081" y="14754"/>
                  </a:lnTo>
                  <a:lnTo>
                    <a:pt x="13720" y="17027"/>
                  </a:lnTo>
                  <a:lnTo>
                    <a:pt x="10597" y="19257"/>
                  </a:lnTo>
                  <a:lnTo>
                    <a:pt x="7711" y="21273"/>
                  </a:lnTo>
                  <a:lnTo>
                    <a:pt x="5259" y="23075"/>
                  </a:lnTo>
                  <a:lnTo>
                    <a:pt x="3243" y="24576"/>
                  </a:lnTo>
                  <a:lnTo>
                    <a:pt x="1859" y="25776"/>
                  </a:lnTo>
                  <a:close/>
                </a:path>
              </a:pathLst>
            </a:custGeom>
            <a:solidFill>
              <a:srgbClr val="FFDE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1" name="Google Shape;281;p17"/>
            <p:cNvSpPr/>
            <p:nvPr/>
          </p:nvSpPr>
          <p:spPr>
            <a:xfrm>
              <a:off x="907400" y="1319850"/>
              <a:ext cx="352900" cy="350650"/>
            </a:xfrm>
            <a:custGeom>
              <a:rect b="b" l="l" r="r" t="t"/>
              <a:pathLst>
                <a:path extrusionOk="0" h="14026" w="14116">
                  <a:moveTo>
                    <a:pt x="8818" y="1"/>
                  </a:moveTo>
                  <a:lnTo>
                    <a:pt x="8383" y="516"/>
                  </a:lnTo>
                  <a:lnTo>
                    <a:pt x="7315" y="1974"/>
                  </a:lnTo>
                  <a:lnTo>
                    <a:pt x="5773" y="3989"/>
                  </a:lnTo>
                  <a:lnTo>
                    <a:pt x="4113" y="6434"/>
                  </a:lnTo>
                  <a:lnTo>
                    <a:pt x="2412" y="8879"/>
                  </a:lnTo>
                  <a:lnTo>
                    <a:pt x="1029" y="11152"/>
                  </a:lnTo>
                  <a:lnTo>
                    <a:pt x="119" y="12953"/>
                  </a:lnTo>
                  <a:lnTo>
                    <a:pt x="1" y="14025"/>
                  </a:lnTo>
                  <a:lnTo>
                    <a:pt x="791" y="14025"/>
                  </a:lnTo>
                  <a:lnTo>
                    <a:pt x="2491" y="13296"/>
                  </a:lnTo>
                  <a:lnTo>
                    <a:pt x="4745" y="11881"/>
                  </a:lnTo>
                  <a:lnTo>
                    <a:pt x="7315" y="10251"/>
                  </a:lnTo>
                  <a:lnTo>
                    <a:pt x="9806" y="8493"/>
                  </a:lnTo>
                  <a:lnTo>
                    <a:pt x="11981" y="6949"/>
                  </a:lnTo>
                  <a:lnTo>
                    <a:pt x="13523" y="5791"/>
                  </a:lnTo>
                  <a:lnTo>
                    <a:pt x="14116" y="5405"/>
                  </a:lnTo>
                  <a:lnTo>
                    <a:pt x="13918" y="5105"/>
                  </a:lnTo>
                  <a:lnTo>
                    <a:pt x="13444" y="4461"/>
                  </a:lnTo>
                  <a:lnTo>
                    <a:pt x="12732" y="3518"/>
                  </a:lnTo>
                  <a:lnTo>
                    <a:pt x="11941" y="2488"/>
                  </a:lnTo>
                  <a:lnTo>
                    <a:pt x="11032" y="1416"/>
                  </a:lnTo>
                  <a:lnTo>
                    <a:pt x="10162" y="601"/>
                  </a:lnTo>
                  <a:lnTo>
                    <a:pt x="9371" y="44"/>
                  </a:lnTo>
                  <a:lnTo>
                    <a:pt x="8818" y="1"/>
                  </a:lnTo>
                  <a:close/>
                </a:path>
              </a:pathLst>
            </a:custGeom>
            <a:solidFill>
              <a:srgbClr val="FFF09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2" name="Google Shape;282;p17"/>
            <p:cNvSpPr/>
            <p:nvPr/>
          </p:nvSpPr>
          <p:spPr>
            <a:xfrm>
              <a:off x="990425" y="1402425"/>
              <a:ext cx="188825" cy="188725"/>
            </a:xfrm>
            <a:custGeom>
              <a:rect b="b" l="l" r="r" t="t"/>
              <a:pathLst>
                <a:path extrusionOk="0" h="7549" w="7553">
                  <a:moveTo>
                    <a:pt x="4706" y="0"/>
                  </a:moveTo>
                  <a:lnTo>
                    <a:pt x="4469" y="258"/>
                  </a:lnTo>
                  <a:lnTo>
                    <a:pt x="3876" y="1030"/>
                  </a:lnTo>
                  <a:lnTo>
                    <a:pt x="3045" y="2145"/>
                  </a:lnTo>
                  <a:lnTo>
                    <a:pt x="2175" y="3474"/>
                  </a:lnTo>
                  <a:lnTo>
                    <a:pt x="1266" y="4804"/>
                  </a:lnTo>
                  <a:lnTo>
                    <a:pt x="554" y="6005"/>
                  </a:lnTo>
                  <a:lnTo>
                    <a:pt x="40" y="6948"/>
                  </a:lnTo>
                  <a:lnTo>
                    <a:pt x="1" y="7548"/>
                  </a:lnTo>
                  <a:lnTo>
                    <a:pt x="396" y="7548"/>
                  </a:lnTo>
                  <a:lnTo>
                    <a:pt x="1306" y="7120"/>
                  </a:lnTo>
                  <a:lnTo>
                    <a:pt x="2531" y="6390"/>
                  </a:lnTo>
                  <a:lnTo>
                    <a:pt x="3915" y="5490"/>
                  </a:lnTo>
                  <a:lnTo>
                    <a:pt x="5220" y="4546"/>
                  </a:lnTo>
                  <a:lnTo>
                    <a:pt x="6406" y="3731"/>
                  </a:lnTo>
                  <a:lnTo>
                    <a:pt x="7197" y="3131"/>
                  </a:lnTo>
                  <a:lnTo>
                    <a:pt x="7553" y="2917"/>
                  </a:lnTo>
                  <a:lnTo>
                    <a:pt x="7434" y="2745"/>
                  </a:lnTo>
                  <a:lnTo>
                    <a:pt x="7197" y="2402"/>
                  </a:lnTo>
                  <a:lnTo>
                    <a:pt x="6801" y="1887"/>
                  </a:lnTo>
                  <a:lnTo>
                    <a:pt x="6367" y="1330"/>
                  </a:lnTo>
                  <a:lnTo>
                    <a:pt x="5892" y="729"/>
                  </a:lnTo>
                  <a:lnTo>
                    <a:pt x="5418" y="300"/>
                  </a:lnTo>
                  <a:lnTo>
                    <a:pt x="4983" y="0"/>
                  </a:lnTo>
                  <a:lnTo>
                    <a:pt x="4706" y="0"/>
                  </a:lnTo>
                  <a:close/>
                </a:path>
              </a:pathLst>
            </a:custGeom>
            <a:solidFill>
              <a:srgbClr val="FFFFD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3" name="Google Shape;283;p17"/>
            <p:cNvSpPr/>
            <p:nvPr/>
          </p:nvSpPr>
          <p:spPr>
            <a:xfrm>
              <a:off x="1033925" y="1615775"/>
              <a:ext cx="231325" cy="214475"/>
            </a:xfrm>
            <a:custGeom>
              <a:rect b="b" l="l" r="r" t="t"/>
              <a:pathLst>
                <a:path extrusionOk="0" h="8579" w="9253">
                  <a:moveTo>
                    <a:pt x="0" y="8578"/>
                  </a:moveTo>
                  <a:lnTo>
                    <a:pt x="356" y="8107"/>
                  </a:lnTo>
                  <a:lnTo>
                    <a:pt x="1424" y="6949"/>
                  </a:lnTo>
                  <a:lnTo>
                    <a:pt x="2887" y="5362"/>
                  </a:lnTo>
                  <a:lnTo>
                    <a:pt x="4587" y="3646"/>
                  </a:lnTo>
                  <a:lnTo>
                    <a:pt x="6248" y="1974"/>
                  </a:lnTo>
                  <a:lnTo>
                    <a:pt x="7750" y="687"/>
                  </a:lnTo>
                  <a:lnTo>
                    <a:pt x="8778" y="1"/>
                  </a:lnTo>
                  <a:lnTo>
                    <a:pt x="9253" y="258"/>
                  </a:lnTo>
                  <a:lnTo>
                    <a:pt x="9213" y="987"/>
                  </a:lnTo>
                  <a:lnTo>
                    <a:pt x="9134" y="1888"/>
                  </a:lnTo>
                  <a:lnTo>
                    <a:pt x="9015" y="2746"/>
                  </a:lnTo>
                  <a:lnTo>
                    <a:pt x="8857" y="3603"/>
                  </a:lnTo>
                  <a:lnTo>
                    <a:pt x="8580" y="4333"/>
                  </a:lnTo>
                  <a:lnTo>
                    <a:pt x="8343" y="4933"/>
                  </a:lnTo>
                  <a:lnTo>
                    <a:pt x="7987" y="5319"/>
                  </a:lnTo>
                  <a:lnTo>
                    <a:pt x="7631" y="5533"/>
                  </a:lnTo>
                  <a:lnTo>
                    <a:pt x="6959" y="5662"/>
                  </a:lnTo>
                  <a:lnTo>
                    <a:pt x="6010" y="6091"/>
                  </a:lnTo>
                  <a:lnTo>
                    <a:pt x="4785" y="6606"/>
                  </a:lnTo>
                  <a:lnTo>
                    <a:pt x="3559" y="7249"/>
                  </a:lnTo>
                  <a:lnTo>
                    <a:pt x="2333" y="7806"/>
                  </a:lnTo>
                  <a:lnTo>
                    <a:pt x="1226" y="8278"/>
                  </a:lnTo>
                  <a:lnTo>
                    <a:pt x="396" y="8536"/>
                  </a:lnTo>
                  <a:lnTo>
                    <a:pt x="0" y="8578"/>
                  </a:lnTo>
                  <a:close/>
                </a:path>
              </a:pathLst>
            </a:custGeom>
            <a:solidFill>
              <a:srgbClr val="FFB83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4" name="Google Shape;284;p17"/>
            <p:cNvSpPr/>
            <p:nvPr/>
          </p:nvSpPr>
          <p:spPr>
            <a:xfrm>
              <a:off x="430950" y="1790550"/>
              <a:ext cx="488350" cy="387100"/>
            </a:xfrm>
            <a:custGeom>
              <a:rect b="b" l="l" r="r" t="t"/>
              <a:pathLst>
                <a:path extrusionOk="0" h="15484" w="19534">
                  <a:moveTo>
                    <a:pt x="1" y="15483"/>
                  </a:moveTo>
                  <a:lnTo>
                    <a:pt x="2452" y="13424"/>
                  </a:lnTo>
                  <a:lnTo>
                    <a:pt x="5141" y="11280"/>
                  </a:lnTo>
                  <a:lnTo>
                    <a:pt x="7830" y="9050"/>
                  </a:lnTo>
                  <a:lnTo>
                    <a:pt x="10518" y="6948"/>
                  </a:lnTo>
                  <a:lnTo>
                    <a:pt x="13009" y="4890"/>
                  </a:lnTo>
                  <a:lnTo>
                    <a:pt x="15263" y="3131"/>
                  </a:lnTo>
                  <a:lnTo>
                    <a:pt x="17121" y="1630"/>
                  </a:lnTo>
                  <a:lnTo>
                    <a:pt x="18545" y="515"/>
                  </a:lnTo>
                  <a:lnTo>
                    <a:pt x="19296" y="1"/>
                  </a:lnTo>
                  <a:lnTo>
                    <a:pt x="19533" y="344"/>
                  </a:lnTo>
                  <a:lnTo>
                    <a:pt x="19335" y="1201"/>
                  </a:lnTo>
                  <a:lnTo>
                    <a:pt x="18861" y="2488"/>
                  </a:lnTo>
                  <a:lnTo>
                    <a:pt x="18110" y="3818"/>
                  </a:lnTo>
                  <a:lnTo>
                    <a:pt x="17319" y="5147"/>
                  </a:lnTo>
                  <a:lnTo>
                    <a:pt x="16528" y="6134"/>
                  </a:lnTo>
                  <a:lnTo>
                    <a:pt x="15895" y="6691"/>
                  </a:lnTo>
                  <a:lnTo>
                    <a:pt x="14788" y="7206"/>
                  </a:lnTo>
                  <a:lnTo>
                    <a:pt x="12851" y="8235"/>
                  </a:lnTo>
                  <a:lnTo>
                    <a:pt x="10320" y="9650"/>
                  </a:lnTo>
                  <a:lnTo>
                    <a:pt x="7553" y="11237"/>
                  </a:lnTo>
                  <a:lnTo>
                    <a:pt x="4785" y="12781"/>
                  </a:lnTo>
                  <a:lnTo>
                    <a:pt x="2413" y="14111"/>
                  </a:lnTo>
                  <a:lnTo>
                    <a:pt x="713" y="15054"/>
                  </a:lnTo>
                  <a:lnTo>
                    <a:pt x="1" y="15483"/>
                  </a:lnTo>
                  <a:close/>
                </a:path>
              </a:pathLst>
            </a:custGeom>
            <a:solidFill>
              <a:srgbClr val="7A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5" name="Google Shape;285;p17"/>
            <p:cNvSpPr/>
            <p:nvPr/>
          </p:nvSpPr>
          <p:spPr>
            <a:xfrm>
              <a:off x="271825" y="1564325"/>
              <a:ext cx="1566750" cy="966075"/>
            </a:xfrm>
            <a:custGeom>
              <a:rect b="b" l="l" r="r" t="t"/>
              <a:pathLst>
                <a:path extrusionOk="0" h="38643" w="62670">
                  <a:moveTo>
                    <a:pt x="0" y="35940"/>
                  </a:moveTo>
                  <a:lnTo>
                    <a:pt x="42741" y="15912"/>
                  </a:lnTo>
                  <a:lnTo>
                    <a:pt x="62313" y="0"/>
                  </a:lnTo>
                  <a:lnTo>
                    <a:pt x="62471" y="1030"/>
                  </a:lnTo>
                  <a:lnTo>
                    <a:pt x="62669" y="3989"/>
                  </a:lnTo>
                  <a:lnTo>
                    <a:pt x="62511" y="8320"/>
                  </a:lnTo>
                  <a:lnTo>
                    <a:pt x="61601" y="13681"/>
                  </a:lnTo>
                  <a:lnTo>
                    <a:pt x="59427" y="19514"/>
                  </a:lnTo>
                  <a:lnTo>
                    <a:pt x="55671" y="25518"/>
                  </a:lnTo>
                  <a:lnTo>
                    <a:pt x="49858" y="31180"/>
                  </a:lnTo>
                  <a:lnTo>
                    <a:pt x="41595" y="36112"/>
                  </a:lnTo>
                  <a:lnTo>
                    <a:pt x="33410" y="37742"/>
                  </a:lnTo>
                  <a:lnTo>
                    <a:pt x="25740" y="38513"/>
                  </a:lnTo>
                  <a:lnTo>
                    <a:pt x="18702" y="38642"/>
                  </a:lnTo>
                  <a:lnTo>
                    <a:pt x="12534" y="38342"/>
                  </a:lnTo>
                  <a:lnTo>
                    <a:pt x="7354" y="37699"/>
                  </a:lnTo>
                  <a:lnTo>
                    <a:pt x="3440" y="36970"/>
                  </a:lnTo>
                  <a:lnTo>
                    <a:pt x="910" y="36326"/>
                  </a:lnTo>
                  <a:lnTo>
                    <a:pt x="0" y="35940"/>
                  </a:lnTo>
                  <a:close/>
                </a:path>
              </a:pathLst>
            </a:custGeom>
            <a:solidFill>
              <a:srgbClr val="DEDE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6" name="Google Shape;286;p17"/>
            <p:cNvSpPr/>
            <p:nvPr/>
          </p:nvSpPr>
          <p:spPr>
            <a:xfrm>
              <a:off x="924200" y="2334150"/>
              <a:ext cx="178950" cy="662650"/>
            </a:xfrm>
            <a:custGeom>
              <a:rect b="b" l="l" r="r" t="t"/>
              <a:pathLst>
                <a:path extrusionOk="0" h="26506" w="7158">
                  <a:moveTo>
                    <a:pt x="1" y="1845"/>
                  </a:moveTo>
                  <a:lnTo>
                    <a:pt x="7157" y="26505"/>
                  </a:lnTo>
                  <a:lnTo>
                    <a:pt x="5299" y="1"/>
                  </a:lnTo>
                  <a:lnTo>
                    <a:pt x="1" y="1845"/>
                  </a:lnTo>
                  <a:close/>
                </a:path>
              </a:pathLst>
            </a:custGeom>
            <a:solidFill>
              <a:srgbClr val="3030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7" name="Google Shape;287;p17"/>
            <p:cNvSpPr/>
            <p:nvPr/>
          </p:nvSpPr>
          <p:spPr>
            <a:xfrm>
              <a:off x="1162425" y="2216225"/>
              <a:ext cx="375650" cy="665850"/>
            </a:xfrm>
            <a:custGeom>
              <a:rect b="b" l="l" r="r" t="t"/>
              <a:pathLst>
                <a:path extrusionOk="0" h="26634" w="15026">
                  <a:moveTo>
                    <a:pt x="1" y="2616"/>
                  </a:moveTo>
                  <a:lnTo>
                    <a:pt x="15025" y="26633"/>
                  </a:lnTo>
                  <a:lnTo>
                    <a:pt x="4943" y="0"/>
                  </a:lnTo>
                  <a:lnTo>
                    <a:pt x="1" y="2616"/>
                  </a:lnTo>
                  <a:close/>
                </a:path>
              </a:pathLst>
            </a:custGeom>
            <a:solidFill>
              <a:srgbClr val="3030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8" name="Google Shape;288;p17"/>
            <p:cNvSpPr/>
            <p:nvPr/>
          </p:nvSpPr>
          <p:spPr>
            <a:xfrm>
              <a:off x="1376925" y="2065025"/>
              <a:ext cx="499200" cy="420325"/>
            </a:xfrm>
            <a:custGeom>
              <a:rect b="b" l="l" r="r" t="t"/>
              <a:pathLst>
                <a:path extrusionOk="0" h="16813" w="19968">
                  <a:moveTo>
                    <a:pt x="0" y="4204"/>
                  </a:moveTo>
                  <a:lnTo>
                    <a:pt x="19967" y="16813"/>
                  </a:lnTo>
                  <a:lnTo>
                    <a:pt x="3994" y="1"/>
                  </a:lnTo>
                  <a:lnTo>
                    <a:pt x="0" y="4204"/>
                  </a:lnTo>
                  <a:close/>
                </a:path>
              </a:pathLst>
            </a:custGeom>
            <a:solidFill>
              <a:srgbClr val="3030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89" name="Google Shape;289;p17"/>
          <p:cNvGrpSpPr/>
          <p:nvPr/>
        </p:nvGrpSpPr>
        <p:grpSpPr>
          <a:xfrm>
            <a:off x="5574115" y="3048531"/>
            <a:ext cx="800215" cy="747970"/>
            <a:chOff x="42500" y="2125"/>
            <a:chExt cx="2953550" cy="2994675"/>
          </a:xfrm>
        </p:grpSpPr>
        <p:sp>
          <p:nvSpPr>
            <p:cNvPr id="290" name="Google Shape;290;p17"/>
            <p:cNvSpPr/>
            <p:nvPr/>
          </p:nvSpPr>
          <p:spPr>
            <a:xfrm>
              <a:off x="42500" y="2125"/>
              <a:ext cx="2953550" cy="2438200"/>
            </a:xfrm>
            <a:custGeom>
              <a:rect b="b" l="l" r="r" t="t"/>
              <a:pathLst>
                <a:path extrusionOk="0" h="97528" w="118142">
                  <a:moveTo>
                    <a:pt x="34320" y="46019"/>
                  </a:moveTo>
                  <a:lnTo>
                    <a:pt x="32738" y="48035"/>
                  </a:lnTo>
                  <a:lnTo>
                    <a:pt x="28705" y="53396"/>
                  </a:lnTo>
                  <a:lnTo>
                    <a:pt x="22972" y="61030"/>
                  </a:lnTo>
                  <a:lnTo>
                    <a:pt x="16488" y="69994"/>
                  </a:lnTo>
                  <a:lnTo>
                    <a:pt x="10083" y="79086"/>
                  </a:lnTo>
                  <a:lnTo>
                    <a:pt x="4626" y="87363"/>
                  </a:lnTo>
                  <a:lnTo>
                    <a:pt x="949" y="93753"/>
                  </a:lnTo>
                  <a:lnTo>
                    <a:pt x="0" y="97227"/>
                  </a:lnTo>
                  <a:lnTo>
                    <a:pt x="2610" y="97528"/>
                  </a:lnTo>
                  <a:lnTo>
                    <a:pt x="8580" y="95683"/>
                  </a:lnTo>
                  <a:lnTo>
                    <a:pt x="16765" y="92295"/>
                  </a:lnTo>
                  <a:lnTo>
                    <a:pt x="26096" y="88006"/>
                  </a:lnTo>
                  <a:lnTo>
                    <a:pt x="35427" y="83375"/>
                  </a:lnTo>
                  <a:lnTo>
                    <a:pt x="43770" y="79172"/>
                  </a:lnTo>
                  <a:lnTo>
                    <a:pt x="50017" y="75869"/>
                  </a:lnTo>
                  <a:lnTo>
                    <a:pt x="53061" y="74154"/>
                  </a:lnTo>
                  <a:lnTo>
                    <a:pt x="56461" y="71366"/>
                  </a:lnTo>
                  <a:lnTo>
                    <a:pt x="63697" y="65362"/>
                  </a:lnTo>
                  <a:lnTo>
                    <a:pt x="73424" y="57213"/>
                  </a:lnTo>
                  <a:lnTo>
                    <a:pt x="84376" y="48078"/>
                  </a:lnTo>
                  <a:lnTo>
                    <a:pt x="95130" y="38943"/>
                  </a:lnTo>
                  <a:lnTo>
                    <a:pt x="104501" y="31094"/>
                  </a:lnTo>
                  <a:lnTo>
                    <a:pt x="111064" y="25562"/>
                  </a:lnTo>
                  <a:lnTo>
                    <a:pt x="113595" y="23503"/>
                  </a:lnTo>
                  <a:lnTo>
                    <a:pt x="118142" y="15440"/>
                  </a:lnTo>
                  <a:lnTo>
                    <a:pt x="116798" y="5791"/>
                  </a:lnTo>
                  <a:lnTo>
                    <a:pt x="107862" y="1"/>
                  </a:lnTo>
                  <a:lnTo>
                    <a:pt x="98768" y="987"/>
                  </a:lnTo>
                  <a:lnTo>
                    <a:pt x="34320" y="46019"/>
                  </a:lnTo>
                  <a:close/>
                </a:path>
              </a:pathLst>
            </a:custGeom>
            <a:solidFill>
              <a:srgbClr val="B3CC1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1" name="Google Shape;291;p17"/>
            <p:cNvSpPr/>
            <p:nvPr/>
          </p:nvSpPr>
          <p:spPr>
            <a:xfrm>
              <a:off x="147275" y="78250"/>
              <a:ext cx="2756850" cy="2273075"/>
            </a:xfrm>
            <a:custGeom>
              <a:rect b="b" l="l" r="r" t="t"/>
              <a:pathLst>
                <a:path extrusionOk="0" h="90923" w="110274">
                  <a:moveTo>
                    <a:pt x="94854" y="1545"/>
                  </a:moveTo>
                  <a:lnTo>
                    <a:pt x="95882" y="1330"/>
                  </a:lnTo>
                  <a:lnTo>
                    <a:pt x="96910" y="1159"/>
                  </a:lnTo>
                  <a:lnTo>
                    <a:pt x="97938" y="944"/>
                  </a:lnTo>
                  <a:lnTo>
                    <a:pt x="99005" y="773"/>
                  </a:lnTo>
                  <a:lnTo>
                    <a:pt x="100033" y="558"/>
                  </a:lnTo>
                  <a:lnTo>
                    <a:pt x="101061" y="387"/>
                  </a:lnTo>
                  <a:lnTo>
                    <a:pt x="102089" y="172"/>
                  </a:lnTo>
                  <a:lnTo>
                    <a:pt x="103157" y="1"/>
                  </a:lnTo>
                  <a:lnTo>
                    <a:pt x="103948" y="515"/>
                  </a:lnTo>
                  <a:lnTo>
                    <a:pt x="104738" y="1116"/>
                  </a:lnTo>
                  <a:lnTo>
                    <a:pt x="105529" y="1631"/>
                  </a:lnTo>
                  <a:lnTo>
                    <a:pt x="106359" y="2231"/>
                  </a:lnTo>
                  <a:lnTo>
                    <a:pt x="107150" y="2789"/>
                  </a:lnTo>
                  <a:lnTo>
                    <a:pt x="107941" y="3346"/>
                  </a:lnTo>
                  <a:lnTo>
                    <a:pt x="108732" y="3904"/>
                  </a:lnTo>
                  <a:lnTo>
                    <a:pt x="109562" y="4504"/>
                  </a:lnTo>
                  <a:lnTo>
                    <a:pt x="109641" y="5533"/>
                  </a:lnTo>
                  <a:lnTo>
                    <a:pt x="109720" y="6606"/>
                  </a:lnTo>
                  <a:lnTo>
                    <a:pt x="109799" y="7678"/>
                  </a:lnTo>
                  <a:lnTo>
                    <a:pt x="109918" y="8750"/>
                  </a:lnTo>
                  <a:lnTo>
                    <a:pt x="109997" y="9779"/>
                  </a:lnTo>
                  <a:lnTo>
                    <a:pt x="110076" y="10894"/>
                  </a:lnTo>
                  <a:lnTo>
                    <a:pt x="110155" y="11966"/>
                  </a:lnTo>
                  <a:lnTo>
                    <a:pt x="110274" y="13082"/>
                  </a:lnTo>
                  <a:lnTo>
                    <a:pt x="109918" y="13725"/>
                  </a:lnTo>
                  <a:lnTo>
                    <a:pt x="109562" y="14368"/>
                  </a:lnTo>
                  <a:lnTo>
                    <a:pt x="109206" y="15012"/>
                  </a:lnTo>
                  <a:lnTo>
                    <a:pt x="108890" y="15655"/>
                  </a:lnTo>
                  <a:lnTo>
                    <a:pt x="108534" y="16298"/>
                  </a:lnTo>
                  <a:lnTo>
                    <a:pt x="108218" y="16984"/>
                  </a:lnTo>
                  <a:lnTo>
                    <a:pt x="107862" y="17671"/>
                  </a:lnTo>
                  <a:lnTo>
                    <a:pt x="107546" y="18357"/>
                  </a:lnTo>
                  <a:lnTo>
                    <a:pt x="104185" y="21059"/>
                  </a:lnTo>
                  <a:lnTo>
                    <a:pt x="100784" y="23804"/>
                  </a:lnTo>
                  <a:lnTo>
                    <a:pt x="97345" y="26634"/>
                  </a:lnTo>
                  <a:lnTo>
                    <a:pt x="93905" y="29508"/>
                  </a:lnTo>
                  <a:lnTo>
                    <a:pt x="90346" y="32381"/>
                  </a:lnTo>
                  <a:lnTo>
                    <a:pt x="86788" y="35340"/>
                  </a:lnTo>
                  <a:lnTo>
                    <a:pt x="83150" y="38300"/>
                  </a:lnTo>
                  <a:lnTo>
                    <a:pt x="79513" y="41388"/>
                  </a:lnTo>
                  <a:lnTo>
                    <a:pt x="75242" y="44819"/>
                  </a:lnTo>
                  <a:lnTo>
                    <a:pt x="70656" y="48636"/>
                  </a:lnTo>
                  <a:lnTo>
                    <a:pt x="65793" y="52581"/>
                  </a:lnTo>
                  <a:lnTo>
                    <a:pt x="60969" y="56570"/>
                  </a:lnTo>
                  <a:lnTo>
                    <a:pt x="56303" y="60344"/>
                  </a:lnTo>
                  <a:lnTo>
                    <a:pt x="52112" y="63818"/>
                  </a:lnTo>
                  <a:lnTo>
                    <a:pt x="48554" y="66734"/>
                  </a:lnTo>
                  <a:lnTo>
                    <a:pt x="45865" y="69050"/>
                  </a:lnTo>
                  <a:lnTo>
                    <a:pt x="43651" y="70680"/>
                  </a:lnTo>
                  <a:lnTo>
                    <a:pt x="41516" y="72095"/>
                  </a:lnTo>
                  <a:lnTo>
                    <a:pt x="39302" y="73339"/>
                  </a:lnTo>
                  <a:lnTo>
                    <a:pt x="37009" y="74540"/>
                  </a:lnTo>
                  <a:lnTo>
                    <a:pt x="34438" y="75741"/>
                  </a:lnTo>
                  <a:lnTo>
                    <a:pt x="31552" y="77113"/>
                  </a:lnTo>
                  <a:lnTo>
                    <a:pt x="28231" y="78657"/>
                  </a:lnTo>
                  <a:lnTo>
                    <a:pt x="24435" y="80630"/>
                  </a:lnTo>
                  <a:lnTo>
                    <a:pt x="20046" y="82817"/>
                  </a:lnTo>
                  <a:lnTo>
                    <a:pt x="15816" y="84961"/>
                  </a:lnTo>
                  <a:lnTo>
                    <a:pt x="11743" y="86891"/>
                  </a:lnTo>
                  <a:lnTo>
                    <a:pt x="8106" y="88564"/>
                  </a:lnTo>
                  <a:lnTo>
                    <a:pt x="4903" y="89808"/>
                  </a:lnTo>
                  <a:lnTo>
                    <a:pt x="2452" y="90666"/>
                  </a:lnTo>
                  <a:lnTo>
                    <a:pt x="752" y="90923"/>
                  </a:lnTo>
                  <a:lnTo>
                    <a:pt x="0" y="90623"/>
                  </a:lnTo>
                  <a:lnTo>
                    <a:pt x="158" y="89465"/>
                  </a:lnTo>
                  <a:lnTo>
                    <a:pt x="1068" y="87492"/>
                  </a:lnTo>
                  <a:lnTo>
                    <a:pt x="2610" y="84833"/>
                  </a:lnTo>
                  <a:lnTo>
                    <a:pt x="4705" y="81659"/>
                  </a:lnTo>
                  <a:lnTo>
                    <a:pt x="7196" y="77971"/>
                  </a:lnTo>
                  <a:lnTo>
                    <a:pt x="10004" y="74068"/>
                  </a:lnTo>
                  <a:lnTo>
                    <a:pt x="13009" y="69908"/>
                  </a:lnTo>
                  <a:lnTo>
                    <a:pt x="16132" y="65791"/>
                  </a:lnTo>
                  <a:lnTo>
                    <a:pt x="19058" y="61888"/>
                  </a:lnTo>
                  <a:lnTo>
                    <a:pt x="21905" y="58200"/>
                  </a:lnTo>
                  <a:lnTo>
                    <a:pt x="24593" y="54769"/>
                  </a:lnTo>
                  <a:lnTo>
                    <a:pt x="27045" y="51723"/>
                  </a:lnTo>
                  <a:lnTo>
                    <a:pt x="29101" y="49064"/>
                  </a:lnTo>
                  <a:lnTo>
                    <a:pt x="30801" y="47006"/>
                  </a:lnTo>
                  <a:lnTo>
                    <a:pt x="31987" y="45548"/>
                  </a:lnTo>
                  <a:lnTo>
                    <a:pt x="32620" y="44904"/>
                  </a:lnTo>
                  <a:lnTo>
                    <a:pt x="33608" y="44089"/>
                  </a:lnTo>
                  <a:lnTo>
                    <a:pt x="36020" y="42374"/>
                  </a:lnTo>
                  <a:lnTo>
                    <a:pt x="39539" y="39886"/>
                  </a:lnTo>
                  <a:lnTo>
                    <a:pt x="44046" y="36756"/>
                  </a:lnTo>
                  <a:lnTo>
                    <a:pt x="49226" y="33110"/>
                  </a:lnTo>
                  <a:lnTo>
                    <a:pt x="54920" y="29207"/>
                  </a:lnTo>
                  <a:lnTo>
                    <a:pt x="60850" y="25047"/>
                  </a:lnTo>
                  <a:lnTo>
                    <a:pt x="66900" y="20887"/>
                  </a:lnTo>
                  <a:lnTo>
                    <a:pt x="72238" y="17113"/>
                  </a:lnTo>
                  <a:lnTo>
                    <a:pt x="77378" y="13553"/>
                  </a:lnTo>
                  <a:lnTo>
                    <a:pt x="82122" y="10294"/>
                  </a:lnTo>
                  <a:lnTo>
                    <a:pt x="86313" y="7420"/>
                  </a:lnTo>
                  <a:lnTo>
                    <a:pt x="89793" y="4933"/>
                  </a:lnTo>
                  <a:lnTo>
                    <a:pt x="92521" y="3132"/>
                  </a:lnTo>
                  <a:lnTo>
                    <a:pt x="94221" y="1931"/>
                  </a:lnTo>
                  <a:lnTo>
                    <a:pt x="94854" y="154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2" name="Google Shape;292;p17"/>
            <p:cNvSpPr/>
            <p:nvPr/>
          </p:nvSpPr>
          <p:spPr>
            <a:xfrm>
              <a:off x="217450" y="1411000"/>
              <a:ext cx="939075" cy="874925"/>
            </a:xfrm>
            <a:custGeom>
              <a:rect b="b" l="l" r="r" t="t"/>
              <a:pathLst>
                <a:path extrusionOk="0" h="34997" w="37563">
                  <a:moveTo>
                    <a:pt x="26057" y="944"/>
                  </a:moveTo>
                  <a:lnTo>
                    <a:pt x="25780" y="1201"/>
                  </a:lnTo>
                  <a:lnTo>
                    <a:pt x="25029" y="2102"/>
                  </a:lnTo>
                  <a:lnTo>
                    <a:pt x="23882" y="3431"/>
                  </a:lnTo>
                  <a:lnTo>
                    <a:pt x="22379" y="5233"/>
                  </a:lnTo>
                  <a:lnTo>
                    <a:pt x="20561" y="7334"/>
                  </a:lnTo>
                  <a:lnTo>
                    <a:pt x="18544" y="9736"/>
                  </a:lnTo>
                  <a:lnTo>
                    <a:pt x="16370" y="12352"/>
                  </a:lnTo>
                  <a:lnTo>
                    <a:pt x="14116" y="15140"/>
                  </a:lnTo>
                  <a:lnTo>
                    <a:pt x="11664" y="18056"/>
                  </a:lnTo>
                  <a:lnTo>
                    <a:pt x="9292" y="21058"/>
                  </a:lnTo>
                  <a:lnTo>
                    <a:pt x="6999" y="23932"/>
                  </a:lnTo>
                  <a:lnTo>
                    <a:pt x="4943" y="26719"/>
                  </a:lnTo>
                  <a:lnTo>
                    <a:pt x="3085" y="29207"/>
                  </a:lnTo>
                  <a:lnTo>
                    <a:pt x="1622" y="31351"/>
                  </a:lnTo>
                  <a:lnTo>
                    <a:pt x="554" y="33110"/>
                  </a:lnTo>
                  <a:lnTo>
                    <a:pt x="1" y="34353"/>
                  </a:lnTo>
                  <a:lnTo>
                    <a:pt x="159" y="34911"/>
                  </a:lnTo>
                  <a:lnTo>
                    <a:pt x="1147" y="34997"/>
                  </a:lnTo>
                  <a:lnTo>
                    <a:pt x="2847" y="34482"/>
                  </a:lnTo>
                  <a:lnTo>
                    <a:pt x="5141" y="33624"/>
                  </a:lnTo>
                  <a:lnTo>
                    <a:pt x="7908" y="32295"/>
                  </a:lnTo>
                  <a:lnTo>
                    <a:pt x="11032" y="30708"/>
                  </a:lnTo>
                  <a:lnTo>
                    <a:pt x="14393" y="28907"/>
                  </a:lnTo>
                  <a:lnTo>
                    <a:pt x="17912" y="26934"/>
                  </a:lnTo>
                  <a:lnTo>
                    <a:pt x="21272" y="24875"/>
                  </a:lnTo>
                  <a:lnTo>
                    <a:pt x="24515" y="22860"/>
                  </a:lnTo>
                  <a:lnTo>
                    <a:pt x="27599" y="20844"/>
                  </a:lnTo>
                  <a:lnTo>
                    <a:pt x="30406" y="18957"/>
                  </a:lnTo>
                  <a:lnTo>
                    <a:pt x="32778" y="17155"/>
                  </a:lnTo>
                  <a:lnTo>
                    <a:pt x="34716" y="15611"/>
                  </a:lnTo>
                  <a:lnTo>
                    <a:pt x="36099" y="14282"/>
                  </a:lnTo>
                  <a:lnTo>
                    <a:pt x="36811" y="13338"/>
                  </a:lnTo>
                  <a:lnTo>
                    <a:pt x="37286" y="11366"/>
                  </a:lnTo>
                  <a:lnTo>
                    <a:pt x="37562" y="8964"/>
                  </a:lnTo>
                  <a:lnTo>
                    <a:pt x="37365" y="6348"/>
                  </a:lnTo>
                  <a:lnTo>
                    <a:pt x="36692" y="3903"/>
                  </a:lnTo>
                  <a:lnTo>
                    <a:pt x="35269" y="1759"/>
                  </a:lnTo>
                  <a:lnTo>
                    <a:pt x="33134" y="429"/>
                  </a:lnTo>
                  <a:lnTo>
                    <a:pt x="30089" y="0"/>
                  </a:lnTo>
                  <a:lnTo>
                    <a:pt x="26057" y="944"/>
                  </a:lnTo>
                  <a:close/>
                </a:path>
              </a:pathLst>
            </a:custGeom>
            <a:solidFill>
              <a:srgbClr val="94332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3" name="Google Shape;293;p17"/>
            <p:cNvSpPr/>
            <p:nvPr/>
          </p:nvSpPr>
          <p:spPr>
            <a:xfrm>
              <a:off x="677100" y="161900"/>
              <a:ext cx="2124225" cy="1782000"/>
            </a:xfrm>
            <a:custGeom>
              <a:rect b="b" l="l" r="r" t="t"/>
              <a:pathLst>
                <a:path extrusionOk="0" h="71280" w="84969">
                  <a:moveTo>
                    <a:pt x="74728" y="0"/>
                  </a:moveTo>
                  <a:lnTo>
                    <a:pt x="75993" y="429"/>
                  </a:lnTo>
                  <a:lnTo>
                    <a:pt x="77259" y="901"/>
                  </a:lnTo>
                  <a:lnTo>
                    <a:pt x="78524" y="1372"/>
                  </a:lnTo>
                  <a:lnTo>
                    <a:pt x="79789" y="1844"/>
                  </a:lnTo>
                  <a:lnTo>
                    <a:pt x="81054" y="2273"/>
                  </a:lnTo>
                  <a:lnTo>
                    <a:pt x="82320" y="2788"/>
                  </a:lnTo>
                  <a:lnTo>
                    <a:pt x="83585" y="3217"/>
                  </a:lnTo>
                  <a:lnTo>
                    <a:pt x="84890" y="3731"/>
                  </a:lnTo>
                  <a:lnTo>
                    <a:pt x="84890" y="4932"/>
                  </a:lnTo>
                  <a:lnTo>
                    <a:pt x="84890" y="6176"/>
                  </a:lnTo>
                  <a:lnTo>
                    <a:pt x="84890" y="7377"/>
                  </a:lnTo>
                  <a:lnTo>
                    <a:pt x="84929" y="8663"/>
                  </a:lnTo>
                  <a:lnTo>
                    <a:pt x="84929" y="9907"/>
                  </a:lnTo>
                  <a:lnTo>
                    <a:pt x="84929" y="11151"/>
                  </a:lnTo>
                  <a:lnTo>
                    <a:pt x="84929" y="12438"/>
                  </a:lnTo>
                  <a:lnTo>
                    <a:pt x="84969" y="13724"/>
                  </a:lnTo>
                  <a:lnTo>
                    <a:pt x="81647" y="16340"/>
                  </a:lnTo>
                  <a:lnTo>
                    <a:pt x="78326" y="19042"/>
                  </a:lnTo>
                  <a:lnTo>
                    <a:pt x="74926" y="21787"/>
                  </a:lnTo>
                  <a:lnTo>
                    <a:pt x="71526" y="24618"/>
                  </a:lnTo>
                  <a:lnTo>
                    <a:pt x="68007" y="27405"/>
                  </a:lnTo>
                  <a:lnTo>
                    <a:pt x="64488" y="30279"/>
                  </a:lnTo>
                  <a:lnTo>
                    <a:pt x="60929" y="33195"/>
                  </a:lnTo>
                  <a:lnTo>
                    <a:pt x="57331" y="36197"/>
                  </a:lnTo>
                  <a:lnTo>
                    <a:pt x="53377" y="39328"/>
                  </a:lnTo>
                  <a:lnTo>
                    <a:pt x="49423" y="42588"/>
                  </a:lnTo>
                  <a:lnTo>
                    <a:pt x="45390" y="45847"/>
                  </a:lnTo>
                  <a:lnTo>
                    <a:pt x="41318" y="49192"/>
                  </a:lnTo>
                  <a:lnTo>
                    <a:pt x="37127" y="52538"/>
                  </a:lnTo>
                  <a:lnTo>
                    <a:pt x="32936" y="56011"/>
                  </a:lnTo>
                  <a:lnTo>
                    <a:pt x="28626" y="59485"/>
                  </a:lnTo>
                  <a:lnTo>
                    <a:pt x="24316" y="63088"/>
                  </a:lnTo>
                  <a:lnTo>
                    <a:pt x="22853" y="64074"/>
                  </a:lnTo>
                  <a:lnTo>
                    <a:pt x="21153" y="65104"/>
                  </a:lnTo>
                  <a:lnTo>
                    <a:pt x="19137" y="66176"/>
                  </a:lnTo>
                  <a:lnTo>
                    <a:pt x="17041" y="67248"/>
                  </a:lnTo>
                  <a:lnTo>
                    <a:pt x="14827" y="68277"/>
                  </a:lnTo>
                  <a:lnTo>
                    <a:pt x="12652" y="69307"/>
                  </a:lnTo>
                  <a:lnTo>
                    <a:pt x="10517" y="70293"/>
                  </a:lnTo>
                  <a:lnTo>
                    <a:pt x="8619" y="71280"/>
                  </a:lnTo>
                  <a:lnTo>
                    <a:pt x="8699" y="70851"/>
                  </a:lnTo>
                  <a:lnTo>
                    <a:pt x="9727" y="69521"/>
                  </a:lnTo>
                  <a:lnTo>
                    <a:pt x="11308" y="67505"/>
                  </a:lnTo>
                  <a:lnTo>
                    <a:pt x="13245" y="65189"/>
                  </a:lnTo>
                  <a:lnTo>
                    <a:pt x="15143" y="62831"/>
                  </a:lnTo>
                  <a:lnTo>
                    <a:pt x="16725" y="60815"/>
                  </a:lnTo>
                  <a:lnTo>
                    <a:pt x="17713" y="59400"/>
                  </a:lnTo>
                  <a:lnTo>
                    <a:pt x="17872" y="58971"/>
                  </a:lnTo>
                  <a:lnTo>
                    <a:pt x="16764" y="59357"/>
                  </a:lnTo>
                  <a:lnTo>
                    <a:pt x="15143" y="60086"/>
                  </a:lnTo>
                  <a:lnTo>
                    <a:pt x="13166" y="61029"/>
                  </a:lnTo>
                  <a:lnTo>
                    <a:pt x="11031" y="62144"/>
                  </a:lnTo>
                  <a:lnTo>
                    <a:pt x="8857" y="63174"/>
                  </a:lnTo>
                  <a:lnTo>
                    <a:pt x="6880" y="64117"/>
                  </a:lnTo>
                  <a:lnTo>
                    <a:pt x="5259" y="64803"/>
                  </a:lnTo>
                  <a:lnTo>
                    <a:pt x="4231" y="65189"/>
                  </a:lnTo>
                  <a:lnTo>
                    <a:pt x="4152" y="64546"/>
                  </a:lnTo>
                  <a:lnTo>
                    <a:pt x="5061" y="62745"/>
                  </a:lnTo>
                  <a:lnTo>
                    <a:pt x="6603" y="60129"/>
                  </a:lnTo>
                  <a:lnTo>
                    <a:pt x="8501" y="57212"/>
                  </a:lnTo>
                  <a:lnTo>
                    <a:pt x="10320" y="54296"/>
                  </a:lnTo>
                  <a:lnTo>
                    <a:pt x="11901" y="51894"/>
                  </a:lnTo>
                  <a:lnTo>
                    <a:pt x="12811" y="50350"/>
                  </a:lnTo>
                  <a:lnTo>
                    <a:pt x="12850" y="50093"/>
                  </a:lnTo>
                  <a:lnTo>
                    <a:pt x="11387" y="51294"/>
                  </a:lnTo>
                  <a:lnTo>
                    <a:pt x="9924" y="52538"/>
                  </a:lnTo>
                  <a:lnTo>
                    <a:pt x="8461" y="53781"/>
                  </a:lnTo>
                  <a:lnTo>
                    <a:pt x="7038" y="55068"/>
                  </a:lnTo>
                  <a:lnTo>
                    <a:pt x="5535" y="56312"/>
                  </a:lnTo>
                  <a:lnTo>
                    <a:pt x="4073" y="57598"/>
                  </a:lnTo>
                  <a:lnTo>
                    <a:pt x="2570" y="58885"/>
                  </a:lnTo>
                  <a:lnTo>
                    <a:pt x="1107" y="60172"/>
                  </a:lnTo>
                  <a:lnTo>
                    <a:pt x="0" y="60815"/>
                  </a:lnTo>
                  <a:lnTo>
                    <a:pt x="554" y="59614"/>
                  </a:lnTo>
                  <a:lnTo>
                    <a:pt x="2333" y="56998"/>
                  </a:lnTo>
                  <a:lnTo>
                    <a:pt x="4903" y="53653"/>
                  </a:lnTo>
                  <a:lnTo>
                    <a:pt x="7750" y="49964"/>
                  </a:lnTo>
                  <a:lnTo>
                    <a:pt x="10478" y="46619"/>
                  </a:lnTo>
                  <a:lnTo>
                    <a:pt x="12613" y="44003"/>
                  </a:lnTo>
                  <a:lnTo>
                    <a:pt x="13759" y="42802"/>
                  </a:lnTo>
                  <a:lnTo>
                    <a:pt x="14708" y="42030"/>
                  </a:lnTo>
                  <a:lnTo>
                    <a:pt x="17041" y="40357"/>
                  </a:lnTo>
                  <a:lnTo>
                    <a:pt x="20481" y="37913"/>
                  </a:lnTo>
                  <a:lnTo>
                    <a:pt x="24870" y="34825"/>
                  </a:lnTo>
                  <a:lnTo>
                    <a:pt x="29931" y="31222"/>
                  </a:lnTo>
                  <a:lnTo>
                    <a:pt x="35506" y="27362"/>
                  </a:lnTo>
                  <a:lnTo>
                    <a:pt x="41318" y="23245"/>
                  </a:lnTo>
                  <a:lnTo>
                    <a:pt x="47249" y="19171"/>
                  </a:lnTo>
                  <a:lnTo>
                    <a:pt x="52507" y="15440"/>
                  </a:lnTo>
                  <a:lnTo>
                    <a:pt x="57568" y="11923"/>
                  </a:lnTo>
                  <a:lnTo>
                    <a:pt x="62194" y="8663"/>
                  </a:lnTo>
                  <a:lnTo>
                    <a:pt x="66346" y="5790"/>
                  </a:lnTo>
                  <a:lnTo>
                    <a:pt x="69786" y="3388"/>
                  </a:lnTo>
                  <a:lnTo>
                    <a:pt x="72435" y="1544"/>
                  </a:lnTo>
                  <a:lnTo>
                    <a:pt x="74096" y="386"/>
                  </a:lnTo>
                  <a:lnTo>
                    <a:pt x="74728" y="0"/>
                  </a:lnTo>
                  <a:close/>
                </a:path>
              </a:pathLst>
            </a:custGeom>
            <a:solidFill>
              <a:srgbClr val="FFD96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4" name="Google Shape;294;p17"/>
            <p:cNvSpPr/>
            <p:nvPr/>
          </p:nvSpPr>
          <p:spPr>
            <a:xfrm>
              <a:off x="1151550" y="124350"/>
              <a:ext cx="1694250" cy="1293100"/>
            </a:xfrm>
            <a:custGeom>
              <a:rect b="b" l="l" r="r" t="t"/>
              <a:pathLst>
                <a:path extrusionOk="0" h="51724" w="67770">
                  <a:moveTo>
                    <a:pt x="62432" y="1"/>
                  </a:moveTo>
                  <a:lnTo>
                    <a:pt x="58992" y="2403"/>
                  </a:lnTo>
                  <a:lnTo>
                    <a:pt x="55592" y="4890"/>
                  </a:lnTo>
                  <a:lnTo>
                    <a:pt x="52113" y="7378"/>
                  </a:lnTo>
                  <a:lnTo>
                    <a:pt x="48594" y="9951"/>
                  </a:lnTo>
                  <a:lnTo>
                    <a:pt x="44996" y="12524"/>
                  </a:lnTo>
                  <a:lnTo>
                    <a:pt x="41358" y="15140"/>
                  </a:lnTo>
                  <a:lnTo>
                    <a:pt x="37681" y="17799"/>
                  </a:lnTo>
                  <a:lnTo>
                    <a:pt x="33964" y="20544"/>
                  </a:lnTo>
                  <a:lnTo>
                    <a:pt x="29931" y="23375"/>
                  </a:lnTo>
                  <a:lnTo>
                    <a:pt x="25859" y="26334"/>
                  </a:lnTo>
                  <a:lnTo>
                    <a:pt x="21707" y="29336"/>
                  </a:lnTo>
                  <a:lnTo>
                    <a:pt x="17516" y="32424"/>
                  </a:lnTo>
                  <a:lnTo>
                    <a:pt x="13207" y="35469"/>
                  </a:lnTo>
                  <a:lnTo>
                    <a:pt x="8857" y="38600"/>
                  </a:lnTo>
                  <a:lnTo>
                    <a:pt x="4468" y="41817"/>
                  </a:lnTo>
                  <a:lnTo>
                    <a:pt x="1" y="45076"/>
                  </a:lnTo>
                  <a:lnTo>
                    <a:pt x="752" y="45891"/>
                  </a:lnTo>
                  <a:lnTo>
                    <a:pt x="1503" y="46706"/>
                  </a:lnTo>
                  <a:lnTo>
                    <a:pt x="2254" y="47521"/>
                  </a:lnTo>
                  <a:lnTo>
                    <a:pt x="3045" y="48378"/>
                  </a:lnTo>
                  <a:lnTo>
                    <a:pt x="3796" y="49193"/>
                  </a:lnTo>
                  <a:lnTo>
                    <a:pt x="4587" y="50051"/>
                  </a:lnTo>
                  <a:lnTo>
                    <a:pt x="5338" y="50866"/>
                  </a:lnTo>
                  <a:lnTo>
                    <a:pt x="6129" y="51724"/>
                  </a:lnTo>
                  <a:lnTo>
                    <a:pt x="10518" y="48207"/>
                  </a:lnTo>
                  <a:lnTo>
                    <a:pt x="14907" y="44776"/>
                  </a:lnTo>
                  <a:lnTo>
                    <a:pt x="19216" y="41431"/>
                  </a:lnTo>
                  <a:lnTo>
                    <a:pt x="23487" y="38128"/>
                  </a:lnTo>
                  <a:lnTo>
                    <a:pt x="27638" y="34826"/>
                  </a:lnTo>
                  <a:lnTo>
                    <a:pt x="31750" y="31652"/>
                  </a:lnTo>
                  <a:lnTo>
                    <a:pt x="35783" y="28478"/>
                  </a:lnTo>
                  <a:lnTo>
                    <a:pt x="39777" y="25433"/>
                  </a:lnTo>
                  <a:lnTo>
                    <a:pt x="43414" y="22517"/>
                  </a:lnTo>
                  <a:lnTo>
                    <a:pt x="47052" y="19686"/>
                  </a:lnTo>
                  <a:lnTo>
                    <a:pt x="50610" y="16856"/>
                  </a:lnTo>
                  <a:lnTo>
                    <a:pt x="54169" y="14154"/>
                  </a:lnTo>
                  <a:lnTo>
                    <a:pt x="57609" y="11409"/>
                  </a:lnTo>
                  <a:lnTo>
                    <a:pt x="61048" y="8750"/>
                  </a:lnTo>
                  <a:lnTo>
                    <a:pt x="64409" y="6091"/>
                  </a:lnTo>
                  <a:lnTo>
                    <a:pt x="67770" y="3518"/>
                  </a:lnTo>
                  <a:lnTo>
                    <a:pt x="67058" y="3046"/>
                  </a:lnTo>
                  <a:lnTo>
                    <a:pt x="66426" y="2617"/>
                  </a:lnTo>
                  <a:lnTo>
                    <a:pt x="65714" y="2145"/>
                  </a:lnTo>
                  <a:lnTo>
                    <a:pt x="65081" y="1759"/>
                  </a:lnTo>
                  <a:lnTo>
                    <a:pt x="64409" y="1288"/>
                  </a:lnTo>
                  <a:lnTo>
                    <a:pt x="63737" y="859"/>
                  </a:lnTo>
                  <a:lnTo>
                    <a:pt x="63065" y="387"/>
                  </a:lnTo>
                  <a:lnTo>
                    <a:pt x="62432" y="1"/>
                  </a:lnTo>
                  <a:close/>
                </a:path>
              </a:pathLst>
            </a:custGeom>
            <a:solidFill>
              <a:srgbClr val="FF9E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5" name="Google Shape;295;p17"/>
            <p:cNvSpPr/>
            <p:nvPr/>
          </p:nvSpPr>
          <p:spPr>
            <a:xfrm>
              <a:off x="1299825" y="212275"/>
              <a:ext cx="1555875" cy="1372450"/>
            </a:xfrm>
            <a:custGeom>
              <a:rect b="b" l="l" r="r" t="t"/>
              <a:pathLst>
                <a:path extrusionOk="0" h="54898" w="62235">
                  <a:moveTo>
                    <a:pt x="0" y="48035"/>
                  </a:moveTo>
                  <a:lnTo>
                    <a:pt x="159" y="48850"/>
                  </a:lnTo>
                  <a:lnTo>
                    <a:pt x="317" y="49708"/>
                  </a:lnTo>
                  <a:lnTo>
                    <a:pt x="475" y="50565"/>
                  </a:lnTo>
                  <a:lnTo>
                    <a:pt x="673" y="51423"/>
                  </a:lnTo>
                  <a:lnTo>
                    <a:pt x="831" y="52281"/>
                  </a:lnTo>
                  <a:lnTo>
                    <a:pt x="989" y="53139"/>
                  </a:lnTo>
                  <a:lnTo>
                    <a:pt x="1147" y="53996"/>
                  </a:lnTo>
                  <a:lnTo>
                    <a:pt x="1345" y="54897"/>
                  </a:lnTo>
                  <a:lnTo>
                    <a:pt x="5694" y="51380"/>
                  </a:lnTo>
                  <a:lnTo>
                    <a:pt x="10004" y="47992"/>
                  </a:lnTo>
                  <a:lnTo>
                    <a:pt x="14234" y="44604"/>
                  </a:lnTo>
                  <a:lnTo>
                    <a:pt x="18425" y="41345"/>
                  </a:lnTo>
                  <a:lnTo>
                    <a:pt x="22498" y="38085"/>
                  </a:lnTo>
                  <a:lnTo>
                    <a:pt x="26570" y="34911"/>
                  </a:lnTo>
                  <a:lnTo>
                    <a:pt x="30564" y="31738"/>
                  </a:lnTo>
                  <a:lnTo>
                    <a:pt x="34518" y="28693"/>
                  </a:lnTo>
                  <a:lnTo>
                    <a:pt x="38116" y="25776"/>
                  </a:lnTo>
                  <a:lnTo>
                    <a:pt x="41714" y="22946"/>
                  </a:lnTo>
                  <a:lnTo>
                    <a:pt x="45233" y="20115"/>
                  </a:lnTo>
                  <a:lnTo>
                    <a:pt x="48752" y="17413"/>
                  </a:lnTo>
                  <a:lnTo>
                    <a:pt x="52152" y="14668"/>
                  </a:lnTo>
                  <a:lnTo>
                    <a:pt x="55552" y="12009"/>
                  </a:lnTo>
                  <a:lnTo>
                    <a:pt x="58874" y="9393"/>
                  </a:lnTo>
                  <a:lnTo>
                    <a:pt x="62234" y="6820"/>
                  </a:lnTo>
                  <a:lnTo>
                    <a:pt x="62155" y="5919"/>
                  </a:lnTo>
                  <a:lnTo>
                    <a:pt x="62116" y="5062"/>
                  </a:lnTo>
                  <a:lnTo>
                    <a:pt x="62037" y="4204"/>
                  </a:lnTo>
                  <a:lnTo>
                    <a:pt x="61997" y="3346"/>
                  </a:lnTo>
                  <a:lnTo>
                    <a:pt x="61918" y="2488"/>
                  </a:lnTo>
                  <a:lnTo>
                    <a:pt x="61918" y="1673"/>
                  </a:lnTo>
                  <a:lnTo>
                    <a:pt x="61839" y="816"/>
                  </a:lnTo>
                  <a:lnTo>
                    <a:pt x="61839" y="1"/>
                  </a:lnTo>
                  <a:lnTo>
                    <a:pt x="58478" y="2574"/>
                  </a:lnTo>
                  <a:lnTo>
                    <a:pt x="55078" y="5190"/>
                  </a:lnTo>
                  <a:lnTo>
                    <a:pt x="51638" y="7849"/>
                  </a:lnTo>
                  <a:lnTo>
                    <a:pt x="48198" y="10594"/>
                  </a:lnTo>
                  <a:lnTo>
                    <a:pt x="44600" y="13296"/>
                  </a:lnTo>
                  <a:lnTo>
                    <a:pt x="41042" y="16084"/>
                  </a:lnTo>
                  <a:lnTo>
                    <a:pt x="37404" y="18914"/>
                  </a:lnTo>
                  <a:lnTo>
                    <a:pt x="33766" y="21831"/>
                  </a:lnTo>
                  <a:lnTo>
                    <a:pt x="29734" y="24876"/>
                  </a:lnTo>
                  <a:lnTo>
                    <a:pt x="25701" y="28049"/>
                  </a:lnTo>
                  <a:lnTo>
                    <a:pt x="21589" y="31223"/>
                  </a:lnTo>
                  <a:lnTo>
                    <a:pt x="17437" y="34483"/>
                  </a:lnTo>
                  <a:lnTo>
                    <a:pt x="13167" y="37742"/>
                  </a:lnTo>
                  <a:lnTo>
                    <a:pt x="8857" y="41130"/>
                  </a:lnTo>
                  <a:lnTo>
                    <a:pt x="4429" y="44518"/>
                  </a:lnTo>
                  <a:lnTo>
                    <a:pt x="0" y="48035"/>
                  </a:lnTo>
                  <a:close/>
                </a:path>
              </a:pathLst>
            </a:custGeom>
            <a:solidFill>
              <a:srgbClr val="FF5E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6" name="Google Shape;296;p17"/>
            <p:cNvSpPr/>
            <p:nvPr/>
          </p:nvSpPr>
          <p:spPr>
            <a:xfrm>
              <a:off x="1015150" y="125425"/>
              <a:ext cx="1699200" cy="1129050"/>
            </a:xfrm>
            <a:custGeom>
              <a:rect b="b" l="l" r="r" t="t"/>
              <a:pathLst>
                <a:path extrusionOk="0" h="45162" w="67968">
                  <a:moveTo>
                    <a:pt x="0" y="44433"/>
                  </a:moveTo>
                  <a:lnTo>
                    <a:pt x="633" y="44475"/>
                  </a:lnTo>
                  <a:lnTo>
                    <a:pt x="1305" y="44604"/>
                  </a:lnTo>
                  <a:lnTo>
                    <a:pt x="1977" y="44647"/>
                  </a:lnTo>
                  <a:lnTo>
                    <a:pt x="2649" y="44776"/>
                  </a:lnTo>
                  <a:lnTo>
                    <a:pt x="3282" y="44861"/>
                  </a:lnTo>
                  <a:lnTo>
                    <a:pt x="3994" y="44947"/>
                  </a:lnTo>
                  <a:lnTo>
                    <a:pt x="4626" y="45033"/>
                  </a:lnTo>
                  <a:lnTo>
                    <a:pt x="5338" y="45162"/>
                  </a:lnTo>
                  <a:lnTo>
                    <a:pt x="9806" y="41859"/>
                  </a:lnTo>
                  <a:lnTo>
                    <a:pt x="14234" y="38686"/>
                  </a:lnTo>
                  <a:lnTo>
                    <a:pt x="18623" y="35512"/>
                  </a:lnTo>
                  <a:lnTo>
                    <a:pt x="22933" y="32424"/>
                  </a:lnTo>
                  <a:lnTo>
                    <a:pt x="27124" y="29336"/>
                  </a:lnTo>
                  <a:lnTo>
                    <a:pt x="31315" y="26377"/>
                  </a:lnTo>
                  <a:lnTo>
                    <a:pt x="35387" y="23418"/>
                  </a:lnTo>
                  <a:lnTo>
                    <a:pt x="39460" y="20544"/>
                  </a:lnTo>
                  <a:lnTo>
                    <a:pt x="43177" y="17799"/>
                  </a:lnTo>
                  <a:lnTo>
                    <a:pt x="46854" y="15140"/>
                  </a:lnTo>
                  <a:lnTo>
                    <a:pt x="50491" y="12524"/>
                  </a:lnTo>
                  <a:lnTo>
                    <a:pt x="54089" y="9951"/>
                  </a:lnTo>
                  <a:lnTo>
                    <a:pt x="57608" y="7378"/>
                  </a:lnTo>
                  <a:lnTo>
                    <a:pt x="61088" y="4890"/>
                  </a:lnTo>
                  <a:lnTo>
                    <a:pt x="64527" y="2403"/>
                  </a:lnTo>
                  <a:lnTo>
                    <a:pt x="67967" y="1"/>
                  </a:lnTo>
                  <a:lnTo>
                    <a:pt x="67058" y="87"/>
                  </a:lnTo>
                  <a:lnTo>
                    <a:pt x="66149" y="215"/>
                  </a:lnTo>
                  <a:lnTo>
                    <a:pt x="65239" y="344"/>
                  </a:lnTo>
                  <a:lnTo>
                    <a:pt x="64369" y="473"/>
                  </a:lnTo>
                  <a:lnTo>
                    <a:pt x="63460" y="558"/>
                  </a:lnTo>
                  <a:lnTo>
                    <a:pt x="62590" y="687"/>
                  </a:lnTo>
                  <a:lnTo>
                    <a:pt x="61681" y="816"/>
                  </a:lnTo>
                  <a:lnTo>
                    <a:pt x="60811" y="944"/>
                  </a:lnTo>
                  <a:lnTo>
                    <a:pt x="57450" y="3260"/>
                  </a:lnTo>
                  <a:lnTo>
                    <a:pt x="54129" y="5705"/>
                  </a:lnTo>
                  <a:lnTo>
                    <a:pt x="50689" y="8107"/>
                  </a:lnTo>
                  <a:lnTo>
                    <a:pt x="47249" y="10594"/>
                  </a:lnTo>
                  <a:lnTo>
                    <a:pt x="43730" y="13082"/>
                  </a:lnTo>
                  <a:lnTo>
                    <a:pt x="40211" y="15655"/>
                  </a:lnTo>
                  <a:lnTo>
                    <a:pt x="36613" y="18185"/>
                  </a:lnTo>
                  <a:lnTo>
                    <a:pt x="33015" y="20844"/>
                  </a:lnTo>
                  <a:lnTo>
                    <a:pt x="29061" y="23589"/>
                  </a:lnTo>
                  <a:lnTo>
                    <a:pt x="25107" y="26420"/>
                  </a:lnTo>
                  <a:lnTo>
                    <a:pt x="21035" y="29293"/>
                  </a:lnTo>
                  <a:lnTo>
                    <a:pt x="16962" y="32252"/>
                  </a:lnTo>
                  <a:lnTo>
                    <a:pt x="12771" y="35212"/>
                  </a:lnTo>
                  <a:lnTo>
                    <a:pt x="8580" y="38214"/>
                  </a:lnTo>
                  <a:lnTo>
                    <a:pt x="4310" y="41302"/>
                  </a:lnTo>
                  <a:lnTo>
                    <a:pt x="0" y="44433"/>
                  </a:lnTo>
                  <a:close/>
                </a:path>
              </a:pathLst>
            </a:custGeom>
            <a:solidFill>
              <a:srgbClr val="FF5E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7" name="Google Shape;297;p17"/>
            <p:cNvSpPr/>
            <p:nvPr/>
          </p:nvSpPr>
          <p:spPr>
            <a:xfrm>
              <a:off x="1276100" y="382750"/>
              <a:ext cx="1576625" cy="1367075"/>
            </a:xfrm>
            <a:custGeom>
              <a:rect b="b" l="l" r="r" t="t"/>
              <a:pathLst>
                <a:path extrusionOk="0" h="54683" w="63065">
                  <a:moveTo>
                    <a:pt x="2294" y="47907"/>
                  </a:moveTo>
                  <a:lnTo>
                    <a:pt x="1977" y="48721"/>
                  </a:lnTo>
                  <a:lnTo>
                    <a:pt x="1701" y="49579"/>
                  </a:lnTo>
                  <a:lnTo>
                    <a:pt x="1384" y="50394"/>
                  </a:lnTo>
                  <a:lnTo>
                    <a:pt x="1147" y="51252"/>
                  </a:lnTo>
                  <a:lnTo>
                    <a:pt x="831" y="52067"/>
                  </a:lnTo>
                  <a:lnTo>
                    <a:pt x="554" y="52967"/>
                  </a:lnTo>
                  <a:lnTo>
                    <a:pt x="238" y="53782"/>
                  </a:lnTo>
                  <a:lnTo>
                    <a:pt x="0" y="54683"/>
                  </a:lnTo>
                  <a:lnTo>
                    <a:pt x="4350" y="51080"/>
                  </a:lnTo>
                  <a:lnTo>
                    <a:pt x="8659" y="47606"/>
                  </a:lnTo>
                  <a:lnTo>
                    <a:pt x="12930" y="44132"/>
                  </a:lnTo>
                  <a:lnTo>
                    <a:pt x="17121" y="40787"/>
                  </a:lnTo>
                  <a:lnTo>
                    <a:pt x="21193" y="37442"/>
                  </a:lnTo>
                  <a:lnTo>
                    <a:pt x="25266" y="34182"/>
                  </a:lnTo>
                  <a:lnTo>
                    <a:pt x="29220" y="30923"/>
                  </a:lnTo>
                  <a:lnTo>
                    <a:pt x="33173" y="27792"/>
                  </a:lnTo>
                  <a:lnTo>
                    <a:pt x="36771" y="24790"/>
                  </a:lnTo>
                  <a:lnTo>
                    <a:pt x="40370" y="21874"/>
                  </a:lnTo>
                  <a:lnTo>
                    <a:pt x="43888" y="19000"/>
                  </a:lnTo>
                  <a:lnTo>
                    <a:pt x="47407" y="16213"/>
                  </a:lnTo>
                  <a:lnTo>
                    <a:pt x="50808" y="13382"/>
                  </a:lnTo>
                  <a:lnTo>
                    <a:pt x="54248" y="10680"/>
                  </a:lnTo>
                  <a:lnTo>
                    <a:pt x="57569" y="7935"/>
                  </a:lnTo>
                  <a:lnTo>
                    <a:pt x="60890" y="5319"/>
                  </a:lnTo>
                  <a:lnTo>
                    <a:pt x="61127" y="4633"/>
                  </a:lnTo>
                  <a:lnTo>
                    <a:pt x="61404" y="3947"/>
                  </a:lnTo>
                  <a:lnTo>
                    <a:pt x="61681" y="3260"/>
                  </a:lnTo>
                  <a:lnTo>
                    <a:pt x="61958" y="2617"/>
                  </a:lnTo>
                  <a:lnTo>
                    <a:pt x="62234" y="1931"/>
                  </a:lnTo>
                  <a:lnTo>
                    <a:pt x="62511" y="1288"/>
                  </a:lnTo>
                  <a:lnTo>
                    <a:pt x="62788" y="644"/>
                  </a:lnTo>
                  <a:lnTo>
                    <a:pt x="63065" y="1"/>
                  </a:lnTo>
                  <a:lnTo>
                    <a:pt x="59743" y="2574"/>
                  </a:lnTo>
                  <a:lnTo>
                    <a:pt x="56422" y="5190"/>
                  </a:lnTo>
                  <a:lnTo>
                    <a:pt x="53022" y="7849"/>
                  </a:lnTo>
                  <a:lnTo>
                    <a:pt x="49622" y="10551"/>
                  </a:lnTo>
                  <a:lnTo>
                    <a:pt x="46103" y="13253"/>
                  </a:lnTo>
                  <a:lnTo>
                    <a:pt x="42584" y="16084"/>
                  </a:lnTo>
                  <a:lnTo>
                    <a:pt x="38986" y="18872"/>
                  </a:lnTo>
                  <a:lnTo>
                    <a:pt x="35388" y="21788"/>
                  </a:lnTo>
                  <a:lnTo>
                    <a:pt x="31434" y="24833"/>
                  </a:lnTo>
                  <a:lnTo>
                    <a:pt x="27480" y="27964"/>
                  </a:lnTo>
                  <a:lnTo>
                    <a:pt x="23407" y="31180"/>
                  </a:lnTo>
                  <a:lnTo>
                    <a:pt x="19335" y="34440"/>
                  </a:lnTo>
                  <a:lnTo>
                    <a:pt x="15144" y="37699"/>
                  </a:lnTo>
                  <a:lnTo>
                    <a:pt x="10913" y="41045"/>
                  </a:lnTo>
                  <a:lnTo>
                    <a:pt x="6643" y="44433"/>
                  </a:lnTo>
                  <a:lnTo>
                    <a:pt x="2294" y="47907"/>
                  </a:lnTo>
                  <a:close/>
                </a:path>
              </a:pathLst>
            </a:custGeom>
            <a:solidFill>
              <a:srgbClr val="E6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8" name="Google Shape;298;p17"/>
            <p:cNvSpPr/>
            <p:nvPr/>
          </p:nvSpPr>
          <p:spPr>
            <a:xfrm>
              <a:off x="270825" y="1744450"/>
              <a:ext cx="471525" cy="503950"/>
            </a:xfrm>
            <a:custGeom>
              <a:rect b="b" l="l" r="r" t="t"/>
              <a:pathLst>
                <a:path extrusionOk="0" h="20158" w="18861">
                  <a:moveTo>
                    <a:pt x="14630" y="1544"/>
                  </a:moveTo>
                  <a:lnTo>
                    <a:pt x="13918" y="2273"/>
                  </a:lnTo>
                  <a:lnTo>
                    <a:pt x="12139" y="4246"/>
                  </a:lnTo>
                  <a:lnTo>
                    <a:pt x="9609" y="7077"/>
                  </a:lnTo>
                  <a:lnTo>
                    <a:pt x="6801" y="10379"/>
                  </a:lnTo>
                  <a:lnTo>
                    <a:pt x="3994" y="13682"/>
                  </a:lnTo>
                  <a:lnTo>
                    <a:pt x="1701" y="16727"/>
                  </a:lnTo>
                  <a:lnTo>
                    <a:pt x="198" y="19000"/>
                  </a:lnTo>
                  <a:lnTo>
                    <a:pt x="1" y="20158"/>
                  </a:lnTo>
                  <a:lnTo>
                    <a:pt x="1147" y="19857"/>
                  </a:lnTo>
                  <a:lnTo>
                    <a:pt x="3440" y="18356"/>
                  </a:lnTo>
                  <a:lnTo>
                    <a:pt x="6406" y="16040"/>
                  </a:lnTo>
                  <a:lnTo>
                    <a:pt x="9727" y="13339"/>
                  </a:lnTo>
                  <a:lnTo>
                    <a:pt x="12930" y="10508"/>
                  </a:lnTo>
                  <a:lnTo>
                    <a:pt x="15737" y="8063"/>
                  </a:lnTo>
                  <a:lnTo>
                    <a:pt x="17714" y="6305"/>
                  </a:lnTo>
                  <a:lnTo>
                    <a:pt x="18465" y="5662"/>
                  </a:lnTo>
                  <a:lnTo>
                    <a:pt x="18505" y="5233"/>
                  </a:lnTo>
                  <a:lnTo>
                    <a:pt x="18702" y="4289"/>
                  </a:lnTo>
                  <a:lnTo>
                    <a:pt x="18861" y="2960"/>
                  </a:lnTo>
                  <a:lnTo>
                    <a:pt x="18861" y="1673"/>
                  </a:lnTo>
                  <a:lnTo>
                    <a:pt x="18505" y="558"/>
                  </a:lnTo>
                  <a:lnTo>
                    <a:pt x="17793" y="0"/>
                  </a:lnTo>
                  <a:lnTo>
                    <a:pt x="16528" y="215"/>
                  </a:lnTo>
                  <a:lnTo>
                    <a:pt x="14630" y="1544"/>
                  </a:lnTo>
                  <a:close/>
                </a:path>
              </a:pathLst>
            </a:custGeom>
            <a:solidFill>
              <a:srgbClr val="E3A68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9" name="Google Shape;299;p17"/>
            <p:cNvSpPr/>
            <p:nvPr/>
          </p:nvSpPr>
          <p:spPr>
            <a:xfrm>
              <a:off x="399325" y="1901000"/>
              <a:ext cx="206625" cy="223025"/>
            </a:xfrm>
            <a:custGeom>
              <a:rect b="b" l="l" r="r" t="t"/>
              <a:pathLst>
                <a:path extrusionOk="0" h="8921" w="8265">
                  <a:moveTo>
                    <a:pt x="6406" y="729"/>
                  </a:moveTo>
                  <a:lnTo>
                    <a:pt x="6090" y="1029"/>
                  </a:lnTo>
                  <a:lnTo>
                    <a:pt x="5299" y="1887"/>
                  </a:lnTo>
                  <a:lnTo>
                    <a:pt x="4192" y="3131"/>
                  </a:lnTo>
                  <a:lnTo>
                    <a:pt x="2966" y="4632"/>
                  </a:lnTo>
                  <a:lnTo>
                    <a:pt x="1740" y="6090"/>
                  </a:lnTo>
                  <a:lnTo>
                    <a:pt x="712" y="7420"/>
                  </a:lnTo>
                  <a:lnTo>
                    <a:pt x="80" y="8406"/>
                  </a:lnTo>
                  <a:lnTo>
                    <a:pt x="1" y="8921"/>
                  </a:lnTo>
                  <a:lnTo>
                    <a:pt x="475" y="8792"/>
                  </a:lnTo>
                  <a:lnTo>
                    <a:pt x="1464" y="8149"/>
                  </a:lnTo>
                  <a:lnTo>
                    <a:pt x="2768" y="7119"/>
                  </a:lnTo>
                  <a:lnTo>
                    <a:pt x="4231" y="5961"/>
                  </a:lnTo>
                  <a:lnTo>
                    <a:pt x="5615" y="4718"/>
                  </a:lnTo>
                  <a:lnTo>
                    <a:pt x="6841" y="3645"/>
                  </a:lnTo>
                  <a:lnTo>
                    <a:pt x="7711" y="2874"/>
                  </a:lnTo>
                  <a:lnTo>
                    <a:pt x="8067" y="2616"/>
                  </a:lnTo>
                  <a:lnTo>
                    <a:pt x="8067" y="2402"/>
                  </a:lnTo>
                  <a:lnTo>
                    <a:pt x="8185" y="1973"/>
                  </a:lnTo>
                  <a:lnTo>
                    <a:pt x="8225" y="1372"/>
                  </a:lnTo>
                  <a:lnTo>
                    <a:pt x="8264" y="772"/>
                  </a:lnTo>
                  <a:lnTo>
                    <a:pt x="8106" y="257"/>
                  </a:lnTo>
                  <a:lnTo>
                    <a:pt x="7829" y="0"/>
                  </a:lnTo>
                  <a:lnTo>
                    <a:pt x="7236" y="86"/>
                  </a:lnTo>
                  <a:lnTo>
                    <a:pt x="6406" y="729"/>
                  </a:lnTo>
                  <a:close/>
                </a:path>
              </a:pathLst>
            </a:custGeom>
            <a:solidFill>
              <a:srgbClr val="FFCFD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0" name="Google Shape;300;p17"/>
            <p:cNvSpPr/>
            <p:nvPr/>
          </p:nvSpPr>
          <p:spPr>
            <a:xfrm>
              <a:off x="1290925" y="545725"/>
              <a:ext cx="1014200" cy="761300"/>
            </a:xfrm>
            <a:custGeom>
              <a:rect b="b" l="l" r="r" t="t"/>
              <a:pathLst>
                <a:path extrusionOk="0" h="30452" w="40568">
                  <a:moveTo>
                    <a:pt x="1859" y="25776"/>
                  </a:moveTo>
                  <a:lnTo>
                    <a:pt x="1701" y="25862"/>
                  </a:lnTo>
                  <a:lnTo>
                    <a:pt x="1424" y="26248"/>
                  </a:lnTo>
                  <a:lnTo>
                    <a:pt x="989" y="26763"/>
                  </a:lnTo>
                  <a:lnTo>
                    <a:pt x="594" y="27449"/>
                  </a:lnTo>
                  <a:lnTo>
                    <a:pt x="198" y="28178"/>
                  </a:lnTo>
                  <a:lnTo>
                    <a:pt x="1" y="28907"/>
                  </a:lnTo>
                  <a:lnTo>
                    <a:pt x="1" y="29636"/>
                  </a:lnTo>
                  <a:lnTo>
                    <a:pt x="317" y="30323"/>
                  </a:lnTo>
                  <a:lnTo>
                    <a:pt x="1187" y="30451"/>
                  </a:lnTo>
                  <a:lnTo>
                    <a:pt x="2847" y="29765"/>
                  </a:lnTo>
                  <a:lnTo>
                    <a:pt x="5141" y="28350"/>
                  </a:lnTo>
                  <a:lnTo>
                    <a:pt x="8027" y="26420"/>
                  </a:lnTo>
                  <a:lnTo>
                    <a:pt x="11269" y="23975"/>
                  </a:lnTo>
                  <a:lnTo>
                    <a:pt x="14867" y="21273"/>
                  </a:lnTo>
                  <a:lnTo>
                    <a:pt x="18584" y="18357"/>
                  </a:lnTo>
                  <a:lnTo>
                    <a:pt x="22459" y="15398"/>
                  </a:lnTo>
                  <a:lnTo>
                    <a:pt x="25978" y="12567"/>
                  </a:lnTo>
                  <a:lnTo>
                    <a:pt x="29378" y="9822"/>
                  </a:lnTo>
                  <a:lnTo>
                    <a:pt x="32462" y="7249"/>
                  </a:lnTo>
                  <a:lnTo>
                    <a:pt x="35230" y="4976"/>
                  </a:lnTo>
                  <a:lnTo>
                    <a:pt x="37483" y="3003"/>
                  </a:lnTo>
                  <a:lnTo>
                    <a:pt x="39183" y="1459"/>
                  </a:lnTo>
                  <a:lnTo>
                    <a:pt x="40251" y="430"/>
                  </a:lnTo>
                  <a:lnTo>
                    <a:pt x="40567" y="1"/>
                  </a:lnTo>
                  <a:lnTo>
                    <a:pt x="40093" y="44"/>
                  </a:lnTo>
                  <a:lnTo>
                    <a:pt x="39025" y="601"/>
                  </a:lnTo>
                  <a:lnTo>
                    <a:pt x="37444" y="1459"/>
                  </a:lnTo>
                  <a:lnTo>
                    <a:pt x="35388" y="2746"/>
                  </a:lnTo>
                  <a:lnTo>
                    <a:pt x="32897" y="4247"/>
                  </a:lnTo>
                  <a:lnTo>
                    <a:pt x="30129" y="6048"/>
                  </a:lnTo>
                  <a:lnTo>
                    <a:pt x="27085" y="8021"/>
                  </a:lnTo>
                  <a:lnTo>
                    <a:pt x="23921" y="10165"/>
                  </a:lnTo>
                  <a:lnTo>
                    <a:pt x="20482" y="12438"/>
                  </a:lnTo>
                  <a:lnTo>
                    <a:pt x="17081" y="14754"/>
                  </a:lnTo>
                  <a:lnTo>
                    <a:pt x="13720" y="17027"/>
                  </a:lnTo>
                  <a:lnTo>
                    <a:pt x="10597" y="19257"/>
                  </a:lnTo>
                  <a:lnTo>
                    <a:pt x="7711" y="21273"/>
                  </a:lnTo>
                  <a:lnTo>
                    <a:pt x="5259" y="23075"/>
                  </a:lnTo>
                  <a:lnTo>
                    <a:pt x="3243" y="24576"/>
                  </a:lnTo>
                  <a:lnTo>
                    <a:pt x="1859" y="25776"/>
                  </a:lnTo>
                  <a:close/>
                </a:path>
              </a:pathLst>
            </a:custGeom>
            <a:solidFill>
              <a:srgbClr val="FFDE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1" name="Google Shape;301;p17"/>
            <p:cNvSpPr/>
            <p:nvPr/>
          </p:nvSpPr>
          <p:spPr>
            <a:xfrm>
              <a:off x="907400" y="1319850"/>
              <a:ext cx="352900" cy="350650"/>
            </a:xfrm>
            <a:custGeom>
              <a:rect b="b" l="l" r="r" t="t"/>
              <a:pathLst>
                <a:path extrusionOk="0" h="14026" w="14116">
                  <a:moveTo>
                    <a:pt x="8818" y="1"/>
                  </a:moveTo>
                  <a:lnTo>
                    <a:pt x="8383" y="516"/>
                  </a:lnTo>
                  <a:lnTo>
                    <a:pt x="7315" y="1974"/>
                  </a:lnTo>
                  <a:lnTo>
                    <a:pt x="5773" y="3989"/>
                  </a:lnTo>
                  <a:lnTo>
                    <a:pt x="4113" y="6434"/>
                  </a:lnTo>
                  <a:lnTo>
                    <a:pt x="2412" y="8879"/>
                  </a:lnTo>
                  <a:lnTo>
                    <a:pt x="1029" y="11152"/>
                  </a:lnTo>
                  <a:lnTo>
                    <a:pt x="119" y="12953"/>
                  </a:lnTo>
                  <a:lnTo>
                    <a:pt x="1" y="14025"/>
                  </a:lnTo>
                  <a:lnTo>
                    <a:pt x="791" y="14025"/>
                  </a:lnTo>
                  <a:lnTo>
                    <a:pt x="2491" y="13296"/>
                  </a:lnTo>
                  <a:lnTo>
                    <a:pt x="4745" y="11881"/>
                  </a:lnTo>
                  <a:lnTo>
                    <a:pt x="7315" y="10251"/>
                  </a:lnTo>
                  <a:lnTo>
                    <a:pt x="9806" y="8493"/>
                  </a:lnTo>
                  <a:lnTo>
                    <a:pt x="11981" y="6949"/>
                  </a:lnTo>
                  <a:lnTo>
                    <a:pt x="13523" y="5791"/>
                  </a:lnTo>
                  <a:lnTo>
                    <a:pt x="14116" y="5405"/>
                  </a:lnTo>
                  <a:lnTo>
                    <a:pt x="13918" y="5105"/>
                  </a:lnTo>
                  <a:lnTo>
                    <a:pt x="13444" y="4461"/>
                  </a:lnTo>
                  <a:lnTo>
                    <a:pt x="12732" y="3518"/>
                  </a:lnTo>
                  <a:lnTo>
                    <a:pt x="11941" y="2488"/>
                  </a:lnTo>
                  <a:lnTo>
                    <a:pt x="11032" y="1416"/>
                  </a:lnTo>
                  <a:lnTo>
                    <a:pt x="10162" y="601"/>
                  </a:lnTo>
                  <a:lnTo>
                    <a:pt x="9371" y="44"/>
                  </a:lnTo>
                  <a:lnTo>
                    <a:pt x="8818" y="1"/>
                  </a:lnTo>
                  <a:close/>
                </a:path>
              </a:pathLst>
            </a:custGeom>
            <a:solidFill>
              <a:srgbClr val="FFF09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2" name="Google Shape;302;p17"/>
            <p:cNvSpPr/>
            <p:nvPr/>
          </p:nvSpPr>
          <p:spPr>
            <a:xfrm>
              <a:off x="990425" y="1402425"/>
              <a:ext cx="188825" cy="188725"/>
            </a:xfrm>
            <a:custGeom>
              <a:rect b="b" l="l" r="r" t="t"/>
              <a:pathLst>
                <a:path extrusionOk="0" h="7549" w="7553">
                  <a:moveTo>
                    <a:pt x="4706" y="0"/>
                  </a:moveTo>
                  <a:lnTo>
                    <a:pt x="4469" y="258"/>
                  </a:lnTo>
                  <a:lnTo>
                    <a:pt x="3876" y="1030"/>
                  </a:lnTo>
                  <a:lnTo>
                    <a:pt x="3045" y="2145"/>
                  </a:lnTo>
                  <a:lnTo>
                    <a:pt x="2175" y="3474"/>
                  </a:lnTo>
                  <a:lnTo>
                    <a:pt x="1266" y="4804"/>
                  </a:lnTo>
                  <a:lnTo>
                    <a:pt x="554" y="6005"/>
                  </a:lnTo>
                  <a:lnTo>
                    <a:pt x="40" y="6948"/>
                  </a:lnTo>
                  <a:lnTo>
                    <a:pt x="1" y="7548"/>
                  </a:lnTo>
                  <a:lnTo>
                    <a:pt x="396" y="7548"/>
                  </a:lnTo>
                  <a:lnTo>
                    <a:pt x="1306" y="7120"/>
                  </a:lnTo>
                  <a:lnTo>
                    <a:pt x="2531" y="6390"/>
                  </a:lnTo>
                  <a:lnTo>
                    <a:pt x="3915" y="5490"/>
                  </a:lnTo>
                  <a:lnTo>
                    <a:pt x="5220" y="4546"/>
                  </a:lnTo>
                  <a:lnTo>
                    <a:pt x="6406" y="3731"/>
                  </a:lnTo>
                  <a:lnTo>
                    <a:pt x="7197" y="3131"/>
                  </a:lnTo>
                  <a:lnTo>
                    <a:pt x="7553" y="2917"/>
                  </a:lnTo>
                  <a:lnTo>
                    <a:pt x="7434" y="2745"/>
                  </a:lnTo>
                  <a:lnTo>
                    <a:pt x="7197" y="2402"/>
                  </a:lnTo>
                  <a:lnTo>
                    <a:pt x="6801" y="1887"/>
                  </a:lnTo>
                  <a:lnTo>
                    <a:pt x="6367" y="1330"/>
                  </a:lnTo>
                  <a:lnTo>
                    <a:pt x="5892" y="729"/>
                  </a:lnTo>
                  <a:lnTo>
                    <a:pt x="5418" y="300"/>
                  </a:lnTo>
                  <a:lnTo>
                    <a:pt x="4983" y="0"/>
                  </a:lnTo>
                  <a:lnTo>
                    <a:pt x="4706" y="0"/>
                  </a:lnTo>
                  <a:close/>
                </a:path>
              </a:pathLst>
            </a:custGeom>
            <a:solidFill>
              <a:srgbClr val="FFFFD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3" name="Google Shape;303;p17"/>
            <p:cNvSpPr/>
            <p:nvPr/>
          </p:nvSpPr>
          <p:spPr>
            <a:xfrm>
              <a:off x="1033925" y="1615775"/>
              <a:ext cx="231325" cy="214475"/>
            </a:xfrm>
            <a:custGeom>
              <a:rect b="b" l="l" r="r" t="t"/>
              <a:pathLst>
                <a:path extrusionOk="0" h="8579" w="9253">
                  <a:moveTo>
                    <a:pt x="0" y="8578"/>
                  </a:moveTo>
                  <a:lnTo>
                    <a:pt x="356" y="8107"/>
                  </a:lnTo>
                  <a:lnTo>
                    <a:pt x="1424" y="6949"/>
                  </a:lnTo>
                  <a:lnTo>
                    <a:pt x="2887" y="5362"/>
                  </a:lnTo>
                  <a:lnTo>
                    <a:pt x="4587" y="3646"/>
                  </a:lnTo>
                  <a:lnTo>
                    <a:pt x="6248" y="1974"/>
                  </a:lnTo>
                  <a:lnTo>
                    <a:pt x="7750" y="687"/>
                  </a:lnTo>
                  <a:lnTo>
                    <a:pt x="8778" y="1"/>
                  </a:lnTo>
                  <a:lnTo>
                    <a:pt x="9253" y="258"/>
                  </a:lnTo>
                  <a:lnTo>
                    <a:pt x="9213" y="987"/>
                  </a:lnTo>
                  <a:lnTo>
                    <a:pt x="9134" y="1888"/>
                  </a:lnTo>
                  <a:lnTo>
                    <a:pt x="9015" y="2746"/>
                  </a:lnTo>
                  <a:lnTo>
                    <a:pt x="8857" y="3603"/>
                  </a:lnTo>
                  <a:lnTo>
                    <a:pt x="8580" y="4333"/>
                  </a:lnTo>
                  <a:lnTo>
                    <a:pt x="8343" y="4933"/>
                  </a:lnTo>
                  <a:lnTo>
                    <a:pt x="7987" y="5319"/>
                  </a:lnTo>
                  <a:lnTo>
                    <a:pt x="7631" y="5533"/>
                  </a:lnTo>
                  <a:lnTo>
                    <a:pt x="6959" y="5662"/>
                  </a:lnTo>
                  <a:lnTo>
                    <a:pt x="6010" y="6091"/>
                  </a:lnTo>
                  <a:lnTo>
                    <a:pt x="4785" y="6606"/>
                  </a:lnTo>
                  <a:lnTo>
                    <a:pt x="3559" y="7249"/>
                  </a:lnTo>
                  <a:lnTo>
                    <a:pt x="2333" y="7806"/>
                  </a:lnTo>
                  <a:lnTo>
                    <a:pt x="1226" y="8278"/>
                  </a:lnTo>
                  <a:lnTo>
                    <a:pt x="396" y="8536"/>
                  </a:lnTo>
                  <a:lnTo>
                    <a:pt x="0" y="8578"/>
                  </a:lnTo>
                  <a:close/>
                </a:path>
              </a:pathLst>
            </a:custGeom>
            <a:solidFill>
              <a:srgbClr val="FFB83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4" name="Google Shape;304;p17"/>
            <p:cNvSpPr/>
            <p:nvPr/>
          </p:nvSpPr>
          <p:spPr>
            <a:xfrm>
              <a:off x="430950" y="1790550"/>
              <a:ext cx="488350" cy="387100"/>
            </a:xfrm>
            <a:custGeom>
              <a:rect b="b" l="l" r="r" t="t"/>
              <a:pathLst>
                <a:path extrusionOk="0" h="15484" w="19534">
                  <a:moveTo>
                    <a:pt x="1" y="15483"/>
                  </a:moveTo>
                  <a:lnTo>
                    <a:pt x="2452" y="13424"/>
                  </a:lnTo>
                  <a:lnTo>
                    <a:pt x="5141" y="11280"/>
                  </a:lnTo>
                  <a:lnTo>
                    <a:pt x="7830" y="9050"/>
                  </a:lnTo>
                  <a:lnTo>
                    <a:pt x="10518" y="6948"/>
                  </a:lnTo>
                  <a:lnTo>
                    <a:pt x="13009" y="4890"/>
                  </a:lnTo>
                  <a:lnTo>
                    <a:pt x="15263" y="3131"/>
                  </a:lnTo>
                  <a:lnTo>
                    <a:pt x="17121" y="1630"/>
                  </a:lnTo>
                  <a:lnTo>
                    <a:pt x="18545" y="515"/>
                  </a:lnTo>
                  <a:lnTo>
                    <a:pt x="19296" y="1"/>
                  </a:lnTo>
                  <a:lnTo>
                    <a:pt x="19533" y="344"/>
                  </a:lnTo>
                  <a:lnTo>
                    <a:pt x="19335" y="1201"/>
                  </a:lnTo>
                  <a:lnTo>
                    <a:pt x="18861" y="2488"/>
                  </a:lnTo>
                  <a:lnTo>
                    <a:pt x="18110" y="3818"/>
                  </a:lnTo>
                  <a:lnTo>
                    <a:pt x="17319" y="5147"/>
                  </a:lnTo>
                  <a:lnTo>
                    <a:pt x="16528" y="6134"/>
                  </a:lnTo>
                  <a:lnTo>
                    <a:pt x="15895" y="6691"/>
                  </a:lnTo>
                  <a:lnTo>
                    <a:pt x="14788" y="7206"/>
                  </a:lnTo>
                  <a:lnTo>
                    <a:pt x="12851" y="8235"/>
                  </a:lnTo>
                  <a:lnTo>
                    <a:pt x="10320" y="9650"/>
                  </a:lnTo>
                  <a:lnTo>
                    <a:pt x="7553" y="11237"/>
                  </a:lnTo>
                  <a:lnTo>
                    <a:pt x="4785" y="12781"/>
                  </a:lnTo>
                  <a:lnTo>
                    <a:pt x="2413" y="14111"/>
                  </a:lnTo>
                  <a:lnTo>
                    <a:pt x="713" y="15054"/>
                  </a:lnTo>
                  <a:lnTo>
                    <a:pt x="1" y="15483"/>
                  </a:lnTo>
                  <a:close/>
                </a:path>
              </a:pathLst>
            </a:custGeom>
            <a:solidFill>
              <a:srgbClr val="7A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5" name="Google Shape;305;p17"/>
            <p:cNvSpPr/>
            <p:nvPr/>
          </p:nvSpPr>
          <p:spPr>
            <a:xfrm>
              <a:off x="271825" y="1564325"/>
              <a:ext cx="1566750" cy="966075"/>
            </a:xfrm>
            <a:custGeom>
              <a:rect b="b" l="l" r="r" t="t"/>
              <a:pathLst>
                <a:path extrusionOk="0" h="38643" w="62670">
                  <a:moveTo>
                    <a:pt x="0" y="35940"/>
                  </a:moveTo>
                  <a:lnTo>
                    <a:pt x="42741" y="15912"/>
                  </a:lnTo>
                  <a:lnTo>
                    <a:pt x="62313" y="0"/>
                  </a:lnTo>
                  <a:lnTo>
                    <a:pt x="62471" y="1030"/>
                  </a:lnTo>
                  <a:lnTo>
                    <a:pt x="62669" y="3989"/>
                  </a:lnTo>
                  <a:lnTo>
                    <a:pt x="62511" y="8320"/>
                  </a:lnTo>
                  <a:lnTo>
                    <a:pt x="61601" y="13681"/>
                  </a:lnTo>
                  <a:lnTo>
                    <a:pt x="59427" y="19514"/>
                  </a:lnTo>
                  <a:lnTo>
                    <a:pt x="55671" y="25518"/>
                  </a:lnTo>
                  <a:lnTo>
                    <a:pt x="49858" y="31180"/>
                  </a:lnTo>
                  <a:lnTo>
                    <a:pt x="41595" y="36112"/>
                  </a:lnTo>
                  <a:lnTo>
                    <a:pt x="33410" y="37742"/>
                  </a:lnTo>
                  <a:lnTo>
                    <a:pt x="25740" y="38513"/>
                  </a:lnTo>
                  <a:lnTo>
                    <a:pt x="18702" y="38642"/>
                  </a:lnTo>
                  <a:lnTo>
                    <a:pt x="12534" y="38342"/>
                  </a:lnTo>
                  <a:lnTo>
                    <a:pt x="7354" y="37699"/>
                  </a:lnTo>
                  <a:lnTo>
                    <a:pt x="3440" y="36970"/>
                  </a:lnTo>
                  <a:lnTo>
                    <a:pt x="910" y="36326"/>
                  </a:lnTo>
                  <a:lnTo>
                    <a:pt x="0" y="35940"/>
                  </a:lnTo>
                  <a:close/>
                </a:path>
              </a:pathLst>
            </a:custGeom>
            <a:solidFill>
              <a:srgbClr val="DEDE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6" name="Google Shape;306;p17"/>
            <p:cNvSpPr/>
            <p:nvPr/>
          </p:nvSpPr>
          <p:spPr>
            <a:xfrm>
              <a:off x="924200" y="2334150"/>
              <a:ext cx="178950" cy="662650"/>
            </a:xfrm>
            <a:custGeom>
              <a:rect b="b" l="l" r="r" t="t"/>
              <a:pathLst>
                <a:path extrusionOk="0" h="26506" w="7158">
                  <a:moveTo>
                    <a:pt x="1" y="1845"/>
                  </a:moveTo>
                  <a:lnTo>
                    <a:pt x="7157" y="26505"/>
                  </a:lnTo>
                  <a:lnTo>
                    <a:pt x="5299" y="1"/>
                  </a:lnTo>
                  <a:lnTo>
                    <a:pt x="1" y="1845"/>
                  </a:lnTo>
                  <a:close/>
                </a:path>
              </a:pathLst>
            </a:custGeom>
            <a:solidFill>
              <a:srgbClr val="3030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7" name="Google Shape;307;p17"/>
            <p:cNvSpPr/>
            <p:nvPr/>
          </p:nvSpPr>
          <p:spPr>
            <a:xfrm>
              <a:off x="1162425" y="2216225"/>
              <a:ext cx="375650" cy="665850"/>
            </a:xfrm>
            <a:custGeom>
              <a:rect b="b" l="l" r="r" t="t"/>
              <a:pathLst>
                <a:path extrusionOk="0" h="26634" w="15026">
                  <a:moveTo>
                    <a:pt x="1" y="2616"/>
                  </a:moveTo>
                  <a:lnTo>
                    <a:pt x="15025" y="26633"/>
                  </a:lnTo>
                  <a:lnTo>
                    <a:pt x="4943" y="0"/>
                  </a:lnTo>
                  <a:lnTo>
                    <a:pt x="1" y="2616"/>
                  </a:lnTo>
                  <a:close/>
                </a:path>
              </a:pathLst>
            </a:custGeom>
            <a:solidFill>
              <a:srgbClr val="3030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8" name="Google Shape;308;p17"/>
            <p:cNvSpPr/>
            <p:nvPr/>
          </p:nvSpPr>
          <p:spPr>
            <a:xfrm>
              <a:off x="1376925" y="2065025"/>
              <a:ext cx="499200" cy="420325"/>
            </a:xfrm>
            <a:custGeom>
              <a:rect b="b" l="l" r="r" t="t"/>
              <a:pathLst>
                <a:path extrusionOk="0" h="16813" w="19968">
                  <a:moveTo>
                    <a:pt x="0" y="4204"/>
                  </a:moveTo>
                  <a:lnTo>
                    <a:pt x="19967" y="16813"/>
                  </a:lnTo>
                  <a:lnTo>
                    <a:pt x="3994" y="1"/>
                  </a:lnTo>
                  <a:lnTo>
                    <a:pt x="0" y="4204"/>
                  </a:lnTo>
                  <a:close/>
                </a:path>
              </a:pathLst>
            </a:custGeom>
            <a:solidFill>
              <a:srgbClr val="3030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309" name="Google Shape;309;p17"/>
          <p:cNvGrpSpPr/>
          <p:nvPr/>
        </p:nvGrpSpPr>
        <p:grpSpPr>
          <a:xfrm>
            <a:off x="5574115" y="5029731"/>
            <a:ext cx="800215" cy="747970"/>
            <a:chOff x="42500" y="2125"/>
            <a:chExt cx="2953550" cy="2994675"/>
          </a:xfrm>
        </p:grpSpPr>
        <p:sp>
          <p:nvSpPr>
            <p:cNvPr id="310" name="Google Shape;310;p17"/>
            <p:cNvSpPr/>
            <p:nvPr/>
          </p:nvSpPr>
          <p:spPr>
            <a:xfrm>
              <a:off x="42500" y="2125"/>
              <a:ext cx="2953550" cy="2438200"/>
            </a:xfrm>
            <a:custGeom>
              <a:rect b="b" l="l" r="r" t="t"/>
              <a:pathLst>
                <a:path extrusionOk="0" h="97528" w="118142">
                  <a:moveTo>
                    <a:pt x="34320" y="46019"/>
                  </a:moveTo>
                  <a:lnTo>
                    <a:pt x="32738" y="48035"/>
                  </a:lnTo>
                  <a:lnTo>
                    <a:pt x="28705" y="53396"/>
                  </a:lnTo>
                  <a:lnTo>
                    <a:pt x="22972" y="61030"/>
                  </a:lnTo>
                  <a:lnTo>
                    <a:pt x="16488" y="69994"/>
                  </a:lnTo>
                  <a:lnTo>
                    <a:pt x="10083" y="79086"/>
                  </a:lnTo>
                  <a:lnTo>
                    <a:pt x="4626" y="87363"/>
                  </a:lnTo>
                  <a:lnTo>
                    <a:pt x="949" y="93753"/>
                  </a:lnTo>
                  <a:lnTo>
                    <a:pt x="0" y="97227"/>
                  </a:lnTo>
                  <a:lnTo>
                    <a:pt x="2610" y="97528"/>
                  </a:lnTo>
                  <a:lnTo>
                    <a:pt x="8580" y="95683"/>
                  </a:lnTo>
                  <a:lnTo>
                    <a:pt x="16765" y="92295"/>
                  </a:lnTo>
                  <a:lnTo>
                    <a:pt x="26096" y="88006"/>
                  </a:lnTo>
                  <a:lnTo>
                    <a:pt x="35427" y="83375"/>
                  </a:lnTo>
                  <a:lnTo>
                    <a:pt x="43770" y="79172"/>
                  </a:lnTo>
                  <a:lnTo>
                    <a:pt x="50017" y="75869"/>
                  </a:lnTo>
                  <a:lnTo>
                    <a:pt x="53061" y="74154"/>
                  </a:lnTo>
                  <a:lnTo>
                    <a:pt x="56461" y="71366"/>
                  </a:lnTo>
                  <a:lnTo>
                    <a:pt x="63697" y="65362"/>
                  </a:lnTo>
                  <a:lnTo>
                    <a:pt x="73424" y="57213"/>
                  </a:lnTo>
                  <a:lnTo>
                    <a:pt x="84376" y="48078"/>
                  </a:lnTo>
                  <a:lnTo>
                    <a:pt x="95130" y="38943"/>
                  </a:lnTo>
                  <a:lnTo>
                    <a:pt x="104501" y="31094"/>
                  </a:lnTo>
                  <a:lnTo>
                    <a:pt x="111064" y="25562"/>
                  </a:lnTo>
                  <a:lnTo>
                    <a:pt x="113595" y="23503"/>
                  </a:lnTo>
                  <a:lnTo>
                    <a:pt x="118142" y="15440"/>
                  </a:lnTo>
                  <a:lnTo>
                    <a:pt x="116798" y="5791"/>
                  </a:lnTo>
                  <a:lnTo>
                    <a:pt x="107862" y="1"/>
                  </a:lnTo>
                  <a:lnTo>
                    <a:pt x="98768" y="987"/>
                  </a:lnTo>
                  <a:lnTo>
                    <a:pt x="34320" y="46019"/>
                  </a:lnTo>
                  <a:close/>
                </a:path>
              </a:pathLst>
            </a:custGeom>
            <a:solidFill>
              <a:srgbClr val="B3CC1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1" name="Google Shape;311;p17"/>
            <p:cNvSpPr/>
            <p:nvPr/>
          </p:nvSpPr>
          <p:spPr>
            <a:xfrm>
              <a:off x="147275" y="78250"/>
              <a:ext cx="2756850" cy="2273075"/>
            </a:xfrm>
            <a:custGeom>
              <a:rect b="b" l="l" r="r" t="t"/>
              <a:pathLst>
                <a:path extrusionOk="0" h="90923" w="110274">
                  <a:moveTo>
                    <a:pt x="94854" y="1545"/>
                  </a:moveTo>
                  <a:lnTo>
                    <a:pt x="95882" y="1330"/>
                  </a:lnTo>
                  <a:lnTo>
                    <a:pt x="96910" y="1159"/>
                  </a:lnTo>
                  <a:lnTo>
                    <a:pt x="97938" y="944"/>
                  </a:lnTo>
                  <a:lnTo>
                    <a:pt x="99005" y="773"/>
                  </a:lnTo>
                  <a:lnTo>
                    <a:pt x="100033" y="558"/>
                  </a:lnTo>
                  <a:lnTo>
                    <a:pt x="101061" y="387"/>
                  </a:lnTo>
                  <a:lnTo>
                    <a:pt x="102089" y="172"/>
                  </a:lnTo>
                  <a:lnTo>
                    <a:pt x="103157" y="1"/>
                  </a:lnTo>
                  <a:lnTo>
                    <a:pt x="103948" y="515"/>
                  </a:lnTo>
                  <a:lnTo>
                    <a:pt x="104738" y="1116"/>
                  </a:lnTo>
                  <a:lnTo>
                    <a:pt x="105529" y="1631"/>
                  </a:lnTo>
                  <a:lnTo>
                    <a:pt x="106359" y="2231"/>
                  </a:lnTo>
                  <a:lnTo>
                    <a:pt x="107150" y="2789"/>
                  </a:lnTo>
                  <a:lnTo>
                    <a:pt x="107941" y="3346"/>
                  </a:lnTo>
                  <a:lnTo>
                    <a:pt x="108732" y="3904"/>
                  </a:lnTo>
                  <a:lnTo>
                    <a:pt x="109562" y="4504"/>
                  </a:lnTo>
                  <a:lnTo>
                    <a:pt x="109641" y="5533"/>
                  </a:lnTo>
                  <a:lnTo>
                    <a:pt x="109720" y="6606"/>
                  </a:lnTo>
                  <a:lnTo>
                    <a:pt x="109799" y="7678"/>
                  </a:lnTo>
                  <a:lnTo>
                    <a:pt x="109918" y="8750"/>
                  </a:lnTo>
                  <a:lnTo>
                    <a:pt x="109997" y="9779"/>
                  </a:lnTo>
                  <a:lnTo>
                    <a:pt x="110076" y="10894"/>
                  </a:lnTo>
                  <a:lnTo>
                    <a:pt x="110155" y="11966"/>
                  </a:lnTo>
                  <a:lnTo>
                    <a:pt x="110274" y="13082"/>
                  </a:lnTo>
                  <a:lnTo>
                    <a:pt x="109918" y="13725"/>
                  </a:lnTo>
                  <a:lnTo>
                    <a:pt x="109562" y="14368"/>
                  </a:lnTo>
                  <a:lnTo>
                    <a:pt x="109206" y="15012"/>
                  </a:lnTo>
                  <a:lnTo>
                    <a:pt x="108890" y="15655"/>
                  </a:lnTo>
                  <a:lnTo>
                    <a:pt x="108534" y="16298"/>
                  </a:lnTo>
                  <a:lnTo>
                    <a:pt x="108218" y="16984"/>
                  </a:lnTo>
                  <a:lnTo>
                    <a:pt x="107862" y="17671"/>
                  </a:lnTo>
                  <a:lnTo>
                    <a:pt x="107546" y="18357"/>
                  </a:lnTo>
                  <a:lnTo>
                    <a:pt x="104185" y="21059"/>
                  </a:lnTo>
                  <a:lnTo>
                    <a:pt x="100784" y="23804"/>
                  </a:lnTo>
                  <a:lnTo>
                    <a:pt x="97345" y="26634"/>
                  </a:lnTo>
                  <a:lnTo>
                    <a:pt x="93905" y="29508"/>
                  </a:lnTo>
                  <a:lnTo>
                    <a:pt x="90346" y="32381"/>
                  </a:lnTo>
                  <a:lnTo>
                    <a:pt x="86788" y="35340"/>
                  </a:lnTo>
                  <a:lnTo>
                    <a:pt x="83150" y="38300"/>
                  </a:lnTo>
                  <a:lnTo>
                    <a:pt x="79513" y="41388"/>
                  </a:lnTo>
                  <a:lnTo>
                    <a:pt x="75242" y="44819"/>
                  </a:lnTo>
                  <a:lnTo>
                    <a:pt x="70656" y="48636"/>
                  </a:lnTo>
                  <a:lnTo>
                    <a:pt x="65793" y="52581"/>
                  </a:lnTo>
                  <a:lnTo>
                    <a:pt x="60969" y="56570"/>
                  </a:lnTo>
                  <a:lnTo>
                    <a:pt x="56303" y="60344"/>
                  </a:lnTo>
                  <a:lnTo>
                    <a:pt x="52112" y="63818"/>
                  </a:lnTo>
                  <a:lnTo>
                    <a:pt x="48554" y="66734"/>
                  </a:lnTo>
                  <a:lnTo>
                    <a:pt x="45865" y="69050"/>
                  </a:lnTo>
                  <a:lnTo>
                    <a:pt x="43651" y="70680"/>
                  </a:lnTo>
                  <a:lnTo>
                    <a:pt x="41516" y="72095"/>
                  </a:lnTo>
                  <a:lnTo>
                    <a:pt x="39302" y="73339"/>
                  </a:lnTo>
                  <a:lnTo>
                    <a:pt x="37009" y="74540"/>
                  </a:lnTo>
                  <a:lnTo>
                    <a:pt x="34438" y="75741"/>
                  </a:lnTo>
                  <a:lnTo>
                    <a:pt x="31552" y="77113"/>
                  </a:lnTo>
                  <a:lnTo>
                    <a:pt x="28231" y="78657"/>
                  </a:lnTo>
                  <a:lnTo>
                    <a:pt x="24435" y="80630"/>
                  </a:lnTo>
                  <a:lnTo>
                    <a:pt x="20046" y="82817"/>
                  </a:lnTo>
                  <a:lnTo>
                    <a:pt x="15816" y="84961"/>
                  </a:lnTo>
                  <a:lnTo>
                    <a:pt x="11743" y="86891"/>
                  </a:lnTo>
                  <a:lnTo>
                    <a:pt x="8106" y="88564"/>
                  </a:lnTo>
                  <a:lnTo>
                    <a:pt x="4903" y="89808"/>
                  </a:lnTo>
                  <a:lnTo>
                    <a:pt x="2452" y="90666"/>
                  </a:lnTo>
                  <a:lnTo>
                    <a:pt x="752" y="90923"/>
                  </a:lnTo>
                  <a:lnTo>
                    <a:pt x="0" y="90623"/>
                  </a:lnTo>
                  <a:lnTo>
                    <a:pt x="158" y="89465"/>
                  </a:lnTo>
                  <a:lnTo>
                    <a:pt x="1068" y="87492"/>
                  </a:lnTo>
                  <a:lnTo>
                    <a:pt x="2610" y="84833"/>
                  </a:lnTo>
                  <a:lnTo>
                    <a:pt x="4705" y="81659"/>
                  </a:lnTo>
                  <a:lnTo>
                    <a:pt x="7196" y="77971"/>
                  </a:lnTo>
                  <a:lnTo>
                    <a:pt x="10004" y="74068"/>
                  </a:lnTo>
                  <a:lnTo>
                    <a:pt x="13009" y="69908"/>
                  </a:lnTo>
                  <a:lnTo>
                    <a:pt x="16132" y="65791"/>
                  </a:lnTo>
                  <a:lnTo>
                    <a:pt x="19058" y="61888"/>
                  </a:lnTo>
                  <a:lnTo>
                    <a:pt x="21905" y="58200"/>
                  </a:lnTo>
                  <a:lnTo>
                    <a:pt x="24593" y="54769"/>
                  </a:lnTo>
                  <a:lnTo>
                    <a:pt x="27045" y="51723"/>
                  </a:lnTo>
                  <a:lnTo>
                    <a:pt x="29101" y="49064"/>
                  </a:lnTo>
                  <a:lnTo>
                    <a:pt x="30801" y="47006"/>
                  </a:lnTo>
                  <a:lnTo>
                    <a:pt x="31987" y="45548"/>
                  </a:lnTo>
                  <a:lnTo>
                    <a:pt x="32620" y="44904"/>
                  </a:lnTo>
                  <a:lnTo>
                    <a:pt x="33608" y="44089"/>
                  </a:lnTo>
                  <a:lnTo>
                    <a:pt x="36020" y="42374"/>
                  </a:lnTo>
                  <a:lnTo>
                    <a:pt x="39539" y="39886"/>
                  </a:lnTo>
                  <a:lnTo>
                    <a:pt x="44046" y="36756"/>
                  </a:lnTo>
                  <a:lnTo>
                    <a:pt x="49226" y="33110"/>
                  </a:lnTo>
                  <a:lnTo>
                    <a:pt x="54920" y="29207"/>
                  </a:lnTo>
                  <a:lnTo>
                    <a:pt x="60850" y="25047"/>
                  </a:lnTo>
                  <a:lnTo>
                    <a:pt x="66900" y="20887"/>
                  </a:lnTo>
                  <a:lnTo>
                    <a:pt x="72238" y="17113"/>
                  </a:lnTo>
                  <a:lnTo>
                    <a:pt x="77378" y="13553"/>
                  </a:lnTo>
                  <a:lnTo>
                    <a:pt x="82122" y="10294"/>
                  </a:lnTo>
                  <a:lnTo>
                    <a:pt x="86313" y="7420"/>
                  </a:lnTo>
                  <a:lnTo>
                    <a:pt x="89793" y="4933"/>
                  </a:lnTo>
                  <a:lnTo>
                    <a:pt x="92521" y="3132"/>
                  </a:lnTo>
                  <a:lnTo>
                    <a:pt x="94221" y="1931"/>
                  </a:lnTo>
                  <a:lnTo>
                    <a:pt x="94854" y="154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2" name="Google Shape;312;p17"/>
            <p:cNvSpPr/>
            <p:nvPr/>
          </p:nvSpPr>
          <p:spPr>
            <a:xfrm>
              <a:off x="217450" y="1411000"/>
              <a:ext cx="939075" cy="874925"/>
            </a:xfrm>
            <a:custGeom>
              <a:rect b="b" l="l" r="r" t="t"/>
              <a:pathLst>
                <a:path extrusionOk="0" h="34997" w="37563">
                  <a:moveTo>
                    <a:pt x="26057" y="944"/>
                  </a:moveTo>
                  <a:lnTo>
                    <a:pt x="25780" y="1201"/>
                  </a:lnTo>
                  <a:lnTo>
                    <a:pt x="25029" y="2102"/>
                  </a:lnTo>
                  <a:lnTo>
                    <a:pt x="23882" y="3431"/>
                  </a:lnTo>
                  <a:lnTo>
                    <a:pt x="22379" y="5233"/>
                  </a:lnTo>
                  <a:lnTo>
                    <a:pt x="20561" y="7334"/>
                  </a:lnTo>
                  <a:lnTo>
                    <a:pt x="18544" y="9736"/>
                  </a:lnTo>
                  <a:lnTo>
                    <a:pt x="16370" y="12352"/>
                  </a:lnTo>
                  <a:lnTo>
                    <a:pt x="14116" y="15140"/>
                  </a:lnTo>
                  <a:lnTo>
                    <a:pt x="11664" y="18056"/>
                  </a:lnTo>
                  <a:lnTo>
                    <a:pt x="9292" y="21058"/>
                  </a:lnTo>
                  <a:lnTo>
                    <a:pt x="6999" y="23932"/>
                  </a:lnTo>
                  <a:lnTo>
                    <a:pt x="4943" y="26719"/>
                  </a:lnTo>
                  <a:lnTo>
                    <a:pt x="3085" y="29207"/>
                  </a:lnTo>
                  <a:lnTo>
                    <a:pt x="1622" y="31351"/>
                  </a:lnTo>
                  <a:lnTo>
                    <a:pt x="554" y="33110"/>
                  </a:lnTo>
                  <a:lnTo>
                    <a:pt x="1" y="34353"/>
                  </a:lnTo>
                  <a:lnTo>
                    <a:pt x="159" y="34911"/>
                  </a:lnTo>
                  <a:lnTo>
                    <a:pt x="1147" y="34997"/>
                  </a:lnTo>
                  <a:lnTo>
                    <a:pt x="2847" y="34482"/>
                  </a:lnTo>
                  <a:lnTo>
                    <a:pt x="5141" y="33624"/>
                  </a:lnTo>
                  <a:lnTo>
                    <a:pt x="7908" y="32295"/>
                  </a:lnTo>
                  <a:lnTo>
                    <a:pt x="11032" y="30708"/>
                  </a:lnTo>
                  <a:lnTo>
                    <a:pt x="14393" y="28907"/>
                  </a:lnTo>
                  <a:lnTo>
                    <a:pt x="17912" y="26934"/>
                  </a:lnTo>
                  <a:lnTo>
                    <a:pt x="21272" y="24875"/>
                  </a:lnTo>
                  <a:lnTo>
                    <a:pt x="24515" y="22860"/>
                  </a:lnTo>
                  <a:lnTo>
                    <a:pt x="27599" y="20844"/>
                  </a:lnTo>
                  <a:lnTo>
                    <a:pt x="30406" y="18957"/>
                  </a:lnTo>
                  <a:lnTo>
                    <a:pt x="32778" y="17155"/>
                  </a:lnTo>
                  <a:lnTo>
                    <a:pt x="34716" y="15611"/>
                  </a:lnTo>
                  <a:lnTo>
                    <a:pt x="36099" y="14282"/>
                  </a:lnTo>
                  <a:lnTo>
                    <a:pt x="36811" y="13338"/>
                  </a:lnTo>
                  <a:lnTo>
                    <a:pt x="37286" y="11366"/>
                  </a:lnTo>
                  <a:lnTo>
                    <a:pt x="37562" y="8964"/>
                  </a:lnTo>
                  <a:lnTo>
                    <a:pt x="37365" y="6348"/>
                  </a:lnTo>
                  <a:lnTo>
                    <a:pt x="36692" y="3903"/>
                  </a:lnTo>
                  <a:lnTo>
                    <a:pt x="35269" y="1759"/>
                  </a:lnTo>
                  <a:lnTo>
                    <a:pt x="33134" y="429"/>
                  </a:lnTo>
                  <a:lnTo>
                    <a:pt x="30089" y="0"/>
                  </a:lnTo>
                  <a:lnTo>
                    <a:pt x="26057" y="944"/>
                  </a:lnTo>
                  <a:close/>
                </a:path>
              </a:pathLst>
            </a:custGeom>
            <a:solidFill>
              <a:srgbClr val="94332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3" name="Google Shape;313;p17"/>
            <p:cNvSpPr/>
            <p:nvPr/>
          </p:nvSpPr>
          <p:spPr>
            <a:xfrm>
              <a:off x="677100" y="161900"/>
              <a:ext cx="2124225" cy="1782000"/>
            </a:xfrm>
            <a:custGeom>
              <a:rect b="b" l="l" r="r" t="t"/>
              <a:pathLst>
                <a:path extrusionOk="0" h="71280" w="84969">
                  <a:moveTo>
                    <a:pt x="74728" y="0"/>
                  </a:moveTo>
                  <a:lnTo>
                    <a:pt x="75993" y="429"/>
                  </a:lnTo>
                  <a:lnTo>
                    <a:pt x="77259" y="901"/>
                  </a:lnTo>
                  <a:lnTo>
                    <a:pt x="78524" y="1372"/>
                  </a:lnTo>
                  <a:lnTo>
                    <a:pt x="79789" y="1844"/>
                  </a:lnTo>
                  <a:lnTo>
                    <a:pt x="81054" y="2273"/>
                  </a:lnTo>
                  <a:lnTo>
                    <a:pt x="82320" y="2788"/>
                  </a:lnTo>
                  <a:lnTo>
                    <a:pt x="83585" y="3217"/>
                  </a:lnTo>
                  <a:lnTo>
                    <a:pt x="84890" y="3731"/>
                  </a:lnTo>
                  <a:lnTo>
                    <a:pt x="84890" y="4932"/>
                  </a:lnTo>
                  <a:lnTo>
                    <a:pt x="84890" y="6176"/>
                  </a:lnTo>
                  <a:lnTo>
                    <a:pt x="84890" y="7377"/>
                  </a:lnTo>
                  <a:lnTo>
                    <a:pt x="84929" y="8663"/>
                  </a:lnTo>
                  <a:lnTo>
                    <a:pt x="84929" y="9907"/>
                  </a:lnTo>
                  <a:lnTo>
                    <a:pt x="84929" y="11151"/>
                  </a:lnTo>
                  <a:lnTo>
                    <a:pt x="84929" y="12438"/>
                  </a:lnTo>
                  <a:lnTo>
                    <a:pt x="84969" y="13724"/>
                  </a:lnTo>
                  <a:lnTo>
                    <a:pt x="81647" y="16340"/>
                  </a:lnTo>
                  <a:lnTo>
                    <a:pt x="78326" y="19042"/>
                  </a:lnTo>
                  <a:lnTo>
                    <a:pt x="74926" y="21787"/>
                  </a:lnTo>
                  <a:lnTo>
                    <a:pt x="71526" y="24618"/>
                  </a:lnTo>
                  <a:lnTo>
                    <a:pt x="68007" y="27405"/>
                  </a:lnTo>
                  <a:lnTo>
                    <a:pt x="64488" y="30279"/>
                  </a:lnTo>
                  <a:lnTo>
                    <a:pt x="60929" y="33195"/>
                  </a:lnTo>
                  <a:lnTo>
                    <a:pt x="57331" y="36197"/>
                  </a:lnTo>
                  <a:lnTo>
                    <a:pt x="53377" y="39328"/>
                  </a:lnTo>
                  <a:lnTo>
                    <a:pt x="49423" y="42588"/>
                  </a:lnTo>
                  <a:lnTo>
                    <a:pt x="45390" y="45847"/>
                  </a:lnTo>
                  <a:lnTo>
                    <a:pt x="41318" y="49192"/>
                  </a:lnTo>
                  <a:lnTo>
                    <a:pt x="37127" y="52538"/>
                  </a:lnTo>
                  <a:lnTo>
                    <a:pt x="32936" y="56011"/>
                  </a:lnTo>
                  <a:lnTo>
                    <a:pt x="28626" y="59485"/>
                  </a:lnTo>
                  <a:lnTo>
                    <a:pt x="24316" y="63088"/>
                  </a:lnTo>
                  <a:lnTo>
                    <a:pt x="22853" y="64074"/>
                  </a:lnTo>
                  <a:lnTo>
                    <a:pt x="21153" y="65104"/>
                  </a:lnTo>
                  <a:lnTo>
                    <a:pt x="19137" y="66176"/>
                  </a:lnTo>
                  <a:lnTo>
                    <a:pt x="17041" y="67248"/>
                  </a:lnTo>
                  <a:lnTo>
                    <a:pt x="14827" y="68277"/>
                  </a:lnTo>
                  <a:lnTo>
                    <a:pt x="12652" y="69307"/>
                  </a:lnTo>
                  <a:lnTo>
                    <a:pt x="10517" y="70293"/>
                  </a:lnTo>
                  <a:lnTo>
                    <a:pt x="8619" y="71280"/>
                  </a:lnTo>
                  <a:lnTo>
                    <a:pt x="8699" y="70851"/>
                  </a:lnTo>
                  <a:lnTo>
                    <a:pt x="9727" y="69521"/>
                  </a:lnTo>
                  <a:lnTo>
                    <a:pt x="11308" y="67505"/>
                  </a:lnTo>
                  <a:lnTo>
                    <a:pt x="13245" y="65189"/>
                  </a:lnTo>
                  <a:lnTo>
                    <a:pt x="15143" y="62831"/>
                  </a:lnTo>
                  <a:lnTo>
                    <a:pt x="16725" y="60815"/>
                  </a:lnTo>
                  <a:lnTo>
                    <a:pt x="17713" y="59400"/>
                  </a:lnTo>
                  <a:lnTo>
                    <a:pt x="17872" y="58971"/>
                  </a:lnTo>
                  <a:lnTo>
                    <a:pt x="16764" y="59357"/>
                  </a:lnTo>
                  <a:lnTo>
                    <a:pt x="15143" y="60086"/>
                  </a:lnTo>
                  <a:lnTo>
                    <a:pt x="13166" y="61029"/>
                  </a:lnTo>
                  <a:lnTo>
                    <a:pt x="11031" y="62144"/>
                  </a:lnTo>
                  <a:lnTo>
                    <a:pt x="8857" y="63174"/>
                  </a:lnTo>
                  <a:lnTo>
                    <a:pt x="6880" y="64117"/>
                  </a:lnTo>
                  <a:lnTo>
                    <a:pt x="5259" y="64803"/>
                  </a:lnTo>
                  <a:lnTo>
                    <a:pt x="4231" y="65189"/>
                  </a:lnTo>
                  <a:lnTo>
                    <a:pt x="4152" y="64546"/>
                  </a:lnTo>
                  <a:lnTo>
                    <a:pt x="5061" y="62745"/>
                  </a:lnTo>
                  <a:lnTo>
                    <a:pt x="6603" y="60129"/>
                  </a:lnTo>
                  <a:lnTo>
                    <a:pt x="8501" y="57212"/>
                  </a:lnTo>
                  <a:lnTo>
                    <a:pt x="10320" y="54296"/>
                  </a:lnTo>
                  <a:lnTo>
                    <a:pt x="11901" y="51894"/>
                  </a:lnTo>
                  <a:lnTo>
                    <a:pt x="12811" y="50350"/>
                  </a:lnTo>
                  <a:lnTo>
                    <a:pt x="12850" y="50093"/>
                  </a:lnTo>
                  <a:lnTo>
                    <a:pt x="11387" y="51294"/>
                  </a:lnTo>
                  <a:lnTo>
                    <a:pt x="9924" y="52538"/>
                  </a:lnTo>
                  <a:lnTo>
                    <a:pt x="8461" y="53781"/>
                  </a:lnTo>
                  <a:lnTo>
                    <a:pt x="7038" y="55068"/>
                  </a:lnTo>
                  <a:lnTo>
                    <a:pt x="5535" y="56312"/>
                  </a:lnTo>
                  <a:lnTo>
                    <a:pt x="4073" y="57598"/>
                  </a:lnTo>
                  <a:lnTo>
                    <a:pt x="2570" y="58885"/>
                  </a:lnTo>
                  <a:lnTo>
                    <a:pt x="1107" y="60172"/>
                  </a:lnTo>
                  <a:lnTo>
                    <a:pt x="0" y="60815"/>
                  </a:lnTo>
                  <a:lnTo>
                    <a:pt x="554" y="59614"/>
                  </a:lnTo>
                  <a:lnTo>
                    <a:pt x="2333" y="56998"/>
                  </a:lnTo>
                  <a:lnTo>
                    <a:pt x="4903" y="53653"/>
                  </a:lnTo>
                  <a:lnTo>
                    <a:pt x="7750" y="49964"/>
                  </a:lnTo>
                  <a:lnTo>
                    <a:pt x="10478" y="46619"/>
                  </a:lnTo>
                  <a:lnTo>
                    <a:pt x="12613" y="44003"/>
                  </a:lnTo>
                  <a:lnTo>
                    <a:pt x="13759" y="42802"/>
                  </a:lnTo>
                  <a:lnTo>
                    <a:pt x="14708" y="42030"/>
                  </a:lnTo>
                  <a:lnTo>
                    <a:pt x="17041" y="40357"/>
                  </a:lnTo>
                  <a:lnTo>
                    <a:pt x="20481" y="37913"/>
                  </a:lnTo>
                  <a:lnTo>
                    <a:pt x="24870" y="34825"/>
                  </a:lnTo>
                  <a:lnTo>
                    <a:pt x="29931" y="31222"/>
                  </a:lnTo>
                  <a:lnTo>
                    <a:pt x="35506" y="27362"/>
                  </a:lnTo>
                  <a:lnTo>
                    <a:pt x="41318" y="23245"/>
                  </a:lnTo>
                  <a:lnTo>
                    <a:pt x="47249" y="19171"/>
                  </a:lnTo>
                  <a:lnTo>
                    <a:pt x="52507" y="15440"/>
                  </a:lnTo>
                  <a:lnTo>
                    <a:pt x="57568" y="11923"/>
                  </a:lnTo>
                  <a:lnTo>
                    <a:pt x="62194" y="8663"/>
                  </a:lnTo>
                  <a:lnTo>
                    <a:pt x="66346" y="5790"/>
                  </a:lnTo>
                  <a:lnTo>
                    <a:pt x="69786" y="3388"/>
                  </a:lnTo>
                  <a:lnTo>
                    <a:pt x="72435" y="1544"/>
                  </a:lnTo>
                  <a:lnTo>
                    <a:pt x="74096" y="386"/>
                  </a:lnTo>
                  <a:lnTo>
                    <a:pt x="74728" y="0"/>
                  </a:lnTo>
                  <a:close/>
                </a:path>
              </a:pathLst>
            </a:custGeom>
            <a:solidFill>
              <a:srgbClr val="FFD96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4" name="Google Shape;314;p17"/>
            <p:cNvSpPr/>
            <p:nvPr/>
          </p:nvSpPr>
          <p:spPr>
            <a:xfrm>
              <a:off x="1151550" y="124350"/>
              <a:ext cx="1694250" cy="1293100"/>
            </a:xfrm>
            <a:custGeom>
              <a:rect b="b" l="l" r="r" t="t"/>
              <a:pathLst>
                <a:path extrusionOk="0" h="51724" w="67770">
                  <a:moveTo>
                    <a:pt x="62432" y="1"/>
                  </a:moveTo>
                  <a:lnTo>
                    <a:pt x="58992" y="2403"/>
                  </a:lnTo>
                  <a:lnTo>
                    <a:pt x="55592" y="4890"/>
                  </a:lnTo>
                  <a:lnTo>
                    <a:pt x="52113" y="7378"/>
                  </a:lnTo>
                  <a:lnTo>
                    <a:pt x="48594" y="9951"/>
                  </a:lnTo>
                  <a:lnTo>
                    <a:pt x="44996" y="12524"/>
                  </a:lnTo>
                  <a:lnTo>
                    <a:pt x="41358" y="15140"/>
                  </a:lnTo>
                  <a:lnTo>
                    <a:pt x="37681" y="17799"/>
                  </a:lnTo>
                  <a:lnTo>
                    <a:pt x="33964" y="20544"/>
                  </a:lnTo>
                  <a:lnTo>
                    <a:pt x="29931" y="23375"/>
                  </a:lnTo>
                  <a:lnTo>
                    <a:pt x="25859" y="26334"/>
                  </a:lnTo>
                  <a:lnTo>
                    <a:pt x="21707" y="29336"/>
                  </a:lnTo>
                  <a:lnTo>
                    <a:pt x="17516" y="32424"/>
                  </a:lnTo>
                  <a:lnTo>
                    <a:pt x="13207" y="35469"/>
                  </a:lnTo>
                  <a:lnTo>
                    <a:pt x="8857" y="38600"/>
                  </a:lnTo>
                  <a:lnTo>
                    <a:pt x="4468" y="41817"/>
                  </a:lnTo>
                  <a:lnTo>
                    <a:pt x="1" y="45076"/>
                  </a:lnTo>
                  <a:lnTo>
                    <a:pt x="752" y="45891"/>
                  </a:lnTo>
                  <a:lnTo>
                    <a:pt x="1503" y="46706"/>
                  </a:lnTo>
                  <a:lnTo>
                    <a:pt x="2254" y="47521"/>
                  </a:lnTo>
                  <a:lnTo>
                    <a:pt x="3045" y="48378"/>
                  </a:lnTo>
                  <a:lnTo>
                    <a:pt x="3796" y="49193"/>
                  </a:lnTo>
                  <a:lnTo>
                    <a:pt x="4587" y="50051"/>
                  </a:lnTo>
                  <a:lnTo>
                    <a:pt x="5338" y="50866"/>
                  </a:lnTo>
                  <a:lnTo>
                    <a:pt x="6129" y="51724"/>
                  </a:lnTo>
                  <a:lnTo>
                    <a:pt x="10518" y="48207"/>
                  </a:lnTo>
                  <a:lnTo>
                    <a:pt x="14907" y="44776"/>
                  </a:lnTo>
                  <a:lnTo>
                    <a:pt x="19216" y="41431"/>
                  </a:lnTo>
                  <a:lnTo>
                    <a:pt x="23487" y="38128"/>
                  </a:lnTo>
                  <a:lnTo>
                    <a:pt x="27638" y="34826"/>
                  </a:lnTo>
                  <a:lnTo>
                    <a:pt x="31750" y="31652"/>
                  </a:lnTo>
                  <a:lnTo>
                    <a:pt x="35783" y="28478"/>
                  </a:lnTo>
                  <a:lnTo>
                    <a:pt x="39777" y="25433"/>
                  </a:lnTo>
                  <a:lnTo>
                    <a:pt x="43414" y="22517"/>
                  </a:lnTo>
                  <a:lnTo>
                    <a:pt x="47052" y="19686"/>
                  </a:lnTo>
                  <a:lnTo>
                    <a:pt x="50610" y="16856"/>
                  </a:lnTo>
                  <a:lnTo>
                    <a:pt x="54169" y="14154"/>
                  </a:lnTo>
                  <a:lnTo>
                    <a:pt x="57609" y="11409"/>
                  </a:lnTo>
                  <a:lnTo>
                    <a:pt x="61048" y="8750"/>
                  </a:lnTo>
                  <a:lnTo>
                    <a:pt x="64409" y="6091"/>
                  </a:lnTo>
                  <a:lnTo>
                    <a:pt x="67770" y="3518"/>
                  </a:lnTo>
                  <a:lnTo>
                    <a:pt x="67058" y="3046"/>
                  </a:lnTo>
                  <a:lnTo>
                    <a:pt x="66426" y="2617"/>
                  </a:lnTo>
                  <a:lnTo>
                    <a:pt x="65714" y="2145"/>
                  </a:lnTo>
                  <a:lnTo>
                    <a:pt x="65081" y="1759"/>
                  </a:lnTo>
                  <a:lnTo>
                    <a:pt x="64409" y="1288"/>
                  </a:lnTo>
                  <a:lnTo>
                    <a:pt x="63737" y="859"/>
                  </a:lnTo>
                  <a:lnTo>
                    <a:pt x="63065" y="387"/>
                  </a:lnTo>
                  <a:lnTo>
                    <a:pt x="62432" y="1"/>
                  </a:lnTo>
                  <a:close/>
                </a:path>
              </a:pathLst>
            </a:custGeom>
            <a:solidFill>
              <a:srgbClr val="FF9E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5" name="Google Shape;315;p17"/>
            <p:cNvSpPr/>
            <p:nvPr/>
          </p:nvSpPr>
          <p:spPr>
            <a:xfrm>
              <a:off x="1299825" y="212275"/>
              <a:ext cx="1555875" cy="1372450"/>
            </a:xfrm>
            <a:custGeom>
              <a:rect b="b" l="l" r="r" t="t"/>
              <a:pathLst>
                <a:path extrusionOk="0" h="54898" w="62235">
                  <a:moveTo>
                    <a:pt x="0" y="48035"/>
                  </a:moveTo>
                  <a:lnTo>
                    <a:pt x="159" y="48850"/>
                  </a:lnTo>
                  <a:lnTo>
                    <a:pt x="317" y="49708"/>
                  </a:lnTo>
                  <a:lnTo>
                    <a:pt x="475" y="50565"/>
                  </a:lnTo>
                  <a:lnTo>
                    <a:pt x="673" y="51423"/>
                  </a:lnTo>
                  <a:lnTo>
                    <a:pt x="831" y="52281"/>
                  </a:lnTo>
                  <a:lnTo>
                    <a:pt x="989" y="53139"/>
                  </a:lnTo>
                  <a:lnTo>
                    <a:pt x="1147" y="53996"/>
                  </a:lnTo>
                  <a:lnTo>
                    <a:pt x="1345" y="54897"/>
                  </a:lnTo>
                  <a:lnTo>
                    <a:pt x="5694" y="51380"/>
                  </a:lnTo>
                  <a:lnTo>
                    <a:pt x="10004" y="47992"/>
                  </a:lnTo>
                  <a:lnTo>
                    <a:pt x="14234" y="44604"/>
                  </a:lnTo>
                  <a:lnTo>
                    <a:pt x="18425" y="41345"/>
                  </a:lnTo>
                  <a:lnTo>
                    <a:pt x="22498" y="38085"/>
                  </a:lnTo>
                  <a:lnTo>
                    <a:pt x="26570" y="34911"/>
                  </a:lnTo>
                  <a:lnTo>
                    <a:pt x="30564" y="31738"/>
                  </a:lnTo>
                  <a:lnTo>
                    <a:pt x="34518" y="28693"/>
                  </a:lnTo>
                  <a:lnTo>
                    <a:pt x="38116" y="25776"/>
                  </a:lnTo>
                  <a:lnTo>
                    <a:pt x="41714" y="22946"/>
                  </a:lnTo>
                  <a:lnTo>
                    <a:pt x="45233" y="20115"/>
                  </a:lnTo>
                  <a:lnTo>
                    <a:pt x="48752" y="17413"/>
                  </a:lnTo>
                  <a:lnTo>
                    <a:pt x="52152" y="14668"/>
                  </a:lnTo>
                  <a:lnTo>
                    <a:pt x="55552" y="12009"/>
                  </a:lnTo>
                  <a:lnTo>
                    <a:pt x="58874" y="9393"/>
                  </a:lnTo>
                  <a:lnTo>
                    <a:pt x="62234" y="6820"/>
                  </a:lnTo>
                  <a:lnTo>
                    <a:pt x="62155" y="5919"/>
                  </a:lnTo>
                  <a:lnTo>
                    <a:pt x="62116" y="5062"/>
                  </a:lnTo>
                  <a:lnTo>
                    <a:pt x="62037" y="4204"/>
                  </a:lnTo>
                  <a:lnTo>
                    <a:pt x="61997" y="3346"/>
                  </a:lnTo>
                  <a:lnTo>
                    <a:pt x="61918" y="2488"/>
                  </a:lnTo>
                  <a:lnTo>
                    <a:pt x="61918" y="1673"/>
                  </a:lnTo>
                  <a:lnTo>
                    <a:pt x="61839" y="816"/>
                  </a:lnTo>
                  <a:lnTo>
                    <a:pt x="61839" y="1"/>
                  </a:lnTo>
                  <a:lnTo>
                    <a:pt x="58478" y="2574"/>
                  </a:lnTo>
                  <a:lnTo>
                    <a:pt x="55078" y="5190"/>
                  </a:lnTo>
                  <a:lnTo>
                    <a:pt x="51638" y="7849"/>
                  </a:lnTo>
                  <a:lnTo>
                    <a:pt x="48198" y="10594"/>
                  </a:lnTo>
                  <a:lnTo>
                    <a:pt x="44600" y="13296"/>
                  </a:lnTo>
                  <a:lnTo>
                    <a:pt x="41042" y="16084"/>
                  </a:lnTo>
                  <a:lnTo>
                    <a:pt x="37404" y="18914"/>
                  </a:lnTo>
                  <a:lnTo>
                    <a:pt x="33766" y="21831"/>
                  </a:lnTo>
                  <a:lnTo>
                    <a:pt x="29734" y="24876"/>
                  </a:lnTo>
                  <a:lnTo>
                    <a:pt x="25701" y="28049"/>
                  </a:lnTo>
                  <a:lnTo>
                    <a:pt x="21589" y="31223"/>
                  </a:lnTo>
                  <a:lnTo>
                    <a:pt x="17437" y="34483"/>
                  </a:lnTo>
                  <a:lnTo>
                    <a:pt x="13167" y="37742"/>
                  </a:lnTo>
                  <a:lnTo>
                    <a:pt x="8857" y="41130"/>
                  </a:lnTo>
                  <a:lnTo>
                    <a:pt x="4429" y="44518"/>
                  </a:lnTo>
                  <a:lnTo>
                    <a:pt x="0" y="48035"/>
                  </a:lnTo>
                  <a:close/>
                </a:path>
              </a:pathLst>
            </a:custGeom>
            <a:solidFill>
              <a:srgbClr val="FF5E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6" name="Google Shape;316;p17"/>
            <p:cNvSpPr/>
            <p:nvPr/>
          </p:nvSpPr>
          <p:spPr>
            <a:xfrm>
              <a:off x="1015150" y="125425"/>
              <a:ext cx="1699200" cy="1129050"/>
            </a:xfrm>
            <a:custGeom>
              <a:rect b="b" l="l" r="r" t="t"/>
              <a:pathLst>
                <a:path extrusionOk="0" h="45162" w="67968">
                  <a:moveTo>
                    <a:pt x="0" y="44433"/>
                  </a:moveTo>
                  <a:lnTo>
                    <a:pt x="633" y="44475"/>
                  </a:lnTo>
                  <a:lnTo>
                    <a:pt x="1305" y="44604"/>
                  </a:lnTo>
                  <a:lnTo>
                    <a:pt x="1977" y="44647"/>
                  </a:lnTo>
                  <a:lnTo>
                    <a:pt x="2649" y="44776"/>
                  </a:lnTo>
                  <a:lnTo>
                    <a:pt x="3282" y="44861"/>
                  </a:lnTo>
                  <a:lnTo>
                    <a:pt x="3994" y="44947"/>
                  </a:lnTo>
                  <a:lnTo>
                    <a:pt x="4626" y="45033"/>
                  </a:lnTo>
                  <a:lnTo>
                    <a:pt x="5338" y="45162"/>
                  </a:lnTo>
                  <a:lnTo>
                    <a:pt x="9806" y="41859"/>
                  </a:lnTo>
                  <a:lnTo>
                    <a:pt x="14234" y="38686"/>
                  </a:lnTo>
                  <a:lnTo>
                    <a:pt x="18623" y="35512"/>
                  </a:lnTo>
                  <a:lnTo>
                    <a:pt x="22933" y="32424"/>
                  </a:lnTo>
                  <a:lnTo>
                    <a:pt x="27124" y="29336"/>
                  </a:lnTo>
                  <a:lnTo>
                    <a:pt x="31315" y="26377"/>
                  </a:lnTo>
                  <a:lnTo>
                    <a:pt x="35387" y="23418"/>
                  </a:lnTo>
                  <a:lnTo>
                    <a:pt x="39460" y="20544"/>
                  </a:lnTo>
                  <a:lnTo>
                    <a:pt x="43177" y="17799"/>
                  </a:lnTo>
                  <a:lnTo>
                    <a:pt x="46854" y="15140"/>
                  </a:lnTo>
                  <a:lnTo>
                    <a:pt x="50491" y="12524"/>
                  </a:lnTo>
                  <a:lnTo>
                    <a:pt x="54089" y="9951"/>
                  </a:lnTo>
                  <a:lnTo>
                    <a:pt x="57608" y="7378"/>
                  </a:lnTo>
                  <a:lnTo>
                    <a:pt x="61088" y="4890"/>
                  </a:lnTo>
                  <a:lnTo>
                    <a:pt x="64527" y="2403"/>
                  </a:lnTo>
                  <a:lnTo>
                    <a:pt x="67967" y="1"/>
                  </a:lnTo>
                  <a:lnTo>
                    <a:pt x="67058" y="87"/>
                  </a:lnTo>
                  <a:lnTo>
                    <a:pt x="66149" y="215"/>
                  </a:lnTo>
                  <a:lnTo>
                    <a:pt x="65239" y="344"/>
                  </a:lnTo>
                  <a:lnTo>
                    <a:pt x="64369" y="473"/>
                  </a:lnTo>
                  <a:lnTo>
                    <a:pt x="63460" y="558"/>
                  </a:lnTo>
                  <a:lnTo>
                    <a:pt x="62590" y="687"/>
                  </a:lnTo>
                  <a:lnTo>
                    <a:pt x="61681" y="816"/>
                  </a:lnTo>
                  <a:lnTo>
                    <a:pt x="60811" y="944"/>
                  </a:lnTo>
                  <a:lnTo>
                    <a:pt x="57450" y="3260"/>
                  </a:lnTo>
                  <a:lnTo>
                    <a:pt x="54129" y="5705"/>
                  </a:lnTo>
                  <a:lnTo>
                    <a:pt x="50689" y="8107"/>
                  </a:lnTo>
                  <a:lnTo>
                    <a:pt x="47249" y="10594"/>
                  </a:lnTo>
                  <a:lnTo>
                    <a:pt x="43730" y="13082"/>
                  </a:lnTo>
                  <a:lnTo>
                    <a:pt x="40211" y="15655"/>
                  </a:lnTo>
                  <a:lnTo>
                    <a:pt x="36613" y="18185"/>
                  </a:lnTo>
                  <a:lnTo>
                    <a:pt x="33015" y="20844"/>
                  </a:lnTo>
                  <a:lnTo>
                    <a:pt x="29061" y="23589"/>
                  </a:lnTo>
                  <a:lnTo>
                    <a:pt x="25107" y="26420"/>
                  </a:lnTo>
                  <a:lnTo>
                    <a:pt x="21035" y="29293"/>
                  </a:lnTo>
                  <a:lnTo>
                    <a:pt x="16962" y="32252"/>
                  </a:lnTo>
                  <a:lnTo>
                    <a:pt x="12771" y="35212"/>
                  </a:lnTo>
                  <a:lnTo>
                    <a:pt x="8580" y="38214"/>
                  </a:lnTo>
                  <a:lnTo>
                    <a:pt x="4310" y="41302"/>
                  </a:lnTo>
                  <a:lnTo>
                    <a:pt x="0" y="44433"/>
                  </a:lnTo>
                  <a:close/>
                </a:path>
              </a:pathLst>
            </a:custGeom>
            <a:solidFill>
              <a:srgbClr val="FF5E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7" name="Google Shape;317;p17"/>
            <p:cNvSpPr/>
            <p:nvPr/>
          </p:nvSpPr>
          <p:spPr>
            <a:xfrm>
              <a:off x="1276100" y="382750"/>
              <a:ext cx="1576625" cy="1367075"/>
            </a:xfrm>
            <a:custGeom>
              <a:rect b="b" l="l" r="r" t="t"/>
              <a:pathLst>
                <a:path extrusionOk="0" h="54683" w="63065">
                  <a:moveTo>
                    <a:pt x="2294" y="47907"/>
                  </a:moveTo>
                  <a:lnTo>
                    <a:pt x="1977" y="48721"/>
                  </a:lnTo>
                  <a:lnTo>
                    <a:pt x="1701" y="49579"/>
                  </a:lnTo>
                  <a:lnTo>
                    <a:pt x="1384" y="50394"/>
                  </a:lnTo>
                  <a:lnTo>
                    <a:pt x="1147" y="51252"/>
                  </a:lnTo>
                  <a:lnTo>
                    <a:pt x="831" y="52067"/>
                  </a:lnTo>
                  <a:lnTo>
                    <a:pt x="554" y="52967"/>
                  </a:lnTo>
                  <a:lnTo>
                    <a:pt x="238" y="53782"/>
                  </a:lnTo>
                  <a:lnTo>
                    <a:pt x="0" y="54683"/>
                  </a:lnTo>
                  <a:lnTo>
                    <a:pt x="4350" y="51080"/>
                  </a:lnTo>
                  <a:lnTo>
                    <a:pt x="8659" y="47606"/>
                  </a:lnTo>
                  <a:lnTo>
                    <a:pt x="12930" y="44132"/>
                  </a:lnTo>
                  <a:lnTo>
                    <a:pt x="17121" y="40787"/>
                  </a:lnTo>
                  <a:lnTo>
                    <a:pt x="21193" y="37442"/>
                  </a:lnTo>
                  <a:lnTo>
                    <a:pt x="25266" y="34182"/>
                  </a:lnTo>
                  <a:lnTo>
                    <a:pt x="29220" y="30923"/>
                  </a:lnTo>
                  <a:lnTo>
                    <a:pt x="33173" y="27792"/>
                  </a:lnTo>
                  <a:lnTo>
                    <a:pt x="36771" y="24790"/>
                  </a:lnTo>
                  <a:lnTo>
                    <a:pt x="40370" y="21874"/>
                  </a:lnTo>
                  <a:lnTo>
                    <a:pt x="43888" y="19000"/>
                  </a:lnTo>
                  <a:lnTo>
                    <a:pt x="47407" y="16213"/>
                  </a:lnTo>
                  <a:lnTo>
                    <a:pt x="50808" y="13382"/>
                  </a:lnTo>
                  <a:lnTo>
                    <a:pt x="54248" y="10680"/>
                  </a:lnTo>
                  <a:lnTo>
                    <a:pt x="57569" y="7935"/>
                  </a:lnTo>
                  <a:lnTo>
                    <a:pt x="60890" y="5319"/>
                  </a:lnTo>
                  <a:lnTo>
                    <a:pt x="61127" y="4633"/>
                  </a:lnTo>
                  <a:lnTo>
                    <a:pt x="61404" y="3947"/>
                  </a:lnTo>
                  <a:lnTo>
                    <a:pt x="61681" y="3260"/>
                  </a:lnTo>
                  <a:lnTo>
                    <a:pt x="61958" y="2617"/>
                  </a:lnTo>
                  <a:lnTo>
                    <a:pt x="62234" y="1931"/>
                  </a:lnTo>
                  <a:lnTo>
                    <a:pt x="62511" y="1288"/>
                  </a:lnTo>
                  <a:lnTo>
                    <a:pt x="62788" y="644"/>
                  </a:lnTo>
                  <a:lnTo>
                    <a:pt x="63065" y="1"/>
                  </a:lnTo>
                  <a:lnTo>
                    <a:pt x="59743" y="2574"/>
                  </a:lnTo>
                  <a:lnTo>
                    <a:pt x="56422" y="5190"/>
                  </a:lnTo>
                  <a:lnTo>
                    <a:pt x="53022" y="7849"/>
                  </a:lnTo>
                  <a:lnTo>
                    <a:pt x="49622" y="10551"/>
                  </a:lnTo>
                  <a:lnTo>
                    <a:pt x="46103" y="13253"/>
                  </a:lnTo>
                  <a:lnTo>
                    <a:pt x="42584" y="16084"/>
                  </a:lnTo>
                  <a:lnTo>
                    <a:pt x="38986" y="18872"/>
                  </a:lnTo>
                  <a:lnTo>
                    <a:pt x="35388" y="21788"/>
                  </a:lnTo>
                  <a:lnTo>
                    <a:pt x="31434" y="24833"/>
                  </a:lnTo>
                  <a:lnTo>
                    <a:pt x="27480" y="27964"/>
                  </a:lnTo>
                  <a:lnTo>
                    <a:pt x="23407" y="31180"/>
                  </a:lnTo>
                  <a:lnTo>
                    <a:pt x="19335" y="34440"/>
                  </a:lnTo>
                  <a:lnTo>
                    <a:pt x="15144" y="37699"/>
                  </a:lnTo>
                  <a:lnTo>
                    <a:pt x="10913" y="41045"/>
                  </a:lnTo>
                  <a:lnTo>
                    <a:pt x="6643" y="44433"/>
                  </a:lnTo>
                  <a:lnTo>
                    <a:pt x="2294" y="47907"/>
                  </a:lnTo>
                  <a:close/>
                </a:path>
              </a:pathLst>
            </a:custGeom>
            <a:solidFill>
              <a:srgbClr val="E6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8" name="Google Shape;318;p17"/>
            <p:cNvSpPr/>
            <p:nvPr/>
          </p:nvSpPr>
          <p:spPr>
            <a:xfrm>
              <a:off x="270825" y="1744450"/>
              <a:ext cx="471525" cy="503950"/>
            </a:xfrm>
            <a:custGeom>
              <a:rect b="b" l="l" r="r" t="t"/>
              <a:pathLst>
                <a:path extrusionOk="0" h="20158" w="18861">
                  <a:moveTo>
                    <a:pt x="14630" y="1544"/>
                  </a:moveTo>
                  <a:lnTo>
                    <a:pt x="13918" y="2273"/>
                  </a:lnTo>
                  <a:lnTo>
                    <a:pt x="12139" y="4246"/>
                  </a:lnTo>
                  <a:lnTo>
                    <a:pt x="9609" y="7077"/>
                  </a:lnTo>
                  <a:lnTo>
                    <a:pt x="6801" y="10379"/>
                  </a:lnTo>
                  <a:lnTo>
                    <a:pt x="3994" y="13682"/>
                  </a:lnTo>
                  <a:lnTo>
                    <a:pt x="1701" y="16727"/>
                  </a:lnTo>
                  <a:lnTo>
                    <a:pt x="198" y="19000"/>
                  </a:lnTo>
                  <a:lnTo>
                    <a:pt x="1" y="20158"/>
                  </a:lnTo>
                  <a:lnTo>
                    <a:pt x="1147" y="19857"/>
                  </a:lnTo>
                  <a:lnTo>
                    <a:pt x="3440" y="18356"/>
                  </a:lnTo>
                  <a:lnTo>
                    <a:pt x="6406" y="16040"/>
                  </a:lnTo>
                  <a:lnTo>
                    <a:pt x="9727" y="13339"/>
                  </a:lnTo>
                  <a:lnTo>
                    <a:pt x="12930" y="10508"/>
                  </a:lnTo>
                  <a:lnTo>
                    <a:pt x="15737" y="8063"/>
                  </a:lnTo>
                  <a:lnTo>
                    <a:pt x="17714" y="6305"/>
                  </a:lnTo>
                  <a:lnTo>
                    <a:pt x="18465" y="5662"/>
                  </a:lnTo>
                  <a:lnTo>
                    <a:pt x="18505" y="5233"/>
                  </a:lnTo>
                  <a:lnTo>
                    <a:pt x="18702" y="4289"/>
                  </a:lnTo>
                  <a:lnTo>
                    <a:pt x="18861" y="2960"/>
                  </a:lnTo>
                  <a:lnTo>
                    <a:pt x="18861" y="1673"/>
                  </a:lnTo>
                  <a:lnTo>
                    <a:pt x="18505" y="558"/>
                  </a:lnTo>
                  <a:lnTo>
                    <a:pt x="17793" y="0"/>
                  </a:lnTo>
                  <a:lnTo>
                    <a:pt x="16528" y="215"/>
                  </a:lnTo>
                  <a:lnTo>
                    <a:pt x="14630" y="1544"/>
                  </a:lnTo>
                  <a:close/>
                </a:path>
              </a:pathLst>
            </a:custGeom>
            <a:solidFill>
              <a:srgbClr val="E3A68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9" name="Google Shape;319;p17"/>
            <p:cNvSpPr/>
            <p:nvPr/>
          </p:nvSpPr>
          <p:spPr>
            <a:xfrm>
              <a:off x="399325" y="1901000"/>
              <a:ext cx="206625" cy="223025"/>
            </a:xfrm>
            <a:custGeom>
              <a:rect b="b" l="l" r="r" t="t"/>
              <a:pathLst>
                <a:path extrusionOk="0" h="8921" w="8265">
                  <a:moveTo>
                    <a:pt x="6406" y="729"/>
                  </a:moveTo>
                  <a:lnTo>
                    <a:pt x="6090" y="1029"/>
                  </a:lnTo>
                  <a:lnTo>
                    <a:pt x="5299" y="1887"/>
                  </a:lnTo>
                  <a:lnTo>
                    <a:pt x="4192" y="3131"/>
                  </a:lnTo>
                  <a:lnTo>
                    <a:pt x="2966" y="4632"/>
                  </a:lnTo>
                  <a:lnTo>
                    <a:pt x="1740" y="6090"/>
                  </a:lnTo>
                  <a:lnTo>
                    <a:pt x="712" y="7420"/>
                  </a:lnTo>
                  <a:lnTo>
                    <a:pt x="80" y="8406"/>
                  </a:lnTo>
                  <a:lnTo>
                    <a:pt x="1" y="8921"/>
                  </a:lnTo>
                  <a:lnTo>
                    <a:pt x="475" y="8792"/>
                  </a:lnTo>
                  <a:lnTo>
                    <a:pt x="1464" y="8149"/>
                  </a:lnTo>
                  <a:lnTo>
                    <a:pt x="2768" y="7119"/>
                  </a:lnTo>
                  <a:lnTo>
                    <a:pt x="4231" y="5961"/>
                  </a:lnTo>
                  <a:lnTo>
                    <a:pt x="5615" y="4718"/>
                  </a:lnTo>
                  <a:lnTo>
                    <a:pt x="6841" y="3645"/>
                  </a:lnTo>
                  <a:lnTo>
                    <a:pt x="7711" y="2874"/>
                  </a:lnTo>
                  <a:lnTo>
                    <a:pt x="8067" y="2616"/>
                  </a:lnTo>
                  <a:lnTo>
                    <a:pt x="8067" y="2402"/>
                  </a:lnTo>
                  <a:lnTo>
                    <a:pt x="8185" y="1973"/>
                  </a:lnTo>
                  <a:lnTo>
                    <a:pt x="8225" y="1372"/>
                  </a:lnTo>
                  <a:lnTo>
                    <a:pt x="8264" y="772"/>
                  </a:lnTo>
                  <a:lnTo>
                    <a:pt x="8106" y="257"/>
                  </a:lnTo>
                  <a:lnTo>
                    <a:pt x="7829" y="0"/>
                  </a:lnTo>
                  <a:lnTo>
                    <a:pt x="7236" y="86"/>
                  </a:lnTo>
                  <a:lnTo>
                    <a:pt x="6406" y="729"/>
                  </a:lnTo>
                  <a:close/>
                </a:path>
              </a:pathLst>
            </a:custGeom>
            <a:solidFill>
              <a:srgbClr val="FFCFD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0" name="Google Shape;320;p17"/>
            <p:cNvSpPr/>
            <p:nvPr/>
          </p:nvSpPr>
          <p:spPr>
            <a:xfrm>
              <a:off x="1290925" y="545725"/>
              <a:ext cx="1014200" cy="761300"/>
            </a:xfrm>
            <a:custGeom>
              <a:rect b="b" l="l" r="r" t="t"/>
              <a:pathLst>
                <a:path extrusionOk="0" h="30452" w="40568">
                  <a:moveTo>
                    <a:pt x="1859" y="25776"/>
                  </a:moveTo>
                  <a:lnTo>
                    <a:pt x="1701" y="25862"/>
                  </a:lnTo>
                  <a:lnTo>
                    <a:pt x="1424" y="26248"/>
                  </a:lnTo>
                  <a:lnTo>
                    <a:pt x="989" y="26763"/>
                  </a:lnTo>
                  <a:lnTo>
                    <a:pt x="594" y="27449"/>
                  </a:lnTo>
                  <a:lnTo>
                    <a:pt x="198" y="28178"/>
                  </a:lnTo>
                  <a:lnTo>
                    <a:pt x="1" y="28907"/>
                  </a:lnTo>
                  <a:lnTo>
                    <a:pt x="1" y="29636"/>
                  </a:lnTo>
                  <a:lnTo>
                    <a:pt x="317" y="30323"/>
                  </a:lnTo>
                  <a:lnTo>
                    <a:pt x="1187" y="30451"/>
                  </a:lnTo>
                  <a:lnTo>
                    <a:pt x="2847" y="29765"/>
                  </a:lnTo>
                  <a:lnTo>
                    <a:pt x="5141" y="28350"/>
                  </a:lnTo>
                  <a:lnTo>
                    <a:pt x="8027" y="26420"/>
                  </a:lnTo>
                  <a:lnTo>
                    <a:pt x="11269" y="23975"/>
                  </a:lnTo>
                  <a:lnTo>
                    <a:pt x="14867" y="21273"/>
                  </a:lnTo>
                  <a:lnTo>
                    <a:pt x="18584" y="18357"/>
                  </a:lnTo>
                  <a:lnTo>
                    <a:pt x="22459" y="15398"/>
                  </a:lnTo>
                  <a:lnTo>
                    <a:pt x="25978" y="12567"/>
                  </a:lnTo>
                  <a:lnTo>
                    <a:pt x="29378" y="9822"/>
                  </a:lnTo>
                  <a:lnTo>
                    <a:pt x="32462" y="7249"/>
                  </a:lnTo>
                  <a:lnTo>
                    <a:pt x="35230" y="4976"/>
                  </a:lnTo>
                  <a:lnTo>
                    <a:pt x="37483" y="3003"/>
                  </a:lnTo>
                  <a:lnTo>
                    <a:pt x="39183" y="1459"/>
                  </a:lnTo>
                  <a:lnTo>
                    <a:pt x="40251" y="430"/>
                  </a:lnTo>
                  <a:lnTo>
                    <a:pt x="40567" y="1"/>
                  </a:lnTo>
                  <a:lnTo>
                    <a:pt x="40093" y="44"/>
                  </a:lnTo>
                  <a:lnTo>
                    <a:pt x="39025" y="601"/>
                  </a:lnTo>
                  <a:lnTo>
                    <a:pt x="37444" y="1459"/>
                  </a:lnTo>
                  <a:lnTo>
                    <a:pt x="35388" y="2746"/>
                  </a:lnTo>
                  <a:lnTo>
                    <a:pt x="32897" y="4247"/>
                  </a:lnTo>
                  <a:lnTo>
                    <a:pt x="30129" y="6048"/>
                  </a:lnTo>
                  <a:lnTo>
                    <a:pt x="27085" y="8021"/>
                  </a:lnTo>
                  <a:lnTo>
                    <a:pt x="23921" y="10165"/>
                  </a:lnTo>
                  <a:lnTo>
                    <a:pt x="20482" y="12438"/>
                  </a:lnTo>
                  <a:lnTo>
                    <a:pt x="17081" y="14754"/>
                  </a:lnTo>
                  <a:lnTo>
                    <a:pt x="13720" y="17027"/>
                  </a:lnTo>
                  <a:lnTo>
                    <a:pt x="10597" y="19257"/>
                  </a:lnTo>
                  <a:lnTo>
                    <a:pt x="7711" y="21273"/>
                  </a:lnTo>
                  <a:lnTo>
                    <a:pt x="5259" y="23075"/>
                  </a:lnTo>
                  <a:lnTo>
                    <a:pt x="3243" y="24576"/>
                  </a:lnTo>
                  <a:lnTo>
                    <a:pt x="1859" y="25776"/>
                  </a:lnTo>
                  <a:close/>
                </a:path>
              </a:pathLst>
            </a:custGeom>
            <a:solidFill>
              <a:srgbClr val="FFDE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1" name="Google Shape;321;p17"/>
            <p:cNvSpPr/>
            <p:nvPr/>
          </p:nvSpPr>
          <p:spPr>
            <a:xfrm>
              <a:off x="907400" y="1319850"/>
              <a:ext cx="352900" cy="350650"/>
            </a:xfrm>
            <a:custGeom>
              <a:rect b="b" l="l" r="r" t="t"/>
              <a:pathLst>
                <a:path extrusionOk="0" h="14026" w="14116">
                  <a:moveTo>
                    <a:pt x="8818" y="1"/>
                  </a:moveTo>
                  <a:lnTo>
                    <a:pt x="8383" y="516"/>
                  </a:lnTo>
                  <a:lnTo>
                    <a:pt x="7315" y="1974"/>
                  </a:lnTo>
                  <a:lnTo>
                    <a:pt x="5773" y="3989"/>
                  </a:lnTo>
                  <a:lnTo>
                    <a:pt x="4113" y="6434"/>
                  </a:lnTo>
                  <a:lnTo>
                    <a:pt x="2412" y="8879"/>
                  </a:lnTo>
                  <a:lnTo>
                    <a:pt x="1029" y="11152"/>
                  </a:lnTo>
                  <a:lnTo>
                    <a:pt x="119" y="12953"/>
                  </a:lnTo>
                  <a:lnTo>
                    <a:pt x="1" y="14025"/>
                  </a:lnTo>
                  <a:lnTo>
                    <a:pt x="791" y="14025"/>
                  </a:lnTo>
                  <a:lnTo>
                    <a:pt x="2491" y="13296"/>
                  </a:lnTo>
                  <a:lnTo>
                    <a:pt x="4745" y="11881"/>
                  </a:lnTo>
                  <a:lnTo>
                    <a:pt x="7315" y="10251"/>
                  </a:lnTo>
                  <a:lnTo>
                    <a:pt x="9806" y="8493"/>
                  </a:lnTo>
                  <a:lnTo>
                    <a:pt x="11981" y="6949"/>
                  </a:lnTo>
                  <a:lnTo>
                    <a:pt x="13523" y="5791"/>
                  </a:lnTo>
                  <a:lnTo>
                    <a:pt x="14116" y="5405"/>
                  </a:lnTo>
                  <a:lnTo>
                    <a:pt x="13918" y="5105"/>
                  </a:lnTo>
                  <a:lnTo>
                    <a:pt x="13444" y="4461"/>
                  </a:lnTo>
                  <a:lnTo>
                    <a:pt x="12732" y="3518"/>
                  </a:lnTo>
                  <a:lnTo>
                    <a:pt x="11941" y="2488"/>
                  </a:lnTo>
                  <a:lnTo>
                    <a:pt x="11032" y="1416"/>
                  </a:lnTo>
                  <a:lnTo>
                    <a:pt x="10162" y="601"/>
                  </a:lnTo>
                  <a:lnTo>
                    <a:pt x="9371" y="44"/>
                  </a:lnTo>
                  <a:lnTo>
                    <a:pt x="8818" y="1"/>
                  </a:lnTo>
                  <a:close/>
                </a:path>
              </a:pathLst>
            </a:custGeom>
            <a:solidFill>
              <a:srgbClr val="FFF09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2" name="Google Shape;322;p17"/>
            <p:cNvSpPr/>
            <p:nvPr/>
          </p:nvSpPr>
          <p:spPr>
            <a:xfrm>
              <a:off x="990425" y="1402425"/>
              <a:ext cx="188825" cy="188725"/>
            </a:xfrm>
            <a:custGeom>
              <a:rect b="b" l="l" r="r" t="t"/>
              <a:pathLst>
                <a:path extrusionOk="0" h="7549" w="7553">
                  <a:moveTo>
                    <a:pt x="4706" y="0"/>
                  </a:moveTo>
                  <a:lnTo>
                    <a:pt x="4469" y="258"/>
                  </a:lnTo>
                  <a:lnTo>
                    <a:pt x="3876" y="1030"/>
                  </a:lnTo>
                  <a:lnTo>
                    <a:pt x="3045" y="2145"/>
                  </a:lnTo>
                  <a:lnTo>
                    <a:pt x="2175" y="3474"/>
                  </a:lnTo>
                  <a:lnTo>
                    <a:pt x="1266" y="4804"/>
                  </a:lnTo>
                  <a:lnTo>
                    <a:pt x="554" y="6005"/>
                  </a:lnTo>
                  <a:lnTo>
                    <a:pt x="40" y="6948"/>
                  </a:lnTo>
                  <a:lnTo>
                    <a:pt x="1" y="7548"/>
                  </a:lnTo>
                  <a:lnTo>
                    <a:pt x="396" y="7548"/>
                  </a:lnTo>
                  <a:lnTo>
                    <a:pt x="1306" y="7120"/>
                  </a:lnTo>
                  <a:lnTo>
                    <a:pt x="2531" y="6390"/>
                  </a:lnTo>
                  <a:lnTo>
                    <a:pt x="3915" y="5490"/>
                  </a:lnTo>
                  <a:lnTo>
                    <a:pt x="5220" y="4546"/>
                  </a:lnTo>
                  <a:lnTo>
                    <a:pt x="6406" y="3731"/>
                  </a:lnTo>
                  <a:lnTo>
                    <a:pt x="7197" y="3131"/>
                  </a:lnTo>
                  <a:lnTo>
                    <a:pt x="7553" y="2917"/>
                  </a:lnTo>
                  <a:lnTo>
                    <a:pt x="7434" y="2745"/>
                  </a:lnTo>
                  <a:lnTo>
                    <a:pt x="7197" y="2402"/>
                  </a:lnTo>
                  <a:lnTo>
                    <a:pt x="6801" y="1887"/>
                  </a:lnTo>
                  <a:lnTo>
                    <a:pt x="6367" y="1330"/>
                  </a:lnTo>
                  <a:lnTo>
                    <a:pt x="5892" y="729"/>
                  </a:lnTo>
                  <a:lnTo>
                    <a:pt x="5418" y="300"/>
                  </a:lnTo>
                  <a:lnTo>
                    <a:pt x="4983" y="0"/>
                  </a:lnTo>
                  <a:lnTo>
                    <a:pt x="4706" y="0"/>
                  </a:lnTo>
                  <a:close/>
                </a:path>
              </a:pathLst>
            </a:custGeom>
            <a:solidFill>
              <a:srgbClr val="FFFFD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3" name="Google Shape;323;p17"/>
            <p:cNvSpPr/>
            <p:nvPr/>
          </p:nvSpPr>
          <p:spPr>
            <a:xfrm>
              <a:off x="1033925" y="1615775"/>
              <a:ext cx="231325" cy="214475"/>
            </a:xfrm>
            <a:custGeom>
              <a:rect b="b" l="l" r="r" t="t"/>
              <a:pathLst>
                <a:path extrusionOk="0" h="8579" w="9253">
                  <a:moveTo>
                    <a:pt x="0" y="8578"/>
                  </a:moveTo>
                  <a:lnTo>
                    <a:pt x="356" y="8107"/>
                  </a:lnTo>
                  <a:lnTo>
                    <a:pt x="1424" y="6949"/>
                  </a:lnTo>
                  <a:lnTo>
                    <a:pt x="2887" y="5362"/>
                  </a:lnTo>
                  <a:lnTo>
                    <a:pt x="4587" y="3646"/>
                  </a:lnTo>
                  <a:lnTo>
                    <a:pt x="6248" y="1974"/>
                  </a:lnTo>
                  <a:lnTo>
                    <a:pt x="7750" y="687"/>
                  </a:lnTo>
                  <a:lnTo>
                    <a:pt x="8778" y="1"/>
                  </a:lnTo>
                  <a:lnTo>
                    <a:pt x="9253" y="258"/>
                  </a:lnTo>
                  <a:lnTo>
                    <a:pt x="9213" y="987"/>
                  </a:lnTo>
                  <a:lnTo>
                    <a:pt x="9134" y="1888"/>
                  </a:lnTo>
                  <a:lnTo>
                    <a:pt x="9015" y="2746"/>
                  </a:lnTo>
                  <a:lnTo>
                    <a:pt x="8857" y="3603"/>
                  </a:lnTo>
                  <a:lnTo>
                    <a:pt x="8580" y="4333"/>
                  </a:lnTo>
                  <a:lnTo>
                    <a:pt x="8343" y="4933"/>
                  </a:lnTo>
                  <a:lnTo>
                    <a:pt x="7987" y="5319"/>
                  </a:lnTo>
                  <a:lnTo>
                    <a:pt x="7631" y="5533"/>
                  </a:lnTo>
                  <a:lnTo>
                    <a:pt x="6959" y="5662"/>
                  </a:lnTo>
                  <a:lnTo>
                    <a:pt x="6010" y="6091"/>
                  </a:lnTo>
                  <a:lnTo>
                    <a:pt x="4785" y="6606"/>
                  </a:lnTo>
                  <a:lnTo>
                    <a:pt x="3559" y="7249"/>
                  </a:lnTo>
                  <a:lnTo>
                    <a:pt x="2333" y="7806"/>
                  </a:lnTo>
                  <a:lnTo>
                    <a:pt x="1226" y="8278"/>
                  </a:lnTo>
                  <a:lnTo>
                    <a:pt x="396" y="8536"/>
                  </a:lnTo>
                  <a:lnTo>
                    <a:pt x="0" y="8578"/>
                  </a:lnTo>
                  <a:close/>
                </a:path>
              </a:pathLst>
            </a:custGeom>
            <a:solidFill>
              <a:srgbClr val="FFB83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4" name="Google Shape;324;p17"/>
            <p:cNvSpPr/>
            <p:nvPr/>
          </p:nvSpPr>
          <p:spPr>
            <a:xfrm>
              <a:off x="430950" y="1790550"/>
              <a:ext cx="488350" cy="387100"/>
            </a:xfrm>
            <a:custGeom>
              <a:rect b="b" l="l" r="r" t="t"/>
              <a:pathLst>
                <a:path extrusionOk="0" h="15484" w="19534">
                  <a:moveTo>
                    <a:pt x="1" y="15483"/>
                  </a:moveTo>
                  <a:lnTo>
                    <a:pt x="2452" y="13424"/>
                  </a:lnTo>
                  <a:lnTo>
                    <a:pt x="5141" y="11280"/>
                  </a:lnTo>
                  <a:lnTo>
                    <a:pt x="7830" y="9050"/>
                  </a:lnTo>
                  <a:lnTo>
                    <a:pt x="10518" y="6948"/>
                  </a:lnTo>
                  <a:lnTo>
                    <a:pt x="13009" y="4890"/>
                  </a:lnTo>
                  <a:lnTo>
                    <a:pt x="15263" y="3131"/>
                  </a:lnTo>
                  <a:lnTo>
                    <a:pt x="17121" y="1630"/>
                  </a:lnTo>
                  <a:lnTo>
                    <a:pt x="18545" y="515"/>
                  </a:lnTo>
                  <a:lnTo>
                    <a:pt x="19296" y="1"/>
                  </a:lnTo>
                  <a:lnTo>
                    <a:pt x="19533" y="344"/>
                  </a:lnTo>
                  <a:lnTo>
                    <a:pt x="19335" y="1201"/>
                  </a:lnTo>
                  <a:lnTo>
                    <a:pt x="18861" y="2488"/>
                  </a:lnTo>
                  <a:lnTo>
                    <a:pt x="18110" y="3818"/>
                  </a:lnTo>
                  <a:lnTo>
                    <a:pt x="17319" y="5147"/>
                  </a:lnTo>
                  <a:lnTo>
                    <a:pt x="16528" y="6134"/>
                  </a:lnTo>
                  <a:lnTo>
                    <a:pt x="15895" y="6691"/>
                  </a:lnTo>
                  <a:lnTo>
                    <a:pt x="14788" y="7206"/>
                  </a:lnTo>
                  <a:lnTo>
                    <a:pt x="12851" y="8235"/>
                  </a:lnTo>
                  <a:lnTo>
                    <a:pt x="10320" y="9650"/>
                  </a:lnTo>
                  <a:lnTo>
                    <a:pt x="7553" y="11237"/>
                  </a:lnTo>
                  <a:lnTo>
                    <a:pt x="4785" y="12781"/>
                  </a:lnTo>
                  <a:lnTo>
                    <a:pt x="2413" y="14111"/>
                  </a:lnTo>
                  <a:lnTo>
                    <a:pt x="713" y="15054"/>
                  </a:lnTo>
                  <a:lnTo>
                    <a:pt x="1" y="15483"/>
                  </a:lnTo>
                  <a:close/>
                </a:path>
              </a:pathLst>
            </a:custGeom>
            <a:solidFill>
              <a:srgbClr val="7A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5" name="Google Shape;325;p17"/>
            <p:cNvSpPr/>
            <p:nvPr/>
          </p:nvSpPr>
          <p:spPr>
            <a:xfrm>
              <a:off x="271825" y="1564325"/>
              <a:ext cx="1566750" cy="966075"/>
            </a:xfrm>
            <a:custGeom>
              <a:rect b="b" l="l" r="r" t="t"/>
              <a:pathLst>
                <a:path extrusionOk="0" h="38643" w="62670">
                  <a:moveTo>
                    <a:pt x="0" y="35940"/>
                  </a:moveTo>
                  <a:lnTo>
                    <a:pt x="42741" y="15912"/>
                  </a:lnTo>
                  <a:lnTo>
                    <a:pt x="62313" y="0"/>
                  </a:lnTo>
                  <a:lnTo>
                    <a:pt x="62471" y="1030"/>
                  </a:lnTo>
                  <a:lnTo>
                    <a:pt x="62669" y="3989"/>
                  </a:lnTo>
                  <a:lnTo>
                    <a:pt x="62511" y="8320"/>
                  </a:lnTo>
                  <a:lnTo>
                    <a:pt x="61601" y="13681"/>
                  </a:lnTo>
                  <a:lnTo>
                    <a:pt x="59427" y="19514"/>
                  </a:lnTo>
                  <a:lnTo>
                    <a:pt x="55671" y="25518"/>
                  </a:lnTo>
                  <a:lnTo>
                    <a:pt x="49858" y="31180"/>
                  </a:lnTo>
                  <a:lnTo>
                    <a:pt x="41595" y="36112"/>
                  </a:lnTo>
                  <a:lnTo>
                    <a:pt x="33410" y="37742"/>
                  </a:lnTo>
                  <a:lnTo>
                    <a:pt x="25740" y="38513"/>
                  </a:lnTo>
                  <a:lnTo>
                    <a:pt x="18702" y="38642"/>
                  </a:lnTo>
                  <a:lnTo>
                    <a:pt x="12534" y="38342"/>
                  </a:lnTo>
                  <a:lnTo>
                    <a:pt x="7354" y="37699"/>
                  </a:lnTo>
                  <a:lnTo>
                    <a:pt x="3440" y="36970"/>
                  </a:lnTo>
                  <a:lnTo>
                    <a:pt x="910" y="36326"/>
                  </a:lnTo>
                  <a:lnTo>
                    <a:pt x="0" y="35940"/>
                  </a:lnTo>
                  <a:close/>
                </a:path>
              </a:pathLst>
            </a:custGeom>
            <a:solidFill>
              <a:srgbClr val="DEDE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6" name="Google Shape;326;p17"/>
            <p:cNvSpPr/>
            <p:nvPr/>
          </p:nvSpPr>
          <p:spPr>
            <a:xfrm>
              <a:off x="924200" y="2334150"/>
              <a:ext cx="178950" cy="662650"/>
            </a:xfrm>
            <a:custGeom>
              <a:rect b="b" l="l" r="r" t="t"/>
              <a:pathLst>
                <a:path extrusionOk="0" h="26506" w="7158">
                  <a:moveTo>
                    <a:pt x="1" y="1845"/>
                  </a:moveTo>
                  <a:lnTo>
                    <a:pt x="7157" y="26505"/>
                  </a:lnTo>
                  <a:lnTo>
                    <a:pt x="5299" y="1"/>
                  </a:lnTo>
                  <a:lnTo>
                    <a:pt x="1" y="1845"/>
                  </a:lnTo>
                  <a:close/>
                </a:path>
              </a:pathLst>
            </a:custGeom>
            <a:solidFill>
              <a:srgbClr val="3030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7" name="Google Shape;327;p17"/>
            <p:cNvSpPr/>
            <p:nvPr/>
          </p:nvSpPr>
          <p:spPr>
            <a:xfrm>
              <a:off x="1162425" y="2216225"/>
              <a:ext cx="375650" cy="665850"/>
            </a:xfrm>
            <a:custGeom>
              <a:rect b="b" l="l" r="r" t="t"/>
              <a:pathLst>
                <a:path extrusionOk="0" h="26634" w="15026">
                  <a:moveTo>
                    <a:pt x="1" y="2616"/>
                  </a:moveTo>
                  <a:lnTo>
                    <a:pt x="15025" y="26633"/>
                  </a:lnTo>
                  <a:lnTo>
                    <a:pt x="4943" y="0"/>
                  </a:lnTo>
                  <a:lnTo>
                    <a:pt x="1" y="2616"/>
                  </a:lnTo>
                  <a:close/>
                </a:path>
              </a:pathLst>
            </a:custGeom>
            <a:solidFill>
              <a:srgbClr val="3030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8" name="Google Shape;328;p17"/>
            <p:cNvSpPr/>
            <p:nvPr/>
          </p:nvSpPr>
          <p:spPr>
            <a:xfrm>
              <a:off x="1376925" y="2065025"/>
              <a:ext cx="499200" cy="420325"/>
            </a:xfrm>
            <a:custGeom>
              <a:rect b="b" l="l" r="r" t="t"/>
              <a:pathLst>
                <a:path extrusionOk="0" h="16813" w="19968">
                  <a:moveTo>
                    <a:pt x="0" y="4204"/>
                  </a:moveTo>
                  <a:lnTo>
                    <a:pt x="19967" y="16813"/>
                  </a:lnTo>
                  <a:lnTo>
                    <a:pt x="3994" y="1"/>
                  </a:lnTo>
                  <a:lnTo>
                    <a:pt x="0" y="4204"/>
                  </a:lnTo>
                  <a:close/>
                </a:path>
              </a:pathLst>
            </a:custGeom>
            <a:solidFill>
              <a:srgbClr val="3030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329" name="Google Shape;329;p17"/>
          <p:cNvGrpSpPr/>
          <p:nvPr/>
        </p:nvGrpSpPr>
        <p:grpSpPr>
          <a:xfrm>
            <a:off x="7098115" y="3048531"/>
            <a:ext cx="800215" cy="747970"/>
            <a:chOff x="42500" y="2125"/>
            <a:chExt cx="2953550" cy="2994675"/>
          </a:xfrm>
        </p:grpSpPr>
        <p:sp>
          <p:nvSpPr>
            <p:cNvPr id="330" name="Google Shape;330;p17"/>
            <p:cNvSpPr/>
            <p:nvPr/>
          </p:nvSpPr>
          <p:spPr>
            <a:xfrm>
              <a:off x="42500" y="2125"/>
              <a:ext cx="2953550" cy="2438200"/>
            </a:xfrm>
            <a:custGeom>
              <a:rect b="b" l="l" r="r" t="t"/>
              <a:pathLst>
                <a:path extrusionOk="0" h="97528" w="118142">
                  <a:moveTo>
                    <a:pt x="34320" y="46019"/>
                  </a:moveTo>
                  <a:lnTo>
                    <a:pt x="32738" y="48035"/>
                  </a:lnTo>
                  <a:lnTo>
                    <a:pt x="28705" y="53396"/>
                  </a:lnTo>
                  <a:lnTo>
                    <a:pt x="22972" y="61030"/>
                  </a:lnTo>
                  <a:lnTo>
                    <a:pt x="16488" y="69994"/>
                  </a:lnTo>
                  <a:lnTo>
                    <a:pt x="10083" y="79086"/>
                  </a:lnTo>
                  <a:lnTo>
                    <a:pt x="4626" y="87363"/>
                  </a:lnTo>
                  <a:lnTo>
                    <a:pt x="949" y="93753"/>
                  </a:lnTo>
                  <a:lnTo>
                    <a:pt x="0" y="97227"/>
                  </a:lnTo>
                  <a:lnTo>
                    <a:pt x="2610" y="97528"/>
                  </a:lnTo>
                  <a:lnTo>
                    <a:pt x="8580" y="95683"/>
                  </a:lnTo>
                  <a:lnTo>
                    <a:pt x="16765" y="92295"/>
                  </a:lnTo>
                  <a:lnTo>
                    <a:pt x="26096" y="88006"/>
                  </a:lnTo>
                  <a:lnTo>
                    <a:pt x="35427" y="83375"/>
                  </a:lnTo>
                  <a:lnTo>
                    <a:pt x="43770" y="79172"/>
                  </a:lnTo>
                  <a:lnTo>
                    <a:pt x="50017" y="75869"/>
                  </a:lnTo>
                  <a:lnTo>
                    <a:pt x="53061" y="74154"/>
                  </a:lnTo>
                  <a:lnTo>
                    <a:pt x="56461" y="71366"/>
                  </a:lnTo>
                  <a:lnTo>
                    <a:pt x="63697" y="65362"/>
                  </a:lnTo>
                  <a:lnTo>
                    <a:pt x="73424" y="57213"/>
                  </a:lnTo>
                  <a:lnTo>
                    <a:pt x="84376" y="48078"/>
                  </a:lnTo>
                  <a:lnTo>
                    <a:pt x="95130" y="38943"/>
                  </a:lnTo>
                  <a:lnTo>
                    <a:pt x="104501" y="31094"/>
                  </a:lnTo>
                  <a:lnTo>
                    <a:pt x="111064" y="25562"/>
                  </a:lnTo>
                  <a:lnTo>
                    <a:pt x="113595" y="23503"/>
                  </a:lnTo>
                  <a:lnTo>
                    <a:pt x="118142" y="15440"/>
                  </a:lnTo>
                  <a:lnTo>
                    <a:pt x="116798" y="5791"/>
                  </a:lnTo>
                  <a:lnTo>
                    <a:pt x="107862" y="1"/>
                  </a:lnTo>
                  <a:lnTo>
                    <a:pt x="98768" y="987"/>
                  </a:lnTo>
                  <a:lnTo>
                    <a:pt x="34320" y="46019"/>
                  </a:lnTo>
                  <a:close/>
                </a:path>
              </a:pathLst>
            </a:custGeom>
            <a:solidFill>
              <a:srgbClr val="B3CC1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1" name="Google Shape;331;p17"/>
            <p:cNvSpPr/>
            <p:nvPr/>
          </p:nvSpPr>
          <p:spPr>
            <a:xfrm>
              <a:off x="147275" y="78250"/>
              <a:ext cx="2756850" cy="2273075"/>
            </a:xfrm>
            <a:custGeom>
              <a:rect b="b" l="l" r="r" t="t"/>
              <a:pathLst>
                <a:path extrusionOk="0" h="90923" w="110274">
                  <a:moveTo>
                    <a:pt x="94854" y="1545"/>
                  </a:moveTo>
                  <a:lnTo>
                    <a:pt x="95882" y="1330"/>
                  </a:lnTo>
                  <a:lnTo>
                    <a:pt x="96910" y="1159"/>
                  </a:lnTo>
                  <a:lnTo>
                    <a:pt x="97938" y="944"/>
                  </a:lnTo>
                  <a:lnTo>
                    <a:pt x="99005" y="773"/>
                  </a:lnTo>
                  <a:lnTo>
                    <a:pt x="100033" y="558"/>
                  </a:lnTo>
                  <a:lnTo>
                    <a:pt x="101061" y="387"/>
                  </a:lnTo>
                  <a:lnTo>
                    <a:pt x="102089" y="172"/>
                  </a:lnTo>
                  <a:lnTo>
                    <a:pt x="103157" y="1"/>
                  </a:lnTo>
                  <a:lnTo>
                    <a:pt x="103948" y="515"/>
                  </a:lnTo>
                  <a:lnTo>
                    <a:pt x="104738" y="1116"/>
                  </a:lnTo>
                  <a:lnTo>
                    <a:pt x="105529" y="1631"/>
                  </a:lnTo>
                  <a:lnTo>
                    <a:pt x="106359" y="2231"/>
                  </a:lnTo>
                  <a:lnTo>
                    <a:pt x="107150" y="2789"/>
                  </a:lnTo>
                  <a:lnTo>
                    <a:pt x="107941" y="3346"/>
                  </a:lnTo>
                  <a:lnTo>
                    <a:pt x="108732" y="3904"/>
                  </a:lnTo>
                  <a:lnTo>
                    <a:pt x="109562" y="4504"/>
                  </a:lnTo>
                  <a:lnTo>
                    <a:pt x="109641" y="5533"/>
                  </a:lnTo>
                  <a:lnTo>
                    <a:pt x="109720" y="6606"/>
                  </a:lnTo>
                  <a:lnTo>
                    <a:pt x="109799" y="7678"/>
                  </a:lnTo>
                  <a:lnTo>
                    <a:pt x="109918" y="8750"/>
                  </a:lnTo>
                  <a:lnTo>
                    <a:pt x="109997" y="9779"/>
                  </a:lnTo>
                  <a:lnTo>
                    <a:pt x="110076" y="10894"/>
                  </a:lnTo>
                  <a:lnTo>
                    <a:pt x="110155" y="11966"/>
                  </a:lnTo>
                  <a:lnTo>
                    <a:pt x="110274" y="13082"/>
                  </a:lnTo>
                  <a:lnTo>
                    <a:pt x="109918" y="13725"/>
                  </a:lnTo>
                  <a:lnTo>
                    <a:pt x="109562" y="14368"/>
                  </a:lnTo>
                  <a:lnTo>
                    <a:pt x="109206" y="15012"/>
                  </a:lnTo>
                  <a:lnTo>
                    <a:pt x="108890" y="15655"/>
                  </a:lnTo>
                  <a:lnTo>
                    <a:pt x="108534" y="16298"/>
                  </a:lnTo>
                  <a:lnTo>
                    <a:pt x="108218" y="16984"/>
                  </a:lnTo>
                  <a:lnTo>
                    <a:pt x="107862" y="17671"/>
                  </a:lnTo>
                  <a:lnTo>
                    <a:pt x="107546" y="18357"/>
                  </a:lnTo>
                  <a:lnTo>
                    <a:pt x="104185" y="21059"/>
                  </a:lnTo>
                  <a:lnTo>
                    <a:pt x="100784" y="23804"/>
                  </a:lnTo>
                  <a:lnTo>
                    <a:pt x="97345" y="26634"/>
                  </a:lnTo>
                  <a:lnTo>
                    <a:pt x="93905" y="29508"/>
                  </a:lnTo>
                  <a:lnTo>
                    <a:pt x="90346" y="32381"/>
                  </a:lnTo>
                  <a:lnTo>
                    <a:pt x="86788" y="35340"/>
                  </a:lnTo>
                  <a:lnTo>
                    <a:pt x="83150" y="38300"/>
                  </a:lnTo>
                  <a:lnTo>
                    <a:pt x="79513" y="41388"/>
                  </a:lnTo>
                  <a:lnTo>
                    <a:pt x="75242" y="44819"/>
                  </a:lnTo>
                  <a:lnTo>
                    <a:pt x="70656" y="48636"/>
                  </a:lnTo>
                  <a:lnTo>
                    <a:pt x="65793" y="52581"/>
                  </a:lnTo>
                  <a:lnTo>
                    <a:pt x="60969" y="56570"/>
                  </a:lnTo>
                  <a:lnTo>
                    <a:pt x="56303" y="60344"/>
                  </a:lnTo>
                  <a:lnTo>
                    <a:pt x="52112" y="63818"/>
                  </a:lnTo>
                  <a:lnTo>
                    <a:pt x="48554" y="66734"/>
                  </a:lnTo>
                  <a:lnTo>
                    <a:pt x="45865" y="69050"/>
                  </a:lnTo>
                  <a:lnTo>
                    <a:pt x="43651" y="70680"/>
                  </a:lnTo>
                  <a:lnTo>
                    <a:pt x="41516" y="72095"/>
                  </a:lnTo>
                  <a:lnTo>
                    <a:pt x="39302" y="73339"/>
                  </a:lnTo>
                  <a:lnTo>
                    <a:pt x="37009" y="74540"/>
                  </a:lnTo>
                  <a:lnTo>
                    <a:pt x="34438" y="75741"/>
                  </a:lnTo>
                  <a:lnTo>
                    <a:pt x="31552" y="77113"/>
                  </a:lnTo>
                  <a:lnTo>
                    <a:pt x="28231" y="78657"/>
                  </a:lnTo>
                  <a:lnTo>
                    <a:pt x="24435" y="80630"/>
                  </a:lnTo>
                  <a:lnTo>
                    <a:pt x="20046" y="82817"/>
                  </a:lnTo>
                  <a:lnTo>
                    <a:pt x="15816" y="84961"/>
                  </a:lnTo>
                  <a:lnTo>
                    <a:pt x="11743" y="86891"/>
                  </a:lnTo>
                  <a:lnTo>
                    <a:pt x="8106" y="88564"/>
                  </a:lnTo>
                  <a:lnTo>
                    <a:pt x="4903" y="89808"/>
                  </a:lnTo>
                  <a:lnTo>
                    <a:pt x="2452" y="90666"/>
                  </a:lnTo>
                  <a:lnTo>
                    <a:pt x="752" y="90923"/>
                  </a:lnTo>
                  <a:lnTo>
                    <a:pt x="0" y="90623"/>
                  </a:lnTo>
                  <a:lnTo>
                    <a:pt x="158" y="89465"/>
                  </a:lnTo>
                  <a:lnTo>
                    <a:pt x="1068" y="87492"/>
                  </a:lnTo>
                  <a:lnTo>
                    <a:pt x="2610" y="84833"/>
                  </a:lnTo>
                  <a:lnTo>
                    <a:pt x="4705" y="81659"/>
                  </a:lnTo>
                  <a:lnTo>
                    <a:pt x="7196" y="77971"/>
                  </a:lnTo>
                  <a:lnTo>
                    <a:pt x="10004" y="74068"/>
                  </a:lnTo>
                  <a:lnTo>
                    <a:pt x="13009" y="69908"/>
                  </a:lnTo>
                  <a:lnTo>
                    <a:pt x="16132" y="65791"/>
                  </a:lnTo>
                  <a:lnTo>
                    <a:pt x="19058" y="61888"/>
                  </a:lnTo>
                  <a:lnTo>
                    <a:pt x="21905" y="58200"/>
                  </a:lnTo>
                  <a:lnTo>
                    <a:pt x="24593" y="54769"/>
                  </a:lnTo>
                  <a:lnTo>
                    <a:pt x="27045" y="51723"/>
                  </a:lnTo>
                  <a:lnTo>
                    <a:pt x="29101" y="49064"/>
                  </a:lnTo>
                  <a:lnTo>
                    <a:pt x="30801" y="47006"/>
                  </a:lnTo>
                  <a:lnTo>
                    <a:pt x="31987" y="45548"/>
                  </a:lnTo>
                  <a:lnTo>
                    <a:pt x="32620" y="44904"/>
                  </a:lnTo>
                  <a:lnTo>
                    <a:pt x="33608" y="44089"/>
                  </a:lnTo>
                  <a:lnTo>
                    <a:pt x="36020" y="42374"/>
                  </a:lnTo>
                  <a:lnTo>
                    <a:pt x="39539" y="39886"/>
                  </a:lnTo>
                  <a:lnTo>
                    <a:pt x="44046" y="36756"/>
                  </a:lnTo>
                  <a:lnTo>
                    <a:pt x="49226" y="33110"/>
                  </a:lnTo>
                  <a:lnTo>
                    <a:pt x="54920" y="29207"/>
                  </a:lnTo>
                  <a:lnTo>
                    <a:pt x="60850" y="25047"/>
                  </a:lnTo>
                  <a:lnTo>
                    <a:pt x="66900" y="20887"/>
                  </a:lnTo>
                  <a:lnTo>
                    <a:pt x="72238" y="17113"/>
                  </a:lnTo>
                  <a:lnTo>
                    <a:pt x="77378" y="13553"/>
                  </a:lnTo>
                  <a:lnTo>
                    <a:pt x="82122" y="10294"/>
                  </a:lnTo>
                  <a:lnTo>
                    <a:pt x="86313" y="7420"/>
                  </a:lnTo>
                  <a:lnTo>
                    <a:pt x="89793" y="4933"/>
                  </a:lnTo>
                  <a:lnTo>
                    <a:pt x="92521" y="3132"/>
                  </a:lnTo>
                  <a:lnTo>
                    <a:pt x="94221" y="1931"/>
                  </a:lnTo>
                  <a:lnTo>
                    <a:pt x="94854" y="154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2" name="Google Shape;332;p17"/>
            <p:cNvSpPr/>
            <p:nvPr/>
          </p:nvSpPr>
          <p:spPr>
            <a:xfrm>
              <a:off x="217450" y="1411000"/>
              <a:ext cx="939075" cy="874925"/>
            </a:xfrm>
            <a:custGeom>
              <a:rect b="b" l="l" r="r" t="t"/>
              <a:pathLst>
                <a:path extrusionOk="0" h="34997" w="37563">
                  <a:moveTo>
                    <a:pt x="26057" y="944"/>
                  </a:moveTo>
                  <a:lnTo>
                    <a:pt x="25780" y="1201"/>
                  </a:lnTo>
                  <a:lnTo>
                    <a:pt x="25029" y="2102"/>
                  </a:lnTo>
                  <a:lnTo>
                    <a:pt x="23882" y="3431"/>
                  </a:lnTo>
                  <a:lnTo>
                    <a:pt x="22379" y="5233"/>
                  </a:lnTo>
                  <a:lnTo>
                    <a:pt x="20561" y="7334"/>
                  </a:lnTo>
                  <a:lnTo>
                    <a:pt x="18544" y="9736"/>
                  </a:lnTo>
                  <a:lnTo>
                    <a:pt x="16370" y="12352"/>
                  </a:lnTo>
                  <a:lnTo>
                    <a:pt x="14116" y="15140"/>
                  </a:lnTo>
                  <a:lnTo>
                    <a:pt x="11664" y="18056"/>
                  </a:lnTo>
                  <a:lnTo>
                    <a:pt x="9292" y="21058"/>
                  </a:lnTo>
                  <a:lnTo>
                    <a:pt x="6999" y="23932"/>
                  </a:lnTo>
                  <a:lnTo>
                    <a:pt x="4943" y="26719"/>
                  </a:lnTo>
                  <a:lnTo>
                    <a:pt x="3085" y="29207"/>
                  </a:lnTo>
                  <a:lnTo>
                    <a:pt x="1622" y="31351"/>
                  </a:lnTo>
                  <a:lnTo>
                    <a:pt x="554" y="33110"/>
                  </a:lnTo>
                  <a:lnTo>
                    <a:pt x="1" y="34353"/>
                  </a:lnTo>
                  <a:lnTo>
                    <a:pt x="159" y="34911"/>
                  </a:lnTo>
                  <a:lnTo>
                    <a:pt x="1147" y="34997"/>
                  </a:lnTo>
                  <a:lnTo>
                    <a:pt x="2847" y="34482"/>
                  </a:lnTo>
                  <a:lnTo>
                    <a:pt x="5141" y="33624"/>
                  </a:lnTo>
                  <a:lnTo>
                    <a:pt x="7908" y="32295"/>
                  </a:lnTo>
                  <a:lnTo>
                    <a:pt x="11032" y="30708"/>
                  </a:lnTo>
                  <a:lnTo>
                    <a:pt x="14393" y="28907"/>
                  </a:lnTo>
                  <a:lnTo>
                    <a:pt x="17912" y="26934"/>
                  </a:lnTo>
                  <a:lnTo>
                    <a:pt x="21272" y="24875"/>
                  </a:lnTo>
                  <a:lnTo>
                    <a:pt x="24515" y="22860"/>
                  </a:lnTo>
                  <a:lnTo>
                    <a:pt x="27599" y="20844"/>
                  </a:lnTo>
                  <a:lnTo>
                    <a:pt x="30406" y="18957"/>
                  </a:lnTo>
                  <a:lnTo>
                    <a:pt x="32778" y="17155"/>
                  </a:lnTo>
                  <a:lnTo>
                    <a:pt x="34716" y="15611"/>
                  </a:lnTo>
                  <a:lnTo>
                    <a:pt x="36099" y="14282"/>
                  </a:lnTo>
                  <a:lnTo>
                    <a:pt x="36811" y="13338"/>
                  </a:lnTo>
                  <a:lnTo>
                    <a:pt x="37286" y="11366"/>
                  </a:lnTo>
                  <a:lnTo>
                    <a:pt x="37562" y="8964"/>
                  </a:lnTo>
                  <a:lnTo>
                    <a:pt x="37365" y="6348"/>
                  </a:lnTo>
                  <a:lnTo>
                    <a:pt x="36692" y="3903"/>
                  </a:lnTo>
                  <a:lnTo>
                    <a:pt x="35269" y="1759"/>
                  </a:lnTo>
                  <a:lnTo>
                    <a:pt x="33134" y="429"/>
                  </a:lnTo>
                  <a:lnTo>
                    <a:pt x="30089" y="0"/>
                  </a:lnTo>
                  <a:lnTo>
                    <a:pt x="26057" y="944"/>
                  </a:lnTo>
                  <a:close/>
                </a:path>
              </a:pathLst>
            </a:custGeom>
            <a:solidFill>
              <a:srgbClr val="94332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3" name="Google Shape;333;p17"/>
            <p:cNvSpPr/>
            <p:nvPr/>
          </p:nvSpPr>
          <p:spPr>
            <a:xfrm>
              <a:off x="677100" y="161900"/>
              <a:ext cx="2124225" cy="1782000"/>
            </a:xfrm>
            <a:custGeom>
              <a:rect b="b" l="l" r="r" t="t"/>
              <a:pathLst>
                <a:path extrusionOk="0" h="71280" w="84969">
                  <a:moveTo>
                    <a:pt x="74728" y="0"/>
                  </a:moveTo>
                  <a:lnTo>
                    <a:pt x="75993" y="429"/>
                  </a:lnTo>
                  <a:lnTo>
                    <a:pt x="77259" y="901"/>
                  </a:lnTo>
                  <a:lnTo>
                    <a:pt x="78524" y="1372"/>
                  </a:lnTo>
                  <a:lnTo>
                    <a:pt x="79789" y="1844"/>
                  </a:lnTo>
                  <a:lnTo>
                    <a:pt x="81054" y="2273"/>
                  </a:lnTo>
                  <a:lnTo>
                    <a:pt x="82320" y="2788"/>
                  </a:lnTo>
                  <a:lnTo>
                    <a:pt x="83585" y="3217"/>
                  </a:lnTo>
                  <a:lnTo>
                    <a:pt x="84890" y="3731"/>
                  </a:lnTo>
                  <a:lnTo>
                    <a:pt x="84890" y="4932"/>
                  </a:lnTo>
                  <a:lnTo>
                    <a:pt x="84890" y="6176"/>
                  </a:lnTo>
                  <a:lnTo>
                    <a:pt x="84890" y="7377"/>
                  </a:lnTo>
                  <a:lnTo>
                    <a:pt x="84929" y="8663"/>
                  </a:lnTo>
                  <a:lnTo>
                    <a:pt x="84929" y="9907"/>
                  </a:lnTo>
                  <a:lnTo>
                    <a:pt x="84929" y="11151"/>
                  </a:lnTo>
                  <a:lnTo>
                    <a:pt x="84929" y="12438"/>
                  </a:lnTo>
                  <a:lnTo>
                    <a:pt x="84969" y="13724"/>
                  </a:lnTo>
                  <a:lnTo>
                    <a:pt x="81647" y="16340"/>
                  </a:lnTo>
                  <a:lnTo>
                    <a:pt x="78326" y="19042"/>
                  </a:lnTo>
                  <a:lnTo>
                    <a:pt x="74926" y="21787"/>
                  </a:lnTo>
                  <a:lnTo>
                    <a:pt x="71526" y="24618"/>
                  </a:lnTo>
                  <a:lnTo>
                    <a:pt x="68007" y="27405"/>
                  </a:lnTo>
                  <a:lnTo>
                    <a:pt x="64488" y="30279"/>
                  </a:lnTo>
                  <a:lnTo>
                    <a:pt x="60929" y="33195"/>
                  </a:lnTo>
                  <a:lnTo>
                    <a:pt x="57331" y="36197"/>
                  </a:lnTo>
                  <a:lnTo>
                    <a:pt x="53377" y="39328"/>
                  </a:lnTo>
                  <a:lnTo>
                    <a:pt x="49423" y="42588"/>
                  </a:lnTo>
                  <a:lnTo>
                    <a:pt x="45390" y="45847"/>
                  </a:lnTo>
                  <a:lnTo>
                    <a:pt x="41318" y="49192"/>
                  </a:lnTo>
                  <a:lnTo>
                    <a:pt x="37127" y="52538"/>
                  </a:lnTo>
                  <a:lnTo>
                    <a:pt x="32936" y="56011"/>
                  </a:lnTo>
                  <a:lnTo>
                    <a:pt x="28626" y="59485"/>
                  </a:lnTo>
                  <a:lnTo>
                    <a:pt x="24316" y="63088"/>
                  </a:lnTo>
                  <a:lnTo>
                    <a:pt x="22853" y="64074"/>
                  </a:lnTo>
                  <a:lnTo>
                    <a:pt x="21153" y="65104"/>
                  </a:lnTo>
                  <a:lnTo>
                    <a:pt x="19137" y="66176"/>
                  </a:lnTo>
                  <a:lnTo>
                    <a:pt x="17041" y="67248"/>
                  </a:lnTo>
                  <a:lnTo>
                    <a:pt x="14827" y="68277"/>
                  </a:lnTo>
                  <a:lnTo>
                    <a:pt x="12652" y="69307"/>
                  </a:lnTo>
                  <a:lnTo>
                    <a:pt x="10517" y="70293"/>
                  </a:lnTo>
                  <a:lnTo>
                    <a:pt x="8619" y="71280"/>
                  </a:lnTo>
                  <a:lnTo>
                    <a:pt x="8699" y="70851"/>
                  </a:lnTo>
                  <a:lnTo>
                    <a:pt x="9727" y="69521"/>
                  </a:lnTo>
                  <a:lnTo>
                    <a:pt x="11308" y="67505"/>
                  </a:lnTo>
                  <a:lnTo>
                    <a:pt x="13245" y="65189"/>
                  </a:lnTo>
                  <a:lnTo>
                    <a:pt x="15143" y="62831"/>
                  </a:lnTo>
                  <a:lnTo>
                    <a:pt x="16725" y="60815"/>
                  </a:lnTo>
                  <a:lnTo>
                    <a:pt x="17713" y="59400"/>
                  </a:lnTo>
                  <a:lnTo>
                    <a:pt x="17872" y="58971"/>
                  </a:lnTo>
                  <a:lnTo>
                    <a:pt x="16764" y="59357"/>
                  </a:lnTo>
                  <a:lnTo>
                    <a:pt x="15143" y="60086"/>
                  </a:lnTo>
                  <a:lnTo>
                    <a:pt x="13166" y="61029"/>
                  </a:lnTo>
                  <a:lnTo>
                    <a:pt x="11031" y="62144"/>
                  </a:lnTo>
                  <a:lnTo>
                    <a:pt x="8857" y="63174"/>
                  </a:lnTo>
                  <a:lnTo>
                    <a:pt x="6880" y="64117"/>
                  </a:lnTo>
                  <a:lnTo>
                    <a:pt x="5259" y="64803"/>
                  </a:lnTo>
                  <a:lnTo>
                    <a:pt x="4231" y="65189"/>
                  </a:lnTo>
                  <a:lnTo>
                    <a:pt x="4152" y="64546"/>
                  </a:lnTo>
                  <a:lnTo>
                    <a:pt x="5061" y="62745"/>
                  </a:lnTo>
                  <a:lnTo>
                    <a:pt x="6603" y="60129"/>
                  </a:lnTo>
                  <a:lnTo>
                    <a:pt x="8501" y="57212"/>
                  </a:lnTo>
                  <a:lnTo>
                    <a:pt x="10320" y="54296"/>
                  </a:lnTo>
                  <a:lnTo>
                    <a:pt x="11901" y="51894"/>
                  </a:lnTo>
                  <a:lnTo>
                    <a:pt x="12811" y="50350"/>
                  </a:lnTo>
                  <a:lnTo>
                    <a:pt x="12850" y="50093"/>
                  </a:lnTo>
                  <a:lnTo>
                    <a:pt x="11387" y="51294"/>
                  </a:lnTo>
                  <a:lnTo>
                    <a:pt x="9924" y="52538"/>
                  </a:lnTo>
                  <a:lnTo>
                    <a:pt x="8461" y="53781"/>
                  </a:lnTo>
                  <a:lnTo>
                    <a:pt x="7038" y="55068"/>
                  </a:lnTo>
                  <a:lnTo>
                    <a:pt x="5535" y="56312"/>
                  </a:lnTo>
                  <a:lnTo>
                    <a:pt x="4073" y="57598"/>
                  </a:lnTo>
                  <a:lnTo>
                    <a:pt x="2570" y="58885"/>
                  </a:lnTo>
                  <a:lnTo>
                    <a:pt x="1107" y="60172"/>
                  </a:lnTo>
                  <a:lnTo>
                    <a:pt x="0" y="60815"/>
                  </a:lnTo>
                  <a:lnTo>
                    <a:pt x="554" y="59614"/>
                  </a:lnTo>
                  <a:lnTo>
                    <a:pt x="2333" y="56998"/>
                  </a:lnTo>
                  <a:lnTo>
                    <a:pt x="4903" y="53653"/>
                  </a:lnTo>
                  <a:lnTo>
                    <a:pt x="7750" y="49964"/>
                  </a:lnTo>
                  <a:lnTo>
                    <a:pt x="10478" y="46619"/>
                  </a:lnTo>
                  <a:lnTo>
                    <a:pt x="12613" y="44003"/>
                  </a:lnTo>
                  <a:lnTo>
                    <a:pt x="13759" y="42802"/>
                  </a:lnTo>
                  <a:lnTo>
                    <a:pt x="14708" y="42030"/>
                  </a:lnTo>
                  <a:lnTo>
                    <a:pt x="17041" y="40357"/>
                  </a:lnTo>
                  <a:lnTo>
                    <a:pt x="20481" y="37913"/>
                  </a:lnTo>
                  <a:lnTo>
                    <a:pt x="24870" y="34825"/>
                  </a:lnTo>
                  <a:lnTo>
                    <a:pt x="29931" y="31222"/>
                  </a:lnTo>
                  <a:lnTo>
                    <a:pt x="35506" y="27362"/>
                  </a:lnTo>
                  <a:lnTo>
                    <a:pt x="41318" y="23245"/>
                  </a:lnTo>
                  <a:lnTo>
                    <a:pt x="47249" y="19171"/>
                  </a:lnTo>
                  <a:lnTo>
                    <a:pt x="52507" y="15440"/>
                  </a:lnTo>
                  <a:lnTo>
                    <a:pt x="57568" y="11923"/>
                  </a:lnTo>
                  <a:lnTo>
                    <a:pt x="62194" y="8663"/>
                  </a:lnTo>
                  <a:lnTo>
                    <a:pt x="66346" y="5790"/>
                  </a:lnTo>
                  <a:lnTo>
                    <a:pt x="69786" y="3388"/>
                  </a:lnTo>
                  <a:lnTo>
                    <a:pt x="72435" y="1544"/>
                  </a:lnTo>
                  <a:lnTo>
                    <a:pt x="74096" y="386"/>
                  </a:lnTo>
                  <a:lnTo>
                    <a:pt x="74728" y="0"/>
                  </a:lnTo>
                  <a:close/>
                </a:path>
              </a:pathLst>
            </a:custGeom>
            <a:solidFill>
              <a:srgbClr val="FFD96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4" name="Google Shape;334;p17"/>
            <p:cNvSpPr/>
            <p:nvPr/>
          </p:nvSpPr>
          <p:spPr>
            <a:xfrm>
              <a:off x="1151550" y="124350"/>
              <a:ext cx="1694250" cy="1293100"/>
            </a:xfrm>
            <a:custGeom>
              <a:rect b="b" l="l" r="r" t="t"/>
              <a:pathLst>
                <a:path extrusionOk="0" h="51724" w="67770">
                  <a:moveTo>
                    <a:pt x="62432" y="1"/>
                  </a:moveTo>
                  <a:lnTo>
                    <a:pt x="58992" y="2403"/>
                  </a:lnTo>
                  <a:lnTo>
                    <a:pt x="55592" y="4890"/>
                  </a:lnTo>
                  <a:lnTo>
                    <a:pt x="52113" y="7378"/>
                  </a:lnTo>
                  <a:lnTo>
                    <a:pt x="48594" y="9951"/>
                  </a:lnTo>
                  <a:lnTo>
                    <a:pt x="44996" y="12524"/>
                  </a:lnTo>
                  <a:lnTo>
                    <a:pt x="41358" y="15140"/>
                  </a:lnTo>
                  <a:lnTo>
                    <a:pt x="37681" y="17799"/>
                  </a:lnTo>
                  <a:lnTo>
                    <a:pt x="33964" y="20544"/>
                  </a:lnTo>
                  <a:lnTo>
                    <a:pt x="29931" y="23375"/>
                  </a:lnTo>
                  <a:lnTo>
                    <a:pt x="25859" y="26334"/>
                  </a:lnTo>
                  <a:lnTo>
                    <a:pt x="21707" y="29336"/>
                  </a:lnTo>
                  <a:lnTo>
                    <a:pt x="17516" y="32424"/>
                  </a:lnTo>
                  <a:lnTo>
                    <a:pt x="13207" y="35469"/>
                  </a:lnTo>
                  <a:lnTo>
                    <a:pt x="8857" y="38600"/>
                  </a:lnTo>
                  <a:lnTo>
                    <a:pt x="4468" y="41817"/>
                  </a:lnTo>
                  <a:lnTo>
                    <a:pt x="1" y="45076"/>
                  </a:lnTo>
                  <a:lnTo>
                    <a:pt x="752" y="45891"/>
                  </a:lnTo>
                  <a:lnTo>
                    <a:pt x="1503" y="46706"/>
                  </a:lnTo>
                  <a:lnTo>
                    <a:pt x="2254" y="47521"/>
                  </a:lnTo>
                  <a:lnTo>
                    <a:pt x="3045" y="48378"/>
                  </a:lnTo>
                  <a:lnTo>
                    <a:pt x="3796" y="49193"/>
                  </a:lnTo>
                  <a:lnTo>
                    <a:pt x="4587" y="50051"/>
                  </a:lnTo>
                  <a:lnTo>
                    <a:pt x="5338" y="50866"/>
                  </a:lnTo>
                  <a:lnTo>
                    <a:pt x="6129" y="51724"/>
                  </a:lnTo>
                  <a:lnTo>
                    <a:pt x="10518" y="48207"/>
                  </a:lnTo>
                  <a:lnTo>
                    <a:pt x="14907" y="44776"/>
                  </a:lnTo>
                  <a:lnTo>
                    <a:pt x="19216" y="41431"/>
                  </a:lnTo>
                  <a:lnTo>
                    <a:pt x="23487" y="38128"/>
                  </a:lnTo>
                  <a:lnTo>
                    <a:pt x="27638" y="34826"/>
                  </a:lnTo>
                  <a:lnTo>
                    <a:pt x="31750" y="31652"/>
                  </a:lnTo>
                  <a:lnTo>
                    <a:pt x="35783" y="28478"/>
                  </a:lnTo>
                  <a:lnTo>
                    <a:pt x="39777" y="25433"/>
                  </a:lnTo>
                  <a:lnTo>
                    <a:pt x="43414" y="22517"/>
                  </a:lnTo>
                  <a:lnTo>
                    <a:pt x="47052" y="19686"/>
                  </a:lnTo>
                  <a:lnTo>
                    <a:pt x="50610" y="16856"/>
                  </a:lnTo>
                  <a:lnTo>
                    <a:pt x="54169" y="14154"/>
                  </a:lnTo>
                  <a:lnTo>
                    <a:pt x="57609" y="11409"/>
                  </a:lnTo>
                  <a:lnTo>
                    <a:pt x="61048" y="8750"/>
                  </a:lnTo>
                  <a:lnTo>
                    <a:pt x="64409" y="6091"/>
                  </a:lnTo>
                  <a:lnTo>
                    <a:pt x="67770" y="3518"/>
                  </a:lnTo>
                  <a:lnTo>
                    <a:pt x="67058" y="3046"/>
                  </a:lnTo>
                  <a:lnTo>
                    <a:pt x="66426" y="2617"/>
                  </a:lnTo>
                  <a:lnTo>
                    <a:pt x="65714" y="2145"/>
                  </a:lnTo>
                  <a:lnTo>
                    <a:pt x="65081" y="1759"/>
                  </a:lnTo>
                  <a:lnTo>
                    <a:pt x="64409" y="1288"/>
                  </a:lnTo>
                  <a:lnTo>
                    <a:pt x="63737" y="859"/>
                  </a:lnTo>
                  <a:lnTo>
                    <a:pt x="63065" y="387"/>
                  </a:lnTo>
                  <a:lnTo>
                    <a:pt x="62432" y="1"/>
                  </a:lnTo>
                  <a:close/>
                </a:path>
              </a:pathLst>
            </a:custGeom>
            <a:solidFill>
              <a:srgbClr val="FF9E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5" name="Google Shape;335;p17"/>
            <p:cNvSpPr/>
            <p:nvPr/>
          </p:nvSpPr>
          <p:spPr>
            <a:xfrm>
              <a:off x="1299825" y="212275"/>
              <a:ext cx="1555875" cy="1372450"/>
            </a:xfrm>
            <a:custGeom>
              <a:rect b="b" l="l" r="r" t="t"/>
              <a:pathLst>
                <a:path extrusionOk="0" h="54898" w="62235">
                  <a:moveTo>
                    <a:pt x="0" y="48035"/>
                  </a:moveTo>
                  <a:lnTo>
                    <a:pt x="159" y="48850"/>
                  </a:lnTo>
                  <a:lnTo>
                    <a:pt x="317" y="49708"/>
                  </a:lnTo>
                  <a:lnTo>
                    <a:pt x="475" y="50565"/>
                  </a:lnTo>
                  <a:lnTo>
                    <a:pt x="673" y="51423"/>
                  </a:lnTo>
                  <a:lnTo>
                    <a:pt x="831" y="52281"/>
                  </a:lnTo>
                  <a:lnTo>
                    <a:pt x="989" y="53139"/>
                  </a:lnTo>
                  <a:lnTo>
                    <a:pt x="1147" y="53996"/>
                  </a:lnTo>
                  <a:lnTo>
                    <a:pt x="1345" y="54897"/>
                  </a:lnTo>
                  <a:lnTo>
                    <a:pt x="5694" y="51380"/>
                  </a:lnTo>
                  <a:lnTo>
                    <a:pt x="10004" y="47992"/>
                  </a:lnTo>
                  <a:lnTo>
                    <a:pt x="14234" y="44604"/>
                  </a:lnTo>
                  <a:lnTo>
                    <a:pt x="18425" y="41345"/>
                  </a:lnTo>
                  <a:lnTo>
                    <a:pt x="22498" y="38085"/>
                  </a:lnTo>
                  <a:lnTo>
                    <a:pt x="26570" y="34911"/>
                  </a:lnTo>
                  <a:lnTo>
                    <a:pt x="30564" y="31738"/>
                  </a:lnTo>
                  <a:lnTo>
                    <a:pt x="34518" y="28693"/>
                  </a:lnTo>
                  <a:lnTo>
                    <a:pt x="38116" y="25776"/>
                  </a:lnTo>
                  <a:lnTo>
                    <a:pt x="41714" y="22946"/>
                  </a:lnTo>
                  <a:lnTo>
                    <a:pt x="45233" y="20115"/>
                  </a:lnTo>
                  <a:lnTo>
                    <a:pt x="48752" y="17413"/>
                  </a:lnTo>
                  <a:lnTo>
                    <a:pt x="52152" y="14668"/>
                  </a:lnTo>
                  <a:lnTo>
                    <a:pt x="55552" y="12009"/>
                  </a:lnTo>
                  <a:lnTo>
                    <a:pt x="58874" y="9393"/>
                  </a:lnTo>
                  <a:lnTo>
                    <a:pt x="62234" y="6820"/>
                  </a:lnTo>
                  <a:lnTo>
                    <a:pt x="62155" y="5919"/>
                  </a:lnTo>
                  <a:lnTo>
                    <a:pt x="62116" y="5062"/>
                  </a:lnTo>
                  <a:lnTo>
                    <a:pt x="62037" y="4204"/>
                  </a:lnTo>
                  <a:lnTo>
                    <a:pt x="61997" y="3346"/>
                  </a:lnTo>
                  <a:lnTo>
                    <a:pt x="61918" y="2488"/>
                  </a:lnTo>
                  <a:lnTo>
                    <a:pt x="61918" y="1673"/>
                  </a:lnTo>
                  <a:lnTo>
                    <a:pt x="61839" y="816"/>
                  </a:lnTo>
                  <a:lnTo>
                    <a:pt x="61839" y="1"/>
                  </a:lnTo>
                  <a:lnTo>
                    <a:pt x="58478" y="2574"/>
                  </a:lnTo>
                  <a:lnTo>
                    <a:pt x="55078" y="5190"/>
                  </a:lnTo>
                  <a:lnTo>
                    <a:pt x="51638" y="7849"/>
                  </a:lnTo>
                  <a:lnTo>
                    <a:pt x="48198" y="10594"/>
                  </a:lnTo>
                  <a:lnTo>
                    <a:pt x="44600" y="13296"/>
                  </a:lnTo>
                  <a:lnTo>
                    <a:pt x="41042" y="16084"/>
                  </a:lnTo>
                  <a:lnTo>
                    <a:pt x="37404" y="18914"/>
                  </a:lnTo>
                  <a:lnTo>
                    <a:pt x="33766" y="21831"/>
                  </a:lnTo>
                  <a:lnTo>
                    <a:pt x="29734" y="24876"/>
                  </a:lnTo>
                  <a:lnTo>
                    <a:pt x="25701" y="28049"/>
                  </a:lnTo>
                  <a:lnTo>
                    <a:pt x="21589" y="31223"/>
                  </a:lnTo>
                  <a:lnTo>
                    <a:pt x="17437" y="34483"/>
                  </a:lnTo>
                  <a:lnTo>
                    <a:pt x="13167" y="37742"/>
                  </a:lnTo>
                  <a:lnTo>
                    <a:pt x="8857" y="41130"/>
                  </a:lnTo>
                  <a:lnTo>
                    <a:pt x="4429" y="44518"/>
                  </a:lnTo>
                  <a:lnTo>
                    <a:pt x="0" y="48035"/>
                  </a:lnTo>
                  <a:close/>
                </a:path>
              </a:pathLst>
            </a:custGeom>
            <a:solidFill>
              <a:srgbClr val="FF5E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6" name="Google Shape;336;p17"/>
            <p:cNvSpPr/>
            <p:nvPr/>
          </p:nvSpPr>
          <p:spPr>
            <a:xfrm>
              <a:off x="1015150" y="125425"/>
              <a:ext cx="1699200" cy="1129050"/>
            </a:xfrm>
            <a:custGeom>
              <a:rect b="b" l="l" r="r" t="t"/>
              <a:pathLst>
                <a:path extrusionOk="0" h="45162" w="67968">
                  <a:moveTo>
                    <a:pt x="0" y="44433"/>
                  </a:moveTo>
                  <a:lnTo>
                    <a:pt x="633" y="44475"/>
                  </a:lnTo>
                  <a:lnTo>
                    <a:pt x="1305" y="44604"/>
                  </a:lnTo>
                  <a:lnTo>
                    <a:pt x="1977" y="44647"/>
                  </a:lnTo>
                  <a:lnTo>
                    <a:pt x="2649" y="44776"/>
                  </a:lnTo>
                  <a:lnTo>
                    <a:pt x="3282" y="44861"/>
                  </a:lnTo>
                  <a:lnTo>
                    <a:pt x="3994" y="44947"/>
                  </a:lnTo>
                  <a:lnTo>
                    <a:pt x="4626" y="45033"/>
                  </a:lnTo>
                  <a:lnTo>
                    <a:pt x="5338" y="45162"/>
                  </a:lnTo>
                  <a:lnTo>
                    <a:pt x="9806" y="41859"/>
                  </a:lnTo>
                  <a:lnTo>
                    <a:pt x="14234" y="38686"/>
                  </a:lnTo>
                  <a:lnTo>
                    <a:pt x="18623" y="35512"/>
                  </a:lnTo>
                  <a:lnTo>
                    <a:pt x="22933" y="32424"/>
                  </a:lnTo>
                  <a:lnTo>
                    <a:pt x="27124" y="29336"/>
                  </a:lnTo>
                  <a:lnTo>
                    <a:pt x="31315" y="26377"/>
                  </a:lnTo>
                  <a:lnTo>
                    <a:pt x="35387" y="23418"/>
                  </a:lnTo>
                  <a:lnTo>
                    <a:pt x="39460" y="20544"/>
                  </a:lnTo>
                  <a:lnTo>
                    <a:pt x="43177" y="17799"/>
                  </a:lnTo>
                  <a:lnTo>
                    <a:pt x="46854" y="15140"/>
                  </a:lnTo>
                  <a:lnTo>
                    <a:pt x="50491" y="12524"/>
                  </a:lnTo>
                  <a:lnTo>
                    <a:pt x="54089" y="9951"/>
                  </a:lnTo>
                  <a:lnTo>
                    <a:pt x="57608" y="7378"/>
                  </a:lnTo>
                  <a:lnTo>
                    <a:pt x="61088" y="4890"/>
                  </a:lnTo>
                  <a:lnTo>
                    <a:pt x="64527" y="2403"/>
                  </a:lnTo>
                  <a:lnTo>
                    <a:pt x="67967" y="1"/>
                  </a:lnTo>
                  <a:lnTo>
                    <a:pt x="67058" y="87"/>
                  </a:lnTo>
                  <a:lnTo>
                    <a:pt x="66149" y="215"/>
                  </a:lnTo>
                  <a:lnTo>
                    <a:pt x="65239" y="344"/>
                  </a:lnTo>
                  <a:lnTo>
                    <a:pt x="64369" y="473"/>
                  </a:lnTo>
                  <a:lnTo>
                    <a:pt x="63460" y="558"/>
                  </a:lnTo>
                  <a:lnTo>
                    <a:pt x="62590" y="687"/>
                  </a:lnTo>
                  <a:lnTo>
                    <a:pt x="61681" y="816"/>
                  </a:lnTo>
                  <a:lnTo>
                    <a:pt x="60811" y="944"/>
                  </a:lnTo>
                  <a:lnTo>
                    <a:pt x="57450" y="3260"/>
                  </a:lnTo>
                  <a:lnTo>
                    <a:pt x="54129" y="5705"/>
                  </a:lnTo>
                  <a:lnTo>
                    <a:pt x="50689" y="8107"/>
                  </a:lnTo>
                  <a:lnTo>
                    <a:pt x="47249" y="10594"/>
                  </a:lnTo>
                  <a:lnTo>
                    <a:pt x="43730" y="13082"/>
                  </a:lnTo>
                  <a:lnTo>
                    <a:pt x="40211" y="15655"/>
                  </a:lnTo>
                  <a:lnTo>
                    <a:pt x="36613" y="18185"/>
                  </a:lnTo>
                  <a:lnTo>
                    <a:pt x="33015" y="20844"/>
                  </a:lnTo>
                  <a:lnTo>
                    <a:pt x="29061" y="23589"/>
                  </a:lnTo>
                  <a:lnTo>
                    <a:pt x="25107" y="26420"/>
                  </a:lnTo>
                  <a:lnTo>
                    <a:pt x="21035" y="29293"/>
                  </a:lnTo>
                  <a:lnTo>
                    <a:pt x="16962" y="32252"/>
                  </a:lnTo>
                  <a:lnTo>
                    <a:pt x="12771" y="35212"/>
                  </a:lnTo>
                  <a:lnTo>
                    <a:pt x="8580" y="38214"/>
                  </a:lnTo>
                  <a:lnTo>
                    <a:pt x="4310" y="41302"/>
                  </a:lnTo>
                  <a:lnTo>
                    <a:pt x="0" y="44433"/>
                  </a:lnTo>
                  <a:close/>
                </a:path>
              </a:pathLst>
            </a:custGeom>
            <a:solidFill>
              <a:srgbClr val="FF5E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7" name="Google Shape;337;p17"/>
            <p:cNvSpPr/>
            <p:nvPr/>
          </p:nvSpPr>
          <p:spPr>
            <a:xfrm>
              <a:off x="1276100" y="382750"/>
              <a:ext cx="1576625" cy="1367075"/>
            </a:xfrm>
            <a:custGeom>
              <a:rect b="b" l="l" r="r" t="t"/>
              <a:pathLst>
                <a:path extrusionOk="0" h="54683" w="63065">
                  <a:moveTo>
                    <a:pt x="2294" y="47907"/>
                  </a:moveTo>
                  <a:lnTo>
                    <a:pt x="1977" y="48721"/>
                  </a:lnTo>
                  <a:lnTo>
                    <a:pt x="1701" y="49579"/>
                  </a:lnTo>
                  <a:lnTo>
                    <a:pt x="1384" y="50394"/>
                  </a:lnTo>
                  <a:lnTo>
                    <a:pt x="1147" y="51252"/>
                  </a:lnTo>
                  <a:lnTo>
                    <a:pt x="831" y="52067"/>
                  </a:lnTo>
                  <a:lnTo>
                    <a:pt x="554" y="52967"/>
                  </a:lnTo>
                  <a:lnTo>
                    <a:pt x="238" y="53782"/>
                  </a:lnTo>
                  <a:lnTo>
                    <a:pt x="0" y="54683"/>
                  </a:lnTo>
                  <a:lnTo>
                    <a:pt x="4350" y="51080"/>
                  </a:lnTo>
                  <a:lnTo>
                    <a:pt x="8659" y="47606"/>
                  </a:lnTo>
                  <a:lnTo>
                    <a:pt x="12930" y="44132"/>
                  </a:lnTo>
                  <a:lnTo>
                    <a:pt x="17121" y="40787"/>
                  </a:lnTo>
                  <a:lnTo>
                    <a:pt x="21193" y="37442"/>
                  </a:lnTo>
                  <a:lnTo>
                    <a:pt x="25266" y="34182"/>
                  </a:lnTo>
                  <a:lnTo>
                    <a:pt x="29220" y="30923"/>
                  </a:lnTo>
                  <a:lnTo>
                    <a:pt x="33173" y="27792"/>
                  </a:lnTo>
                  <a:lnTo>
                    <a:pt x="36771" y="24790"/>
                  </a:lnTo>
                  <a:lnTo>
                    <a:pt x="40370" y="21874"/>
                  </a:lnTo>
                  <a:lnTo>
                    <a:pt x="43888" y="19000"/>
                  </a:lnTo>
                  <a:lnTo>
                    <a:pt x="47407" y="16213"/>
                  </a:lnTo>
                  <a:lnTo>
                    <a:pt x="50808" y="13382"/>
                  </a:lnTo>
                  <a:lnTo>
                    <a:pt x="54248" y="10680"/>
                  </a:lnTo>
                  <a:lnTo>
                    <a:pt x="57569" y="7935"/>
                  </a:lnTo>
                  <a:lnTo>
                    <a:pt x="60890" y="5319"/>
                  </a:lnTo>
                  <a:lnTo>
                    <a:pt x="61127" y="4633"/>
                  </a:lnTo>
                  <a:lnTo>
                    <a:pt x="61404" y="3947"/>
                  </a:lnTo>
                  <a:lnTo>
                    <a:pt x="61681" y="3260"/>
                  </a:lnTo>
                  <a:lnTo>
                    <a:pt x="61958" y="2617"/>
                  </a:lnTo>
                  <a:lnTo>
                    <a:pt x="62234" y="1931"/>
                  </a:lnTo>
                  <a:lnTo>
                    <a:pt x="62511" y="1288"/>
                  </a:lnTo>
                  <a:lnTo>
                    <a:pt x="62788" y="644"/>
                  </a:lnTo>
                  <a:lnTo>
                    <a:pt x="63065" y="1"/>
                  </a:lnTo>
                  <a:lnTo>
                    <a:pt x="59743" y="2574"/>
                  </a:lnTo>
                  <a:lnTo>
                    <a:pt x="56422" y="5190"/>
                  </a:lnTo>
                  <a:lnTo>
                    <a:pt x="53022" y="7849"/>
                  </a:lnTo>
                  <a:lnTo>
                    <a:pt x="49622" y="10551"/>
                  </a:lnTo>
                  <a:lnTo>
                    <a:pt x="46103" y="13253"/>
                  </a:lnTo>
                  <a:lnTo>
                    <a:pt x="42584" y="16084"/>
                  </a:lnTo>
                  <a:lnTo>
                    <a:pt x="38986" y="18872"/>
                  </a:lnTo>
                  <a:lnTo>
                    <a:pt x="35388" y="21788"/>
                  </a:lnTo>
                  <a:lnTo>
                    <a:pt x="31434" y="24833"/>
                  </a:lnTo>
                  <a:lnTo>
                    <a:pt x="27480" y="27964"/>
                  </a:lnTo>
                  <a:lnTo>
                    <a:pt x="23407" y="31180"/>
                  </a:lnTo>
                  <a:lnTo>
                    <a:pt x="19335" y="34440"/>
                  </a:lnTo>
                  <a:lnTo>
                    <a:pt x="15144" y="37699"/>
                  </a:lnTo>
                  <a:lnTo>
                    <a:pt x="10913" y="41045"/>
                  </a:lnTo>
                  <a:lnTo>
                    <a:pt x="6643" y="44433"/>
                  </a:lnTo>
                  <a:lnTo>
                    <a:pt x="2294" y="47907"/>
                  </a:lnTo>
                  <a:close/>
                </a:path>
              </a:pathLst>
            </a:custGeom>
            <a:solidFill>
              <a:srgbClr val="E6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8" name="Google Shape;338;p17"/>
            <p:cNvSpPr/>
            <p:nvPr/>
          </p:nvSpPr>
          <p:spPr>
            <a:xfrm>
              <a:off x="270825" y="1744450"/>
              <a:ext cx="471525" cy="503950"/>
            </a:xfrm>
            <a:custGeom>
              <a:rect b="b" l="l" r="r" t="t"/>
              <a:pathLst>
                <a:path extrusionOk="0" h="20158" w="18861">
                  <a:moveTo>
                    <a:pt x="14630" y="1544"/>
                  </a:moveTo>
                  <a:lnTo>
                    <a:pt x="13918" y="2273"/>
                  </a:lnTo>
                  <a:lnTo>
                    <a:pt x="12139" y="4246"/>
                  </a:lnTo>
                  <a:lnTo>
                    <a:pt x="9609" y="7077"/>
                  </a:lnTo>
                  <a:lnTo>
                    <a:pt x="6801" y="10379"/>
                  </a:lnTo>
                  <a:lnTo>
                    <a:pt x="3994" y="13682"/>
                  </a:lnTo>
                  <a:lnTo>
                    <a:pt x="1701" y="16727"/>
                  </a:lnTo>
                  <a:lnTo>
                    <a:pt x="198" y="19000"/>
                  </a:lnTo>
                  <a:lnTo>
                    <a:pt x="1" y="20158"/>
                  </a:lnTo>
                  <a:lnTo>
                    <a:pt x="1147" y="19857"/>
                  </a:lnTo>
                  <a:lnTo>
                    <a:pt x="3440" y="18356"/>
                  </a:lnTo>
                  <a:lnTo>
                    <a:pt x="6406" y="16040"/>
                  </a:lnTo>
                  <a:lnTo>
                    <a:pt x="9727" y="13339"/>
                  </a:lnTo>
                  <a:lnTo>
                    <a:pt x="12930" y="10508"/>
                  </a:lnTo>
                  <a:lnTo>
                    <a:pt x="15737" y="8063"/>
                  </a:lnTo>
                  <a:lnTo>
                    <a:pt x="17714" y="6305"/>
                  </a:lnTo>
                  <a:lnTo>
                    <a:pt x="18465" y="5662"/>
                  </a:lnTo>
                  <a:lnTo>
                    <a:pt x="18505" y="5233"/>
                  </a:lnTo>
                  <a:lnTo>
                    <a:pt x="18702" y="4289"/>
                  </a:lnTo>
                  <a:lnTo>
                    <a:pt x="18861" y="2960"/>
                  </a:lnTo>
                  <a:lnTo>
                    <a:pt x="18861" y="1673"/>
                  </a:lnTo>
                  <a:lnTo>
                    <a:pt x="18505" y="558"/>
                  </a:lnTo>
                  <a:lnTo>
                    <a:pt x="17793" y="0"/>
                  </a:lnTo>
                  <a:lnTo>
                    <a:pt x="16528" y="215"/>
                  </a:lnTo>
                  <a:lnTo>
                    <a:pt x="14630" y="1544"/>
                  </a:lnTo>
                  <a:close/>
                </a:path>
              </a:pathLst>
            </a:custGeom>
            <a:solidFill>
              <a:srgbClr val="E3A68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9" name="Google Shape;339;p17"/>
            <p:cNvSpPr/>
            <p:nvPr/>
          </p:nvSpPr>
          <p:spPr>
            <a:xfrm>
              <a:off x="399325" y="1901000"/>
              <a:ext cx="206625" cy="223025"/>
            </a:xfrm>
            <a:custGeom>
              <a:rect b="b" l="l" r="r" t="t"/>
              <a:pathLst>
                <a:path extrusionOk="0" h="8921" w="8265">
                  <a:moveTo>
                    <a:pt x="6406" y="729"/>
                  </a:moveTo>
                  <a:lnTo>
                    <a:pt x="6090" y="1029"/>
                  </a:lnTo>
                  <a:lnTo>
                    <a:pt x="5299" y="1887"/>
                  </a:lnTo>
                  <a:lnTo>
                    <a:pt x="4192" y="3131"/>
                  </a:lnTo>
                  <a:lnTo>
                    <a:pt x="2966" y="4632"/>
                  </a:lnTo>
                  <a:lnTo>
                    <a:pt x="1740" y="6090"/>
                  </a:lnTo>
                  <a:lnTo>
                    <a:pt x="712" y="7420"/>
                  </a:lnTo>
                  <a:lnTo>
                    <a:pt x="80" y="8406"/>
                  </a:lnTo>
                  <a:lnTo>
                    <a:pt x="1" y="8921"/>
                  </a:lnTo>
                  <a:lnTo>
                    <a:pt x="475" y="8792"/>
                  </a:lnTo>
                  <a:lnTo>
                    <a:pt x="1464" y="8149"/>
                  </a:lnTo>
                  <a:lnTo>
                    <a:pt x="2768" y="7119"/>
                  </a:lnTo>
                  <a:lnTo>
                    <a:pt x="4231" y="5961"/>
                  </a:lnTo>
                  <a:lnTo>
                    <a:pt x="5615" y="4718"/>
                  </a:lnTo>
                  <a:lnTo>
                    <a:pt x="6841" y="3645"/>
                  </a:lnTo>
                  <a:lnTo>
                    <a:pt x="7711" y="2874"/>
                  </a:lnTo>
                  <a:lnTo>
                    <a:pt x="8067" y="2616"/>
                  </a:lnTo>
                  <a:lnTo>
                    <a:pt x="8067" y="2402"/>
                  </a:lnTo>
                  <a:lnTo>
                    <a:pt x="8185" y="1973"/>
                  </a:lnTo>
                  <a:lnTo>
                    <a:pt x="8225" y="1372"/>
                  </a:lnTo>
                  <a:lnTo>
                    <a:pt x="8264" y="772"/>
                  </a:lnTo>
                  <a:lnTo>
                    <a:pt x="8106" y="257"/>
                  </a:lnTo>
                  <a:lnTo>
                    <a:pt x="7829" y="0"/>
                  </a:lnTo>
                  <a:lnTo>
                    <a:pt x="7236" y="86"/>
                  </a:lnTo>
                  <a:lnTo>
                    <a:pt x="6406" y="729"/>
                  </a:lnTo>
                  <a:close/>
                </a:path>
              </a:pathLst>
            </a:custGeom>
            <a:solidFill>
              <a:srgbClr val="FFCFD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0" name="Google Shape;340;p17"/>
            <p:cNvSpPr/>
            <p:nvPr/>
          </p:nvSpPr>
          <p:spPr>
            <a:xfrm>
              <a:off x="1290925" y="545725"/>
              <a:ext cx="1014200" cy="761300"/>
            </a:xfrm>
            <a:custGeom>
              <a:rect b="b" l="l" r="r" t="t"/>
              <a:pathLst>
                <a:path extrusionOk="0" h="30452" w="40568">
                  <a:moveTo>
                    <a:pt x="1859" y="25776"/>
                  </a:moveTo>
                  <a:lnTo>
                    <a:pt x="1701" y="25862"/>
                  </a:lnTo>
                  <a:lnTo>
                    <a:pt x="1424" y="26248"/>
                  </a:lnTo>
                  <a:lnTo>
                    <a:pt x="989" y="26763"/>
                  </a:lnTo>
                  <a:lnTo>
                    <a:pt x="594" y="27449"/>
                  </a:lnTo>
                  <a:lnTo>
                    <a:pt x="198" y="28178"/>
                  </a:lnTo>
                  <a:lnTo>
                    <a:pt x="1" y="28907"/>
                  </a:lnTo>
                  <a:lnTo>
                    <a:pt x="1" y="29636"/>
                  </a:lnTo>
                  <a:lnTo>
                    <a:pt x="317" y="30323"/>
                  </a:lnTo>
                  <a:lnTo>
                    <a:pt x="1187" y="30451"/>
                  </a:lnTo>
                  <a:lnTo>
                    <a:pt x="2847" y="29765"/>
                  </a:lnTo>
                  <a:lnTo>
                    <a:pt x="5141" y="28350"/>
                  </a:lnTo>
                  <a:lnTo>
                    <a:pt x="8027" y="26420"/>
                  </a:lnTo>
                  <a:lnTo>
                    <a:pt x="11269" y="23975"/>
                  </a:lnTo>
                  <a:lnTo>
                    <a:pt x="14867" y="21273"/>
                  </a:lnTo>
                  <a:lnTo>
                    <a:pt x="18584" y="18357"/>
                  </a:lnTo>
                  <a:lnTo>
                    <a:pt x="22459" y="15398"/>
                  </a:lnTo>
                  <a:lnTo>
                    <a:pt x="25978" y="12567"/>
                  </a:lnTo>
                  <a:lnTo>
                    <a:pt x="29378" y="9822"/>
                  </a:lnTo>
                  <a:lnTo>
                    <a:pt x="32462" y="7249"/>
                  </a:lnTo>
                  <a:lnTo>
                    <a:pt x="35230" y="4976"/>
                  </a:lnTo>
                  <a:lnTo>
                    <a:pt x="37483" y="3003"/>
                  </a:lnTo>
                  <a:lnTo>
                    <a:pt x="39183" y="1459"/>
                  </a:lnTo>
                  <a:lnTo>
                    <a:pt x="40251" y="430"/>
                  </a:lnTo>
                  <a:lnTo>
                    <a:pt x="40567" y="1"/>
                  </a:lnTo>
                  <a:lnTo>
                    <a:pt x="40093" y="44"/>
                  </a:lnTo>
                  <a:lnTo>
                    <a:pt x="39025" y="601"/>
                  </a:lnTo>
                  <a:lnTo>
                    <a:pt x="37444" y="1459"/>
                  </a:lnTo>
                  <a:lnTo>
                    <a:pt x="35388" y="2746"/>
                  </a:lnTo>
                  <a:lnTo>
                    <a:pt x="32897" y="4247"/>
                  </a:lnTo>
                  <a:lnTo>
                    <a:pt x="30129" y="6048"/>
                  </a:lnTo>
                  <a:lnTo>
                    <a:pt x="27085" y="8021"/>
                  </a:lnTo>
                  <a:lnTo>
                    <a:pt x="23921" y="10165"/>
                  </a:lnTo>
                  <a:lnTo>
                    <a:pt x="20482" y="12438"/>
                  </a:lnTo>
                  <a:lnTo>
                    <a:pt x="17081" y="14754"/>
                  </a:lnTo>
                  <a:lnTo>
                    <a:pt x="13720" y="17027"/>
                  </a:lnTo>
                  <a:lnTo>
                    <a:pt x="10597" y="19257"/>
                  </a:lnTo>
                  <a:lnTo>
                    <a:pt x="7711" y="21273"/>
                  </a:lnTo>
                  <a:lnTo>
                    <a:pt x="5259" y="23075"/>
                  </a:lnTo>
                  <a:lnTo>
                    <a:pt x="3243" y="24576"/>
                  </a:lnTo>
                  <a:lnTo>
                    <a:pt x="1859" y="25776"/>
                  </a:lnTo>
                  <a:close/>
                </a:path>
              </a:pathLst>
            </a:custGeom>
            <a:solidFill>
              <a:srgbClr val="FFDE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1" name="Google Shape;341;p17"/>
            <p:cNvSpPr/>
            <p:nvPr/>
          </p:nvSpPr>
          <p:spPr>
            <a:xfrm>
              <a:off x="907400" y="1319850"/>
              <a:ext cx="352900" cy="350650"/>
            </a:xfrm>
            <a:custGeom>
              <a:rect b="b" l="l" r="r" t="t"/>
              <a:pathLst>
                <a:path extrusionOk="0" h="14026" w="14116">
                  <a:moveTo>
                    <a:pt x="8818" y="1"/>
                  </a:moveTo>
                  <a:lnTo>
                    <a:pt x="8383" y="516"/>
                  </a:lnTo>
                  <a:lnTo>
                    <a:pt x="7315" y="1974"/>
                  </a:lnTo>
                  <a:lnTo>
                    <a:pt x="5773" y="3989"/>
                  </a:lnTo>
                  <a:lnTo>
                    <a:pt x="4113" y="6434"/>
                  </a:lnTo>
                  <a:lnTo>
                    <a:pt x="2412" y="8879"/>
                  </a:lnTo>
                  <a:lnTo>
                    <a:pt x="1029" y="11152"/>
                  </a:lnTo>
                  <a:lnTo>
                    <a:pt x="119" y="12953"/>
                  </a:lnTo>
                  <a:lnTo>
                    <a:pt x="1" y="14025"/>
                  </a:lnTo>
                  <a:lnTo>
                    <a:pt x="791" y="14025"/>
                  </a:lnTo>
                  <a:lnTo>
                    <a:pt x="2491" y="13296"/>
                  </a:lnTo>
                  <a:lnTo>
                    <a:pt x="4745" y="11881"/>
                  </a:lnTo>
                  <a:lnTo>
                    <a:pt x="7315" y="10251"/>
                  </a:lnTo>
                  <a:lnTo>
                    <a:pt x="9806" y="8493"/>
                  </a:lnTo>
                  <a:lnTo>
                    <a:pt x="11981" y="6949"/>
                  </a:lnTo>
                  <a:lnTo>
                    <a:pt x="13523" y="5791"/>
                  </a:lnTo>
                  <a:lnTo>
                    <a:pt x="14116" y="5405"/>
                  </a:lnTo>
                  <a:lnTo>
                    <a:pt x="13918" y="5105"/>
                  </a:lnTo>
                  <a:lnTo>
                    <a:pt x="13444" y="4461"/>
                  </a:lnTo>
                  <a:lnTo>
                    <a:pt x="12732" y="3518"/>
                  </a:lnTo>
                  <a:lnTo>
                    <a:pt x="11941" y="2488"/>
                  </a:lnTo>
                  <a:lnTo>
                    <a:pt x="11032" y="1416"/>
                  </a:lnTo>
                  <a:lnTo>
                    <a:pt x="10162" y="601"/>
                  </a:lnTo>
                  <a:lnTo>
                    <a:pt x="9371" y="44"/>
                  </a:lnTo>
                  <a:lnTo>
                    <a:pt x="8818" y="1"/>
                  </a:lnTo>
                  <a:close/>
                </a:path>
              </a:pathLst>
            </a:custGeom>
            <a:solidFill>
              <a:srgbClr val="FFF09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2" name="Google Shape;342;p17"/>
            <p:cNvSpPr/>
            <p:nvPr/>
          </p:nvSpPr>
          <p:spPr>
            <a:xfrm>
              <a:off x="990425" y="1402425"/>
              <a:ext cx="188825" cy="188725"/>
            </a:xfrm>
            <a:custGeom>
              <a:rect b="b" l="l" r="r" t="t"/>
              <a:pathLst>
                <a:path extrusionOk="0" h="7549" w="7553">
                  <a:moveTo>
                    <a:pt x="4706" y="0"/>
                  </a:moveTo>
                  <a:lnTo>
                    <a:pt x="4469" y="258"/>
                  </a:lnTo>
                  <a:lnTo>
                    <a:pt x="3876" y="1030"/>
                  </a:lnTo>
                  <a:lnTo>
                    <a:pt x="3045" y="2145"/>
                  </a:lnTo>
                  <a:lnTo>
                    <a:pt x="2175" y="3474"/>
                  </a:lnTo>
                  <a:lnTo>
                    <a:pt x="1266" y="4804"/>
                  </a:lnTo>
                  <a:lnTo>
                    <a:pt x="554" y="6005"/>
                  </a:lnTo>
                  <a:lnTo>
                    <a:pt x="40" y="6948"/>
                  </a:lnTo>
                  <a:lnTo>
                    <a:pt x="1" y="7548"/>
                  </a:lnTo>
                  <a:lnTo>
                    <a:pt x="396" y="7548"/>
                  </a:lnTo>
                  <a:lnTo>
                    <a:pt x="1306" y="7120"/>
                  </a:lnTo>
                  <a:lnTo>
                    <a:pt x="2531" y="6390"/>
                  </a:lnTo>
                  <a:lnTo>
                    <a:pt x="3915" y="5490"/>
                  </a:lnTo>
                  <a:lnTo>
                    <a:pt x="5220" y="4546"/>
                  </a:lnTo>
                  <a:lnTo>
                    <a:pt x="6406" y="3731"/>
                  </a:lnTo>
                  <a:lnTo>
                    <a:pt x="7197" y="3131"/>
                  </a:lnTo>
                  <a:lnTo>
                    <a:pt x="7553" y="2917"/>
                  </a:lnTo>
                  <a:lnTo>
                    <a:pt x="7434" y="2745"/>
                  </a:lnTo>
                  <a:lnTo>
                    <a:pt x="7197" y="2402"/>
                  </a:lnTo>
                  <a:lnTo>
                    <a:pt x="6801" y="1887"/>
                  </a:lnTo>
                  <a:lnTo>
                    <a:pt x="6367" y="1330"/>
                  </a:lnTo>
                  <a:lnTo>
                    <a:pt x="5892" y="729"/>
                  </a:lnTo>
                  <a:lnTo>
                    <a:pt x="5418" y="300"/>
                  </a:lnTo>
                  <a:lnTo>
                    <a:pt x="4983" y="0"/>
                  </a:lnTo>
                  <a:lnTo>
                    <a:pt x="4706" y="0"/>
                  </a:lnTo>
                  <a:close/>
                </a:path>
              </a:pathLst>
            </a:custGeom>
            <a:solidFill>
              <a:srgbClr val="FFFFD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3" name="Google Shape;343;p17"/>
            <p:cNvSpPr/>
            <p:nvPr/>
          </p:nvSpPr>
          <p:spPr>
            <a:xfrm>
              <a:off x="1033925" y="1615775"/>
              <a:ext cx="231325" cy="214475"/>
            </a:xfrm>
            <a:custGeom>
              <a:rect b="b" l="l" r="r" t="t"/>
              <a:pathLst>
                <a:path extrusionOk="0" h="8579" w="9253">
                  <a:moveTo>
                    <a:pt x="0" y="8578"/>
                  </a:moveTo>
                  <a:lnTo>
                    <a:pt x="356" y="8107"/>
                  </a:lnTo>
                  <a:lnTo>
                    <a:pt x="1424" y="6949"/>
                  </a:lnTo>
                  <a:lnTo>
                    <a:pt x="2887" y="5362"/>
                  </a:lnTo>
                  <a:lnTo>
                    <a:pt x="4587" y="3646"/>
                  </a:lnTo>
                  <a:lnTo>
                    <a:pt x="6248" y="1974"/>
                  </a:lnTo>
                  <a:lnTo>
                    <a:pt x="7750" y="687"/>
                  </a:lnTo>
                  <a:lnTo>
                    <a:pt x="8778" y="1"/>
                  </a:lnTo>
                  <a:lnTo>
                    <a:pt x="9253" y="258"/>
                  </a:lnTo>
                  <a:lnTo>
                    <a:pt x="9213" y="987"/>
                  </a:lnTo>
                  <a:lnTo>
                    <a:pt x="9134" y="1888"/>
                  </a:lnTo>
                  <a:lnTo>
                    <a:pt x="9015" y="2746"/>
                  </a:lnTo>
                  <a:lnTo>
                    <a:pt x="8857" y="3603"/>
                  </a:lnTo>
                  <a:lnTo>
                    <a:pt x="8580" y="4333"/>
                  </a:lnTo>
                  <a:lnTo>
                    <a:pt x="8343" y="4933"/>
                  </a:lnTo>
                  <a:lnTo>
                    <a:pt x="7987" y="5319"/>
                  </a:lnTo>
                  <a:lnTo>
                    <a:pt x="7631" y="5533"/>
                  </a:lnTo>
                  <a:lnTo>
                    <a:pt x="6959" y="5662"/>
                  </a:lnTo>
                  <a:lnTo>
                    <a:pt x="6010" y="6091"/>
                  </a:lnTo>
                  <a:lnTo>
                    <a:pt x="4785" y="6606"/>
                  </a:lnTo>
                  <a:lnTo>
                    <a:pt x="3559" y="7249"/>
                  </a:lnTo>
                  <a:lnTo>
                    <a:pt x="2333" y="7806"/>
                  </a:lnTo>
                  <a:lnTo>
                    <a:pt x="1226" y="8278"/>
                  </a:lnTo>
                  <a:lnTo>
                    <a:pt x="396" y="8536"/>
                  </a:lnTo>
                  <a:lnTo>
                    <a:pt x="0" y="8578"/>
                  </a:lnTo>
                  <a:close/>
                </a:path>
              </a:pathLst>
            </a:custGeom>
            <a:solidFill>
              <a:srgbClr val="FFB83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4" name="Google Shape;344;p17"/>
            <p:cNvSpPr/>
            <p:nvPr/>
          </p:nvSpPr>
          <p:spPr>
            <a:xfrm>
              <a:off x="430950" y="1790550"/>
              <a:ext cx="488350" cy="387100"/>
            </a:xfrm>
            <a:custGeom>
              <a:rect b="b" l="l" r="r" t="t"/>
              <a:pathLst>
                <a:path extrusionOk="0" h="15484" w="19534">
                  <a:moveTo>
                    <a:pt x="1" y="15483"/>
                  </a:moveTo>
                  <a:lnTo>
                    <a:pt x="2452" y="13424"/>
                  </a:lnTo>
                  <a:lnTo>
                    <a:pt x="5141" y="11280"/>
                  </a:lnTo>
                  <a:lnTo>
                    <a:pt x="7830" y="9050"/>
                  </a:lnTo>
                  <a:lnTo>
                    <a:pt x="10518" y="6948"/>
                  </a:lnTo>
                  <a:lnTo>
                    <a:pt x="13009" y="4890"/>
                  </a:lnTo>
                  <a:lnTo>
                    <a:pt x="15263" y="3131"/>
                  </a:lnTo>
                  <a:lnTo>
                    <a:pt x="17121" y="1630"/>
                  </a:lnTo>
                  <a:lnTo>
                    <a:pt x="18545" y="515"/>
                  </a:lnTo>
                  <a:lnTo>
                    <a:pt x="19296" y="1"/>
                  </a:lnTo>
                  <a:lnTo>
                    <a:pt x="19533" y="344"/>
                  </a:lnTo>
                  <a:lnTo>
                    <a:pt x="19335" y="1201"/>
                  </a:lnTo>
                  <a:lnTo>
                    <a:pt x="18861" y="2488"/>
                  </a:lnTo>
                  <a:lnTo>
                    <a:pt x="18110" y="3818"/>
                  </a:lnTo>
                  <a:lnTo>
                    <a:pt x="17319" y="5147"/>
                  </a:lnTo>
                  <a:lnTo>
                    <a:pt x="16528" y="6134"/>
                  </a:lnTo>
                  <a:lnTo>
                    <a:pt x="15895" y="6691"/>
                  </a:lnTo>
                  <a:lnTo>
                    <a:pt x="14788" y="7206"/>
                  </a:lnTo>
                  <a:lnTo>
                    <a:pt x="12851" y="8235"/>
                  </a:lnTo>
                  <a:lnTo>
                    <a:pt x="10320" y="9650"/>
                  </a:lnTo>
                  <a:lnTo>
                    <a:pt x="7553" y="11237"/>
                  </a:lnTo>
                  <a:lnTo>
                    <a:pt x="4785" y="12781"/>
                  </a:lnTo>
                  <a:lnTo>
                    <a:pt x="2413" y="14111"/>
                  </a:lnTo>
                  <a:lnTo>
                    <a:pt x="713" y="15054"/>
                  </a:lnTo>
                  <a:lnTo>
                    <a:pt x="1" y="15483"/>
                  </a:lnTo>
                  <a:close/>
                </a:path>
              </a:pathLst>
            </a:custGeom>
            <a:solidFill>
              <a:srgbClr val="7A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5" name="Google Shape;345;p17"/>
            <p:cNvSpPr/>
            <p:nvPr/>
          </p:nvSpPr>
          <p:spPr>
            <a:xfrm>
              <a:off x="271825" y="1564325"/>
              <a:ext cx="1566750" cy="966075"/>
            </a:xfrm>
            <a:custGeom>
              <a:rect b="b" l="l" r="r" t="t"/>
              <a:pathLst>
                <a:path extrusionOk="0" h="38643" w="62670">
                  <a:moveTo>
                    <a:pt x="0" y="35940"/>
                  </a:moveTo>
                  <a:lnTo>
                    <a:pt x="42741" y="15912"/>
                  </a:lnTo>
                  <a:lnTo>
                    <a:pt x="62313" y="0"/>
                  </a:lnTo>
                  <a:lnTo>
                    <a:pt x="62471" y="1030"/>
                  </a:lnTo>
                  <a:lnTo>
                    <a:pt x="62669" y="3989"/>
                  </a:lnTo>
                  <a:lnTo>
                    <a:pt x="62511" y="8320"/>
                  </a:lnTo>
                  <a:lnTo>
                    <a:pt x="61601" y="13681"/>
                  </a:lnTo>
                  <a:lnTo>
                    <a:pt x="59427" y="19514"/>
                  </a:lnTo>
                  <a:lnTo>
                    <a:pt x="55671" y="25518"/>
                  </a:lnTo>
                  <a:lnTo>
                    <a:pt x="49858" y="31180"/>
                  </a:lnTo>
                  <a:lnTo>
                    <a:pt x="41595" y="36112"/>
                  </a:lnTo>
                  <a:lnTo>
                    <a:pt x="33410" y="37742"/>
                  </a:lnTo>
                  <a:lnTo>
                    <a:pt x="25740" y="38513"/>
                  </a:lnTo>
                  <a:lnTo>
                    <a:pt x="18702" y="38642"/>
                  </a:lnTo>
                  <a:lnTo>
                    <a:pt x="12534" y="38342"/>
                  </a:lnTo>
                  <a:lnTo>
                    <a:pt x="7354" y="37699"/>
                  </a:lnTo>
                  <a:lnTo>
                    <a:pt x="3440" y="36970"/>
                  </a:lnTo>
                  <a:lnTo>
                    <a:pt x="910" y="36326"/>
                  </a:lnTo>
                  <a:lnTo>
                    <a:pt x="0" y="35940"/>
                  </a:lnTo>
                  <a:close/>
                </a:path>
              </a:pathLst>
            </a:custGeom>
            <a:solidFill>
              <a:srgbClr val="DEDE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6" name="Google Shape;346;p17"/>
            <p:cNvSpPr/>
            <p:nvPr/>
          </p:nvSpPr>
          <p:spPr>
            <a:xfrm>
              <a:off x="924200" y="2334150"/>
              <a:ext cx="178950" cy="662650"/>
            </a:xfrm>
            <a:custGeom>
              <a:rect b="b" l="l" r="r" t="t"/>
              <a:pathLst>
                <a:path extrusionOk="0" h="26506" w="7158">
                  <a:moveTo>
                    <a:pt x="1" y="1845"/>
                  </a:moveTo>
                  <a:lnTo>
                    <a:pt x="7157" y="26505"/>
                  </a:lnTo>
                  <a:lnTo>
                    <a:pt x="5299" y="1"/>
                  </a:lnTo>
                  <a:lnTo>
                    <a:pt x="1" y="1845"/>
                  </a:lnTo>
                  <a:close/>
                </a:path>
              </a:pathLst>
            </a:custGeom>
            <a:solidFill>
              <a:srgbClr val="3030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7" name="Google Shape;347;p17"/>
            <p:cNvSpPr/>
            <p:nvPr/>
          </p:nvSpPr>
          <p:spPr>
            <a:xfrm>
              <a:off x="1162425" y="2216225"/>
              <a:ext cx="375650" cy="665850"/>
            </a:xfrm>
            <a:custGeom>
              <a:rect b="b" l="l" r="r" t="t"/>
              <a:pathLst>
                <a:path extrusionOk="0" h="26634" w="15026">
                  <a:moveTo>
                    <a:pt x="1" y="2616"/>
                  </a:moveTo>
                  <a:lnTo>
                    <a:pt x="15025" y="26633"/>
                  </a:lnTo>
                  <a:lnTo>
                    <a:pt x="4943" y="0"/>
                  </a:lnTo>
                  <a:lnTo>
                    <a:pt x="1" y="2616"/>
                  </a:lnTo>
                  <a:close/>
                </a:path>
              </a:pathLst>
            </a:custGeom>
            <a:solidFill>
              <a:srgbClr val="3030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8" name="Google Shape;348;p17"/>
            <p:cNvSpPr/>
            <p:nvPr/>
          </p:nvSpPr>
          <p:spPr>
            <a:xfrm>
              <a:off x="1376925" y="2065025"/>
              <a:ext cx="499200" cy="420325"/>
            </a:xfrm>
            <a:custGeom>
              <a:rect b="b" l="l" r="r" t="t"/>
              <a:pathLst>
                <a:path extrusionOk="0" h="16813" w="19968">
                  <a:moveTo>
                    <a:pt x="0" y="4204"/>
                  </a:moveTo>
                  <a:lnTo>
                    <a:pt x="19967" y="16813"/>
                  </a:lnTo>
                  <a:lnTo>
                    <a:pt x="3994" y="1"/>
                  </a:lnTo>
                  <a:lnTo>
                    <a:pt x="0" y="4204"/>
                  </a:lnTo>
                  <a:close/>
                </a:path>
              </a:pathLst>
            </a:custGeom>
            <a:solidFill>
              <a:srgbClr val="3030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lt2"/>
            </a:gs>
            <a:gs pos="100000">
              <a:schemeClr val="lt1"/>
            </a:gs>
          </a:gsLst>
          <a:path path="circle">
            <a:fillToRect b="50%" l="50%" r="50%" t="50%"/>
          </a:path>
          <a:tileRect/>
        </a:gradFill>
      </p:bgPr>
    </p:bg>
    <p:spTree>
      <p:nvGrpSpPr>
        <p:cNvPr id="352" name="Shape 3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" name="Google Shape;353;p18"/>
          <p:cNvSpPr txBox="1"/>
          <p:nvPr>
            <p:ph type="title"/>
          </p:nvPr>
        </p:nvSpPr>
        <p:spPr>
          <a:xfrm>
            <a:off x="533400" y="234950"/>
            <a:ext cx="7772400" cy="11366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0" i="0" lang="en-US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HAK ISTERI SELEPAS IDAH</a:t>
            </a:r>
            <a:endParaRPr b="0" i="0" sz="1800" u="none" cap="none" strike="noStrike"/>
          </a:p>
        </p:txBody>
      </p:sp>
      <p:sp>
        <p:nvSpPr>
          <p:cNvPr id="354" name="Google Shape;354;p18"/>
          <p:cNvSpPr txBox="1"/>
          <p:nvPr>
            <p:ph idx="1" type="body"/>
          </p:nvPr>
        </p:nvSpPr>
        <p:spPr>
          <a:xfrm>
            <a:off x="533400" y="2057400"/>
            <a:ext cx="8610600" cy="4089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folHlink"/>
              </a:buClr>
              <a:buSzPts val="3200"/>
              <a:buFont typeface="Times New Roman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Perempuan yang telah tamat idah :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r>
              <a:rPr b="1" i="0" lang="en-US" sz="3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	- Bebas dari sebarang ikatan dengan bekas    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r>
              <a:rPr b="1" i="0" lang="en-US" sz="3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suami.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r>
              <a:rPr b="1" i="0" lang="en-US" sz="3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	- Boleh berkahwin dengan lelaki yang lain.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r>
              <a:rPr b="1" i="0" lang="en-US" sz="3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	- Tidak mendapat sebarang nafkah dari 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r>
              <a:rPr b="1" i="0" lang="en-US" sz="3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bekas suaminya.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r>
              <a:rPr b="1" i="0" lang="en-US" sz="3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	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Berrylishious design template">
  <a:themeElements>
    <a:clrScheme name="Berrylishious design template 1">
      <a:dk1>
        <a:srgbClr val="000000"/>
      </a:dk1>
      <a:lt1>
        <a:srgbClr val="DEF6F1"/>
      </a:lt1>
      <a:dk2>
        <a:srgbClr val="000000"/>
      </a:dk2>
      <a:lt2>
        <a:srgbClr val="969696"/>
      </a:lt2>
      <a:accent1>
        <a:srgbClr val="FFFFFF"/>
      </a:accent1>
      <a:accent2>
        <a:srgbClr val="8DC6FF"/>
      </a:accent2>
      <a:accent3>
        <a:srgbClr val="DEF6F1"/>
      </a:accent3>
      <a:accent4>
        <a:srgbClr val="FFFFFF"/>
      </a:accent4>
      <a:accent5>
        <a:srgbClr val="8DC6FF"/>
      </a:accent5>
      <a:accent6>
        <a:srgbClr val="DEF6F1"/>
      </a:accent6>
      <a:hlink>
        <a:srgbClr val="0066CC"/>
      </a:hlink>
      <a:folHlink>
        <a:srgbClr val="00A8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PLATS">
  <a:themeElements>
    <a:clrScheme name="SPLATS 1">
      <a:dk1>
        <a:srgbClr val="FFFFFF"/>
      </a:dk1>
      <a:lt1>
        <a:srgbClr val="003399"/>
      </a:lt1>
      <a:dk2>
        <a:srgbClr val="FFFF66"/>
      </a:dk2>
      <a:lt2>
        <a:srgbClr val="000000"/>
      </a:lt2>
      <a:accent1>
        <a:srgbClr val="FF9933"/>
      </a:accent1>
      <a:accent2>
        <a:srgbClr val="CC0066"/>
      </a:accent2>
      <a:accent3>
        <a:srgbClr val="003399"/>
      </a:accent3>
      <a:accent4>
        <a:srgbClr val="FF9933"/>
      </a:accent4>
      <a:accent5>
        <a:srgbClr val="CC0066"/>
      </a:accent5>
      <a:accent6>
        <a:srgbClr val="003399"/>
      </a:accent6>
      <a:hlink>
        <a:srgbClr val="00CCCC"/>
      </a:hlink>
      <a:folHlink>
        <a:srgbClr val="0066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TOPLINE">
  <a:themeElements>
    <a:clrScheme name="TOPLINE 1">
      <a:dk1>
        <a:srgbClr val="FFFFFF"/>
      </a:dk1>
      <a:lt1>
        <a:srgbClr val="6600CC"/>
      </a:lt1>
      <a:dk2>
        <a:srgbClr val="FFFF00"/>
      </a:dk2>
      <a:lt2>
        <a:srgbClr val="000000"/>
      </a:lt2>
      <a:accent1>
        <a:srgbClr val="FF3399"/>
      </a:accent1>
      <a:accent2>
        <a:srgbClr val="00CCCC"/>
      </a:accent2>
      <a:accent3>
        <a:srgbClr val="6600CC"/>
      </a:accent3>
      <a:accent4>
        <a:srgbClr val="FF3399"/>
      </a:accent4>
      <a:accent5>
        <a:srgbClr val="00CCCC"/>
      </a:accent5>
      <a:accent6>
        <a:srgbClr val="6600CC"/>
      </a:accent6>
      <a:hlink>
        <a:srgbClr val="FF9966"/>
      </a:hlink>
      <a:folHlink>
        <a:srgbClr val="9999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xmlns:r="http://schemas.openxmlformats.org/officeDocument/2006/relationships" name="WHRLPOOL">
  <a:themeElements>
    <a:clrScheme name="WHRLPOOL 1">
      <a:dk1>
        <a:srgbClr val="CCECFF"/>
      </a:dk1>
      <a:lt1>
        <a:srgbClr val="0000CC"/>
      </a:lt1>
      <a:dk2>
        <a:srgbClr val="CCFFFF"/>
      </a:dk2>
      <a:lt2>
        <a:srgbClr val="000066"/>
      </a:lt2>
      <a:accent1>
        <a:srgbClr val="CC99FF"/>
      </a:accent1>
      <a:accent2>
        <a:srgbClr val="9999FF"/>
      </a:accent2>
      <a:accent3>
        <a:srgbClr val="0000CC"/>
      </a:accent3>
      <a:accent4>
        <a:srgbClr val="CC99FF"/>
      </a:accent4>
      <a:accent5>
        <a:srgbClr val="9999FF"/>
      </a:accent5>
      <a:accent6>
        <a:srgbClr val="0000CC"/>
      </a:accent6>
      <a:hlink>
        <a:srgbClr val="99CCFF"/>
      </a:hlink>
      <a:folHlink>
        <a:srgbClr val="0066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5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