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4" r:id="rId3"/>
    <p:sldMasterId id="2147483655" r:id="rId4"/>
    <p:sldMasterId id="2147483656" r:id="rId5"/>
    <p:sldMasterId id="2147483657" r:id="rId6"/>
    <p:sldMasterId id="2147483658" r:id="rId7"/>
    <p:sldMasterId id="2147483659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1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1" Type="http://schemas.openxmlformats.org/officeDocument/2006/relationships/theme" Target="theme/theme7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7" Type="http://schemas.openxmlformats.org/officeDocument/2006/relationships/slide" Target="slides/slide18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9" Type="http://schemas.openxmlformats.org/officeDocument/2006/relationships/slide" Target="slides/slide10.xml"/><Relationship Id="rId18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2286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1219200" y="685800"/>
            <a:ext cx="6096000" cy="6096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533400" y="2057400"/>
            <a:ext cx="4267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 txBox="1"/>
          <p:nvPr>
            <p:ph type="title"/>
          </p:nvPr>
        </p:nvSpPr>
        <p:spPr>
          <a:xfrm>
            <a:off x="685800" y="304800"/>
            <a:ext cx="7772400" cy="9144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0" name="Google Shape;70;p6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6"/>
          <p:cNvSpPr txBox="1"/>
          <p:nvPr>
            <p:ph idx="10" type="dt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6"/>
          <p:cNvSpPr txBox="1"/>
          <p:nvPr>
            <p:ph idx="11" type="ftr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6"/>
          <p:cNvSpPr txBox="1"/>
          <p:nvPr>
            <p:ph idx="12" type="sldNum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"/>
          <p:cNvSpPr txBox="1"/>
          <p:nvPr>
            <p:ph type="title"/>
          </p:nvPr>
        </p:nvSpPr>
        <p:spPr>
          <a:xfrm>
            <a:off x="6858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3" name="Google Shape;193;p8"/>
          <p:cNvSpPr txBox="1"/>
          <p:nvPr>
            <p:ph idx="1" type="body"/>
          </p:nvPr>
        </p:nvSpPr>
        <p:spPr>
          <a:xfrm>
            <a:off x="685800" y="17907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4" name="Google Shape;194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5" name="Google Shape;195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6" name="Google Shape;196;p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"/>
          <p:cNvSpPr txBox="1"/>
          <p:nvPr>
            <p:ph type="title"/>
          </p:nvPr>
        </p:nvSpPr>
        <p:spPr>
          <a:xfrm>
            <a:off x="685800" y="609600"/>
            <a:ext cx="7772400" cy="838200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8" name="Google Shape;208;p1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9" name="Google Shape;209;p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0" name="Google Shape;210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1" name="Google Shape;211;p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" name="Google Shape;258;p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9" name="Google Shape;259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0" name="Google Shape;260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1" name="Google Shape;261;p1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381000" y="620712"/>
            <a:ext cx="8786812" cy="6237288"/>
            <a:chOff x="381000" y="620712"/>
            <a:chExt cx="8786812" cy="6237288"/>
          </a:xfrm>
        </p:grpSpPr>
        <p:sp>
          <p:nvSpPr>
            <p:cNvPr id="19" name="Google Shape;19;p3"/>
            <p:cNvSpPr/>
            <p:nvPr/>
          </p:nvSpPr>
          <p:spPr>
            <a:xfrm>
              <a:off x="381000" y="1701800"/>
              <a:ext cx="8786812" cy="5156200"/>
            </a:xfrm>
            <a:custGeom>
              <a:rect b="b" l="l" r="r" t="t"/>
              <a:pathLst>
                <a:path extrusionOk="0" h="3247" w="5534">
                  <a:moveTo>
                    <a:pt x="5534" y="0"/>
                  </a:moveTo>
                  <a:lnTo>
                    <a:pt x="0" y="0"/>
                  </a:lnTo>
                  <a:lnTo>
                    <a:pt x="0" y="3247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381000" y="620712"/>
              <a:ext cx="8786812" cy="6237287"/>
            </a:xfrm>
            <a:custGeom>
              <a:rect b="b" l="l" r="r" t="t"/>
              <a:pathLst>
                <a:path extrusionOk="0" h="3928" w="5534">
                  <a:moveTo>
                    <a:pt x="433" y="3928"/>
                  </a:moveTo>
                  <a:lnTo>
                    <a:pt x="433" y="0"/>
                  </a:lnTo>
                  <a:lnTo>
                    <a:pt x="0" y="0"/>
                  </a:lnTo>
                  <a:lnTo>
                    <a:pt x="0" y="486"/>
                  </a:lnTo>
                  <a:lnTo>
                    <a:pt x="5534" y="486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1219200" y="209550"/>
            <a:ext cx="7772400" cy="10858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2192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5"/>
          <p:cNvGrpSpPr/>
          <p:nvPr/>
        </p:nvGrpSpPr>
        <p:grpSpPr>
          <a:xfrm>
            <a:off x="760412" y="6034087"/>
            <a:ext cx="7531100" cy="290513"/>
            <a:chOff x="760412" y="6034087"/>
            <a:chExt cx="7531100" cy="290513"/>
          </a:xfrm>
        </p:grpSpPr>
        <p:sp>
          <p:nvSpPr>
            <p:cNvPr id="34" name="Google Shape;34;p5"/>
            <p:cNvSpPr/>
            <p:nvPr/>
          </p:nvSpPr>
          <p:spPr>
            <a:xfrm>
              <a:off x="760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>
              <a:off x="1903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3046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4189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5332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6475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7618412" y="6175375"/>
              <a:ext cx="673100" cy="139700"/>
            </a:xfrm>
            <a:prstGeom prst="rect">
              <a:avLst/>
            </a:prstGeom>
            <a:solidFill>
              <a:schemeClr val="accent1"/>
            </a:solidFill>
            <a:ln cap="rnd" cmpd="sng" w="127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1" name="Google Shape;41;p5"/>
            <p:cNvGrpSpPr/>
            <p:nvPr/>
          </p:nvGrpSpPr>
          <p:grpSpPr>
            <a:xfrm>
              <a:off x="1524000" y="6059487"/>
              <a:ext cx="284162" cy="265113"/>
              <a:chOff x="1524000" y="6059487"/>
              <a:chExt cx="284162" cy="265113"/>
            </a:xfrm>
          </p:grpSpPr>
          <p:sp>
            <p:nvSpPr>
              <p:cNvPr id="42" name="Google Shape;42;p5"/>
              <p:cNvSpPr/>
              <p:nvPr/>
            </p:nvSpPr>
            <p:spPr>
              <a:xfrm>
                <a:off x="1617662" y="60594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5"/>
              <p:cNvSpPr/>
              <p:nvPr/>
            </p:nvSpPr>
            <p:spPr>
              <a:xfrm>
                <a:off x="1685925" y="61880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" name="Google Shape;44;p5"/>
              <p:cNvSpPr/>
              <p:nvPr/>
            </p:nvSpPr>
            <p:spPr>
              <a:xfrm>
                <a:off x="1524000" y="61912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" name="Google Shape;45;p5"/>
            <p:cNvGrpSpPr/>
            <p:nvPr/>
          </p:nvGrpSpPr>
          <p:grpSpPr>
            <a:xfrm>
              <a:off x="2667000" y="6046787"/>
              <a:ext cx="284162" cy="265113"/>
              <a:chOff x="2667000" y="6046787"/>
              <a:chExt cx="284162" cy="265113"/>
            </a:xfrm>
          </p:grpSpPr>
          <p:sp>
            <p:nvSpPr>
              <p:cNvPr id="46" name="Google Shape;46;p5"/>
              <p:cNvSpPr/>
              <p:nvPr/>
            </p:nvSpPr>
            <p:spPr>
              <a:xfrm>
                <a:off x="2760662" y="60467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5"/>
              <p:cNvSpPr/>
              <p:nvPr/>
            </p:nvSpPr>
            <p:spPr>
              <a:xfrm>
                <a:off x="2828925" y="61753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5"/>
              <p:cNvSpPr/>
              <p:nvPr/>
            </p:nvSpPr>
            <p:spPr>
              <a:xfrm>
                <a:off x="2667000" y="61785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9" name="Google Shape;49;p5"/>
            <p:cNvGrpSpPr/>
            <p:nvPr/>
          </p:nvGrpSpPr>
          <p:grpSpPr>
            <a:xfrm>
              <a:off x="3835400" y="6059487"/>
              <a:ext cx="284162" cy="265113"/>
              <a:chOff x="3835400" y="6059487"/>
              <a:chExt cx="284162" cy="265113"/>
            </a:xfrm>
          </p:grpSpPr>
          <p:sp>
            <p:nvSpPr>
              <p:cNvPr id="50" name="Google Shape;50;p5"/>
              <p:cNvSpPr/>
              <p:nvPr/>
            </p:nvSpPr>
            <p:spPr>
              <a:xfrm>
                <a:off x="3929062" y="60594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5"/>
              <p:cNvSpPr/>
              <p:nvPr/>
            </p:nvSpPr>
            <p:spPr>
              <a:xfrm>
                <a:off x="3997325" y="61880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5"/>
              <p:cNvSpPr/>
              <p:nvPr/>
            </p:nvSpPr>
            <p:spPr>
              <a:xfrm>
                <a:off x="3835400" y="61912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" name="Google Shape;53;p5"/>
            <p:cNvGrpSpPr/>
            <p:nvPr/>
          </p:nvGrpSpPr>
          <p:grpSpPr>
            <a:xfrm>
              <a:off x="4953000" y="6034087"/>
              <a:ext cx="284162" cy="265113"/>
              <a:chOff x="4953000" y="6034087"/>
              <a:chExt cx="284162" cy="265113"/>
            </a:xfrm>
          </p:grpSpPr>
          <p:sp>
            <p:nvSpPr>
              <p:cNvPr id="54" name="Google Shape;54;p5"/>
              <p:cNvSpPr/>
              <p:nvPr/>
            </p:nvSpPr>
            <p:spPr>
              <a:xfrm>
                <a:off x="5046662" y="6034087"/>
                <a:ext cx="96837" cy="160337"/>
              </a:xfrm>
              <a:custGeom>
                <a:rect b="b" l="l" r="r" t="t"/>
                <a:pathLst>
                  <a:path extrusionOk="0" h="100" w="60">
                    <a:moveTo>
                      <a:pt x="28" y="0"/>
                    </a:moveTo>
                    <a:lnTo>
                      <a:pt x="0" y="31"/>
                    </a:lnTo>
                    <a:lnTo>
                      <a:pt x="0" y="71"/>
                    </a:lnTo>
                    <a:lnTo>
                      <a:pt x="27" y="100"/>
                    </a:lnTo>
                    <a:lnTo>
                      <a:pt x="60" y="73"/>
                    </a:lnTo>
                    <a:lnTo>
                      <a:pt x="60" y="30"/>
                    </a:lnTo>
                    <a:lnTo>
                      <a:pt x="28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5"/>
              <p:cNvSpPr/>
              <p:nvPr/>
            </p:nvSpPr>
            <p:spPr>
              <a:xfrm>
                <a:off x="5114925" y="6162675"/>
                <a:ext cx="122237" cy="128587"/>
              </a:xfrm>
              <a:custGeom>
                <a:rect b="b" l="l" r="r" t="t"/>
                <a:pathLst>
                  <a:path extrusionOk="0" h="80" w="76">
                    <a:moveTo>
                      <a:pt x="69" y="0"/>
                    </a:moveTo>
                    <a:lnTo>
                      <a:pt x="29" y="8"/>
                    </a:lnTo>
                    <a:lnTo>
                      <a:pt x="4" y="39"/>
                    </a:lnTo>
                    <a:lnTo>
                      <a:pt x="0" y="80"/>
                    </a:lnTo>
                    <a:lnTo>
                      <a:pt x="50" y="76"/>
                    </a:lnTo>
                    <a:lnTo>
                      <a:pt x="76" y="43"/>
                    </a:lnTo>
                    <a:lnTo>
                      <a:pt x="69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5"/>
              <p:cNvSpPr/>
              <p:nvPr/>
            </p:nvSpPr>
            <p:spPr>
              <a:xfrm>
                <a:off x="4953000" y="6165850"/>
                <a:ext cx="133350" cy="133350"/>
              </a:xfrm>
              <a:custGeom>
                <a:rect b="b" l="l" r="r" t="t"/>
                <a:pathLst>
                  <a:path extrusionOk="0" h="83" w="83">
                    <a:moveTo>
                      <a:pt x="6" y="0"/>
                    </a:moveTo>
                    <a:lnTo>
                      <a:pt x="47" y="8"/>
                    </a:lnTo>
                    <a:lnTo>
                      <a:pt x="71" y="40"/>
                    </a:lnTo>
                    <a:lnTo>
                      <a:pt x="83" y="83"/>
                    </a:lnTo>
                    <a:lnTo>
                      <a:pt x="26" y="77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accent1"/>
              </a:solidFill>
              <a:ln cap="rnd" cmpd="sng" w="12700">
                <a:solidFill>
                  <a:schemeClr val="accent2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7" name="Google Shape;57;p5"/>
            <p:cNvSpPr/>
            <p:nvPr/>
          </p:nvSpPr>
          <p:spPr>
            <a:xfrm>
              <a:off x="6189662" y="6034087"/>
              <a:ext cx="96837" cy="160337"/>
            </a:xfrm>
            <a:custGeom>
              <a:rect b="b" l="l" r="r" t="t"/>
              <a:pathLst>
                <a:path extrusionOk="0" h="100" w="60">
                  <a:moveTo>
                    <a:pt x="28" y="0"/>
                  </a:moveTo>
                  <a:lnTo>
                    <a:pt x="0" y="31"/>
                  </a:lnTo>
                  <a:lnTo>
                    <a:pt x="0" y="71"/>
                  </a:lnTo>
                  <a:lnTo>
                    <a:pt x="27" y="100"/>
                  </a:lnTo>
                  <a:lnTo>
                    <a:pt x="60" y="73"/>
                  </a:lnTo>
                  <a:lnTo>
                    <a:pt x="60" y="3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6257925" y="6162675"/>
              <a:ext cx="122237" cy="128587"/>
            </a:xfrm>
            <a:custGeom>
              <a:rect b="b" l="l" r="r" t="t"/>
              <a:pathLst>
                <a:path extrusionOk="0" h="80" w="76">
                  <a:moveTo>
                    <a:pt x="69" y="0"/>
                  </a:moveTo>
                  <a:lnTo>
                    <a:pt x="29" y="8"/>
                  </a:lnTo>
                  <a:lnTo>
                    <a:pt x="4" y="39"/>
                  </a:lnTo>
                  <a:lnTo>
                    <a:pt x="0" y="80"/>
                  </a:lnTo>
                  <a:lnTo>
                    <a:pt x="50" y="76"/>
                  </a:lnTo>
                  <a:lnTo>
                    <a:pt x="76" y="43"/>
                  </a:lnTo>
                  <a:lnTo>
                    <a:pt x="69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6096000" y="6165850"/>
              <a:ext cx="133350" cy="133350"/>
            </a:xfrm>
            <a:custGeom>
              <a:rect b="b" l="l" r="r" t="t"/>
              <a:pathLst>
                <a:path extrusionOk="0" h="83" w="83">
                  <a:moveTo>
                    <a:pt x="6" y="0"/>
                  </a:moveTo>
                  <a:lnTo>
                    <a:pt x="47" y="8"/>
                  </a:lnTo>
                  <a:lnTo>
                    <a:pt x="71" y="40"/>
                  </a:lnTo>
                  <a:lnTo>
                    <a:pt x="83" y="83"/>
                  </a:lnTo>
                  <a:lnTo>
                    <a:pt x="26" y="77"/>
                  </a:lnTo>
                  <a:lnTo>
                    <a:pt x="0" y="43"/>
                  </a:lnTo>
                  <a:lnTo>
                    <a:pt x="6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7345362" y="6034087"/>
              <a:ext cx="96837" cy="160337"/>
            </a:xfrm>
            <a:custGeom>
              <a:rect b="b" l="l" r="r" t="t"/>
              <a:pathLst>
                <a:path extrusionOk="0" h="100" w="60">
                  <a:moveTo>
                    <a:pt x="28" y="0"/>
                  </a:moveTo>
                  <a:lnTo>
                    <a:pt x="0" y="31"/>
                  </a:lnTo>
                  <a:lnTo>
                    <a:pt x="0" y="71"/>
                  </a:lnTo>
                  <a:lnTo>
                    <a:pt x="27" y="100"/>
                  </a:lnTo>
                  <a:lnTo>
                    <a:pt x="60" y="73"/>
                  </a:lnTo>
                  <a:lnTo>
                    <a:pt x="60" y="30"/>
                  </a:lnTo>
                  <a:lnTo>
                    <a:pt x="28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7413625" y="6162675"/>
              <a:ext cx="122237" cy="128587"/>
            </a:xfrm>
            <a:custGeom>
              <a:rect b="b" l="l" r="r" t="t"/>
              <a:pathLst>
                <a:path extrusionOk="0" h="80" w="76">
                  <a:moveTo>
                    <a:pt x="69" y="0"/>
                  </a:moveTo>
                  <a:lnTo>
                    <a:pt x="29" y="8"/>
                  </a:lnTo>
                  <a:lnTo>
                    <a:pt x="4" y="39"/>
                  </a:lnTo>
                  <a:lnTo>
                    <a:pt x="0" y="80"/>
                  </a:lnTo>
                  <a:lnTo>
                    <a:pt x="50" y="76"/>
                  </a:lnTo>
                  <a:lnTo>
                    <a:pt x="76" y="43"/>
                  </a:lnTo>
                  <a:lnTo>
                    <a:pt x="69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7251700" y="6165850"/>
              <a:ext cx="133350" cy="133350"/>
            </a:xfrm>
            <a:custGeom>
              <a:rect b="b" l="l" r="r" t="t"/>
              <a:pathLst>
                <a:path extrusionOk="0" h="83" w="83">
                  <a:moveTo>
                    <a:pt x="6" y="0"/>
                  </a:moveTo>
                  <a:lnTo>
                    <a:pt x="47" y="8"/>
                  </a:lnTo>
                  <a:lnTo>
                    <a:pt x="71" y="40"/>
                  </a:lnTo>
                  <a:lnTo>
                    <a:pt x="83" y="83"/>
                  </a:lnTo>
                  <a:lnTo>
                    <a:pt x="26" y="77"/>
                  </a:lnTo>
                  <a:lnTo>
                    <a:pt x="0" y="43"/>
                  </a:lnTo>
                  <a:lnTo>
                    <a:pt x="6" y="0"/>
                  </a:lnTo>
                </a:path>
              </a:pathLst>
            </a:custGeom>
            <a:solidFill>
              <a:schemeClr val="accent1"/>
            </a:solidFill>
            <a:ln cap="rnd" cmpd="sng" w="127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5"/>
          <p:cNvSpPr txBox="1"/>
          <p:nvPr>
            <p:ph type="title"/>
          </p:nvPr>
        </p:nvSpPr>
        <p:spPr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sng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5"/>
          <p:cNvSpPr txBox="1"/>
          <p:nvPr>
            <p:ph idx="1" type="body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5"/>
          <p:cNvSpPr txBox="1"/>
          <p:nvPr>
            <p:ph idx="10" type="dt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6" name="Google Shape;66;p5"/>
          <p:cNvSpPr txBox="1"/>
          <p:nvPr>
            <p:ph idx="11" type="ftr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5"/>
          <p:cNvSpPr txBox="1"/>
          <p:nvPr>
            <p:ph idx="12" type="sldNum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7"/>
          <p:cNvGrpSpPr/>
          <p:nvPr/>
        </p:nvGrpSpPr>
        <p:grpSpPr>
          <a:xfrm>
            <a:off x="11112" y="4291012"/>
            <a:ext cx="9156700" cy="2589212"/>
            <a:chOff x="11112" y="4291012"/>
            <a:chExt cx="9156700" cy="2589212"/>
          </a:xfrm>
        </p:grpSpPr>
        <p:sp>
          <p:nvSpPr>
            <p:cNvPr id="76" name="Google Shape;76;p7"/>
            <p:cNvSpPr/>
            <p:nvPr/>
          </p:nvSpPr>
          <p:spPr>
            <a:xfrm>
              <a:off x="11112" y="6456362"/>
              <a:ext cx="9144000" cy="423862"/>
            </a:xfrm>
            <a:custGeom>
              <a:rect b="b" l="l" r="r" t="t"/>
              <a:pathLst>
                <a:path extrusionOk="0" h="266" w="5759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" name="Google Shape;77;p7"/>
            <p:cNvGrpSpPr/>
            <p:nvPr/>
          </p:nvGrpSpPr>
          <p:grpSpPr>
            <a:xfrm>
              <a:off x="68262" y="4291012"/>
              <a:ext cx="2384425" cy="2447925"/>
              <a:chOff x="68262" y="4291012"/>
              <a:chExt cx="2384425" cy="2447925"/>
            </a:xfrm>
          </p:grpSpPr>
          <p:grpSp>
            <p:nvGrpSpPr>
              <p:cNvPr id="78" name="Google Shape;78;p7"/>
              <p:cNvGrpSpPr/>
              <p:nvPr/>
            </p:nvGrpSpPr>
            <p:grpSpPr>
              <a:xfrm>
                <a:off x="168275" y="4291012"/>
                <a:ext cx="2201862" cy="2447925"/>
                <a:chOff x="168275" y="4291012"/>
                <a:chExt cx="2201862" cy="2447925"/>
              </a:xfrm>
            </p:grpSpPr>
            <p:grpSp>
              <p:nvGrpSpPr>
                <p:cNvPr id="79" name="Google Shape;79;p7"/>
                <p:cNvGrpSpPr/>
                <p:nvPr/>
              </p:nvGrpSpPr>
              <p:grpSpPr>
                <a:xfrm>
                  <a:off x="803275" y="5688012"/>
                  <a:ext cx="214312" cy="927100"/>
                  <a:chOff x="803275" y="5688012"/>
                  <a:chExt cx="214312" cy="927100"/>
                </a:xfrm>
              </p:grpSpPr>
              <p:sp>
                <p:nvSpPr>
                  <p:cNvPr id="80" name="Google Shape;80;p7"/>
                  <p:cNvSpPr/>
                  <p:nvPr/>
                </p:nvSpPr>
                <p:spPr>
                  <a:xfrm>
                    <a:off x="808037" y="6129337"/>
                    <a:ext cx="209550" cy="379412"/>
                  </a:xfrm>
                  <a:custGeom>
                    <a:rect b="b" l="l" r="r" t="t"/>
                    <a:pathLst>
                      <a:path extrusionOk="0" h="238" w="131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" name="Google Shape;81;p7"/>
                  <p:cNvSpPr/>
                  <p:nvPr/>
                </p:nvSpPr>
                <p:spPr>
                  <a:xfrm>
                    <a:off x="803275" y="5688012"/>
                    <a:ext cx="142875" cy="927100"/>
                  </a:xfrm>
                  <a:custGeom>
                    <a:rect b="b" l="l" r="r" t="t"/>
                    <a:pathLst>
                      <a:path extrusionOk="0" h="583" w="89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254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2" name="Google Shape;82;p7"/>
                <p:cNvGrpSpPr/>
                <p:nvPr/>
              </p:nvGrpSpPr>
              <p:grpSpPr>
                <a:xfrm>
                  <a:off x="385762" y="5622925"/>
                  <a:ext cx="428625" cy="1001712"/>
                  <a:chOff x="385762" y="5622925"/>
                  <a:chExt cx="428625" cy="1001712"/>
                </a:xfrm>
              </p:grpSpPr>
              <p:sp>
                <p:nvSpPr>
                  <p:cNvPr id="83" name="Google Shape;83;p7"/>
                  <p:cNvSpPr/>
                  <p:nvPr/>
                </p:nvSpPr>
                <p:spPr>
                  <a:xfrm>
                    <a:off x="555625" y="6203950"/>
                    <a:ext cx="258762" cy="420687"/>
                  </a:xfrm>
                  <a:custGeom>
                    <a:rect b="b" l="l" r="r" t="t"/>
                    <a:pathLst>
                      <a:path extrusionOk="0" h="264" w="162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" name="Google Shape;84;p7"/>
                  <p:cNvSpPr/>
                  <p:nvPr/>
                </p:nvSpPr>
                <p:spPr>
                  <a:xfrm>
                    <a:off x="385762" y="5622925"/>
                    <a:ext cx="396875" cy="996950"/>
                  </a:xfrm>
                  <a:custGeom>
                    <a:rect b="b" l="l" r="r" t="t"/>
                    <a:pathLst>
                      <a:path extrusionOk="0" h="627" w="249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85" name="Google Shape;85;p7"/>
                <p:cNvSpPr/>
                <p:nvPr/>
              </p:nvSpPr>
              <p:spPr>
                <a:xfrm>
                  <a:off x="557212" y="6203950"/>
                  <a:ext cx="93662" cy="415925"/>
                </a:xfrm>
                <a:custGeom>
                  <a:rect b="b" l="l" r="r" t="t"/>
                  <a:pathLst>
                    <a:path extrusionOk="0" h="261" w="58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6" name="Google Shape;86;p7"/>
                <p:cNvSpPr/>
                <p:nvPr/>
              </p:nvSpPr>
              <p:spPr>
                <a:xfrm>
                  <a:off x="554037" y="5722937"/>
                  <a:ext cx="65087" cy="1016000"/>
                </a:xfrm>
                <a:custGeom>
                  <a:rect b="b" l="l" r="r" t="t"/>
                  <a:pathLst>
                    <a:path extrusionOk="0" h="639" w="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7" name="Google Shape;87;p7"/>
                <p:cNvSpPr/>
                <p:nvPr/>
              </p:nvSpPr>
              <p:spPr>
                <a:xfrm>
                  <a:off x="168275" y="4783137"/>
                  <a:ext cx="222250" cy="1741487"/>
                </a:xfrm>
                <a:custGeom>
                  <a:rect b="b" l="l" r="r" t="t"/>
                  <a:pathLst>
                    <a:path extrusionOk="0" h="1096" w="139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88" name="Google Shape;88;p7"/>
                <p:cNvGrpSpPr/>
                <p:nvPr/>
              </p:nvGrpSpPr>
              <p:grpSpPr>
                <a:xfrm>
                  <a:off x="306387" y="4291012"/>
                  <a:ext cx="241300" cy="2427288"/>
                  <a:chOff x="306387" y="4291012"/>
                  <a:chExt cx="241300" cy="2427288"/>
                </a:xfrm>
              </p:grpSpPr>
              <p:sp>
                <p:nvSpPr>
                  <p:cNvPr id="89" name="Google Shape;89;p7"/>
                  <p:cNvSpPr/>
                  <p:nvPr/>
                </p:nvSpPr>
                <p:spPr>
                  <a:xfrm>
                    <a:off x="306387" y="6105525"/>
                    <a:ext cx="146050" cy="612775"/>
                  </a:xfrm>
                  <a:custGeom>
                    <a:rect b="b" l="l" r="r" t="t"/>
                    <a:pathLst>
                      <a:path extrusionOk="0" h="385" w="91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" name="Google Shape;90;p7"/>
                  <p:cNvSpPr/>
                  <p:nvPr/>
                </p:nvSpPr>
                <p:spPr>
                  <a:xfrm>
                    <a:off x="341312" y="4291012"/>
                    <a:ext cx="206375" cy="2243137"/>
                  </a:xfrm>
                  <a:custGeom>
                    <a:rect b="b" l="l" r="r" t="t"/>
                    <a:pathLst>
                      <a:path extrusionOk="0" h="1412" w="129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254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" name="Google Shape;91;p7"/>
                  <p:cNvSpPr/>
                  <p:nvPr/>
                </p:nvSpPr>
                <p:spPr>
                  <a:xfrm>
                    <a:off x="376237" y="5295900"/>
                    <a:ext cx="168275" cy="828675"/>
                  </a:xfrm>
                  <a:custGeom>
                    <a:rect b="b" l="l" r="r" t="t"/>
                    <a:pathLst>
                      <a:path extrusionOk="0" h="521" w="105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" name="Google Shape;92;p7"/>
                  <p:cNvSpPr/>
                  <p:nvPr/>
                </p:nvSpPr>
                <p:spPr>
                  <a:xfrm>
                    <a:off x="307975" y="5589587"/>
                    <a:ext cx="76200" cy="404812"/>
                  </a:xfrm>
                  <a:custGeom>
                    <a:rect b="b" l="l" r="r" t="t"/>
                    <a:pathLst>
                      <a:path extrusionOk="0" h="254" w="47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93" name="Google Shape;93;p7"/>
                <p:cNvSpPr/>
                <p:nvPr/>
              </p:nvSpPr>
              <p:spPr>
                <a:xfrm>
                  <a:off x="1241425" y="6373812"/>
                  <a:ext cx="260350" cy="206375"/>
                </a:xfrm>
                <a:custGeom>
                  <a:rect b="b" l="l" r="r" t="t"/>
                  <a:pathLst>
                    <a:path extrusionOk="0" h="129" w="163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4" name="Google Shape;94;p7"/>
                <p:cNvSpPr/>
                <p:nvPr/>
              </p:nvSpPr>
              <p:spPr>
                <a:xfrm>
                  <a:off x="2024062" y="6296025"/>
                  <a:ext cx="346075" cy="222250"/>
                </a:xfrm>
                <a:custGeom>
                  <a:rect b="b" l="l" r="r" t="t"/>
                  <a:pathLst>
                    <a:path extrusionOk="0" h="139" w="217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" name="Google Shape;95;p7"/>
                <p:cNvSpPr/>
                <p:nvPr/>
              </p:nvSpPr>
              <p:spPr>
                <a:xfrm>
                  <a:off x="2012950" y="6035675"/>
                  <a:ext cx="238125" cy="547687"/>
                </a:xfrm>
                <a:custGeom>
                  <a:rect b="b" l="l" r="r" t="t"/>
                  <a:pathLst>
                    <a:path extrusionOk="0" h="344" w="149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6" name="Google Shape;96;p7"/>
                <p:cNvSpPr/>
                <p:nvPr/>
              </p:nvSpPr>
              <p:spPr>
                <a:xfrm>
                  <a:off x="1122362" y="6169025"/>
                  <a:ext cx="414337" cy="495300"/>
                </a:xfrm>
                <a:custGeom>
                  <a:rect b="b" l="l" r="r" t="t"/>
                  <a:pathLst>
                    <a:path extrusionOk="0" h="311" w="260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7" name="Google Shape;97;p7"/>
                <p:cNvSpPr/>
                <p:nvPr/>
              </p:nvSpPr>
              <p:spPr>
                <a:xfrm>
                  <a:off x="1628775" y="5816600"/>
                  <a:ext cx="374650" cy="760412"/>
                </a:xfrm>
                <a:custGeom>
                  <a:rect b="b" l="l" r="r" t="t"/>
                  <a:pathLst>
                    <a:path extrusionOk="0" h="478" w="235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8" name="Google Shape;98;p7"/>
                <p:cNvSpPr/>
                <p:nvPr/>
              </p:nvSpPr>
              <p:spPr>
                <a:xfrm>
                  <a:off x="1693862" y="6154737"/>
                  <a:ext cx="300037" cy="282575"/>
                </a:xfrm>
                <a:custGeom>
                  <a:rect b="b" l="l" r="r" t="t"/>
                  <a:pathLst>
                    <a:path extrusionOk="0" h="177" w="18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9" name="Google Shape;99;p7"/>
                <p:cNvSpPr/>
                <p:nvPr/>
              </p:nvSpPr>
              <p:spPr>
                <a:xfrm>
                  <a:off x="1568450" y="6256337"/>
                  <a:ext cx="144462" cy="138112"/>
                </a:xfrm>
                <a:custGeom>
                  <a:rect b="b" l="l" r="r" t="t"/>
                  <a:pathLst>
                    <a:path extrusionOk="0" h="86" w="90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0" name="Google Shape;100;p7"/>
                <p:cNvSpPr/>
                <p:nvPr/>
              </p:nvSpPr>
              <p:spPr>
                <a:xfrm>
                  <a:off x="730250" y="5062537"/>
                  <a:ext cx="360362" cy="1536700"/>
                </a:xfrm>
                <a:custGeom>
                  <a:rect b="b" l="l" r="r" t="t"/>
                  <a:pathLst>
                    <a:path extrusionOk="0" h="967" w="226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" name="Google Shape;101;p7"/>
                <p:cNvSpPr/>
                <p:nvPr/>
              </p:nvSpPr>
              <p:spPr>
                <a:xfrm>
                  <a:off x="795337" y="5748337"/>
                  <a:ext cx="284162" cy="571500"/>
                </a:xfrm>
                <a:custGeom>
                  <a:rect b="b" l="l" r="r" t="t"/>
                  <a:pathLst>
                    <a:path extrusionOk="0" h="359" w="178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2" name="Google Shape;102;p7"/>
                <p:cNvSpPr/>
                <p:nvPr/>
              </p:nvSpPr>
              <p:spPr>
                <a:xfrm>
                  <a:off x="674687" y="5954712"/>
                  <a:ext cx="139700" cy="276225"/>
                </a:xfrm>
                <a:custGeom>
                  <a:rect b="b" l="l" r="r" t="t"/>
                  <a:pathLst>
                    <a:path extrusionOk="0" h="173" w="87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" name="Google Shape;103;p7"/>
                <p:cNvSpPr/>
                <p:nvPr/>
              </p:nvSpPr>
              <p:spPr>
                <a:xfrm>
                  <a:off x="1452562" y="5380037"/>
                  <a:ext cx="195262" cy="1277937"/>
                </a:xfrm>
                <a:custGeom>
                  <a:rect b="b" l="l" r="r" t="t"/>
                  <a:pathLst>
                    <a:path extrusionOk="0" h="804" w="122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4" name="Google Shape;104;p7"/>
              <p:cNvSpPr/>
              <p:nvPr/>
            </p:nvSpPr>
            <p:spPr>
              <a:xfrm>
                <a:off x="514350" y="6040437"/>
                <a:ext cx="46037" cy="355600"/>
              </a:xfrm>
              <a:custGeom>
                <a:rect b="b" l="l" r="r" t="t"/>
                <a:pathLst>
                  <a:path extrusionOk="0" h="223" w="28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05" name="Google Shape;105;p7"/>
              <p:cNvGrpSpPr/>
              <p:nvPr/>
            </p:nvGrpSpPr>
            <p:grpSpPr>
              <a:xfrm>
                <a:off x="720725" y="5692775"/>
                <a:ext cx="404812" cy="790575"/>
                <a:chOff x="720725" y="5692775"/>
                <a:chExt cx="404812" cy="790575"/>
              </a:xfrm>
            </p:grpSpPr>
            <p:sp>
              <p:nvSpPr>
                <p:cNvPr id="106" name="Google Shape;106;p7"/>
                <p:cNvSpPr/>
                <p:nvPr/>
              </p:nvSpPr>
              <p:spPr>
                <a:xfrm>
                  <a:off x="1004887" y="6156325"/>
                  <a:ext cx="60325" cy="327025"/>
                </a:xfrm>
                <a:custGeom>
                  <a:rect b="b" l="l" r="r" t="t"/>
                  <a:pathLst>
                    <a:path extrusionOk="0" h="205" w="37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7" name="Google Shape;107;p7"/>
                <p:cNvSpPr/>
                <p:nvPr/>
              </p:nvSpPr>
              <p:spPr>
                <a:xfrm>
                  <a:off x="720725" y="5980112"/>
                  <a:ext cx="96837" cy="325437"/>
                </a:xfrm>
                <a:custGeom>
                  <a:rect b="b" l="l" r="r" t="t"/>
                  <a:pathLst>
                    <a:path extrusionOk="0" h="204" w="60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8" name="Google Shape;108;p7"/>
                <p:cNvSpPr/>
                <p:nvPr/>
              </p:nvSpPr>
              <p:spPr>
                <a:xfrm>
                  <a:off x="887412" y="5692775"/>
                  <a:ext cx="238125" cy="585787"/>
                </a:xfrm>
                <a:custGeom>
                  <a:rect b="b" l="l" r="r" t="t"/>
                  <a:pathLst>
                    <a:path extrusionOk="0" h="368" w="14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9" name="Google Shape;109;p7"/>
              <p:cNvSpPr/>
              <p:nvPr/>
            </p:nvSpPr>
            <p:spPr>
              <a:xfrm>
                <a:off x="646112" y="6235700"/>
                <a:ext cx="26987" cy="357187"/>
              </a:xfrm>
              <a:custGeom>
                <a:rect b="b" l="l" r="r" t="t"/>
                <a:pathLst>
                  <a:path extrusionOk="0" h="224" w="16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590550" y="5727700"/>
                <a:ext cx="111125" cy="641350"/>
              </a:xfrm>
              <a:custGeom>
                <a:rect b="b" l="l" r="r" t="t"/>
                <a:pathLst>
                  <a:path extrusionOk="0" h="403" w="69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1" name="Google Shape;111;p7"/>
              <p:cNvGrpSpPr/>
              <p:nvPr/>
            </p:nvGrpSpPr>
            <p:grpSpPr>
              <a:xfrm>
                <a:off x="220662" y="5726112"/>
                <a:ext cx="344488" cy="898525"/>
                <a:chOff x="220662" y="5726112"/>
                <a:chExt cx="344488" cy="898525"/>
              </a:xfrm>
            </p:grpSpPr>
            <p:sp>
              <p:nvSpPr>
                <p:cNvPr id="112" name="Google Shape;112;p7"/>
                <p:cNvSpPr/>
                <p:nvPr/>
              </p:nvSpPr>
              <p:spPr>
                <a:xfrm>
                  <a:off x="488950" y="6219825"/>
                  <a:ext cx="76200" cy="404812"/>
                </a:xfrm>
                <a:custGeom>
                  <a:rect b="b" l="l" r="r" t="t"/>
                  <a:pathLst>
                    <a:path extrusionOk="0" h="254" w="47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" name="Google Shape;113;p7"/>
                <p:cNvSpPr/>
                <p:nvPr/>
              </p:nvSpPr>
              <p:spPr>
                <a:xfrm>
                  <a:off x="220662" y="5726112"/>
                  <a:ext cx="295275" cy="517525"/>
                </a:xfrm>
                <a:custGeom>
                  <a:rect b="b" l="l" r="r" t="t"/>
                  <a:pathLst>
                    <a:path extrusionOk="0" h="325" w="185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4" name="Google Shape;114;p7"/>
              <p:cNvSpPr/>
              <p:nvPr/>
            </p:nvSpPr>
            <p:spPr>
              <a:xfrm>
                <a:off x="68262" y="4968875"/>
                <a:ext cx="171450" cy="898525"/>
              </a:xfrm>
              <a:custGeom>
                <a:rect b="b" l="l" r="r" t="t"/>
                <a:pathLst>
                  <a:path extrusionOk="0" h="565" w="107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15" name="Google Shape;115;p7"/>
              <p:cNvGrpSpPr/>
              <p:nvPr/>
            </p:nvGrpSpPr>
            <p:grpSpPr>
              <a:xfrm>
                <a:off x="185737" y="4314825"/>
                <a:ext cx="527050" cy="2403474"/>
                <a:chOff x="185737" y="4314825"/>
                <a:chExt cx="527050" cy="2403474"/>
              </a:xfrm>
            </p:grpSpPr>
            <p:sp>
              <p:nvSpPr>
                <p:cNvPr id="116" name="Google Shape;116;p7"/>
                <p:cNvSpPr/>
                <p:nvPr/>
              </p:nvSpPr>
              <p:spPr>
                <a:xfrm>
                  <a:off x="265112" y="6129337"/>
                  <a:ext cx="44450" cy="588962"/>
                </a:xfrm>
                <a:custGeom>
                  <a:rect b="b" l="l" r="r" t="t"/>
                  <a:pathLst>
                    <a:path extrusionOk="0" h="370" w="27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7" name="Google Shape;117;p7"/>
                <p:cNvSpPr/>
                <p:nvPr/>
              </p:nvSpPr>
              <p:spPr>
                <a:xfrm>
                  <a:off x="185737" y="5527675"/>
                  <a:ext cx="139700" cy="714375"/>
                </a:xfrm>
                <a:custGeom>
                  <a:rect b="b" l="l" r="r" t="t"/>
                  <a:pathLst>
                    <a:path extrusionOk="0" h="449" w="87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118" name="Google Shape;118;p7"/>
                <p:cNvGrpSpPr/>
                <p:nvPr/>
              </p:nvGrpSpPr>
              <p:grpSpPr>
                <a:xfrm>
                  <a:off x="366712" y="4314825"/>
                  <a:ext cx="346075" cy="1017587"/>
                  <a:chOff x="366712" y="4314825"/>
                  <a:chExt cx="346075" cy="1017587"/>
                </a:xfrm>
              </p:grpSpPr>
              <p:sp>
                <p:nvSpPr>
                  <p:cNvPr id="119" name="Google Shape;119;p7"/>
                  <p:cNvSpPr/>
                  <p:nvPr/>
                </p:nvSpPr>
                <p:spPr>
                  <a:xfrm>
                    <a:off x="366712" y="4314825"/>
                    <a:ext cx="193675" cy="1017587"/>
                  </a:xfrm>
                  <a:custGeom>
                    <a:rect b="b" l="l" r="r" t="t"/>
                    <a:pathLst>
                      <a:path extrusionOk="0" h="640" w="12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0" name="Google Shape;120;p7"/>
                  <p:cNvSpPr/>
                  <p:nvPr/>
                </p:nvSpPr>
                <p:spPr>
                  <a:xfrm>
                    <a:off x="531812" y="4314825"/>
                    <a:ext cx="180975" cy="1017587"/>
                  </a:xfrm>
                  <a:custGeom>
                    <a:rect b="b" l="l" r="r" t="t"/>
                    <a:pathLst>
                      <a:path extrusionOk="0" h="640" w="113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121" name="Google Shape;121;p7"/>
                <p:cNvSpPr/>
                <p:nvPr/>
              </p:nvSpPr>
              <p:spPr>
                <a:xfrm>
                  <a:off x="533400" y="5335587"/>
                  <a:ext cx="49212" cy="777875"/>
                </a:xfrm>
                <a:custGeom>
                  <a:rect b="b" l="l" r="r" t="t"/>
                  <a:pathLst>
                    <a:path extrusionOk="0" h="489" w="3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" name="Google Shape;122;p7"/>
                <p:cNvSpPr/>
                <p:nvPr/>
              </p:nvSpPr>
              <p:spPr>
                <a:xfrm>
                  <a:off x="287337" y="5018087"/>
                  <a:ext cx="142875" cy="696912"/>
                </a:xfrm>
                <a:custGeom>
                  <a:rect b="b" l="l" r="r" t="t"/>
                  <a:pathLst>
                    <a:path extrusionOk="0" h="438" w="8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23" name="Google Shape;123;p7"/>
              <p:cNvSpPr/>
              <p:nvPr/>
            </p:nvSpPr>
            <p:spPr>
              <a:xfrm>
                <a:off x="1169987" y="6381750"/>
                <a:ext cx="76200" cy="198437"/>
              </a:xfrm>
              <a:custGeom>
                <a:rect b="b" l="l" r="r" t="t"/>
                <a:pathLst>
                  <a:path extrusionOk="0" h="124" w="47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7"/>
              <p:cNvSpPr/>
              <p:nvPr/>
            </p:nvSpPr>
            <p:spPr>
              <a:xfrm>
                <a:off x="2354262" y="6311900"/>
                <a:ext cx="98425" cy="192087"/>
              </a:xfrm>
              <a:custGeom>
                <a:rect b="b" l="l" r="r" t="t"/>
                <a:pathLst>
                  <a:path extrusionOk="0" h="120" w="6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7"/>
              <p:cNvSpPr/>
              <p:nvPr/>
            </p:nvSpPr>
            <p:spPr>
              <a:xfrm>
                <a:off x="1874837" y="6203950"/>
                <a:ext cx="165100" cy="192087"/>
              </a:xfrm>
              <a:custGeom>
                <a:rect b="b" l="l" r="r" t="t"/>
                <a:pathLst>
                  <a:path extrusionOk="0" h="120" w="103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7"/>
              <p:cNvSpPr/>
              <p:nvPr/>
            </p:nvSpPr>
            <p:spPr>
              <a:xfrm>
                <a:off x="946150" y="6221412"/>
                <a:ext cx="311150" cy="255587"/>
              </a:xfrm>
              <a:custGeom>
                <a:rect b="b" l="l" r="r" t="t"/>
                <a:pathLst>
                  <a:path extrusionOk="0" h="160" w="195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7"/>
              <p:cNvSpPr/>
              <p:nvPr/>
            </p:nvSpPr>
            <p:spPr>
              <a:xfrm>
                <a:off x="1462087" y="6324600"/>
                <a:ext cx="234950" cy="254000"/>
              </a:xfrm>
              <a:custGeom>
                <a:rect b="b" l="l" r="r" t="t"/>
                <a:pathLst>
                  <a:path extrusionOk="0" h="159" w="147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7"/>
              <p:cNvSpPr/>
              <p:nvPr/>
            </p:nvSpPr>
            <p:spPr>
              <a:xfrm>
                <a:off x="1339850" y="6235700"/>
                <a:ext cx="260350" cy="241300"/>
              </a:xfrm>
              <a:custGeom>
                <a:rect b="b" l="l" r="r" t="t"/>
                <a:pathLst>
                  <a:path extrusionOk="0" h="151" w="163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7"/>
              <p:cNvSpPr/>
              <p:nvPr/>
            </p:nvSpPr>
            <p:spPr>
              <a:xfrm>
                <a:off x="1525587" y="6062662"/>
                <a:ext cx="269875" cy="234950"/>
              </a:xfrm>
              <a:custGeom>
                <a:rect b="b" l="l" r="r" t="t"/>
                <a:pathLst>
                  <a:path extrusionOk="0" h="147" w="169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7"/>
              <p:cNvSpPr/>
              <p:nvPr/>
            </p:nvSpPr>
            <p:spPr>
              <a:xfrm>
                <a:off x="1670050" y="5826125"/>
                <a:ext cx="357187" cy="341312"/>
              </a:xfrm>
              <a:custGeom>
                <a:rect b="b" l="l" r="r" t="t"/>
                <a:pathLst>
                  <a:path extrusionOk="0" h="214" w="224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7"/>
              <p:cNvSpPr/>
              <p:nvPr/>
            </p:nvSpPr>
            <p:spPr>
              <a:xfrm>
                <a:off x="1973262" y="5826125"/>
                <a:ext cx="344487" cy="344487"/>
              </a:xfrm>
              <a:custGeom>
                <a:rect b="b" l="l" r="r" t="t"/>
                <a:pathLst>
                  <a:path extrusionOk="0" h="216" w="216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7"/>
              <p:cNvSpPr/>
              <p:nvPr/>
            </p:nvSpPr>
            <p:spPr>
              <a:xfrm>
                <a:off x="1976437" y="6170612"/>
                <a:ext cx="92075" cy="260350"/>
              </a:xfrm>
              <a:custGeom>
                <a:rect b="b" l="l" r="r" t="t"/>
                <a:pathLst>
                  <a:path extrusionOk="0" h="163" w="57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7"/>
              <p:cNvSpPr/>
              <p:nvPr/>
            </p:nvSpPr>
            <p:spPr>
              <a:xfrm>
                <a:off x="455612" y="5907087"/>
                <a:ext cx="247650" cy="488950"/>
              </a:xfrm>
              <a:custGeom>
                <a:rect b="b" l="l" r="r" t="t"/>
                <a:pathLst>
                  <a:path extrusionOk="0" h="307" w="155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7"/>
              <p:cNvSpPr/>
              <p:nvPr/>
            </p:nvSpPr>
            <p:spPr>
              <a:xfrm>
                <a:off x="635000" y="5559425"/>
                <a:ext cx="254000" cy="479425"/>
              </a:xfrm>
              <a:custGeom>
                <a:rect b="b" l="l" r="r" t="t"/>
                <a:pathLst>
                  <a:path extrusionOk="0" h="301" w="159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35" name="Google Shape;135;p7"/>
              <p:cNvGrpSpPr/>
              <p:nvPr/>
            </p:nvGrpSpPr>
            <p:grpSpPr>
              <a:xfrm>
                <a:off x="773112" y="5080000"/>
                <a:ext cx="611187" cy="698500"/>
                <a:chOff x="773112" y="5080000"/>
                <a:chExt cx="611187" cy="698500"/>
              </a:xfrm>
            </p:grpSpPr>
            <p:sp>
              <p:nvSpPr>
                <p:cNvPr id="136" name="Google Shape;136;p7"/>
                <p:cNvSpPr/>
                <p:nvPr/>
              </p:nvSpPr>
              <p:spPr>
                <a:xfrm>
                  <a:off x="773112" y="5080000"/>
                  <a:ext cx="336550" cy="695325"/>
                </a:xfrm>
                <a:custGeom>
                  <a:rect b="b" l="l" r="r" t="t"/>
                  <a:pathLst>
                    <a:path extrusionOk="0" h="437" w="211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7" name="Google Shape;137;p7"/>
                <p:cNvSpPr/>
                <p:nvPr/>
              </p:nvSpPr>
              <p:spPr>
                <a:xfrm>
                  <a:off x="1058862" y="5080000"/>
                  <a:ext cx="325437" cy="698500"/>
                </a:xfrm>
                <a:custGeom>
                  <a:rect b="b" l="l" r="r" t="t"/>
                  <a:pathLst>
                    <a:path extrusionOk="0" h="439" w="204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8" name="Google Shape;138;p7"/>
              <p:cNvSpPr/>
              <p:nvPr/>
            </p:nvSpPr>
            <p:spPr>
              <a:xfrm>
                <a:off x="1063625" y="5778500"/>
                <a:ext cx="82550" cy="533400"/>
              </a:xfrm>
              <a:custGeom>
                <a:rect b="b" l="l" r="r" t="t"/>
                <a:pathLst>
                  <a:path extrusionOk="0" h="335" w="51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7"/>
              <p:cNvSpPr/>
              <p:nvPr/>
            </p:nvSpPr>
            <p:spPr>
              <a:xfrm>
                <a:off x="782637" y="6308725"/>
                <a:ext cx="219075" cy="257175"/>
              </a:xfrm>
              <a:custGeom>
                <a:rect b="b" l="l" r="r" t="t"/>
                <a:pathLst>
                  <a:path extrusionOk="0" h="161" w="137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7"/>
              <p:cNvSpPr/>
              <p:nvPr/>
            </p:nvSpPr>
            <p:spPr>
              <a:xfrm>
                <a:off x="962025" y="5375275"/>
                <a:ext cx="677862" cy="915987"/>
              </a:xfrm>
              <a:custGeom>
                <a:rect b="b" l="l" r="r" t="t"/>
                <a:pathLst>
                  <a:path extrusionOk="0" h="576" w="426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7"/>
              <p:cNvSpPr/>
              <p:nvPr/>
            </p:nvSpPr>
            <p:spPr>
              <a:xfrm>
                <a:off x="1392237" y="5861050"/>
                <a:ext cx="250825" cy="417512"/>
              </a:xfrm>
              <a:custGeom>
                <a:rect b="b" l="l" r="r" t="t"/>
                <a:pathLst>
                  <a:path extrusionOk="0" h="262" w="157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7"/>
              <p:cNvSpPr/>
              <p:nvPr/>
            </p:nvSpPr>
            <p:spPr>
              <a:xfrm>
                <a:off x="1590675" y="5557837"/>
                <a:ext cx="279400" cy="511175"/>
              </a:xfrm>
              <a:custGeom>
                <a:rect b="b" l="l" r="r" t="t"/>
                <a:pathLst>
                  <a:path extrusionOk="0" h="321" w="175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3" name="Google Shape;143;p7"/>
            <p:cNvGrpSpPr/>
            <p:nvPr/>
          </p:nvGrpSpPr>
          <p:grpSpPr>
            <a:xfrm>
              <a:off x="7135812" y="5283200"/>
              <a:ext cx="2032000" cy="1581150"/>
              <a:chOff x="7135812" y="5283200"/>
              <a:chExt cx="2032000" cy="1581150"/>
            </a:xfrm>
          </p:grpSpPr>
          <p:grpSp>
            <p:nvGrpSpPr>
              <p:cNvPr id="144" name="Google Shape;144;p7"/>
              <p:cNvGrpSpPr/>
              <p:nvPr/>
            </p:nvGrpSpPr>
            <p:grpSpPr>
              <a:xfrm>
                <a:off x="7359650" y="5283200"/>
                <a:ext cx="1676400" cy="1576387"/>
                <a:chOff x="7359650" y="5283200"/>
                <a:chExt cx="1676400" cy="1576387"/>
              </a:xfrm>
            </p:grpSpPr>
            <p:sp>
              <p:nvSpPr>
                <p:cNvPr id="145" name="Google Shape;145;p7"/>
                <p:cNvSpPr/>
                <p:nvPr/>
              </p:nvSpPr>
              <p:spPr>
                <a:xfrm>
                  <a:off x="8801100" y="6176962"/>
                  <a:ext cx="234950" cy="365125"/>
                </a:xfrm>
                <a:custGeom>
                  <a:rect b="b" l="l" r="r" t="t"/>
                  <a:pathLst>
                    <a:path extrusionOk="0" h="229" w="147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6" name="Google Shape;146;p7"/>
                <p:cNvSpPr/>
                <p:nvPr/>
              </p:nvSpPr>
              <p:spPr>
                <a:xfrm>
                  <a:off x="8051800" y="6080125"/>
                  <a:ext cx="185737" cy="619125"/>
                </a:xfrm>
                <a:custGeom>
                  <a:rect b="b" l="l" r="r" t="t"/>
                  <a:pathLst>
                    <a:path extrusionOk="0" h="389" w="116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7" name="Google Shape;147;p7"/>
                <p:cNvSpPr/>
                <p:nvPr/>
              </p:nvSpPr>
              <p:spPr>
                <a:xfrm>
                  <a:off x="8074025" y="5283200"/>
                  <a:ext cx="250825" cy="1568450"/>
                </a:xfrm>
                <a:custGeom>
                  <a:rect b="b" l="l" r="r" t="t"/>
                  <a:pathLst>
                    <a:path extrusionOk="0" h="987" w="157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8" name="Google Shape;148;p7"/>
                <p:cNvSpPr/>
                <p:nvPr/>
              </p:nvSpPr>
              <p:spPr>
                <a:xfrm>
                  <a:off x="8051800" y="5861050"/>
                  <a:ext cx="258762" cy="503237"/>
                </a:xfrm>
                <a:custGeom>
                  <a:rect b="b" l="l" r="r" t="t"/>
                  <a:pathLst>
                    <a:path extrusionOk="0" h="316" w="162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7"/>
                <p:cNvSpPr/>
                <p:nvPr/>
              </p:nvSpPr>
              <p:spPr>
                <a:xfrm>
                  <a:off x="8504237" y="6308725"/>
                  <a:ext cx="249237" cy="550862"/>
                </a:xfrm>
                <a:custGeom>
                  <a:rect b="b" l="l" r="r" t="t"/>
                  <a:pathLst>
                    <a:path extrusionOk="0" h="346" w="156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0" name="Google Shape;150;p7"/>
                <p:cNvSpPr/>
                <p:nvPr/>
              </p:nvSpPr>
              <p:spPr>
                <a:xfrm>
                  <a:off x="7854950" y="5861050"/>
                  <a:ext cx="539750" cy="835025"/>
                </a:xfrm>
                <a:custGeom>
                  <a:rect b="b" l="l" r="r" t="t"/>
                  <a:pathLst>
                    <a:path extrusionOk="0" h="525" w="339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1" name="Google Shape;151;p7"/>
                <p:cNvSpPr/>
                <p:nvPr/>
              </p:nvSpPr>
              <p:spPr>
                <a:xfrm>
                  <a:off x="8228012" y="5307012"/>
                  <a:ext cx="536575" cy="1381125"/>
                </a:xfrm>
                <a:custGeom>
                  <a:rect b="b" l="l" r="r" t="t"/>
                  <a:pathLst>
                    <a:path extrusionOk="0" h="869" w="337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2" name="Google Shape;152;p7"/>
                <p:cNvSpPr/>
                <p:nvPr/>
              </p:nvSpPr>
              <p:spPr>
                <a:xfrm>
                  <a:off x="8359775" y="5878512"/>
                  <a:ext cx="393700" cy="474662"/>
                </a:xfrm>
                <a:custGeom>
                  <a:rect b="b" l="l" r="r" t="t"/>
                  <a:pathLst>
                    <a:path extrusionOk="0" h="298" w="247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3" name="Google Shape;153;p7"/>
                <p:cNvSpPr/>
                <p:nvPr/>
              </p:nvSpPr>
              <p:spPr>
                <a:xfrm>
                  <a:off x="8197850" y="6046787"/>
                  <a:ext cx="188912" cy="231775"/>
                </a:xfrm>
                <a:custGeom>
                  <a:rect b="b" l="l" r="r" t="t"/>
                  <a:pathLst>
                    <a:path extrusionOk="0" h="145" w="118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4" name="Google Shape;154;p7"/>
                <p:cNvSpPr/>
                <p:nvPr/>
              </p:nvSpPr>
              <p:spPr>
                <a:xfrm>
                  <a:off x="8802687" y="5740400"/>
                  <a:ext cx="158750" cy="911225"/>
                </a:xfrm>
                <a:custGeom>
                  <a:rect b="b" l="l" r="r" t="t"/>
                  <a:pathLst>
                    <a:path extrusionOk="0" h="573" w="99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5" name="Google Shape;155;p7"/>
                <p:cNvSpPr/>
                <p:nvPr/>
              </p:nvSpPr>
              <p:spPr>
                <a:xfrm>
                  <a:off x="8624887" y="6327775"/>
                  <a:ext cx="196850" cy="255587"/>
                </a:xfrm>
                <a:custGeom>
                  <a:rect b="b" l="l" r="r" t="t"/>
                  <a:pathLst>
                    <a:path extrusionOk="0" h="160" w="123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6" name="Google Shape;156;p7"/>
                <p:cNvSpPr/>
                <p:nvPr/>
              </p:nvSpPr>
              <p:spPr>
                <a:xfrm>
                  <a:off x="8686800" y="6022975"/>
                  <a:ext cx="133350" cy="635000"/>
                </a:xfrm>
                <a:custGeom>
                  <a:rect b="b" l="l" r="r" t="t"/>
                  <a:pathLst>
                    <a:path extrusionOk="0" h="399" w="83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7" name="Google Shape;157;p7"/>
                <p:cNvSpPr/>
                <p:nvPr/>
              </p:nvSpPr>
              <p:spPr>
                <a:xfrm>
                  <a:off x="8805862" y="6418262"/>
                  <a:ext cx="207962" cy="239712"/>
                </a:xfrm>
                <a:custGeom>
                  <a:rect b="b" l="l" r="r" t="t"/>
                  <a:pathLst>
                    <a:path extrusionOk="0" h="150" w="130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8" name="Google Shape;158;p7"/>
                <p:cNvSpPr/>
                <p:nvPr/>
              </p:nvSpPr>
              <p:spPr>
                <a:xfrm>
                  <a:off x="7359650" y="5889625"/>
                  <a:ext cx="482600" cy="833437"/>
                </a:xfrm>
                <a:custGeom>
                  <a:rect b="b" l="l" r="r" t="t"/>
                  <a:pathLst>
                    <a:path extrusionOk="0" h="524" w="303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" name="Google Shape;159;p7"/>
                <p:cNvSpPr/>
                <p:nvPr/>
              </p:nvSpPr>
              <p:spPr>
                <a:xfrm>
                  <a:off x="7673975" y="5981700"/>
                  <a:ext cx="200025" cy="685800"/>
                </a:xfrm>
                <a:custGeom>
                  <a:rect b="b" l="l" r="r" t="t"/>
                  <a:pathLst>
                    <a:path extrusionOk="0" h="431" w="125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60" name="Google Shape;160;p7"/>
              <p:cNvSpPr/>
              <p:nvPr/>
            </p:nvSpPr>
            <p:spPr>
              <a:xfrm>
                <a:off x="7986712" y="5892800"/>
                <a:ext cx="73025" cy="428625"/>
              </a:xfrm>
              <a:custGeom>
                <a:rect b="b" l="l" r="r" t="t"/>
                <a:pathLst>
                  <a:path extrusionOk="0" h="269" w="45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7"/>
              <p:cNvSpPr/>
              <p:nvPr/>
            </p:nvSpPr>
            <p:spPr>
              <a:xfrm>
                <a:off x="8729662" y="5903912"/>
                <a:ext cx="114300" cy="441325"/>
              </a:xfrm>
              <a:custGeom>
                <a:rect b="b" l="l" r="r" t="t"/>
                <a:pathLst>
                  <a:path extrusionOk="0" h="277" w="71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7"/>
              <p:cNvSpPr/>
              <p:nvPr/>
            </p:nvSpPr>
            <p:spPr>
              <a:xfrm>
                <a:off x="7866062" y="6102350"/>
                <a:ext cx="311150" cy="527050"/>
              </a:xfrm>
              <a:custGeom>
                <a:rect b="b" l="l" r="r" t="t"/>
                <a:pathLst>
                  <a:path extrusionOk="0" h="331" w="195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7"/>
              <p:cNvSpPr/>
              <p:nvPr/>
            </p:nvSpPr>
            <p:spPr>
              <a:xfrm>
                <a:off x="8081962" y="5570537"/>
                <a:ext cx="193675" cy="458787"/>
              </a:xfrm>
              <a:custGeom>
                <a:rect b="b" l="l" r="r" t="t"/>
                <a:pathLst>
                  <a:path extrusionOk="0" h="288" w="121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7"/>
              <p:cNvSpPr/>
              <p:nvPr/>
            </p:nvSpPr>
            <p:spPr>
              <a:xfrm>
                <a:off x="7750175" y="5289550"/>
                <a:ext cx="422275" cy="936625"/>
              </a:xfrm>
              <a:custGeom>
                <a:rect b="b" l="l" r="r" t="t"/>
                <a:pathLst>
                  <a:path extrusionOk="0" h="589" w="265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7"/>
              <p:cNvSpPr/>
              <p:nvPr/>
            </p:nvSpPr>
            <p:spPr>
              <a:xfrm>
                <a:off x="8255000" y="5462587"/>
                <a:ext cx="177800" cy="522287"/>
              </a:xfrm>
              <a:custGeom>
                <a:rect b="b" l="l" r="r" t="t"/>
                <a:pathLst>
                  <a:path extrusionOk="0" h="328" w="111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7"/>
              <p:cNvSpPr/>
              <p:nvPr/>
            </p:nvSpPr>
            <p:spPr>
              <a:xfrm>
                <a:off x="8439150" y="6330950"/>
                <a:ext cx="73025" cy="533400"/>
              </a:xfrm>
              <a:custGeom>
                <a:rect b="b" l="l" r="r" t="t"/>
                <a:pathLst>
                  <a:path extrusionOk="0" h="335" w="45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7"/>
              <p:cNvSpPr/>
              <p:nvPr/>
            </p:nvSpPr>
            <p:spPr>
              <a:xfrm>
                <a:off x="9032875" y="6196012"/>
                <a:ext cx="65087" cy="322262"/>
              </a:xfrm>
              <a:custGeom>
                <a:rect b="b" l="l" r="r" t="t"/>
                <a:pathLst>
                  <a:path extrusionOk="0" h="202" w="40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7"/>
              <p:cNvSpPr/>
              <p:nvPr/>
            </p:nvSpPr>
            <p:spPr>
              <a:xfrm>
                <a:off x="8707437" y="6024562"/>
                <a:ext cx="112712" cy="320675"/>
              </a:xfrm>
              <a:custGeom>
                <a:rect b="b" l="l" r="r" t="t"/>
                <a:pathLst>
                  <a:path extrusionOk="0" h="201" w="70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7"/>
              <p:cNvSpPr/>
              <p:nvPr/>
            </p:nvSpPr>
            <p:spPr>
              <a:xfrm>
                <a:off x="8894762" y="5740400"/>
                <a:ext cx="273050" cy="577850"/>
              </a:xfrm>
              <a:custGeom>
                <a:rect b="b" l="l" r="r" t="t"/>
                <a:pathLst>
                  <a:path extrusionOk="0" h="363" w="171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7"/>
              <p:cNvSpPr/>
              <p:nvPr/>
            </p:nvSpPr>
            <p:spPr>
              <a:xfrm>
                <a:off x="8572500" y="6342062"/>
                <a:ext cx="55562" cy="225425"/>
              </a:xfrm>
              <a:custGeom>
                <a:rect b="b" l="l" r="r" t="t"/>
                <a:pathLst>
                  <a:path extrusionOk="0" h="141" w="34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7"/>
              <p:cNvSpPr/>
              <p:nvPr/>
            </p:nvSpPr>
            <p:spPr>
              <a:xfrm>
                <a:off x="8805862" y="6221412"/>
                <a:ext cx="93662" cy="223837"/>
              </a:xfrm>
              <a:custGeom>
                <a:rect b="b" l="l" r="r" t="t"/>
                <a:pathLst>
                  <a:path extrusionOk="0" h="140" w="58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7"/>
              <p:cNvSpPr/>
              <p:nvPr/>
            </p:nvSpPr>
            <p:spPr>
              <a:xfrm>
                <a:off x="8515350" y="6022975"/>
                <a:ext cx="228600" cy="404812"/>
              </a:xfrm>
              <a:custGeom>
                <a:rect b="b" l="l" r="r" t="t"/>
                <a:pathLst>
                  <a:path extrusionOk="0" h="254" w="143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7"/>
              <p:cNvSpPr/>
              <p:nvPr/>
            </p:nvSpPr>
            <p:spPr>
              <a:xfrm>
                <a:off x="9005887" y="6427787"/>
                <a:ext cx="60325" cy="231775"/>
              </a:xfrm>
              <a:custGeom>
                <a:rect b="b" l="l" r="r" t="t"/>
                <a:pathLst>
                  <a:path extrusionOk="0" h="145" w="37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7"/>
              <p:cNvSpPr/>
              <p:nvPr/>
            </p:nvSpPr>
            <p:spPr>
              <a:xfrm>
                <a:off x="7631112" y="6008687"/>
                <a:ext cx="53975" cy="395287"/>
              </a:xfrm>
              <a:custGeom>
                <a:rect b="b" l="l" r="r" t="t"/>
                <a:pathLst>
                  <a:path extrusionOk="0" h="248" w="33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7"/>
              <p:cNvSpPr/>
              <p:nvPr/>
            </p:nvSpPr>
            <p:spPr>
              <a:xfrm>
                <a:off x="7135812" y="5888037"/>
                <a:ext cx="328612" cy="554037"/>
              </a:xfrm>
              <a:custGeom>
                <a:rect b="b" l="l" r="r" t="t"/>
                <a:pathLst>
                  <a:path extrusionOk="0" h="348" w="206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7"/>
              <p:cNvSpPr/>
              <p:nvPr/>
            </p:nvSpPr>
            <p:spPr>
              <a:xfrm>
                <a:off x="7427912" y="5978525"/>
                <a:ext cx="157162" cy="385762"/>
              </a:xfrm>
              <a:custGeom>
                <a:rect b="b" l="l" r="r" t="t"/>
                <a:pathLst>
                  <a:path extrusionOk="0" h="242" w="98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7"/>
              <p:cNvSpPr/>
              <p:nvPr/>
            </p:nvSpPr>
            <p:spPr>
              <a:xfrm>
                <a:off x="7780337" y="5795962"/>
                <a:ext cx="287337" cy="415925"/>
              </a:xfrm>
              <a:custGeom>
                <a:rect b="b" l="l" r="r" t="t"/>
                <a:pathLst>
                  <a:path extrusionOk="0" h="261" w="180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7"/>
              <p:cNvSpPr/>
              <p:nvPr/>
            </p:nvSpPr>
            <p:spPr>
              <a:xfrm>
                <a:off x="7512050" y="6267450"/>
                <a:ext cx="236537" cy="376237"/>
              </a:xfrm>
              <a:custGeom>
                <a:rect b="b" l="l" r="r" t="t"/>
                <a:pathLst>
                  <a:path extrusionOk="0" h="236" w="148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7"/>
              <p:cNvSpPr/>
              <p:nvPr/>
            </p:nvSpPr>
            <p:spPr>
              <a:xfrm>
                <a:off x="7789862" y="6392862"/>
                <a:ext cx="241300" cy="255587"/>
              </a:xfrm>
              <a:custGeom>
                <a:rect b="b" l="l" r="r" t="t"/>
                <a:pathLst>
                  <a:path extrusionOk="0" h="160" w="15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7"/>
              <p:cNvSpPr/>
              <p:nvPr/>
            </p:nvSpPr>
            <p:spPr>
              <a:xfrm>
                <a:off x="8334375" y="5319712"/>
                <a:ext cx="457200" cy="579437"/>
              </a:xfrm>
              <a:custGeom>
                <a:rect b="b" l="l" r="r" t="t"/>
                <a:pathLst>
                  <a:path extrusionOk="0" h="364" w="287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7"/>
              <p:cNvSpPr/>
              <p:nvPr/>
            </p:nvSpPr>
            <p:spPr>
              <a:xfrm>
                <a:off x="7624762" y="5949950"/>
                <a:ext cx="404812" cy="430212"/>
              </a:xfrm>
              <a:custGeom>
                <a:rect b="b" l="l" r="r" t="t"/>
                <a:pathLst>
                  <a:path extrusionOk="0" h="270" w="254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7"/>
              <p:cNvSpPr/>
              <p:nvPr/>
            </p:nvSpPr>
            <p:spPr>
              <a:xfrm>
                <a:off x="7900987" y="6008687"/>
                <a:ext cx="336550" cy="409575"/>
              </a:xfrm>
              <a:custGeom>
                <a:rect b="b" l="l" r="r" t="t"/>
                <a:pathLst>
                  <a:path extrusionOk="0" h="257" w="211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7"/>
              <p:cNvSpPr/>
              <p:nvPr/>
            </p:nvSpPr>
            <p:spPr>
              <a:xfrm>
                <a:off x="8143875" y="5719762"/>
                <a:ext cx="346075" cy="400050"/>
              </a:xfrm>
              <a:custGeom>
                <a:rect b="b" l="l" r="r" t="t"/>
                <a:pathLst>
                  <a:path extrusionOk="0" h="251" w="217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7"/>
              <p:cNvSpPr/>
              <p:nvPr/>
            </p:nvSpPr>
            <p:spPr>
              <a:xfrm>
                <a:off x="8723312" y="5319712"/>
                <a:ext cx="444500" cy="581025"/>
              </a:xfrm>
              <a:custGeom>
                <a:rect b="b" l="l" r="r" t="t"/>
                <a:pathLst>
                  <a:path extrusionOk="0" h="365" w="279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7"/>
              <p:cNvSpPr/>
              <p:nvPr/>
            </p:nvSpPr>
            <p:spPr>
              <a:xfrm>
                <a:off x="8027987" y="6246812"/>
                <a:ext cx="238125" cy="255587"/>
              </a:xfrm>
              <a:custGeom>
                <a:rect b="b" l="l" r="r" t="t"/>
                <a:pathLst>
                  <a:path extrusionOk="0" h="160" w="149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86" name="Google Shape;186;p7"/>
          <p:cNvSpPr txBox="1"/>
          <p:nvPr>
            <p:ph type="title"/>
          </p:nvPr>
        </p:nvSpPr>
        <p:spPr>
          <a:xfrm>
            <a:off x="6858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7" name="Google Shape;187;p7"/>
          <p:cNvSpPr txBox="1"/>
          <p:nvPr>
            <p:ph idx="1" type="body"/>
          </p:nvPr>
        </p:nvSpPr>
        <p:spPr>
          <a:xfrm>
            <a:off x="685800" y="17907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8" name="Google Shape;188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9" name="Google Shape;189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0" name="Google Shape;190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oogle Shape;198;p9"/>
          <p:cNvGrpSpPr/>
          <p:nvPr/>
        </p:nvGrpSpPr>
        <p:grpSpPr>
          <a:xfrm>
            <a:off x="0" y="1587"/>
            <a:ext cx="9132887" cy="6845300"/>
            <a:chOff x="0" y="1587"/>
            <a:chExt cx="9132887" cy="6845300"/>
          </a:xfrm>
        </p:grpSpPr>
        <p:sp>
          <p:nvSpPr>
            <p:cNvPr id="199" name="Google Shape;199;p9"/>
            <p:cNvSpPr/>
            <p:nvPr/>
          </p:nvSpPr>
          <p:spPr>
            <a:xfrm>
              <a:off x="5387975" y="1585912"/>
              <a:ext cx="3744912" cy="5260975"/>
            </a:xfrm>
            <a:custGeom>
              <a:rect b="b" l="l" r="r" t="t"/>
              <a:pathLst>
                <a:path extrusionOk="0" h="3313" w="2358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rgbClr val="2851CC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0" name="Google Shape;200;p9"/>
            <p:cNvCxnSpPr/>
            <p:nvPr/>
          </p:nvCxnSpPr>
          <p:spPr>
            <a:xfrm>
              <a:off x="0" y="1587"/>
              <a:ext cx="8410575" cy="6845300"/>
            </a:xfrm>
            <a:prstGeom prst="straightConnector1">
              <a:avLst/>
            </a:prstGeom>
            <a:noFill/>
            <a:ln cap="rnd" cmpd="sng" w="12700">
              <a:solidFill>
                <a:schemeClr val="folHlink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01" name="Google Shape;201;p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2" name="Google Shape;202;p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3" name="Google Shape;203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4" name="Google Shape;204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5" name="Google Shape;205;p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213;p11"/>
          <p:cNvGrpSpPr/>
          <p:nvPr/>
        </p:nvGrpSpPr>
        <p:grpSpPr>
          <a:xfrm>
            <a:off x="146050" y="976312"/>
            <a:ext cx="8836024" cy="5256213"/>
            <a:chOff x="146050" y="976312"/>
            <a:chExt cx="8836024" cy="5256213"/>
          </a:xfrm>
        </p:grpSpPr>
        <p:grpSp>
          <p:nvGrpSpPr>
            <p:cNvPr id="214" name="Google Shape;214;p11"/>
            <p:cNvGrpSpPr/>
            <p:nvPr/>
          </p:nvGrpSpPr>
          <p:grpSpPr>
            <a:xfrm>
              <a:off x="3673475" y="979487"/>
              <a:ext cx="5308599" cy="4889500"/>
              <a:chOff x="3673475" y="979487"/>
              <a:chExt cx="5308599" cy="4889500"/>
            </a:xfrm>
          </p:grpSpPr>
          <p:grpSp>
            <p:nvGrpSpPr>
              <p:cNvPr id="215" name="Google Shape;215;p11"/>
              <p:cNvGrpSpPr/>
              <p:nvPr/>
            </p:nvGrpSpPr>
            <p:grpSpPr>
              <a:xfrm>
                <a:off x="8201025" y="4087812"/>
                <a:ext cx="781049" cy="1781175"/>
                <a:chOff x="8201025" y="4087812"/>
                <a:chExt cx="781049" cy="1781175"/>
              </a:xfrm>
            </p:grpSpPr>
            <p:grpSp>
              <p:nvGrpSpPr>
                <p:cNvPr id="216" name="Google Shape;216;p11"/>
                <p:cNvGrpSpPr/>
                <p:nvPr/>
              </p:nvGrpSpPr>
              <p:grpSpPr>
                <a:xfrm>
                  <a:off x="8201025" y="5345112"/>
                  <a:ext cx="781049" cy="523875"/>
                  <a:chOff x="8201025" y="5345112"/>
                  <a:chExt cx="781049" cy="523875"/>
                </a:xfrm>
              </p:grpSpPr>
              <p:sp>
                <p:nvSpPr>
                  <p:cNvPr id="217" name="Google Shape;217;p11"/>
                  <p:cNvSpPr/>
                  <p:nvPr/>
                </p:nvSpPr>
                <p:spPr>
                  <a:xfrm>
                    <a:off x="8856662" y="5345112"/>
                    <a:ext cx="125412" cy="317500"/>
                  </a:xfrm>
                  <a:custGeom>
                    <a:rect b="b" l="l" r="r" t="t"/>
                    <a:pathLst>
                      <a:path extrusionOk="0" h="199" w="78">
                        <a:moveTo>
                          <a:pt x="25" y="3"/>
                        </a:moveTo>
                        <a:lnTo>
                          <a:pt x="33" y="0"/>
                        </a:lnTo>
                        <a:lnTo>
                          <a:pt x="47" y="22"/>
                        </a:lnTo>
                        <a:lnTo>
                          <a:pt x="45" y="86"/>
                        </a:lnTo>
                        <a:lnTo>
                          <a:pt x="55" y="86"/>
                        </a:lnTo>
                        <a:lnTo>
                          <a:pt x="57" y="94"/>
                        </a:lnTo>
                        <a:lnTo>
                          <a:pt x="60" y="108"/>
                        </a:lnTo>
                        <a:lnTo>
                          <a:pt x="62" y="116"/>
                        </a:lnTo>
                        <a:lnTo>
                          <a:pt x="70" y="113"/>
                        </a:lnTo>
                        <a:lnTo>
                          <a:pt x="76" y="100"/>
                        </a:lnTo>
                        <a:lnTo>
                          <a:pt x="78" y="108"/>
                        </a:lnTo>
                        <a:lnTo>
                          <a:pt x="74" y="119"/>
                        </a:lnTo>
                        <a:lnTo>
                          <a:pt x="70" y="127"/>
                        </a:lnTo>
                        <a:lnTo>
                          <a:pt x="68" y="144"/>
                        </a:lnTo>
                        <a:lnTo>
                          <a:pt x="59" y="152"/>
                        </a:lnTo>
                        <a:lnTo>
                          <a:pt x="53" y="155"/>
                        </a:lnTo>
                        <a:lnTo>
                          <a:pt x="45" y="163"/>
                        </a:lnTo>
                        <a:lnTo>
                          <a:pt x="43" y="171"/>
                        </a:lnTo>
                        <a:lnTo>
                          <a:pt x="45" y="180"/>
                        </a:lnTo>
                        <a:lnTo>
                          <a:pt x="47" y="188"/>
                        </a:lnTo>
                        <a:lnTo>
                          <a:pt x="37" y="193"/>
                        </a:lnTo>
                        <a:lnTo>
                          <a:pt x="31" y="196"/>
                        </a:lnTo>
                        <a:lnTo>
                          <a:pt x="25" y="199"/>
                        </a:lnTo>
                        <a:lnTo>
                          <a:pt x="21" y="196"/>
                        </a:lnTo>
                        <a:lnTo>
                          <a:pt x="12" y="193"/>
                        </a:lnTo>
                        <a:lnTo>
                          <a:pt x="8" y="188"/>
                        </a:lnTo>
                        <a:lnTo>
                          <a:pt x="12" y="182"/>
                        </a:lnTo>
                        <a:lnTo>
                          <a:pt x="20" y="180"/>
                        </a:lnTo>
                        <a:lnTo>
                          <a:pt x="25" y="166"/>
                        </a:lnTo>
                        <a:lnTo>
                          <a:pt x="25" y="160"/>
                        </a:lnTo>
                        <a:lnTo>
                          <a:pt x="20" y="155"/>
                        </a:lnTo>
                        <a:lnTo>
                          <a:pt x="12" y="146"/>
                        </a:lnTo>
                        <a:lnTo>
                          <a:pt x="6" y="146"/>
                        </a:lnTo>
                        <a:lnTo>
                          <a:pt x="2" y="144"/>
                        </a:lnTo>
                        <a:lnTo>
                          <a:pt x="0" y="135"/>
                        </a:lnTo>
                        <a:lnTo>
                          <a:pt x="2" y="130"/>
                        </a:lnTo>
                        <a:lnTo>
                          <a:pt x="6" y="130"/>
                        </a:lnTo>
                        <a:lnTo>
                          <a:pt x="12" y="127"/>
                        </a:lnTo>
                        <a:lnTo>
                          <a:pt x="20" y="119"/>
                        </a:lnTo>
                        <a:lnTo>
                          <a:pt x="23" y="116"/>
                        </a:lnTo>
                        <a:lnTo>
                          <a:pt x="27" y="86"/>
                        </a:lnTo>
                        <a:lnTo>
                          <a:pt x="23" y="77"/>
                        </a:lnTo>
                        <a:lnTo>
                          <a:pt x="18" y="72"/>
                        </a:lnTo>
                        <a:lnTo>
                          <a:pt x="16" y="55"/>
                        </a:lnTo>
                        <a:lnTo>
                          <a:pt x="18" y="39"/>
                        </a:lnTo>
                        <a:lnTo>
                          <a:pt x="20" y="28"/>
                        </a:lnTo>
                        <a:lnTo>
                          <a:pt x="25" y="3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8" name="Google Shape;218;p11"/>
                  <p:cNvSpPr/>
                  <p:nvPr/>
                </p:nvSpPr>
                <p:spPr>
                  <a:xfrm>
                    <a:off x="8616950" y="5599112"/>
                    <a:ext cx="231775" cy="269875"/>
                  </a:xfrm>
                  <a:custGeom>
                    <a:rect b="b" l="l" r="r" t="t"/>
                    <a:pathLst>
                      <a:path extrusionOk="0" h="169" w="145">
                        <a:moveTo>
                          <a:pt x="102" y="0"/>
                        </a:moveTo>
                        <a:lnTo>
                          <a:pt x="120" y="0"/>
                        </a:lnTo>
                        <a:lnTo>
                          <a:pt x="145" y="44"/>
                        </a:lnTo>
                        <a:lnTo>
                          <a:pt x="118" y="83"/>
                        </a:lnTo>
                        <a:lnTo>
                          <a:pt x="118" y="100"/>
                        </a:lnTo>
                        <a:lnTo>
                          <a:pt x="112" y="105"/>
                        </a:lnTo>
                        <a:lnTo>
                          <a:pt x="96" y="105"/>
                        </a:lnTo>
                        <a:lnTo>
                          <a:pt x="76" y="127"/>
                        </a:lnTo>
                        <a:lnTo>
                          <a:pt x="59" y="150"/>
                        </a:lnTo>
                        <a:lnTo>
                          <a:pt x="47" y="169"/>
                        </a:lnTo>
                        <a:lnTo>
                          <a:pt x="47" y="152"/>
                        </a:lnTo>
                        <a:lnTo>
                          <a:pt x="25" y="155"/>
                        </a:lnTo>
                        <a:lnTo>
                          <a:pt x="16" y="155"/>
                        </a:lnTo>
                        <a:lnTo>
                          <a:pt x="0" y="155"/>
                        </a:lnTo>
                        <a:lnTo>
                          <a:pt x="22" y="127"/>
                        </a:lnTo>
                        <a:lnTo>
                          <a:pt x="29" y="114"/>
                        </a:lnTo>
                        <a:lnTo>
                          <a:pt x="37" y="114"/>
                        </a:lnTo>
                        <a:lnTo>
                          <a:pt x="53" y="91"/>
                        </a:lnTo>
                        <a:lnTo>
                          <a:pt x="59" y="91"/>
                        </a:lnTo>
                        <a:lnTo>
                          <a:pt x="59" y="89"/>
                        </a:lnTo>
                        <a:lnTo>
                          <a:pt x="67" y="80"/>
                        </a:lnTo>
                        <a:lnTo>
                          <a:pt x="76" y="80"/>
                        </a:lnTo>
                        <a:lnTo>
                          <a:pt x="73" y="55"/>
                        </a:lnTo>
                        <a:lnTo>
                          <a:pt x="74" y="55"/>
                        </a:lnTo>
                        <a:lnTo>
                          <a:pt x="84" y="42"/>
                        </a:lnTo>
                        <a:lnTo>
                          <a:pt x="88" y="53"/>
                        </a:lnTo>
                        <a:lnTo>
                          <a:pt x="104" y="33"/>
                        </a:lnTo>
                        <a:lnTo>
                          <a:pt x="102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" name="Google Shape;219;p11"/>
                  <p:cNvSpPr/>
                  <p:nvPr/>
                </p:nvSpPr>
                <p:spPr>
                  <a:xfrm>
                    <a:off x="8201025" y="5614987"/>
                    <a:ext cx="88900" cy="142875"/>
                  </a:xfrm>
                  <a:custGeom>
                    <a:rect b="b" l="l" r="r" t="t"/>
                    <a:pathLst>
                      <a:path extrusionOk="0" h="89" w="55">
                        <a:moveTo>
                          <a:pt x="0" y="0"/>
                        </a:moveTo>
                        <a:lnTo>
                          <a:pt x="12" y="0"/>
                        </a:lnTo>
                        <a:lnTo>
                          <a:pt x="26" y="11"/>
                        </a:lnTo>
                        <a:lnTo>
                          <a:pt x="55" y="11"/>
                        </a:lnTo>
                        <a:lnTo>
                          <a:pt x="51" y="25"/>
                        </a:lnTo>
                        <a:lnTo>
                          <a:pt x="55" y="42"/>
                        </a:lnTo>
                        <a:lnTo>
                          <a:pt x="45" y="42"/>
                        </a:lnTo>
                        <a:lnTo>
                          <a:pt x="43" y="45"/>
                        </a:lnTo>
                        <a:lnTo>
                          <a:pt x="37" y="47"/>
                        </a:lnTo>
                        <a:lnTo>
                          <a:pt x="43" y="89"/>
                        </a:lnTo>
                        <a:lnTo>
                          <a:pt x="26" y="86"/>
                        </a:lnTo>
                        <a:lnTo>
                          <a:pt x="10" y="72"/>
                        </a:lnTo>
                        <a:lnTo>
                          <a:pt x="10" y="45"/>
                        </a:lnTo>
                        <a:lnTo>
                          <a:pt x="10" y="33"/>
                        </a:lnTo>
                        <a:lnTo>
                          <a:pt x="0" y="25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20" name="Google Shape;220;p11"/>
                <p:cNvSpPr/>
                <p:nvPr/>
              </p:nvSpPr>
              <p:spPr>
                <a:xfrm>
                  <a:off x="8359775" y="4087812"/>
                  <a:ext cx="141287" cy="160337"/>
                </a:xfrm>
                <a:custGeom>
                  <a:rect b="b" l="l" r="r" t="t"/>
                  <a:pathLst>
                    <a:path extrusionOk="0" h="100" w="88">
                      <a:moveTo>
                        <a:pt x="16" y="37"/>
                      </a:moveTo>
                      <a:lnTo>
                        <a:pt x="0" y="80"/>
                      </a:lnTo>
                      <a:lnTo>
                        <a:pt x="6" y="97"/>
                      </a:lnTo>
                      <a:lnTo>
                        <a:pt x="31" y="100"/>
                      </a:lnTo>
                      <a:lnTo>
                        <a:pt x="53" y="100"/>
                      </a:lnTo>
                      <a:lnTo>
                        <a:pt x="61" y="83"/>
                      </a:lnTo>
                      <a:lnTo>
                        <a:pt x="65" y="66"/>
                      </a:lnTo>
                      <a:lnTo>
                        <a:pt x="88" y="66"/>
                      </a:lnTo>
                      <a:lnTo>
                        <a:pt x="84" y="40"/>
                      </a:lnTo>
                      <a:lnTo>
                        <a:pt x="84" y="14"/>
                      </a:lnTo>
                      <a:lnTo>
                        <a:pt x="61" y="0"/>
                      </a:lnTo>
                      <a:lnTo>
                        <a:pt x="59" y="29"/>
                      </a:lnTo>
                      <a:lnTo>
                        <a:pt x="72" y="46"/>
                      </a:lnTo>
                      <a:lnTo>
                        <a:pt x="51" y="46"/>
                      </a:lnTo>
                      <a:lnTo>
                        <a:pt x="43" y="57"/>
                      </a:lnTo>
                      <a:lnTo>
                        <a:pt x="16" y="3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1" name="Google Shape;221;p11"/>
              <p:cNvGrpSpPr/>
              <p:nvPr/>
            </p:nvGrpSpPr>
            <p:grpSpPr>
              <a:xfrm>
                <a:off x="6815137" y="1752600"/>
                <a:ext cx="1646238" cy="3798887"/>
                <a:chOff x="6815137" y="1752600"/>
                <a:chExt cx="1646238" cy="3798887"/>
              </a:xfrm>
            </p:grpSpPr>
            <p:grpSp>
              <p:nvGrpSpPr>
                <p:cNvPr id="222" name="Google Shape;222;p11"/>
                <p:cNvGrpSpPr/>
                <p:nvPr/>
              </p:nvGrpSpPr>
              <p:grpSpPr>
                <a:xfrm>
                  <a:off x="7080250" y="2139950"/>
                  <a:ext cx="368299" cy="1141412"/>
                  <a:chOff x="7080250" y="2139950"/>
                  <a:chExt cx="368299" cy="1141412"/>
                </a:xfrm>
              </p:grpSpPr>
              <p:sp>
                <p:nvSpPr>
                  <p:cNvPr id="223" name="Google Shape;223;p11"/>
                  <p:cNvSpPr/>
                  <p:nvPr/>
                </p:nvSpPr>
                <p:spPr>
                  <a:xfrm>
                    <a:off x="7080250" y="3163887"/>
                    <a:ext cx="88900" cy="117475"/>
                  </a:xfrm>
                  <a:custGeom>
                    <a:rect b="b" l="l" r="r" t="t"/>
                    <a:pathLst>
                      <a:path extrusionOk="0" h="73" w="55">
                        <a:moveTo>
                          <a:pt x="0" y="56"/>
                        </a:moveTo>
                        <a:lnTo>
                          <a:pt x="10" y="70"/>
                        </a:lnTo>
                        <a:lnTo>
                          <a:pt x="22" y="67"/>
                        </a:lnTo>
                        <a:lnTo>
                          <a:pt x="39" y="73"/>
                        </a:lnTo>
                        <a:lnTo>
                          <a:pt x="53" y="73"/>
                        </a:lnTo>
                        <a:lnTo>
                          <a:pt x="55" y="48"/>
                        </a:lnTo>
                        <a:lnTo>
                          <a:pt x="51" y="31"/>
                        </a:lnTo>
                        <a:lnTo>
                          <a:pt x="41" y="11"/>
                        </a:lnTo>
                        <a:lnTo>
                          <a:pt x="31" y="11"/>
                        </a:lnTo>
                        <a:lnTo>
                          <a:pt x="28" y="0"/>
                        </a:lnTo>
                        <a:lnTo>
                          <a:pt x="14" y="0"/>
                        </a:lnTo>
                        <a:lnTo>
                          <a:pt x="14" y="22"/>
                        </a:lnTo>
                        <a:lnTo>
                          <a:pt x="0" y="56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" name="Google Shape;224;p11"/>
                  <p:cNvSpPr/>
                  <p:nvPr/>
                </p:nvSpPr>
                <p:spPr>
                  <a:xfrm>
                    <a:off x="7313612" y="2960687"/>
                    <a:ext cx="85725" cy="149225"/>
                  </a:xfrm>
                  <a:custGeom>
                    <a:rect b="b" l="l" r="r" t="t"/>
                    <a:pathLst>
                      <a:path extrusionOk="0" h="93" w="53">
                        <a:moveTo>
                          <a:pt x="12" y="0"/>
                        </a:moveTo>
                        <a:lnTo>
                          <a:pt x="35" y="3"/>
                        </a:lnTo>
                        <a:lnTo>
                          <a:pt x="43" y="28"/>
                        </a:lnTo>
                        <a:lnTo>
                          <a:pt x="53" y="42"/>
                        </a:lnTo>
                        <a:lnTo>
                          <a:pt x="45" y="54"/>
                        </a:lnTo>
                        <a:lnTo>
                          <a:pt x="53" y="68"/>
                        </a:lnTo>
                        <a:lnTo>
                          <a:pt x="49" y="85"/>
                        </a:lnTo>
                        <a:lnTo>
                          <a:pt x="41" y="93"/>
                        </a:lnTo>
                        <a:lnTo>
                          <a:pt x="26" y="90"/>
                        </a:lnTo>
                        <a:lnTo>
                          <a:pt x="16" y="90"/>
                        </a:lnTo>
                        <a:lnTo>
                          <a:pt x="10" y="79"/>
                        </a:lnTo>
                        <a:lnTo>
                          <a:pt x="4" y="65"/>
                        </a:lnTo>
                        <a:lnTo>
                          <a:pt x="4" y="51"/>
                        </a:lnTo>
                        <a:lnTo>
                          <a:pt x="0" y="31"/>
                        </a:lnTo>
                        <a:lnTo>
                          <a:pt x="12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" name="Google Shape;225;p11"/>
                  <p:cNvSpPr/>
                  <p:nvPr/>
                </p:nvSpPr>
                <p:spPr>
                  <a:xfrm>
                    <a:off x="7297737" y="2139950"/>
                    <a:ext cx="150812" cy="138112"/>
                  </a:xfrm>
                  <a:custGeom>
                    <a:rect b="b" l="l" r="r" t="t"/>
                    <a:pathLst>
                      <a:path extrusionOk="0" h="86" w="94">
                        <a:moveTo>
                          <a:pt x="14" y="0"/>
                        </a:moveTo>
                        <a:lnTo>
                          <a:pt x="25" y="14"/>
                        </a:lnTo>
                        <a:lnTo>
                          <a:pt x="37" y="11"/>
                        </a:lnTo>
                        <a:lnTo>
                          <a:pt x="55" y="14"/>
                        </a:lnTo>
                        <a:lnTo>
                          <a:pt x="71" y="14"/>
                        </a:lnTo>
                        <a:lnTo>
                          <a:pt x="78" y="22"/>
                        </a:lnTo>
                        <a:lnTo>
                          <a:pt x="88" y="42"/>
                        </a:lnTo>
                        <a:lnTo>
                          <a:pt x="94" y="50"/>
                        </a:lnTo>
                        <a:lnTo>
                          <a:pt x="72" y="55"/>
                        </a:lnTo>
                        <a:lnTo>
                          <a:pt x="67" y="61"/>
                        </a:lnTo>
                        <a:lnTo>
                          <a:pt x="72" y="72"/>
                        </a:lnTo>
                        <a:lnTo>
                          <a:pt x="72" y="83"/>
                        </a:lnTo>
                        <a:lnTo>
                          <a:pt x="51" y="72"/>
                        </a:lnTo>
                        <a:lnTo>
                          <a:pt x="33" y="64"/>
                        </a:lnTo>
                        <a:lnTo>
                          <a:pt x="25" y="67"/>
                        </a:lnTo>
                        <a:lnTo>
                          <a:pt x="25" y="83"/>
                        </a:lnTo>
                        <a:lnTo>
                          <a:pt x="14" y="86"/>
                        </a:lnTo>
                        <a:lnTo>
                          <a:pt x="8" y="72"/>
                        </a:lnTo>
                        <a:lnTo>
                          <a:pt x="6" y="55"/>
                        </a:lnTo>
                        <a:lnTo>
                          <a:pt x="0" y="53"/>
                        </a:lnTo>
                        <a:lnTo>
                          <a:pt x="6" y="36"/>
                        </a:lnTo>
                        <a:lnTo>
                          <a:pt x="16" y="31"/>
                        </a:lnTo>
                        <a:lnTo>
                          <a:pt x="14" y="0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26" name="Google Shape;226;p11"/>
                <p:cNvSpPr/>
                <p:nvPr/>
              </p:nvSpPr>
              <p:spPr>
                <a:xfrm>
                  <a:off x="7423150" y="4449762"/>
                  <a:ext cx="1038225" cy="1101725"/>
                </a:xfrm>
                <a:custGeom>
                  <a:rect b="b" l="l" r="r" t="t"/>
                  <a:pathLst>
                    <a:path extrusionOk="0" h="693" w="653">
                      <a:moveTo>
                        <a:pt x="470" y="0"/>
                      </a:moveTo>
                      <a:lnTo>
                        <a:pt x="505" y="0"/>
                      </a:lnTo>
                      <a:lnTo>
                        <a:pt x="505" y="56"/>
                      </a:lnTo>
                      <a:lnTo>
                        <a:pt x="519" y="70"/>
                      </a:lnTo>
                      <a:lnTo>
                        <a:pt x="523" y="78"/>
                      </a:lnTo>
                      <a:lnTo>
                        <a:pt x="531" y="78"/>
                      </a:lnTo>
                      <a:lnTo>
                        <a:pt x="534" y="89"/>
                      </a:lnTo>
                      <a:lnTo>
                        <a:pt x="538" y="145"/>
                      </a:lnTo>
                      <a:lnTo>
                        <a:pt x="558" y="181"/>
                      </a:lnTo>
                      <a:lnTo>
                        <a:pt x="587" y="234"/>
                      </a:lnTo>
                      <a:lnTo>
                        <a:pt x="587" y="242"/>
                      </a:lnTo>
                      <a:lnTo>
                        <a:pt x="618" y="287"/>
                      </a:lnTo>
                      <a:lnTo>
                        <a:pt x="618" y="295"/>
                      </a:lnTo>
                      <a:lnTo>
                        <a:pt x="649" y="331"/>
                      </a:lnTo>
                      <a:lnTo>
                        <a:pt x="653" y="395"/>
                      </a:lnTo>
                      <a:lnTo>
                        <a:pt x="649" y="454"/>
                      </a:lnTo>
                      <a:lnTo>
                        <a:pt x="639" y="481"/>
                      </a:lnTo>
                      <a:lnTo>
                        <a:pt x="628" y="495"/>
                      </a:lnTo>
                      <a:lnTo>
                        <a:pt x="624" y="523"/>
                      </a:lnTo>
                      <a:lnTo>
                        <a:pt x="612" y="548"/>
                      </a:lnTo>
                      <a:lnTo>
                        <a:pt x="602" y="559"/>
                      </a:lnTo>
                      <a:lnTo>
                        <a:pt x="604" y="568"/>
                      </a:lnTo>
                      <a:lnTo>
                        <a:pt x="593" y="584"/>
                      </a:lnTo>
                      <a:lnTo>
                        <a:pt x="587" y="621"/>
                      </a:lnTo>
                      <a:lnTo>
                        <a:pt x="585" y="640"/>
                      </a:lnTo>
                      <a:lnTo>
                        <a:pt x="573" y="648"/>
                      </a:lnTo>
                      <a:lnTo>
                        <a:pt x="571" y="657"/>
                      </a:lnTo>
                      <a:lnTo>
                        <a:pt x="564" y="674"/>
                      </a:lnTo>
                      <a:lnTo>
                        <a:pt x="550" y="676"/>
                      </a:lnTo>
                      <a:lnTo>
                        <a:pt x="540" y="682"/>
                      </a:lnTo>
                      <a:lnTo>
                        <a:pt x="527" y="693"/>
                      </a:lnTo>
                      <a:lnTo>
                        <a:pt x="509" y="671"/>
                      </a:lnTo>
                      <a:lnTo>
                        <a:pt x="490" y="674"/>
                      </a:lnTo>
                      <a:lnTo>
                        <a:pt x="484" y="674"/>
                      </a:lnTo>
                      <a:lnTo>
                        <a:pt x="457" y="679"/>
                      </a:lnTo>
                      <a:lnTo>
                        <a:pt x="439" y="657"/>
                      </a:lnTo>
                      <a:lnTo>
                        <a:pt x="428" y="635"/>
                      </a:lnTo>
                      <a:lnTo>
                        <a:pt x="420" y="637"/>
                      </a:lnTo>
                      <a:lnTo>
                        <a:pt x="412" y="618"/>
                      </a:lnTo>
                      <a:lnTo>
                        <a:pt x="408" y="601"/>
                      </a:lnTo>
                      <a:lnTo>
                        <a:pt x="404" y="596"/>
                      </a:lnTo>
                      <a:lnTo>
                        <a:pt x="404" y="568"/>
                      </a:lnTo>
                      <a:lnTo>
                        <a:pt x="406" y="551"/>
                      </a:lnTo>
                      <a:lnTo>
                        <a:pt x="402" y="540"/>
                      </a:lnTo>
                      <a:lnTo>
                        <a:pt x="387" y="545"/>
                      </a:lnTo>
                      <a:lnTo>
                        <a:pt x="379" y="548"/>
                      </a:lnTo>
                      <a:lnTo>
                        <a:pt x="365" y="548"/>
                      </a:lnTo>
                      <a:lnTo>
                        <a:pt x="360" y="548"/>
                      </a:lnTo>
                      <a:lnTo>
                        <a:pt x="354" y="548"/>
                      </a:lnTo>
                      <a:lnTo>
                        <a:pt x="344" y="532"/>
                      </a:lnTo>
                      <a:lnTo>
                        <a:pt x="334" y="509"/>
                      </a:lnTo>
                      <a:lnTo>
                        <a:pt x="332" y="512"/>
                      </a:lnTo>
                      <a:lnTo>
                        <a:pt x="315" y="512"/>
                      </a:lnTo>
                      <a:lnTo>
                        <a:pt x="313" y="504"/>
                      </a:lnTo>
                      <a:lnTo>
                        <a:pt x="303" y="512"/>
                      </a:lnTo>
                      <a:lnTo>
                        <a:pt x="293" y="509"/>
                      </a:lnTo>
                      <a:lnTo>
                        <a:pt x="278" y="509"/>
                      </a:lnTo>
                      <a:lnTo>
                        <a:pt x="268" y="504"/>
                      </a:lnTo>
                      <a:lnTo>
                        <a:pt x="264" y="512"/>
                      </a:lnTo>
                      <a:lnTo>
                        <a:pt x="249" y="515"/>
                      </a:lnTo>
                      <a:lnTo>
                        <a:pt x="245" y="509"/>
                      </a:lnTo>
                      <a:lnTo>
                        <a:pt x="235" y="523"/>
                      </a:lnTo>
                      <a:lnTo>
                        <a:pt x="223" y="537"/>
                      </a:lnTo>
                      <a:lnTo>
                        <a:pt x="216" y="537"/>
                      </a:lnTo>
                      <a:lnTo>
                        <a:pt x="204" y="554"/>
                      </a:lnTo>
                      <a:lnTo>
                        <a:pt x="187" y="554"/>
                      </a:lnTo>
                      <a:lnTo>
                        <a:pt x="173" y="559"/>
                      </a:lnTo>
                      <a:lnTo>
                        <a:pt x="157" y="568"/>
                      </a:lnTo>
                      <a:lnTo>
                        <a:pt x="150" y="579"/>
                      </a:lnTo>
                      <a:lnTo>
                        <a:pt x="144" y="576"/>
                      </a:lnTo>
                      <a:lnTo>
                        <a:pt x="138" y="587"/>
                      </a:lnTo>
                      <a:lnTo>
                        <a:pt x="130" y="590"/>
                      </a:lnTo>
                      <a:lnTo>
                        <a:pt x="120" y="604"/>
                      </a:lnTo>
                      <a:lnTo>
                        <a:pt x="89" y="604"/>
                      </a:lnTo>
                      <a:lnTo>
                        <a:pt x="76" y="584"/>
                      </a:lnTo>
                      <a:lnTo>
                        <a:pt x="74" y="576"/>
                      </a:lnTo>
                      <a:lnTo>
                        <a:pt x="70" y="584"/>
                      </a:lnTo>
                      <a:lnTo>
                        <a:pt x="64" y="571"/>
                      </a:lnTo>
                      <a:lnTo>
                        <a:pt x="66" y="534"/>
                      </a:lnTo>
                      <a:lnTo>
                        <a:pt x="70" y="512"/>
                      </a:lnTo>
                      <a:lnTo>
                        <a:pt x="64" y="495"/>
                      </a:lnTo>
                      <a:lnTo>
                        <a:pt x="58" y="479"/>
                      </a:lnTo>
                      <a:lnTo>
                        <a:pt x="56" y="459"/>
                      </a:lnTo>
                      <a:lnTo>
                        <a:pt x="47" y="451"/>
                      </a:lnTo>
                      <a:lnTo>
                        <a:pt x="45" y="448"/>
                      </a:lnTo>
                      <a:lnTo>
                        <a:pt x="43" y="440"/>
                      </a:lnTo>
                      <a:lnTo>
                        <a:pt x="29" y="415"/>
                      </a:lnTo>
                      <a:lnTo>
                        <a:pt x="12" y="353"/>
                      </a:lnTo>
                      <a:lnTo>
                        <a:pt x="6" y="312"/>
                      </a:lnTo>
                      <a:lnTo>
                        <a:pt x="6" y="287"/>
                      </a:lnTo>
                      <a:lnTo>
                        <a:pt x="0" y="278"/>
                      </a:lnTo>
                      <a:lnTo>
                        <a:pt x="2" y="256"/>
                      </a:lnTo>
                      <a:lnTo>
                        <a:pt x="8" y="245"/>
                      </a:lnTo>
                      <a:lnTo>
                        <a:pt x="29" y="214"/>
                      </a:lnTo>
                      <a:lnTo>
                        <a:pt x="51" y="217"/>
                      </a:lnTo>
                      <a:lnTo>
                        <a:pt x="54" y="223"/>
                      </a:lnTo>
                      <a:lnTo>
                        <a:pt x="82" y="223"/>
                      </a:lnTo>
                      <a:lnTo>
                        <a:pt x="84" y="214"/>
                      </a:lnTo>
                      <a:lnTo>
                        <a:pt x="89" y="217"/>
                      </a:lnTo>
                      <a:lnTo>
                        <a:pt x="97" y="209"/>
                      </a:lnTo>
                      <a:lnTo>
                        <a:pt x="103" y="212"/>
                      </a:lnTo>
                      <a:lnTo>
                        <a:pt x="109" y="206"/>
                      </a:lnTo>
                      <a:lnTo>
                        <a:pt x="107" y="198"/>
                      </a:lnTo>
                      <a:lnTo>
                        <a:pt x="113" y="178"/>
                      </a:lnTo>
                      <a:lnTo>
                        <a:pt x="120" y="170"/>
                      </a:lnTo>
                      <a:lnTo>
                        <a:pt x="117" y="164"/>
                      </a:lnTo>
                      <a:lnTo>
                        <a:pt x="120" y="159"/>
                      </a:lnTo>
                      <a:lnTo>
                        <a:pt x="117" y="150"/>
                      </a:lnTo>
                      <a:lnTo>
                        <a:pt x="128" y="136"/>
                      </a:lnTo>
                      <a:lnTo>
                        <a:pt x="146" y="134"/>
                      </a:lnTo>
                      <a:lnTo>
                        <a:pt x="163" y="100"/>
                      </a:lnTo>
                      <a:lnTo>
                        <a:pt x="185" y="72"/>
                      </a:lnTo>
                      <a:lnTo>
                        <a:pt x="194" y="70"/>
                      </a:lnTo>
                      <a:lnTo>
                        <a:pt x="200" y="64"/>
                      </a:lnTo>
                      <a:lnTo>
                        <a:pt x="210" y="64"/>
                      </a:lnTo>
                      <a:lnTo>
                        <a:pt x="227" y="86"/>
                      </a:lnTo>
                      <a:lnTo>
                        <a:pt x="233" y="89"/>
                      </a:lnTo>
                      <a:lnTo>
                        <a:pt x="239" y="78"/>
                      </a:lnTo>
                      <a:lnTo>
                        <a:pt x="251" y="64"/>
                      </a:lnTo>
                      <a:lnTo>
                        <a:pt x="258" y="61"/>
                      </a:lnTo>
                      <a:lnTo>
                        <a:pt x="266" y="39"/>
                      </a:lnTo>
                      <a:lnTo>
                        <a:pt x="274" y="36"/>
                      </a:lnTo>
                      <a:lnTo>
                        <a:pt x="284" y="28"/>
                      </a:lnTo>
                      <a:lnTo>
                        <a:pt x="293" y="19"/>
                      </a:lnTo>
                      <a:lnTo>
                        <a:pt x="303" y="19"/>
                      </a:lnTo>
                      <a:lnTo>
                        <a:pt x="311" y="8"/>
                      </a:lnTo>
                      <a:lnTo>
                        <a:pt x="323" y="8"/>
                      </a:lnTo>
                      <a:lnTo>
                        <a:pt x="336" y="8"/>
                      </a:lnTo>
                      <a:lnTo>
                        <a:pt x="354" y="14"/>
                      </a:lnTo>
                      <a:lnTo>
                        <a:pt x="365" y="25"/>
                      </a:lnTo>
                      <a:lnTo>
                        <a:pt x="367" y="33"/>
                      </a:lnTo>
                      <a:lnTo>
                        <a:pt x="369" y="39"/>
                      </a:lnTo>
                      <a:lnTo>
                        <a:pt x="371" y="53"/>
                      </a:lnTo>
                      <a:lnTo>
                        <a:pt x="369" y="58"/>
                      </a:lnTo>
                      <a:lnTo>
                        <a:pt x="369" y="70"/>
                      </a:lnTo>
                      <a:lnTo>
                        <a:pt x="367" y="78"/>
                      </a:lnTo>
                      <a:lnTo>
                        <a:pt x="396" y="109"/>
                      </a:lnTo>
                      <a:lnTo>
                        <a:pt x="406" y="125"/>
                      </a:lnTo>
                      <a:lnTo>
                        <a:pt x="418" y="131"/>
                      </a:lnTo>
                      <a:lnTo>
                        <a:pt x="430" y="139"/>
                      </a:lnTo>
                      <a:lnTo>
                        <a:pt x="437" y="142"/>
                      </a:lnTo>
                      <a:lnTo>
                        <a:pt x="449" y="134"/>
                      </a:lnTo>
                      <a:lnTo>
                        <a:pt x="459" y="109"/>
                      </a:lnTo>
                      <a:lnTo>
                        <a:pt x="463" y="89"/>
                      </a:lnTo>
                      <a:lnTo>
                        <a:pt x="466" y="53"/>
                      </a:lnTo>
                      <a:lnTo>
                        <a:pt x="470" y="36"/>
                      </a:lnTo>
                      <a:lnTo>
                        <a:pt x="47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7" name="Google Shape;227;p11"/>
                <p:cNvSpPr/>
                <p:nvPr/>
              </p:nvSpPr>
              <p:spPr>
                <a:xfrm>
                  <a:off x="7180262" y="4211637"/>
                  <a:ext cx="576262" cy="150812"/>
                </a:xfrm>
                <a:custGeom>
                  <a:rect b="b" l="l" r="r" t="t"/>
                  <a:pathLst>
                    <a:path extrusionOk="0" h="94" w="362">
                      <a:moveTo>
                        <a:pt x="0" y="0"/>
                      </a:moveTo>
                      <a:lnTo>
                        <a:pt x="27" y="14"/>
                      </a:lnTo>
                      <a:lnTo>
                        <a:pt x="51" y="14"/>
                      </a:lnTo>
                      <a:lnTo>
                        <a:pt x="72" y="14"/>
                      </a:lnTo>
                      <a:lnTo>
                        <a:pt x="88" y="14"/>
                      </a:lnTo>
                      <a:lnTo>
                        <a:pt x="99" y="17"/>
                      </a:lnTo>
                      <a:lnTo>
                        <a:pt x="115" y="25"/>
                      </a:lnTo>
                      <a:lnTo>
                        <a:pt x="123" y="44"/>
                      </a:lnTo>
                      <a:lnTo>
                        <a:pt x="130" y="53"/>
                      </a:lnTo>
                      <a:lnTo>
                        <a:pt x="144" y="50"/>
                      </a:lnTo>
                      <a:lnTo>
                        <a:pt x="160" y="50"/>
                      </a:lnTo>
                      <a:lnTo>
                        <a:pt x="177" y="61"/>
                      </a:lnTo>
                      <a:lnTo>
                        <a:pt x="189" y="66"/>
                      </a:lnTo>
                      <a:lnTo>
                        <a:pt x="197" y="66"/>
                      </a:lnTo>
                      <a:lnTo>
                        <a:pt x="199" y="53"/>
                      </a:lnTo>
                      <a:lnTo>
                        <a:pt x="204" y="44"/>
                      </a:lnTo>
                      <a:lnTo>
                        <a:pt x="228" y="50"/>
                      </a:lnTo>
                      <a:lnTo>
                        <a:pt x="247" y="50"/>
                      </a:lnTo>
                      <a:lnTo>
                        <a:pt x="265" y="50"/>
                      </a:lnTo>
                      <a:lnTo>
                        <a:pt x="278" y="58"/>
                      </a:lnTo>
                      <a:lnTo>
                        <a:pt x="286" y="64"/>
                      </a:lnTo>
                      <a:lnTo>
                        <a:pt x="300" y="61"/>
                      </a:lnTo>
                      <a:lnTo>
                        <a:pt x="309" y="55"/>
                      </a:lnTo>
                      <a:lnTo>
                        <a:pt x="315" y="50"/>
                      </a:lnTo>
                      <a:lnTo>
                        <a:pt x="331" y="50"/>
                      </a:lnTo>
                      <a:lnTo>
                        <a:pt x="341" y="44"/>
                      </a:lnTo>
                      <a:lnTo>
                        <a:pt x="354" y="39"/>
                      </a:lnTo>
                      <a:lnTo>
                        <a:pt x="362" y="39"/>
                      </a:lnTo>
                      <a:lnTo>
                        <a:pt x="360" y="58"/>
                      </a:lnTo>
                      <a:lnTo>
                        <a:pt x="356" y="66"/>
                      </a:lnTo>
                      <a:lnTo>
                        <a:pt x="348" y="75"/>
                      </a:lnTo>
                      <a:lnTo>
                        <a:pt x="341" y="75"/>
                      </a:lnTo>
                      <a:lnTo>
                        <a:pt x="339" y="75"/>
                      </a:lnTo>
                      <a:lnTo>
                        <a:pt x="329" y="77"/>
                      </a:lnTo>
                      <a:lnTo>
                        <a:pt x="321" y="88"/>
                      </a:lnTo>
                      <a:lnTo>
                        <a:pt x="313" y="86"/>
                      </a:lnTo>
                      <a:lnTo>
                        <a:pt x="306" y="80"/>
                      </a:lnTo>
                      <a:lnTo>
                        <a:pt x="298" y="86"/>
                      </a:lnTo>
                      <a:lnTo>
                        <a:pt x="290" y="88"/>
                      </a:lnTo>
                      <a:lnTo>
                        <a:pt x="284" y="88"/>
                      </a:lnTo>
                      <a:lnTo>
                        <a:pt x="278" y="94"/>
                      </a:lnTo>
                      <a:lnTo>
                        <a:pt x="263" y="94"/>
                      </a:lnTo>
                      <a:lnTo>
                        <a:pt x="257" y="86"/>
                      </a:lnTo>
                      <a:lnTo>
                        <a:pt x="249" y="75"/>
                      </a:lnTo>
                      <a:lnTo>
                        <a:pt x="239" y="86"/>
                      </a:lnTo>
                      <a:lnTo>
                        <a:pt x="234" y="94"/>
                      </a:lnTo>
                      <a:lnTo>
                        <a:pt x="226" y="94"/>
                      </a:lnTo>
                      <a:lnTo>
                        <a:pt x="212" y="75"/>
                      </a:lnTo>
                      <a:lnTo>
                        <a:pt x="208" y="77"/>
                      </a:lnTo>
                      <a:lnTo>
                        <a:pt x="200" y="77"/>
                      </a:lnTo>
                      <a:lnTo>
                        <a:pt x="195" y="88"/>
                      </a:lnTo>
                      <a:lnTo>
                        <a:pt x="183" y="86"/>
                      </a:lnTo>
                      <a:lnTo>
                        <a:pt x="171" y="86"/>
                      </a:lnTo>
                      <a:lnTo>
                        <a:pt x="165" y="80"/>
                      </a:lnTo>
                      <a:lnTo>
                        <a:pt x="158" y="75"/>
                      </a:lnTo>
                      <a:lnTo>
                        <a:pt x="146" y="77"/>
                      </a:lnTo>
                      <a:lnTo>
                        <a:pt x="134" y="88"/>
                      </a:lnTo>
                      <a:lnTo>
                        <a:pt x="127" y="86"/>
                      </a:lnTo>
                      <a:lnTo>
                        <a:pt x="115" y="80"/>
                      </a:lnTo>
                      <a:lnTo>
                        <a:pt x="101" y="72"/>
                      </a:lnTo>
                      <a:lnTo>
                        <a:pt x="90" y="72"/>
                      </a:lnTo>
                      <a:lnTo>
                        <a:pt x="66" y="64"/>
                      </a:lnTo>
                      <a:lnTo>
                        <a:pt x="51" y="58"/>
                      </a:lnTo>
                      <a:lnTo>
                        <a:pt x="41" y="55"/>
                      </a:lnTo>
                      <a:lnTo>
                        <a:pt x="25" y="53"/>
                      </a:lnTo>
                      <a:lnTo>
                        <a:pt x="16" y="41"/>
                      </a:lnTo>
                      <a:lnTo>
                        <a:pt x="6" y="39"/>
                      </a:lnTo>
                      <a:lnTo>
                        <a:pt x="2" y="36"/>
                      </a:lnTo>
                      <a:lnTo>
                        <a:pt x="0" y="3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8" name="Google Shape;228;p11"/>
                <p:cNvSpPr/>
                <p:nvPr/>
              </p:nvSpPr>
              <p:spPr>
                <a:xfrm>
                  <a:off x="7494587" y="3917950"/>
                  <a:ext cx="261937" cy="288925"/>
                </a:xfrm>
                <a:custGeom>
                  <a:rect b="b" l="l" r="r" t="t"/>
                  <a:pathLst>
                    <a:path extrusionOk="0" h="181" w="164">
                      <a:moveTo>
                        <a:pt x="41" y="0"/>
                      </a:moveTo>
                      <a:lnTo>
                        <a:pt x="80" y="3"/>
                      </a:lnTo>
                      <a:lnTo>
                        <a:pt x="117" y="3"/>
                      </a:lnTo>
                      <a:lnTo>
                        <a:pt x="137" y="0"/>
                      </a:lnTo>
                      <a:lnTo>
                        <a:pt x="164" y="17"/>
                      </a:lnTo>
                      <a:lnTo>
                        <a:pt x="146" y="22"/>
                      </a:lnTo>
                      <a:lnTo>
                        <a:pt x="137" y="31"/>
                      </a:lnTo>
                      <a:lnTo>
                        <a:pt x="131" y="36"/>
                      </a:lnTo>
                      <a:lnTo>
                        <a:pt x="127" y="42"/>
                      </a:lnTo>
                      <a:lnTo>
                        <a:pt x="127" y="47"/>
                      </a:lnTo>
                      <a:lnTo>
                        <a:pt x="127" y="56"/>
                      </a:lnTo>
                      <a:lnTo>
                        <a:pt x="115" y="61"/>
                      </a:lnTo>
                      <a:lnTo>
                        <a:pt x="105" y="61"/>
                      </a:lnTo>
                      <a:lnTo>
                        <a:pt x="102" y="64"/>
                      </a:lnTo>
                      <a:lnTo>
                        <a:pt x="92" y="64"/>
                      </a:lnTo>
                      <a:lnTo>
                        <a:pt x="88" y="56"/>
                      </a:lnTo>
                      <a:lnTo>
                        <a:pt x="80" y="45"/>
                      </a:lnTo>
                      <a:lnTo>
                        <a:pt x="72" y="36"/>
                      </a:lnTo>
                      <a:lnTo>
                        <a:pt x="57" y="36"/>
                      </a:lnTo>
                      <a:lnTo>
                        <a:pt x="53" y="36"/>
                      </a:lnTo>
                      <a:lnTo>
                        <a:pt x="49" y="50"/>
                      </a:lnTo>
                      <a:lnTo>
                        <a:pt x="51" y="64"/>
                      </a:lnTo>
                      <a:lnTo>
                        <a:pt x="51" y="72"/>
                      </a:lnTo>
                      <a:lnTo>
                        <a:pt x="53" y="81"/>
                      </a:lnTo>
                      <a:lnTo>
                        <a:pt x="61" y="78"/>
                      </a:lnTo>
                      <a:lnTo>
                        <a:pt x="72" y="70"/>
                      </a:lnTo>
                      <a:lnTo>
                        <a:pt x="80" y="70"/>
                      </a:lnTo>
                      <a:lnTo>
                        <a:pt x="86" y="75"/>
                      </a:lnTo>
                      <a:lnTo>
                        <a:pt x="86" y="81"/>
                      </a:lnTo>
                      <a:lnTo>
                        <a:pt x="82" y="92"/>
                      </a:lnTo>
                      <a:lnTo>
                        <a:pt x="80" y="97"/>
                      </a:lnTo>
                      <a:lnTo>
                        <a:pt x="80" y="103"/>
                      </a:lnTo>
                      <a:lnTo>
                        <a:pt x="78" y="111"/>
                      </a:lnTo>
                      <a:lnTo>
                        <a:pt x="82" y="120"/>
                      </a:lnTo>
                      <a:lnTo>
                        <a:pt x="90" y="131"/>
                      </a:lnTo>
                      <a:lnTo>
                        <a:pt x="92" y="128"/>
                      </a:lnTo>
                      <a:lnTo>
                        <a:pt x="92" y="139"/>
                      </a:lnTo>
                      <a:lnTo>
                        <a:pt x="88" y="148"/>
                      </a:lnTo>
                      <a:lnTo>
                        <a:pt x="84" y="156"/>
                      </a:lnTo>
                      <a:lnTo>
                        <a:pt x="82" y="170"/>
                      </a:lnTo>
                      <a:lnTo>
                        <a:pt x="74" y="175"/>
                      </a:lnTo>
                      <a:lnTo>
                        <a:pt x="68" y="175"/>
                      </a:lnTo>
                      <a:lnTo>
                        <a:pt x="62" y="175"/>
                      </a:lnTo>
                      <a:lnTo>
                        <a:pt x="62" y="164"/>
                      </a:lnTo>
                      <a:lnTo>
                        <a:pt x="61" y="145"/>
                      </a:lnTo>
                      <a:lnTo>
                        <a:pt x="55" y="139"/>
                      </a:lnTo>
                      <a:lnTo>
                        <a:pt x="53" y="131"/>
                      </a:lnTo>
                      <a:lnTo>
                        <a:pt x="55" y="114"/>
                      </a:lnTo>
                      <a:lnTo>
                        <a:pt x="49" y="109"/>
                      </a:lnTo>
                      <a:lnTo>
                        <a:pt x="35" y="114"/>
                      </a:lnTo>
                      <a:lnTo>
                        <a:pt x="29" y="109"/>
                      </a:lnTo>
                      <a:lnTo>
                        <a:pt x="23" y="117"/>
                      </a:lnTo>
                      <a:lnTo>
                        <a:pt x="29" y="123"/>
                      </a:lnTo>
                      <a:lnTo>
                        <a:pt x="39" y="128"/>
                      </a:lnTo>
                      <a:lnTo>
                        <a:pt x="41" y="134"/>
                      </a:lnTo>
                      <a:lnTo>
                        <a:pt x="47" y="145"/>
                      </a:lnTo>
                      <a:lnTo>
                        <a:pt x="47" y="153"/>
                      </a:lnTo>
                      <a:lnTo>
                        <a:pt x="41" y="167"/>
                      </a:lnTo>
                      <a:lnTo>
                        <a:pt x="33" y="178"/>
                      </a:lnTo>
                      <a:lnTo>
                        <a:pt x="29" y="181"/>
                      </a:lnTo>
                      <a:lnTo>
                        <a:pt x="29" y="173"/>
                      </a:lnTo>
                      <a:lnTo>
                        <a:pt x="29" y="164"/>
                      </a:lnTo>
                      <a:lnTo>
                        <a:pt x="31" y="153"/>
                      </a:lnTo>
                      <a:lnTo>
                        <a:pt x="21" y="145"/>
                      </a:lnTo>
                      <a:lnTo>
                        <a:pt x="12" y="136"/>
                      </a:lnTo>
                      <a:lnTo>
                        <a:pt x="10" y="128"/>
                      </a:lnTo>
                      <a:lnTo>
                        <a:pt x="0" y="123"/>
                      </a:lnTo>
                      <a:lnTo>
                        <a:pt x="2" y="109"/>
                      </a:lnTo>
                      <a:lnTo>
                        <a:pt x="10" y="100"/>
                      </a:lnTo>
                      <a:lnTo>
                        <a:pt x="16" y="86"/>
                      </a:lnTo>
                      <a:lnTo>
                        <a:pt x="21" y="72"/>
                      </a:lnTo>
                      <a:lnTo>
                        <a:pt x="23" y="58"/>
                      </a:lnTo>
                      <a:lnTo>
                        <a:pt x="21" y="45"/>
                      </a:lnTo>
                      <a:lnTo>
                        <a:pt x="25" y="39"/>
                      </a:lnTo>
                      <a:lnTo>
                        <a:pt x="29" y="33"/>
                      </a:lnTo>
                      <a:lnTo>
                        <a:pt x="23" y="22"/>
                      </a:lnTo>
                      <a:lnTo>
                        <a:pt x="41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9" name="Google Shape;229;p11"/>
                <p:cNvSpPr/>
                <p:nvPr/>
              </p:nvSpPr>
              <p:spPr>
                <a:xfrm>
                  <a:off x="7221537" y="3789362"/>
                  <a:ext cx="288925" cy="395287"/>
                </a:xfrm>
                <a:custGeom>
                  <a:rect b="b" l="l" r="r" t="t"/>
                  <a:pathLst>
                    <a:path extrusionOk="0" h="248" w="181">
                      <a:moveTo>
                        <a:pt x="0" y="83"/>
                      </a:moveTo>
                      <a:lnTo>
                        <a:pt x="37" y="44"/>
                      </a:lnTo>
                      <a:lnTo>
                        <a:pt x="56" y="28"/>
                      </a:lnTo>
                      <a:lnTo>
                        <a:pt x="66" y="14"/>
                      </a:lnTo>
                      <a:lnTo>
                        <a:pt x="95" y="0"/>
                      </a:lnTo>
                      <a:lnTo>
                        <a:pt x="111" y="30"/>
                      </a:lnTo>
                      <a:lnTo>
                        <a:pt x="127" y="17"/>
                      </a:lnTo>
                      <a:lnTo>
                        <a:pt x="132" y="8"/>
                      </a:lnTo>
                      <a:lnTo>
                        <a:pt x="146" y="0"/>
                      </a:lnTo>
                      <a:lnTo>
                        <a:pt x="154" y="0"/>
                      </a:lnTo>
                      <a:lnTo>
                        <a:pt x="156" y="11"/>
                      </a:lnTo>
                      <a:lnTo>
                        <a:pt x="156" y="19"/>
                      </a:lnTo>
                      <a:lnTo>
                        <a:pt x="148" y="33"/>
                      </a:lnTo>
                      <a:lnTo>
                        <a:pt x="148" y="41"/>
                      </a:lnTo>
                      <a:lnTo>
                        <a:pt x="169" y="77"/>
                      </a:lnTo>
                      <a:lnTo>
                        <a:pt x="173" y="99"/>
                      </a:lnTo>
                      <a:lnTo>
                        <a:pt x="179" y="99"/>
                      </a:lnTo>
                      <a:lnTo>
                        <a:pt x="181" y="110"/>
                      </a:lnTo>
                      <a:lnTo>
                        <a:pt x="173" y="121"/>
                      </a:lnTo>
                      <a:lnTo>
                        <a:pt x="167" y="116"/>
                      </a:lnTo>
                      <a:lnTo>
                        <a:pt x="154" y="124"/>
                      </a:lnTo>
                      <a:lnTo>
                        <a:pt x="156" y="146"/>
                      </a:lnTo>
                      <a:lnTo>
                        <a:pt x="140" y="160"/>
                      </a:lnTo>
                      <a:lnTo>
                        <a:pt x="140" y="196"/>
                      </a:lnTo>
                      <a:lnTo>
                        <a:pt x="140" y="220"/>
                      </a:lnTo>
                      <a:lnTo>
                        <a:pt x="132" y="231"/>
                      </a:lnTo>
                      <a:lnTo>
                        <a:pt x="127" y="248"/>
                      </a:lnTo>
                      <a:lnTo>
                        <a:pt x="119" y="245"/>
                      </a:lnTo>
                      <a:lnTo>
                        <a:pt x="107" y="237"/>
                      </a:lnTo>
                      <a:lnTo>
                        <a:pt x="97" y="229"/>
                      </a:lnTo>
                      <a:lnTo>
                        <a:pt x="90" y="215"/>
                      </a:lnTo>
                      <a:lnTo>
                        <a:pt x="62" y="218"/>
                      </a:lnTo>
                      <a:lnTo>
                        <a:pt x="39" y="209"/>
                      </a:lnTo>
                      <a:lnTo>
                        <a:pt x="23" y="187"/>
                      </a:lnTo>
                      <a:lnTo>
                        <a:pt x="14" y="171"/>
                      </a:lnTo>
                      <a:lnTo>
                        <a:pt x="6" y="157"/>
                      </a:lnTo>
                      <a:lnTo>
                        <a:pt x="6" y="130"/>
                      </a:lnTo>
                      <a:lnTo>
                        <a:pt x="0" y="8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" name="Google Shape;230;p11"/>
                <p:cNvSpPr/>
                <p:nvPr/>
              </p:nvSpPr>
              <p:spPr>
                <a:xfrm>
                  <a:off x="7832725" y="4014787"/>
                  <a:ext cx="552450" cy="373062"/>
                </a:xfrm>
                <a:custGeom>
                  <a:rect b="b" l="l" r="r" t="t"/>
                  <a:pathLst>
                    <a:path extrusionOk="0" h="234" w="347">
                      <a:moveTo>
                        <a:pt x="0" y="0"/>
                      </a:moveTo>
                      <a:lnTo>
                        <a:pt x="31" y="3"/>
                      </a:lnTo>
                      <a:lnTo>
                        <a:pt x="57" y="6"/>
                      </a:lnTo>
                      <a:lnTo>
                        <a:pt x="68" y="39"/>
                      </a:lnTo>
                      <a:lnTo>
                        <a:pt x="70" y="50"/>
                      </a:lnTo>
                      <a:lnTo>
                        <a:pt x="74" y="56"/>
                      </a:lnTo>
                      <a:lnTo>
                        <a:pt x="82" y="47"/>
                      </a:lnTo>
                      <a:lnTo>
                        <a:pt x="96" y="47"/>
                      </a:lnTo>
                      <a:lnTo>
                        <a:pt x="103" y="56"/>
                      </a:lnTo>
                      <a:lnTo>
                        <a:pt x="107" y="53"/>
                      </a:lnTo>
                      <a:lnTo>
                        <a:pt x="119" y="39"/>
                      </a:lnTo>
                      <a:lnTo>
                        <a:pt x="121" y="39"/>
                      </a:lnTo>
                      <a:lnTo>
                        <a:pt x="131" y="31"/>
                      </a:lnTo>
                      <a:lnTo>
                        <a:pt x="140" y="31"/>
                      </a:lnTo>
                      <a:lnTo>
                        <a:pt x="172" y="47"/>
                      </a:lnTo>
                      <a:lnTo>
                        <a:pt x="185" y="47"/>
                      </a:lnTo>
                      <a:lnTo>
                        <a:pt x="199" y="61"/>
                      </a:lnTo>
                      <a:lnTo>
                        <a:pt x="212" y="67"/>
                      </a:lnTo>
                      <a:lnTo>
                        <a:pt x="224" y="78"/>
                      </a:lnTo>
                      <a:lnTo>
                        <a:pt x="234" y="81"/>
                      </a:lnTo>
                      <a:lnTo>
                        <a:pt x="259" y="92"/>
                      </a:lnTo>
                      <a:lnTo>
                        <a:pt x="271" y="111"/>
                      </a:lnTo>
                      <a:lnTo>
                        <a:pt x="277" y="123"/>
                      </a:lnTo>
                      <a:lnTo>
                        <a:pt x="275" y="128"/>
                      </a:lnTo>
                      <a:lnTo>
                        <a:pt x="285" y="139"/>
                      </a:lnTo>
                      <a:lnTo>
                        <a:pt x="292" y="142"/>
                      </a:lnTo>
                      <a:lnTo>
                        <a:pt x="296" y="145"/>
                      </a:lnTo>
                      <a:lnTo>
                        <a:pt x="306" y="148"/>
                      </a:lnTo>
                      <a:lnTo>
                        <a:pt x="322" y="164"/>
                      </a:lnTo>
                      <a:lnTo>
                        <a:pt x="322" y="176"/>
                      </a:lnTo>
                      <a:lnTo>
                        <a:pt x="331" y="187"/>
                      </a:lnTo>
                      <a:lnTo>
                        <a:pt x="333" y="192"/>
                      </a:lnTo>
                      <a:lnTo>
                        <a:pt x="347" y="215"/>
                      </a:lnTo>
                      <a:lnTo>
                        <a:pt x="335" y="234"/>
                      </a:lnTo>
                      <a:lnTo>
                        <a:pt x="331" y="234"/>
                      </a:lnTo>
                      <a:lnTo>
                        <a:pt x="320" y="234"/>
                      </a:lnTo>
                      <a:lnTo>
                        <a:pt x="316" y="226"/>
                      </a:lnTo>
                      <a:lnTo>
                        <a:pt x="310" y="226"/>
                      </a:lnTo>
                      <a:lnTo>
                        <a:pt x="304" y="228"/>
                      </a:lnTo>
                      <a:lnTo>
                        <a:pt x="275" y="184"/>
                      </a:lnTo>
                      <a:lnTo>
                        <a:pt x="257" y="187"/>
                      </a:lnTo>
                      <a:lnTo>
                        <a:pt x="240" y="184"/>
                      </a:lnTo>
                      <a:lnTo>
                        <a:pt x="234" y="189"/>
                      </a:lnTo>
                      <a:lnTo>
                        <a:pt x="228" y="198"/>
                      </a:lnTo>
                      <a:lnTo>
                        <a:pt x="226" y="192"/>
                      </a:lnTo>
                      <a:lnTo>
                        <a:pt x="218" y="206"/>
                      </a:lnTo>
                      <a:lnTo>
                        <a:pt x="207" y="226"/>
                      </a:lnTo>
                      <a:lnTo>
                        <a:pt x="197" y="217"/>
                      </a:lnTo>
                      <a:lnTo>
                        <a:pt x="185" y="212"/>
                      </a:lnTo>
                      <a:lnTo>
                        <a:pt x="177" y="212"/>
                      </a:lnTo>
                      <a:lnTo>
                        <a:pt x="166" y="206"/>
                      </a:lnTo>
                      <a:lnTo>
                        <a:pt x="160" y="212"/>
                      </a:lnTo>
                      <a:lnTo>
                        <a:pt x="152" y="184"/>
                      </a:lnTo>
                      <a:lnTo>
                        <a:pt x="138" y="159"/>
                      </a:lnTo>
                      <a:lnTo>
                        <a:pt x="125" y="128"/>
                      </a:lnTo>
                      <a:lnTo>
                        <a:pt x="113" y="111"/>
                      </a:lnTo>
                      <a:lnTo>
                        <a:pt x="103" y="95"/>
                      </a:lnTo>
                      <a:lnTo>
                        <a:pt x="82" y="95"/>
                      </a:lnTo>
                      <a:lnTo>
                        <a:pt x="62" y="103"/>
                      </a:lnTo>
                      <a:lnTo>
                        <a:pt x="53" y="92"/>
                      </a:lnTo>
                      <a:lnTo>
                        <a:pt x="33" y="84"/>
                      </a:lnTo>
                      <a:lnTo>
                        <a:pt x="23" y="75"/>
                      </a:lnTo>
                      <a:lnTo>
                        <a:pt x="23" y="42"/>
                      </a:lnTo>
                      <a:lnTo>
                        <a:pt x="25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" name="Google Shape;231;p11"/>
                <p:cNvSpPr/>
                <p:nvPr/>
              </p:nvSpPr>
              <p:spPr>
                <a:xfrm>
                  <a:off x="6815137" y="3749675"/>
                  <a:ext cx="331787" cy="492125"/>
                </a:xfrm>
                <a:custGeom>
                  <a:rect b="b" l="l" r="r" t="t"/>
                  <a:pathLst>
                    <a:path extrusionOk="0" h="309" w="208">
                      <a:moveTo>
                        <a:pt x="0" y="8"/>
                      </a:moveTo>
                      <a:lnTo>
                        <a:pt x="21" y="0"/>
                      </a:lnTo>
                      <a:lnTo>
                        <a:pt x="46" y="14"/>
                      </a:lnTo>
                      <a:lnTo>
                        <a:pt x="50" y="28"/>
                      </a:lnTo>
                      <a:lnTo>
                        <a:pt x="50" y="33"/>
                      </a:lnTo>
                      <a:lnTo>
                        <a:pt x="56" y="36"/>
                      </a:lnTo>
                      <a:lnTo>
                        <a:pt x="56" y="42"/>
                      </a:lnTo>
                      <a:lnTo>
                        <a:pt x="64" y="45"/>
                      </a:lnTo>
                      <a:lnTo>
                        <a:pt x="64" y="56"/>
                      </a:lnTo>
                      <a:lnTo>
                        <a:pt x="89" y="89"/>
                      </a:lnTo>
                      <a:lnTo>
                        <a:pt x="92" y="89"/>
                      </a:lnTo>
                      <a:lnTo>
                        <a:pt x="96" y="97"/>
                      </a:lnTo>
                      <a:lnTo>
                        <a:pt x="100" y="106"/>
                      </a:lnTo>
                      <a:lnTo>
                        <a:pt x="104" y="106"/>
                      </a:lnTo>
                      <a:lnTo>
                        <a:pt x="121" y="117"/>
                      </a:lnTo>
                      <a:lnTo>
                        <a:pt x="154" y="122"/>
                      </a:lnTo>
                      <a:lnTo>
                        <a:pt x="156" y="161"/>
                      </a:lnTo>
                      <a:lnTo>
                        <a:pt x="164" y="167"/>
                      </a:lnTo>
                      <a:lnTo>
                        <a:pt x="162" y="181"/>
                      </a:lnTo>
                      <a:lnTo>
                        <a:pt x="181" y="200"/>
                      </a:lnTo>
                      <a:lnTo>
                        <a:pt x="198" y="209"/>
                      </a:lnTo>
                      <a:lnTo>
                        <a:pt x="198" y="273"/>
                      </a:lnTo>
                      <a:lnTo>
                        <a:pt x="208" y="298"/>
                      </a:lnTo>
                      <a:lnTo>
                        <a:pt x="202" y="306"/>
                      </a:lnTo>
                      <a:lnTo>
                        <a:pt x="191" y="309"/>
                      </a:lnTo>
                      <a:lnTo>
                        <a:pt x="189" y="287"/>
                      </a:lnTo>
                      <a:lnTo>
                        <a:pt x="169" y="309"/>
                      </a:lnTo>
                      <a:lnTo>
                        <a:pt x="156" y="276"/>
                      </a:lnTo>
                      <a:lnTo>
                        <a:pt x="148" y="253"/>
                      </a:lnTo>
                      <a:lnTo>
                        <a:pt x="125" y="223"/>
                      </a:lnTo>
                      <a:lnTo>
                        <a:pt x="119" y="223"/>
                      </a:lnTo>
                      <a:lnTo>
                        <a:pt x="98" y="206"/>
                      </a:lnTo>
                      <a:lnTo>
                        <a:pt x="94" y="189"/>
                      </a:lnTo>
                      <a:lnTo>
                        <a:pt x="94" y="178"/>
                      </a:lnTo>
                      <a:lnTo>
                        <a:pt x="77" y="134"/>
                      </a:lnTo>
                      <a:lnTo>
                        <a:pt x="69" y="106"/>
                      </a:lnTo>
                      <a:lnTo>
                        <a:pt x="48" y="81"/>
                      </a:lnTo>
                      <a:lnTo>
                        <a:pt x="19" y="42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" name="Google Shape;232;p11"/>
                <p:cNvSpPr/>
                <p:nvPr/>
              </p:nvSpPr>
              <p:spPr>
                <a:xfrm>
                  <a:off x="7404100" y="3221037"/>
                  <a:ext cx="325437" cy="541337"/>
                </a:xfrm>
                <a:custGeom>
                  <a:rect b="b" l="l" r="r" t="t"/>
                  <a:pathLst>
                    <a:path extrusionOk="0" h="340" w="204">
                      <a:moveTo>
                        <a:pt x="14" y="0"/>
                      </a:moveTo>
                      <a:lnTo>
                        <a:pt x="31" y="0"/>
                      </a:lnTo>
                      <a:lnTo>
                        <a:pt x="51" y="36"/>
                      </a:lnTo>
                      <a:lnTo>
                        <a:pt x="47" y="70"/>
                      </a:lnTo>
                      <a:lnTo>
                        <a:pt x="59" y="81"/>
                      </a:lnTo>
                      <a:lnTo>
                        <a:pt x="65" y="103"/>
                      </a:lnTo>
                      <a:lnTo>
                        <a:pt x="78" y="114"/>
                      </a:lnTo>
                      <a:lnTo>
                        <a:pt x="94" y="117"/>
                      </a:lnTo>
                      <a:lnTo>
                        <a:pt x="118" y="134"/>
                      </a:lnTo>
                      <a:lnTo>
                        <a:pt x="133" y="153"/>
                      </a:lnTo>
                      <a:lnTo>
                        <a:pt x="137" y="153"/>
                      </a:lnTo>
                      <a:lnTo>
                        <a:pt x="157" y="170"/>
                      </a:lnTo>
                      <a:lnTo>
                        <a:pt x="157" y="212"/>
                      </a:lnTo>
                      <a:lnTo>
                        <a:pt x="163" y="231"/>
                      </a:lnTo>
                      <a:lnTo>
                        <a:pt x="169" y="242"/>
                      </a:lnTo>
                      <a:lnTo>
                        <a:pt x="177" y="254"/>
                      </a:lnTo>
                      <a:lnTo>
                        <a:pt x="184" y="268"/>
                      </a:lnTo>
                      <a:lnTo>
                        <a:pt x="188" y="284"/>
                      </a:lnTo>
                      <a:lnTo>
                        <a:pt x="204" y="298"/>
                      </a:lnTo>
                      <a:lnTo>
                        <a:pt x="202" y="315"/>
                      </a:lnTo>
                      <a:lnTo>
                        <a:pt x="186" y="318"/>
                      </a:lnTo>
                      <a:lnTo>
                        <a:pt x="180" y="304"/>
                      </a:lnTo>
                      <a:lnTo>
                        <a:pt x="169" y="304"/>
                      </a:lnTo>
                      <a:lnTo>
                        <a:pt x="169" y="340"/>
                      </a:lnTo>
                      <a:lnTo>
                        <a:pt x="159" y="340"/>
                      </a:lnTo>
                      <a:lnTo>
                        <a:pt x="147" y="323"/>
                      </a:lnTo>
                      <a:lnTo>
                        <a:pt x="139" y="315"/>
                      </a:lnTo>
                      <a:lnTo>
                        <a:pt x="139" y="295"/>
                      </a:lnTo>
                      <a:lnTo>
                        <a:pt x="122" y="295"/>
                      </a:lnTo>
                      <a:lnTo>
                        <a:pt x="116" y="315"/>
                      </a:lnTo>
                      <a:lnTo>
                        <a:pt x="110" y="295"/>
                      </a:lnTo>
                      <a:lnTo>
                        <a:pt x="108" y="276"/>
                      </a:lnTo>
                      <a:lnTo>
                        <a:pt x="129" y="268"/>
                      </a:lnTo>
                      <a:lnTo>
                        <a:pt x="141" y="273"/>
                      </a:lnTo>
                      <a:lnTo>
                        <a:pt x="143" y="240"/>
                      </a:lnTo>
                      <a:lnTo>
                        <a:pt x="131" y="229"/>
                      </a:lnTo>
                      <a:lnTo>
                        <a:pt x="124" y="201"/>
                      </a:lnTo>
                      <a:lnTo>
                        <a:pt x="118" y="167"/>
                      </a:lnTo>
                      <a:lnTo>
                        <a:pt x="96" y="156"/>
                      </a:lnTo>
                      <a:lnTo>
                        <a:pt x="86" y="142"/>
                      </a:lnTo>
                      <a:lnTo>
                        <a:pt x="69" y="134"/>
                      </a:lnTo>
                      <a:lnTo>
                        <a:pt x="78" y="164"/>
                      </a:lnTo>
                      <a:lnTo>
                        <a:pt x="59" y="178"/>
                      </a:lnTo>
                      <a:lnTo>
                        <a:pt x="47" y="145"/>
                      </a:lnTo>
                      <a:lnTo>
                        <a:pt x="37" y="137"/>
                      </a:lnTo>
                      <a:lnTo>
                        <a:pt x="37" y="117"/>
                      </a:lnTo>
                      <a:lnTo>
                        <a:pt x="24" y="95"/>
                      </a:lnTo>
                      <a:lnTo>
                        <a:pt x="8" y="81"/>
                      </a:lnTo>
                      <a:lnTo>
                        <a:pt x="0" y="67"/>
                      </a:lnTo>
                      <a:lnTo>
                        <a:pt x="4" y="56"/>
                      </a:lnTo>
                      <a:lnTo>
                        <a:pt x="16" y="61"/>
                      </a:lnTo>
                      <a:lnTo>
                        <a:pt x="20" y="47"/>
                      </a:lnTo>
                      <a:lnTo>
                        <a:pt x="16" y="28"/>
                      </a:lnTo>
                      <a:lnTo>
                        <a:pt x="1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" name="Google Shape;233;p11"/>
                <p:cNvSpPr/>
                <p:nvPr/>
              </p:nvSpPr>
              <p:spPr>
                <a:xfrm>
                  <a:off x="7332662" y="2305050"/>
                  <a:ext cx="238125" cy="458787"/>
                </a:xfrm>
                <a:custGeom>
                  <a:rect b="b" l="l" r="r" t="t"/>
                  <a:pathLst>
                    <a:path extrusionOk="0" h="288" w="149">
                      <a:moveTo>
                        <a:pt x="31" y="0"/>
                      </a:moveTo>
                      <a:lnTo>
                        <a:pt x="60" y="20"/>
                      </a:lnTo>
                      <a:lnTo>
                        <a:pt x="77" y="36"/>
                      </a:lnTo>
                      <a:lnTo>
                        <a:pt x="89" y="62"/>
                      </a:lnTo>
                      <a:lnTo>
                        <a:pt x="99" y="62"/>
                      </a:lnTo>
                      <a:lnTo>
                        <a:pt x="97" y="78"/>
                      </a:lnTo>
                      <a:lnTo>
                        <a:pt x="108" y="89"/>
                      </a:lnTo>
                      <a:lnTo>
                        <a:pt x="116" y="106"/>
                      </a:lnTo>
                      <a:lnTo>
                        <a:pt x="135" y="140"/>
                      </a:lnTo>
                      <a:lnTo>
                        <a:pt x="149" y="179"/>
                      </a:lnTo>
                      <a:lnTo>
                        <a:pt x="124" y="176"/>
                      </a:lnTo>
                      <a:lnTo>
                        <a:pt x="104" y="171"/>
                      </a:lnTo>
                      <a:lnTo>
                        <a:pt x="118" y="199"/>
                      </a:lnTo>
                      <a:lnTo>
                        <a:pt x="118" y="215"/>
                      </a:lnTo>
                      <a:lnTo>
                        <a:pt x="118" y="232"/>
                      </a:lnTo>
                      <a:lnTo>
                        <a:pt x="110" y="224"/>
                      </a:lnTo>
                      <a:lnTo>
                        <a:pt x="101" y="210"/>
                      </a:lnTo>
                      <a:lnTo>
                        <a:pt x="83" y="193"/>
                      </a:lnTo>
                      <a:lnTo>
                        <a:pt x="74" y="185"/>
                      </a:lnTo>
                      <a:lnTo>
                        <a:pt x="58" y="193"/>
                      </a:lnTo>
                      <a:lnTo>
                        <a:pt x="48" y="199"/>
                      </a:lnTo>
                      <a:lnTo>
                        <a:pt x="54" y="213"/>
                      </a:lnTo>
                      <a:lnTo>
                        <a:pt x="70" y="224"/>
                      </a:lnTo>
                      <a:lnTo>
                        <a:pt x="85" y="235"/>
                      </a:lnTo>
                      <a:lnTo>
                        <a:pt x="91" y="254"/>
                      </a:lnTo>
                      <a:lnTo>
                        <a:pt x="89" y="280"/>
                      </a:lnTo>
                      <a:lnTo>
                        <a:pt x="89" y="288"/>
                      </a:lnTo>
                      <a:lnTo>
                        <a:pt x="83" y="288"/>
                      </a:lnTo>
                      <a:lnTo>
                        <a:pt x="74" y="280"/>
                      </a:lnTo>
                      <a:lnTo>
                        <a:pt x="70" y="277"/>
                      </a:lnTo>
                      <a:lnTo>
                        <a:pt x="64" y="271"/>
                      </a:lnTo>
                      <a:lnTo>
                        <a:pt x="58" y="285"/>
                      </a:lnTo>
                      <a:lnTo>
                        <a:pt x="48" y="288"/>
                      </a:lnTo>
                      <a:lnTo>
                        <a:pt x="41" y="277"/>
                      </a:lnTo>
                      <a:lnTo>
                        <a:pt x="41" y="252"/>
                      </a:lnTo>
                      <a:lnTo>
                        <a:pt x="39" y="238"/>
                      </a:lnTo>
                      <a:lnTo>
                        <a:pt x="29" y="229"/>
                      </a:lnTo>
                      <a:lnTo>
                        <a:pt x="19" y="243"/>
                      </a:lnTo>
                      <a:lnTo>
                        <a:pt x="4" y="243"/>
                      </a:lnTo>
                      <a:lnTo>
                        <a:pt x="0" y="232"/>
                      </a:lnTo>
                      <a:lnTo>
                        <a:pt x="4" y="204"/>
                      </a:lnTo>
                      <a:lnTo>
                        <a:pt x="15" y="187"/>
                      </a:lnTo>
                      <a:lnTo>
                        <a:pt x="14" y="143"/>
                      </a:lnTo>
                      <a:lnTo>
                        <a:pt x="14" y="131"/>
                      </a:lnTo>
                      <a:lnTo>
                        <a:pt x="25" y="129"/>
                      </a:lnTo>
                      <a:lnTo>
                        <a:pt x="35" y="140"/>
                      </a:lnTo>
                      <a:lnTo>
                        <a:pt x="52" y="145"/>
                      </a:lnTo>
                      <a:lnTo>
                        <a:pt x="52" y="126"/>
                      </a:lnTo>
                      <a:lnTo>
                        <a:pt x="45" y="115"/>
                      </a:lnTo>
                      <a:lnTo>
                        <a:pt x="41" y="106"/>
                      </a:lnTo>
                      <a:lnTo>
                        <a:pt x="46" y="106"/>
                      </a:lnTo>
                      <a:lnTo>
                        <a:pt x="50" y="106"/>
                      </a:lnTo>
                      <a:lnTo>
                        <a:pt x="54" y="106"/>
                      </a:lnTo>
                      <a:lnTo>
                        <a:pt x="58" y="106"/>
                      </a:lnTo>
                      <a:lnTo>
                        <a:pt x="64" y="98"/>
                      </a:lnTo>
                      <a:lnTo>
                        <a:pt x="62" y="89"/>
                      </a:lnTo>
                      <a:lnTo>
                        <a:pt x="56" y="70"/>
                      </a:lnTo>
                      <a:lnTo>
                        <a:pt x="45" y="50"/>
                      </a:lnTo>
                      <a:lnTo>
                        <a:pt x="29" y="39"/>
                      </a:lnTo>
                      <a:lnTo>
                        <a:pt x="23" y="28"/>
                      </a:lnTo>
                      <a:lnTo>
                        <a:pt x="31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" name="Google Shape;234;p11"/>
                <p:cNvSpPr/>
                <p:nvPr/>
              </p:nvSpPr>
              <p:spPr>
                <a:xfrm>
                  <a:off x="7061200" y="1752600"/>
                  <a:ext cx="261937" cy="376237"/>
                </a:xfrm>
                <a:custGeom>
                  <a:rect b="b" l="l" r="r" t="t"/>
                  <a:pathLst>
                    <a:path extrusionOk="0" h="236" w="164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21" y="17"/>
                      </a:lnTo>
                      <a:lnTo>
                        <a:pt x="43" y="42"/>
                      </a:lnTo>
                      <a:lnTo>
                        <a:pt x="53" y="69"/>
                      </a:lnTo>
                      <a:lnTo>
                        <a:pt x="68" y="72"/>
                      </a:lnTo>
                      <a:lnTo>
                        <a:pt x="80" y="78"/>
                      </a:lnTo>
                      <a:lnTo>
                        <a:pt x="90" y="89"/>
                      </a:lnTo>
                      <a:lnTo>
                        <a:pt x="102" y="89"/>
                      </a:lnTo>
                      <a:lnTo>
                        <a:pt x="115" y="106"/>
                      </a:lnTo>
                      <a:lnTo>
                        <a:pt x="127" y="119"/>
                      </a:lnTo>
                      <a:lnTo>
                        <a:pt x="141" y="128"/>
                      </a:lnTo>
                      <a:lnTo>
                        <a:pt x="139" y="136"/>
                      </a:lnTo>
                      <a:lnTo>
                        <a:pt x="131" y="142"/>
                      </a:lnTo>
                      <a:lnTo>
                        <a:pt x="123" y="142"/>
                      </a:lnTo>
                      <a:lnTo>
                        <a:pt x="119" y="150"/>
                      </a:lnTo>
                      <a:lnTo>
                        <a:pt x="135" y="167"/>
                      </a:lnTo>
                      <a:lnTo>
                        <a:pt x="146" y="183"/>
                      </a:lnTo>
                      <a:lnTo>
                        <a:pt x="164" y="200"/>
                      </a:lnTo>
                      <a:lnTo>
                        <a:pt x="152" y="219"/>
                      </a:lnTo>
                      <a:lnTo>
                        <a:pt x="143" y="225"/>
                      </a:lnTo>
                      <a:lnTo>
                        <a:pt x="144" y="236"/>
                      </a:lnTo>
                      <a:lnTo>
                        <a:pt x="127" y="236"/>
                      </a:lnTo>
                      <a:lnTo>
                        <a:pt x="121" y="228"/>
                      </a:lnTo>
                      <a:lnTo>
                        <a:pt x="107" y="205"/>
                      </a:lnTo>
                      <a:lnTo>
                        <a:pt x="98" y="186"/>
                      </a:lnTo>
                      <a:lnTo>
                        <a:pt x="82" y="153"/>
                      </a:lnTo>
                      <a:lnTo>
                        <a:pt x="64" y="128"/>
                      </a:lnTo>
                      <a:lnTo>
                        <a:pt x="45" y="92"/>
                      </a:lnTo>
                      <a:lnTo>
                        <a:pt x="33" y="81"/>
                      </a:lnTo>
                      <a:lnTo>
                        <a:pt x="23" y="72"/>
                      </a:lnTo>
                      <a:lnTo>
                        <a:pt x="20" y="53"/>
                      </a:lnTo>
                      <a:lnTo>
                        <a:pt x="2" y="36"/>
                      </a:lnTo>
                      <a:lnTo>
                        <a:pt x="2" y="25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35" name="Google Shape;235;p11"/>
              <p:cNvGrpSpPr/>
              <p:nvPr/>
            </p:nvGrpSpPr>
            <p:grpSpPr>
              <a:xfrm>
                <a:off x="3673475" y="979487"/>
                <a:ext cx="3789362" cy="4391025"/>
                <a:chOff x="3673475" y="979487"/>
                <a:chExt cx="3789362" cy="4391025"/>
              </a:xfrm>
            </p:grpSpPr>
            <p:sp>
              <p:nvSpPr>
                <p:cNvPr id="236" name="Google Shape;236;p11"/>
                <p:cNvSpPr/>
                <p:nvPr/>
              </p:nvSpPr>
              <p:spPr>
                <a:xfrm>
                  <a:off x="3673475" y="2514600"/>
                  <a:ext cx="1884362" cy="2855912"/>
                </a:xfrm>
                <a:custGeom>
                  <a:rect b="b" l="l" r="r" t="t"/>
                  <a:pathLst>
                    <a:path extrusionOk="0" h="1798" w="1186">
                      <a:moveTo>
                        <a:pt x="887" y="215"/>
                      </a:moveTo>
                      <a:lnTo>
                        <a:pt x="906" y="290"/>
                      </a:lnTo>
                      <a:lnTo>
                        <a:pt x="943" y="405"/>
                      </a:lnTo>
                      <a:lnTo>
                        <a:pt x="1017" y="589"/>
                      </a:lnTo>
                      <a:lnTo>
                        <a:pt x="1044" y="611"/>
                      </a:lnTo>
                      <a:lnTo>
                        <a:pt x="1062" y="664"/>
                      </a:lnTo>
                      <a:lnTo>
                        <a:pt x="1120" y="662"/>
                      </a:lnTo>
                      <a:lnTo>
                        <a:pt x="1159" y="645"/>
                      </a:lnTo>
                      <a:lnTo>
                        <a:pt x="1186" y="645"/>
                      </a:lnTo>
                      <a:lnTo>
                        <a:pt x="1184" y="718"/>
                      </a:lnTo>
                      <a:lnTo>
                        <a:pt x="1174" y="757"/>
                      </a:lnTo>
                      <a:lnTo>
                        <a:pt x="1067" y="919"/>
                      </a:lnTo>
                      <a:lnTo>
                        <a:pt x="970" y="1086"/>
                      </a:lnTo>
                      <a:lnTo>
                        <a:pt x="972" y="1150"/>
                      </a:lnTo>
                      <a:lnTo>
                        <a:pt x="999" y="1198"/>
                      </a:lnTo>
                      <a:lnTo>
                        <a:pt x="986" y="1234"/>
                      </a:lnTo>
                      <a:lnTo>
                        <a:pt x="994" y="1281"/>
                      </a:lnTo>
                      <a:lnTo>
                        <a:pt x="986" y="1318"/>
                      </a:lnTo>
                      <a:lnTo>
                        <a:pt x="962" y="1349"/>
                      </a:lnTo>
                      <a:lnTo>
                        <a:pt x="943" y="1349"/>
                      </a:lnTo>
                      <a:lnTo>
                        <a:pt x="910" y="1402"/>
                      </a:lnTo>
                      <a:lnTo>
                        <a:pt x="881" y="1463"/>
                      </a:lnTo>
                      <a:lnTo>
                        <a:pt x="887" y="1530"/>
                      </a:lnTo>
                      <a:lnTo>
                        <a:pt x="857" y="1561"/>
                      </a:lnTo>
                      <a:lnTo>
                        <a:pt x="830" y="1630"/>
                      </a:lnTo>
                      <a:lnTo>
                        <a:pt x="799" y="1695"/>
                      </a:lnTo>
                      <a:lnTo>
                        <a:pt x="782" y="1720"/>
                      </a:lnTo>
                      <a:lnTo>
                        <a:pt x="766" y="1725"/>
                      </a:lnTo>
                      <a:lnTo>
                        <a:pt x="739" y="1767"/>
                      </a:lnTo>
                      <a:lnTo>
                        <a:pt x="694" y="1792"/>
                      </a:lnTo>
                      <a:lnTo>
                        <a:pt x="638" y="1798"/>
                      </a:lnTo>
                      <a:lnTo>
                        <a:pt x="607" y="1770"/>
                      </a:lnTo>
                      <a:lnTo>
                        <a:pt x="603" y="1742"/>
                      </a:lnTo>
                      <a:lnTo>
                        <a:pt x="597" y="1706"/>
                      </a:lnTo>
                      <a:lnTo>
                        <a:pt x="576" y="1686"/>
                      </a:lnTo>
                      <a:lnTo>
                        <a:pt x="558" y="1617"/>
                      </a:lnTo>
                      <a:lnTo>
                        <a:pt x="552" y="1583"/>
                      </a:lnTo>
                      <a:lnTo>
                        <a:pt x="550" y="1541"/>
                      </a:lnTo>
                      <a:lnTo>
                        <a:pt x="541" y="1510"/>
                      </a:lnTo>
                      <a:lnTo>
                        <a:pt x="539" y="1491"/>
                      </a:lnTo>
                      <a:lnTo>
                        <a:pt x="521" y="1460"/>
                      </a:lnTo>
                      <a:lnTo>
                        <a:pt x="502" y="1435"/>
                      </a:lnTo>
                      <a:lnTo>
                        <a:pt x="488" y="1393"/>
                      </a:lnTo>
                      <a:lnTo>
                        <a:pt x="478" y="1362"/>
                      </a:lnTo>
                      <a:lnTo>
                        <a:pt x="482" y="1312"/>
                      </a:lnTo>
                      <a:lnTo>
                        <a:pt x="511" y="1240"/>
                      </a:lnTo>
                      <a:lnTo>
                        <a:pt x="517" y="1159"/>
                      </a:lnTo>
                      <a:lnTo>
                        <a:pt x="496" y="1067"/>
                      </a:lnTo>
                      <a:lnTo>
                        <a:pt x="465" y="1030"/>
                      </a:lnTo>
                      <a:lnTo>
                        <a:pt x="443" y="980"/>
                      </a:lnTo>
                      <a:lnTo>
                        <a:pt x="451" y="902"/>
                      </a:lnTo>
                      <a:lnTo>
                        <a:pt x="436" y="843"/>
                      </a:lnTo>
                      <a:lnTo>
                        <a:pt x="399" y="838"/>
                      </a:lnTo>
                      <a:lnTo>
                        <a:pt x="360" y="793"/>
                      </a:lnTo>
                      <a:lnTo>
                        <a:pt x="311" y="768"/>
                      </a:lnTo>
                      <a:lnTo>
                        <a:pt x="261" y="807"/>
                      </a:lnTo>
                      <a:lnTo>
                        <a:pt x="128" y="796"/>
                      </a:lnTo>
                      <a:lnTo>
                        <a:pt x="56" y="698"/>
                      </a:lnTo>
                      <a:lnTo>
                        <a:pt x="0" y="567"/>
                      </a:lnTo>
                      <a:lnTo>
                        <a:pt x="10" y="522"/>
                      </a:lnTo>
                      <a:lnTo>
                        <a:pt x="35" y="489"/>
                      </a:lnTo>
                      <a:lnTo>
                        <a:pt x="47" y="396"/>
                      </a:lnTo>
                      <a:lnTo>
                        <a:pt x="64" y="329"/>
                      </a:lnTo>
                      <a:lnTo>
                        <a:pt x="115" y="260"/>
                      </a:lnTo>
                      <a:lnTo>
                        <a:pt x="167" y="229"/>
                      </a:lnTo>
                      <a:lnTo>
                        <a:pt x="216" y="156"/>
                      </a:lnTo>
                      <a:lnTo>
                        <a:pt x="227" y="126"/>
                      </a:lnTo>
                      <a:lnTo>
                        <a:pt x="292" y="47"/>
                      </a:lnTo>
                      <a:lnTo>
                        <a:pt x="332" y="78"/>
                      </a:lnTo>
                      <a:lnTo>
                        <a:pt x="362" y="75"/>
                      </a:lnTo>
                      <a:lnTo>
                        <a:pt x="397" y="34"/>
                      </a:lnTo>
                      <a:lnTo>
                        <a:pt x="437" y="28"/>
                      </a:lnTo>
                      <a:lnTo>
                        <a:pt x="465" y="39"/>
                      </a:lnTo>
                      <a:lnTo>
                        <a:pt x="490" y="6"/>
                      </a:lnTo>
                      <a:lnTo>
                        <a:pt x="523" y="0"/>
                      </a:lnTo>
                      <a:lnTo>
                        <a:pt x="531" y="61"/>
                      </a:lnTo>
                      <a:lnTo>
                        <a:pt x="552" y="106"/>
                      </a:lnTo>
                      <a:lnTo>
                        <a:pt x="612" y="151"/>
                      </a:lnTo>
                      <a:lnTo>
                        <a:pt x="663" y="159"/>
                      </a:lnTo>
                      <a:lnTo>
                        <a:pt x="669" y="109"/>
                      </a:lnTo>
                      <a:lnTo>
                        <a:pt x="708" y="109"/>
                      </a:lnTo>
                      <a:lnTo>
                        <a:pt x="754" y="140"/>
                      </a:lnTo>
                      <a:lnTo>
                        <a:pt x="805" y="156"/>
                      </a:lnTo>
                      <a:lnTo>
                        <a:pt x="848" y="137"/>
                      </a:lnTo>
                      <a:lnTo>
                        <a:pt x="887" y="2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237" name="Google Shape;237;p11"/>
                <p:cNvGrpSpPr/>
                <p:nvPr/>
              </p:nvGrpSpPr>
              <p:grpSpPr>
                <a:xfrm>
                  <a:off x="3802062" y="979487"/>
                  <a:ext cx="835025" cy="984250"/>
                  <a:chOff x="3802062" y="979487"/>
                  <a:chExt cx="835025" cy="984250"/>
                </a:xfrm>
              </p:grpSpPr>
              <p:grpSp>
                <p:nvGrpSpPr>
                  <p:cNvPr id="238" name="Google Shape;238;p11"/>
                  <p:cNvGrpSpPr/>
                  <p:nvPr/>
                </p:nvGrpSpPr>
                <p:grpSpPr>
                  <a:xfrm>
                    <a:off x="4132262" y="1593850"/>
                    <a:ext cx="261938" cy="369887"/>
                    <a:chOff x="4132262" y="1593850"/>
                    <a:chExt cx="261938" cy="369887"/>
                  </a:xfrm>
                </p:grpSpPr>
                <p:sp>
                  <p:nvSpPr>
                    <p:cNvPr id="239" name="Google Shape;239;p11"/>
                    <p:cNvSpPr/>
                    <p:nvPr/>
                  </p:nvSpPr>
                  <p:spPr>
                    <a:xfrm>
                      <a:off x="4132262" y="1728787"/>
                      <a:ext cx="123825" cy="209550"/>
                    </a:xfrm>
                    <a:custGeom>
                      <a:rect b="b" l="l" r="r" t="t"/>
                      <a:pathLst>
                        <a:path extrusionOk="0" h="131" w="77">
                          <a:moveTo>
                            <a:pt x="18" y="40"/>
                          </a:moveTo>
                          <a:lnTo>
                            <a:pt x="24" y="26"/>
                          </a:lnTo>
                          <a:lnTo>
                            <a:pt x="38" y="26"/>
                          </a:lnTo>
                          <a:lnTo>
                            <a:pt x="57" y="0"/>
                          </a:lnTo>
                          <a:lnTo>
                            <a:pt x="63" y="17"/>
                          </a:lnTo>
                          <a:lnTo>
                            <a:pt x="73" y="17"/>
                          </a:lnTo>
                          <a:lnTo>
                            <a:pt x="77" y="26"/>
                          </a:lnTo>
                          <a:lnTo>
                            <a:pt x="71" y="40"/>
                          </a:lnTo>
                          <a:lnTo>
                            <a:pt x="63" y="46"/>
                          </a:lnTo>
                          <a:lnTo>
                            <a:pt x="63" y="57"/>
                          </a:lnTo>
                          <a:lnTo>
                            <a:pt x="61" y="63"/>
                          </a:lnTo>
                          <a:lnTo>
                            <a:pt x="59" y="71"/>
                          </a:lnTo>
                          <a:lnTo>
                            <a:pt x="63" y="83"/>
                          </a:lnTo>
                          <a:lnTo>
                            <a:pt x="57" y="94"/>
                          </a:lnTo>
                          <a:lnTo>
                            <a:pt x="51" y="100"/>
                          </a:lnTo>
                          <a:lnTo>
                            <a:pt x="45" y="100"/>
                          </a:lnTo>
                          <a:lnTo>
                            <a:pt x="43" y="103"/>
                          </a:lnTo>
                          <a:lnTo>
                            <a:pt x="41" y="111"/>
                          </a:lnTo>
                          <a:lnTo>
                            <a:pt x="32" y="114"/>
                          </a:lnTo>
                          <a:lnTo>
                            <a:pt x="30" y="111"/>
                          </a:lnTo>
                          <a:lnTo>
                            <a:pt x="22" y="120"/>
                          </a:lnTo>
                          <a:lnTo>
                            <a:pt x="20" y="122"/>
                          </a:lnTo>
                          <a:lnTo>
                            <a:pt x="10" y="131"/>
                          </a:lnTo>
                          <a:lnTo>
                            <a:pt x="6" y="131"/>
                          </a:lnTo>
                          <a:lnTo>
                            <a:pt x="4" y="125"/>
                          </a:lnTo>
                          <a:lnTo>
                            <a:pt x="2" y="111"/>
                          </a:lnTo>
                          <a:lnTo>
                            <a:pt x="0" y="108"/>
                          </a:lnTo>
                          <a:lnTo>
                            <a:pt x="0" y="97"/>
                          </a:lnTo>
                          <a:lnTo>
                            <a:pt x="6" y="91"/>
                          </a:lnTo>
                          <a:lnTo>
                            <a:pt x="12" y="85"/>
                          </a:lnTo>
                          <a:lnTo>
                            <a:pt x="16" y="74"/>
                          </a:lnTo>
                          <a:lnTo>
                            <a:pt x="22" y="74"/>
                          </a:lnTo>
                          <a:lnTo>
                            <a:pt x="26" y="77"/>
                          </a:lnTo>
                          <a:lnTo>
                            <a:pt x="32" y="74"/>
                          </a:lnTo>
                          <a:lnTo>
                            <a:pt x="26" y="71"/>
                          </a:lnTo>
                          <a:lnTo>
                            <a:pt x="18" y="40"/>
                          </a:lnTo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240" name="Google Shape;240;p11"/>
                    <p:cNvSpPr/>
                    <p:nvPr/>
                  </p:nvSpPr>
                  <p:spPr>
                    <a:xfrm>
                      <a:off x="4244975" y="1593850"/>
                      <a:ext cx="149225" cy="369887"/>
                    </a:xfrm>
                    <a:custGeom>
                      <a:rect b="b" l="l" r="r" t="t"/>
                      <a:pathLst>
                        <a:path extrusionOk="0" h="232" w="93">
                          <a:moveTo>
                            <a:pt x="30" y="34"/>
                          </a:moveTo>
                          <a:lnTo>
                            <a:pt x="36" y="25"/>
                          </a:lnTo>
                          <a:lnTo>
                            <a:pt x="53" y="28"/>
                          </a:lnTo>
                          <a:lnTo>
                            <a:pt x="57" y="22"/>
                          </a:lnTo>
                          <a:lnTo>
                            <a:pt x="61" y="14"/>
                          </a:lnTo>
                          <a:lnTo>
                            <a:pt x="65" y="14"/>
                          </a:lnTo>
                          <a:lnTo>
                            <a:pt x="69" y="11"/>
                          </a:lnTo>
                          <a:lnTo>
                            <a:pt x="75" y="6"/>
                          </a:lnTo>
                          <a:lnTo>
                            <a:pt x="83" y="0"/>
                          </a:lnTo>
                          <a:lnTo>
                            <a:pt x="93" y="3"/>
                          </a:lnTo>
                          <a:lnTo>
                            <a:pt x="91" y="14"/>
                          </a:lnTo>
                          <a:lnTo>
                            <a:pt x="87" y="22"/>
                          </a:lnTo>
                          <a:lnTo>
                            <a:pt x="83" y="25"/>
                          </a:lnTo>
                          <a:lnTo>
                            <a:pt x="79" y="28"/>
                          </a:lnTo>
                          <a:lnTo>
                            <a:pt x="67" y="34"/>
                          </a:lnTo>
                          <a:lnTo>
                            <a:pt x="67" y="45"/>
                          </a:lnTo>
                          <a:lnTo>
                            <a:pt x="69" y="50"/>
                          </a:lnTo>
                          <a:lnTo>
                            <a:pt x="81" y="45"/>
                          </a:lnTo>
                          <a:lnTo>
                            <a:pt x="91" y="39"/>
                          </a:lnTo>
                          <a:lnTo>
                            <a:pt x="93" y="45"/>
                          </a:lnTo>
                          <a:lnTo>
                            <a:pt x="93" y="61"/>
                          </a:lnTo>
                          <a:lnTo>
                            <a:pt x="85" y="64"/>
                          </a:lnTo>
                          <a:lnTo>
                            <a:pt x="77" y="64"/>
                          </a:lnTo>
                          <a:lnTo>
                            <a:pt x="71" y="73"/>
                          </a:lnTo>
                          <a:lnTo>
                            <a:pt x="69" y="78"/>
                          </a:lnTo>
                          <a:lnTo>
                            <a:pt x="69" y="87"/>
                          </a:lnTo>
                          <a:lnTo>
                            <a:pt x="75" y="98"/>
                          </a:lnTo>
                          <a:lnTo>
                            <a:pt x="81" y="106"/>
                          </a:lnTo>
                          <a:lnTo>
                            <a:pt x="85" y="115"/>
                          </a:lnTo>
                          <a:lnTo>
                            <a:pt x="87" y="126"/>
                          </a:lnTo>
                          <a:lnTo>
                            <a:pt x="89" y="137"/>
                          </a:lnTo>
                          <a:lnTo>
                            <a:pt x="93" y="151"/>
                          </a:lnTo>
                          <a:lnTo>
                            <a:pt x="93" y="171"/>
                          </a:lnTo>
                          <a:lnTo>
                            <a:pt x="89" y="182"/>
                          </a:lnTo>
                          <a:lnTo>
                            <a:pt x="81" y="190"/>
                          </a:lnTo>
                          <a:lnTo>
                            <a:pt x="79" y="196"/>
                          </a:lnTo>
                          <a:lnTo>
                            <a:pt x="83" y="207"/>
                          </a:lnTo>
                          <a:lnTo>
                            <a:pt x="87" y="218"/>
                          </a:lnTo>
                          <a:lnTo>
                            <a:pt x="75" y="218"/>
                          </a:lnTo>
                          <a:lnTo>
                            <a:pt x="65" y="218"/>
                          </a:lnTo>
                          <a:lnTo>
                            <a:pt x="61" y="215"/>
                          </a:lnTo>
                          <a:lnTo>
                            <a:pt x="53" y="215"/>
                          </a:lnTo>
                          <a:lnTo>
                            <a:pt x="44" y="218"/>
                          </a:lnTo>
                          <a:lnTo>
                            <a:pt x="36" y="224"/>
                          </a:lnTo>
                          <a:lnTo>
                            <a:pt x="30" y="224"/>
                          </a:lnTo>
                          <a:lnTo>
                            <a:pt x="26" y="226"/>
                          </a:lnTo>
                          <a:lnTo>
                            <a:pt x="16" y="232"/>
                          </a:lnTo>
                          <a:lnTo>
                            <a:pt x="14" y="229"/>
                          </a:lnTo>
                          <a:lnTo>
                            <a:pt x="10" y="224"/>
                          </a:lnTo>
                          <a:lnTo>
                            <a:pt x="4" y="221"/>
                          </a:lnTo>
                          <a:lnTo>
                            <a:pt x="0" y="218"/>
                          </a:lnTo>
                          <a:lnTo>
                            <a:pt x="0" y="207"/>
                          </a:lnTo>
                          <a:lnTo>
                            <a:pt x="4" y="193"/>
                          </a:lnTo>
                          <a:lnTo>
                            <a:pt x="10" y="193"/>
                          </a:lnTo>
                          <a:lnTo>
                            <a:pt x="16" y="190"/>
                          </a:lnTo>
                          <a:lnTo>
                            <a:pt x="24" y="190"/>
                          </a:lnTo>
                          <a:lnTo>
                            <a:pt x="24" y="187"/>
                          </a:lnTo>
                          <a:lnTo>
                            <a:pt x="16" y="182"/>
                          </a:lnTo>
                          <a:lnTo>
                            <a:pt x="16" y="173"/>
                          </a:lnTo>
                          <a:lnTo>
                            <a:pt x="16" y="168"/>
                          </a:lnTo>
                          <a:lnTo>
                            <a:pt x="24" y="162"/>
                          </a:lnTo>
                          <a:lnTo>
                            <a:pt x="28" y="159"/>
                          </a:lnTo>
                          <a:lnTo>
                            <a:pt x="32" y="157"/>
                          </a:lnTo>
                          <a:lnTo>
                            <a:pt x="38" y="157"/>
                          </a:lnTo>
                          <a:lnTo>
                            <a:pt x="42" y="154"/>
                          </a:lnTo>
                          <a:lnTo>
                            <a:pt x="44" y="131"/>
                          </a:lnTo>
                          <a:lnTo>
                            <a:pt x="49" y="115"/>
                          </a:lnTo>
                          <a:lnTo>
                            <a:pt x="49" y="106"/>
                          </a:lnTo>
                          <a:lnTo>
                            <a:pt x="36" y="103"/>
                          </a:lnTo>
                          <a:lnTo>
                            <a:pt x="40" y="89"/>
                          </a:lnTo>
                          <a:lnTo>
                            <a:pt x="30" y="81"/>
                          </a:lnTo>
                          <a:lnTo>
                            <a:pt x="20" y="84"/>
                          </a:lnTo>
                          <a:lnTo>
                            <a:pt x="32" y="64"/>
                          </a:lnTo>
                          <a:lnTo>
                            <a:pt x="30" y="34"/>
                          </a:lnTo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anchorCtr="0" anchor="t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sp>
                <p:nvSpPr>
                  <p:cNvPr id="241" name="Google Shape;241;p11"/>
                  <p:cNvSpPr/>
                  <p:nvPr/>
                </p:nvSpPr>
                <p:spPr>
                  <a:xfrm>
                    <a:off x="3802062" y="979487"/>
                    <a:ext cx="835025" cy="619125"/>
                  </a:xfrm>
                  <a:custGeom>
                    <a:rect b="b" l="l" r="r" t="t"/>
                    <a:pathLst>
                      <a:path extrusionOk="0" h="389" w="525">
                        <a:moveTo>
                          <a:pt x="0" y="389"/>
                        </a:moveTo>
                        <a:lnTo>
                          <a:pt x="33" y="381"/>
                        </a:lnTo>
                        <a:lnTo>
                          <a:pt x="45" y="364"/>
                        </a:lnTo>
                        <a:lnTo>
                          <a:pt x="53" y="353"/>
                        </a:lnTo>
                        <a:lnTo>
                          <a:pt x="56" y="344"/>
                        </a:lnTo>
                        <a:lnTo>
                          <a:pt x="64" y="344"/>
                        </a:lnTo>
                        <a:lnTo>
                          <a:pt x="72" y="336"/>
                        </a:lnTo>
                        <a:lnTo>
                          <a:pt x="82" y="336"/>
                        </a:lnTo>
                        <a:lnTo>
                          <a:pt x="88" y="336"/>
                        </a:lnTo>
                        <a:lnTo>
                          <a:pt x="95" y="336"/>
                        </a:lnTo>
                        <a:lnTo>
                          <a:pt x="99" y="336"/>
                        </a:lnTo>
                        <a:lnTo>
                          <a:pt x="107" y="325"/>
                        </a:lnTo>
                        <a:lnTo>
                          <a:pt x="111" y="316"/>
                        </a:lnTo>
                        <a:lnTo>
                          <a:pt x="121" y="308"/>
                        </a:lnTo>
                        <a:lnTo>
                          <a:pt x="128" y="305"/>
                        </a:lnTo>
                        <a:lnTo>
                          <a:pt x="134" y="299"/>
                        </a:lnTo>
                        <a:lnTo>
                          <a:pt x="142" y="297"/>
                        </a:lnTo>
                        <a:lnTo>
                          <a:pt x="148" y="291"/>
                        </a:lnTo>
                        <a:lnTo>
                          <a:pt x="156" y="285"/>
                        </a:lnTo>
                        <a:lnTo>
                          <a:pt x="163" y="280"/>
                        </a:lnTo>
                        <a:lnTo>
                          <a:pt x="173" y="271"/>
                        </a:lnTo>
                        <a:lnTo>
                          <a:pt x="183" y="274"/>
                        </a:lnTo>
                        <a:lnTo>
                          <a:pt x="198" y="280"/>
                        </a:lnTo>
                        <a:lnTo>
                          <a:pt x="214" y="280"/>
                        </a:lnTo>
                        <a:lnTo>
                          <a:pt x="231" y="271"/>
                        </a:lnTo>
                        <a:lnTo>
                          <a:pt x="239" y="269"/>
                        </a:lnTo>
                        <a:lnTo>
                          <a:pt x="245" y="252"/>
                        </a:lnTo>
                        <a:lnTo>
                          <a:pt x="253" y="241"/>
                        </a:lnTo>
                        <a:lnTo>
                          <a:pt x="266" y="227"/>
                        </a:lnTo>
                        <a:lnTo>
                          <a:pt x="270" y="218"/>
                        </a:lnTo>
                        <a:lnTo>
                          <a:pt x="270" y="207"/>
                        </a:lnTo>
                        <a:lnTo>
                          <a:pt x="282" y="199"/>
                        </a:lnTo>
                        <a:lnTo>
                          <a:pt x="288" y="190"/>
                        </a:lnTo>
                        <a:lnTo>
                          <a:pt x="292" y="182"/>
                        </a:lnTo>
                        <a:lnTo>
                          <a:pt x="296" y="182"/>
                        </a:lnTo>
                        <a:lnTo>
                          <a:pt x="315" y="165"/>
                        </a:lnTo>
                        <a:lnTo>
                          <a:pt x="315" y="182"/>
                        </a:lnTo>
                        <a:lnTo>
                          <a:pt x="311" y="188"/>
                        </a:lnTo>
                        <a:lnTo>
                          <a:pt x="315" y="196"/>
                        </a:lnTo>
                        <a:lnTo>
                          <a:pt x="329" y="199"/>
                        </a:lnTo>
                        <a:lnTo>
                          <a:pt x="336" y="199"/>
                        </a:lnTo>
                        <a:lnTo>
                          <a:pt x="344" y="190"/>
                        </a:lnTo>
                        <a:lnTo>
                          <a:pt x="350" y="182"/>
                        </a:lnTo>
                        <a:lnTo>
                          <a:pt x="350" y="174"/>
                        </a:lnTo>
                        <a:lnTo>
                          <a:pt x="356" y="165"/>
                        </a:lnTo>
                        <a:lnTo>
                          <a:pt x="356" y="157"/>
                        </a:lnTo>
                        <a:lnTo>
                          <a:pt x="362" y="146"/>
                        </a:lnTo>
                        <a:lnTo>
                          <a:pt x="366" y="140"/>
                        </a:lnTo>
                        <a:lnTo>
                          <a:pt x="375" y="140"/>
                        </a:lnTo>
                        <a:lnTo>
                          <a:pt x="395" y="140"/>
                        </a:lnTo>
                        <a:lnTo>
                          <a:pt x="410" y="129"/>
                        </a:lnTo>
                        <a:lnTo>
                          <a:pt x="424" y="112"/>
                        </a:lnTo>
                        <a:lnTo>
                          <a:pt x="439" y="106"/>
                        </a:lnTo>
                        <a:lnTo>
                          <a:pt x="453" y="92"/>
                        </a:lnTo>
                        <a:lnTo>
                          <a:pt x="463" y="70"/>
                        </a:lnTo>
                        <a:lnTo>
                          <a:pt x="484" y="45"/>
                        </a:lnTo>
                        <a:lnTo>
                          <a:pt x="498" y="34"/>
                        </a:lnTo>
                        <a:lnTo>
                          <a:pt x="511" y="22"/>
                        </a:lnTo>
                        <a:lnTo>
                          <a:pt x="525" y="8"/>
                        </a:lnTo>
                        <a:lnTo>
                          <a:pt x="502" y="0"/>
                        </a:lnTo>
                        <a:lnTo>
                          <a:pt x="478" y="0"/>
                        </a:lnTo>
                        <a:lnTo>
                          <a:pt x="455" y="14"/>
                        </a:lnTo>
                        <a:lnTo>
                          <a:pt x="443" y="22"/>
                        </a:lnTo>
                        <a:lnTo>
                          <a:pt x="424" y="28"/>
                        </a:lnTo>
                        <a:lnTo>
                          <a:pt x="403" y="31"/>
                        </a:lnTo>
                        <a:lnTo>
                          <a:pt x="391" y="36"/>
                        </a:lnTo>
                        <a:lnTo>
                          <a:pt x="366" y="50"/>
                        </a:lnTo>
                        <a:lnTo>
                          <a:pt x="350" y="59"/>
                        </a:lnTo>
                        <a:lnTo>
                          <a:pt x="334" y="67"/>
                        </a:lnTo>
                        <a:lnTo>
                          <a:pt x="315" y="73"/>
                        </a:lnTo>
                        <a:lnTo>
                          <a:pt x="296" y="81"/>
                        </a:lnTo>
                        <a:lnTo>
                          <a:pt x="278" y="92"/>
                        </a:lnTo>
                        <a:lnTo>
                          <a:pt x="264" y="106"/>
                        </a:lnTo>
                        <a:lnTo>
                          <a:pt x="253" y="120"/>
                        </a:lnTo>
                        <a:lnTo>
                          <a:pt x="241" y="132"/>
                        </a:lnTo>
                        <a:lnTo>
                          <a:pt x="231" y="140"/>
                        </a:lnTo>
                        <a:lnTo>
                          <a:pt x="210" y="157"/>
                        </a:lnTo>
                        <a:lnTo>
                          <a:pt x="189" y="174"/>
                        </a:lnTo>
                        <a:lnTo>
                          <a:pt x="163" y="190"/>
                        </a:lnTo>
                        <a:lnTo>
                          <a:pt x="146" y="215"/>
                        </a:lnTo>
                        <a:lnTo>
                          <a:pt x="126" y="235"/>
                        </a:lnTo>
                        <a:lnTo>
                          <a:pt x="109" y="246"/>
                        </a:lnTo>
                        <a:lnTo>
                          <a:pt x="91" y="271"/>
                        </a:lnTo>
                        <a:lnTo>
                          <a:pt x="80" y="288"/>
                        </a:lnTo>
                        <a:lnTo>
                          <a:pt x="64" y="305"/>
                        </a:lnTo>
                        <a:lnTo>
                          <a:pt x="49" y="316"/>
                        </a:lnTo>
                        <a:lnTo>
                          <a:pt x="33" y="327"/>
                        </a:lnTo>
                        <a:lnTo>
                          <a:pt x="0" y="389"/>
                        </a:lnTo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42" name="Google Shape;242;p11"/>
                <p:cNvSpPr/>
                <p:nvPr/>
              </p:nvSpPr>
              <p:spPr>
                <a:xfrm>
                  <a:off x="5276850" y="4468812"/>
                  <a:ext cx="250825" cy="600075"/>
                </a:xfrm>
                <a:custGeom>
                  <a:rect b="b" l="l" r="r" t="t"/>
                  <a:pathLst>
                    <a:path extrusionOk="0" h="377" w="157">
                      <a:moveTo>
                        <a:pt x="29" y="117"/>
                      </a:moveTo>
                      <a:lnTo>
                        <a:pt x="26" y="193"/>
                      </a:lnTo>
                      <a:lnTo>
                        <a:pt x="12" y="240"/>
                      </a:lnTo>
                      <a:lnTo>
                        <a:pt x="0" y="285"/>
                      </a:lnTo>
                      <a:lnTo>
                        <a:pt x="0" y="318"/>
                      </a:lnTo>
                      <a:lnTo>
                        <a:pt x="4" y="346"/>
                      </a:lnTo>
                      <a:lnTo>
                        <a:pt x="18" y="371"/>
                      </a:lnTo>
                      <a:lnTo>
                        <a:pt x="29" y="374"/>
                      </a:lnTo>
                      <a:lnTo>
                        <a:pt x="39" y="374"/>
                      </a:lnTo>
                      <a:lnTo>
                        <a:pt x="51" y="377"/>
                      </a:lnTo>
                      <a:lnTo>
                        <a:pt x="57" y="357"/>
                      </a:lnTo>
                      <a:lnTo>
                        <a:pt x="63" y="307"/>
                      </a:lnTo>
                      <a:lnTo>
                        <a:pt x="80" y="274"/>
                      </a:lnTo>
                      <a:lnTo>
                        <a:pt x="84" y="223"/>
                      </a:lnTo>
                      <a:lnTo>
                        <a:pt x="92" y="204"/>
                      </a:lnTo>
                      <a:lnTo>
                        <a:pt x="100" y="190"/>
                      </a:lnTo>
                      <a:lnTo>
                        <a:pt x="106" y="154"/>
                      </a:lnTo>
                      <a:lnTo>
                        <a:pt x="118" y="131"/>
                      </a:lnTo>
                      <a:lnTo>
                        <a:pt x="126" y="114"/>
                      </a:lnTo>
                      <a:lnTo>
                        <a:pt x="133" y="101"/>
                      </a:lnTo>
                      <a:lnTo>
                        <a:pt x="133" y="92"/>
                      </a:lnTo>
                      <a:lnTo>
                        <a:pt x="151" y="73"/>
                      </a:lnTo>
                      <a:lnTo>
                        <a:pt x="153" y="42"/>
                      </a:lnTo>
                      <a:lnTo>
                        <a:pt x="157" y="22"/>
                      </a:lnTo>
                      <a:lnTo>
                        <a:pt x="141" y="14"/>
                      </a:lnTo>
                      <a:lnTo>
                        <a:pt x="131" y="0"/>
                      </a:lnTo>
                      <a:lnTo>
                        <a:pt x="118" y="14"/>
                      </a:lnTo>
                      <a:lnTo>
                        <a:pt x="106" y="47"/>
                      </a:lnTo>
                      <a:lnTo>
                        <a:pt x="92" y="70"/>
                      </a:lnTo>
                      <a:lnTo>
                        <a:pt x="80" y="89"/>
                      </a:lnTo>
                      <a:lnTo>
                        <a:pt x="75" y="89"/>
                      </a:lnTo>
                      <a:lnTo>
                        <a:pt x="63" y="101"/>
                      </a:lnTo>
                      <a:lnTo>
                        <a:pt x="57" y="112"/>
                      </a:lnTo>
                      <a:lnTo>
                        <a:pt x="29" y="117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3" name="Google Shape;243;p11"/>
                <p:cNvSpPr/>
                <p:nvPr/>
              </p:nvSpPr>
              <p:spPr>
                <a:xfrm>
                  <a:off x="4087812" y="1039812"/>
                  <a:ext cx="3375025" cy="2840037"/>
                </a:xfrm>
                <a:custGeom>
                  <a:rect b="b" l="l" r="r" t="t"/>
                  <a:pathLst>
                    <a:path extrusionOk="0" h="1788" w="2125">
                      <a:moveTo>
                        <a:pt x="0" y="803"/>
                      </a:moveTo>
                      <a:lnTo>
                        <a:pt x="19" y="778"/>
                      </a:lnTo>
                      <a:lnTo>
                        <a:pt x="31" y="759"/>
                      </a:lnTo>
                      <a:lnTo>
                        <a:pt x="56" y="759"/>
                      </a:lnTo>
                      <a:lnTo>
                        <a:pt x="84" y="764"/>
                      </a:lnTo>
                      <a:lnTo>
                        <a:pt x="103" y="753"/>
                      </a:lnTo>
                      <a:lnTo>
                        <a:pt x="124" y="750"/>
                      </a:lnTo>
                      <a:lnTo>
                        <a:pt x="126" y="717"/>
                      </a:lnTo>
                      <a:lnTo>
                        <a:pt x="138" y="695"/>
                      </a:lnTo>
                      <a:lnTo>
                        <a:pt x="109" y="669"/>
                      </a:lnTo>
                      <a:lnTo>
                        <a:pt x="105" y="650"/>
                      </a:lnTo>
                      <a:lnTo>
                        <a:pt x="107" y="622"/>
                      </a:lnTo>
                      <a:lnTo>
                        <a:pt x="128" y="622"/>
                      </a:lnTo>
                      <a:lnTo>
                        <a:pt x="142" y="619"/>
                      </a:lnTo>
                      <a:lnTo>
                        <a:pt x="144" y="622"/>
                      </a:lnTo>
                      <a:lnTo>
                        <a:pt x="159" y="605"/>
                      </a:lnTo>
                      <a:lnTo>
                        <a:pt x="175" y="597"/>
                      </a:lnTo>
                      <a:lnTo>
                        <a:pt x="181" y="597"/>
                      </a:lnTo>
                      <a:lnTo>
                        <a:pt x="191" y="580"/>
                      </a:lnTo>
                      <a:lnTo>
                        <a:pt x="202" y="575"/>
                      </a:lnTo>
                      <a:lnTo>
                        <a:pt x="214" y="544"/>
                      </a:lnTo>
                      <a:lnTo>
                        <a:pt x="222" y="552"/>
                      </a:lnTo>
                      <a:lnTo>
                        <a:pt x="237" y="533"/>
                      </a:lnTo>
                      <a:lnTo>
                        <a:pt x="239" y="533"/>
                      </a:lnTo>
                      <a:lnTo>
                        <a:pt x="259" y="510"/>
                      </a:lnTo>
                      <a:lnTo>
                        <a:pt x="270" y="508"/>
                      </a:lnTo>
                      <a:lnTo>
                        <a:pt x="286" y="508"/>
                      </a:lnTo>
                      <a:lnTo>
                        <a:pt x="296" y="508"/>
                      </a:lnTo>
                      <a:lnTo>
                        <a:pt x="288" y="480"/>
                      </a:lnTo>
                      <a:lnTo>
                        <a:pt x="284" y="457"/>
                      </a:lnTo>
                      <a:lnTo>
                        <a:pt x="280" y="410"/>
                      </a:lnTo>
                      <a:lnTo>
                        <a:pt x="303" y="407"/>
                      </a:lnTo>
                      <a:lnTo>
                        <a:pt x="315" y="399"/>
                      </a:lnTo>
                      <a:lnTo>
                        <a:pt x="309" y="418"/>
                      </a:lnTo>
                      <a:lnTo>
                        <a:pt x="319" y="432"/>
                      </a:lnTo>
                      <a:lnTo>
                        <a:pt x="329" y="449"/>
                      </a:lnTo>
                      <a:lnTo>
                        <a:pt x="334" y="460"/>
                      </a:lnTo>
                      <a:lnTo>
                        <a:pt x="362" y="457"/>
                      </a:lnTo>
                      <a:lnTo>
                        <a:pt x="385" y="416"/>
                      </a:lnTo>
                      <a:lnTo>
                        <a:pt x="402" y="396"/>
                      </a:lnTo>
                      <a:lnTo>
                        <a:pt x="412" y="382"/>
                      </a:lnTo>
                      <a:lnTo>
                        <a:pt x="424" y="365"/>
                      </a:lnTo>
                      <a:lnTo>
                        <a:pt x="435" y="343"/>
                      </a:lnTo>
                      <a:lnTo>
                        <a:pt x="445" y="351"/>
                      </a:lnTo>
                      <a:lnTo>
                        <a:pt x="445" y="338"/>
                      </a:lnTo>
                      <a:lnTo>
                        <a:pt x="451" y="329"/>
                      </a:lnTo>
                      <a:lnTo>
                        <a:pt x="469" y="335"/>
                      </a:lnTo>
                      <a:lnTo>
                        <a:pt x="498" y="371"/>
                      </a:lnTo>
                      <a:lnTo>
                        <a:pt x="492" y="271"/>
                      </a:lnTo>
                      <a:lnTo>
                        <a:pt x="467" y="315"/>
                      </a:lnTo>
                      <a:lnTo>
                        <a:pt x="447" y="312"/>
                      </a:lnTo>
                      <a:lnTo>
                        <a:pt x="441" y="285"/>
                      </a:lnTo>
                      <a:lnTo>
                        <a:pt x="441" y="271"/>
                      </a:lnTo>
                      <a:lnTo>
                        <a:pt x="435" y="262"/>
                      </a:lnTo>
                      <a:lnTo>
                        <a:pt x="451" y="240"/>
                      </a:lnTo>
                      <a:lnTo>
                        <a:pt x="461" y="223"/>
                      </a:lnTo>
                      <a:lnTo>
                        <a:pt x="470" y="218"/>
                      </a:lnTo>
                      <a:lnTo>
                        <a:pt x="478" y="215"/>
                      </a:lnTo>
                      <a:lnTo>
                        <a:pt x="484" y="201"/>
                      </a:lnTo>
                      <a:lnTo>
                        <a:pt x="492" y="198"/>
                      </a:lnTo>
                      <a:lnTo>
                        <a:pt x="502" y="198"/>
                      </a:lnTo>
                      <a:lnTo>
                        <a:pt x="484" y="173"/>
                      </a:lnTo>
                      <a:lnTo>
                        <a:pt x="467" y="179"/>
                      </a:lnTo>
                      <a:lnTo>
                        <a:pt x="455" y="179"/>
                      </a:lnTo>
                      <a:lnTo>
                        <a:pt x="445" y="170"/>
                      </a:lnTo>
                      <a:lnTo>
                        <a:pt x="445" y="187"/>
                      </a:lnTo>
                      <a:lnTo>
                        <a:pt x="435" y="204"/>
                      </a:lnTo>
                      <a:lnTo>
                        <a:pt x="422" y="232"/>
                      </a:lnTo>
                      <a:lnTo>
                        <a:pt x="408" y="243"/>
                      </a:lnTo>
                      <a:lnTo>
                        <a:pt x="399" y="243"/>
                      </a:lnTo>
                      <a:lnTo>
                        <a:pt x="395" y="262"/>
                      </a:lnTo>
                      <a:lnTo>
                        <a:pt x="395" y="271"/>
                      </a:lnTo>
                      <a:lnTo>
                        <a:pt x="387" y="279"/>
                      </a:lnTo>
                      <a:lnTo>
                        <a:pt x="397" y="312"/>
                      </a:lnTo>
                      <a:lnTo>
                        <a:pt x="402" y="329"/>
                      </a:lnTo>
                      <a:lnTo>
                        <a:pt x="391" y="354"/>
                      </a:lnTo>
                      <a:lnTo>
                        <a:pt x="377" y="371"/>
                      </a:lnTo>
                      <a:lnTo>
                        <a:pt x="373" y="396"/>
                      </a:lnTo>
                      <a:lnTo>
                        <a:pt x="366" y="416"/>
                      </a:lnTo>
                      <a:lnTo>
                        <a:pt x="358" y="416"/>
                      </a:lnTo>
                      <a:lnTo>
                        <a:pt x="346" y="418"/>
                      </a:lnTo>
                      <a:lnTo>
                        <a:pt x="334" y="427"/>
                      </a:lnTo>
                      <a:lnTo>
                        <a:pt x="331" y="424"/>
                      </a:lnTo>
                      <a:lnTo>
                        <a:pt x="331" y="410"/>
                      </a:lnTo>
                      <a:lnTo>
                        <a:pt x="329" y="388"/>
                      </a:lnTo>
                      <a:lnTo>
                        <a:pt x="319" y="388"/>
                      </a:lnTo>
                      <a:lnTo>
                        <a:pt x="313" y="374"/>
                      </a:lnTo>
                      <a:lnTo>
                        <a:pt x="315" y="354"/>
                      </a:lnTo>
                      <a:lnTo>
                        <a:pt x="317" y="343"/>
                      </a:lnTo>
                      <a:lnTo>
                        <a:pt x="315" y="338"/>
                      </a:lnTo>
                      <a:lnTo>
                        <a:pt x="307" y="343"/>
                      </a:lnTo>
                      <a:lnTo>
                        <a:pt x="303" y="343"/>
                      </a:lnTo>
                      <a:lnTo>
                        <a:pt x="297" y="340"/>
                      </a:lnTo>
                      <a:lnTo>
                        <a:pt x="294" y="338"/>
                      </a:lnTo>
                      <a:lnTo>
                        <a:pt x="284" y="349"/>
                      </a:lnTo>
                      <a:lnTo>
                        <a:pt x="274" y="363"/>
                      </a:lnTo>
                      <a:lnTo>
                        <a:pt x="264" y="377"/>
                      </a:lnTo>
                      <a:lnTo>
                        <a:pt x="243" y="374"/>
                      </a:lnTo>
                      <a:lnTo>
                        <a:pt x="229" y="371"/>
                      </a:lnTo>
                      <a:lnTo>
                        <a:pt x="220" y="357"/>
                      </a:lnTo>
                      <a:lnTo>
                        <a:pt x="220" y="349"/>
                      </a:lnTo>
                      <a:lnTo>
                        <a:pt x="226" y="338"/>
                      </a:lnTo>
                      <a:lnTo>
                        <a:pt x="233" y="329"/>
                      </a:lnTo>
                      <a:lnTo>
                        <a:pt x="239" y="318"/>
                      </a:lnTo>
                      <a:lnTo>
                        <a:pt x="226" y="324"/>
                      </a:lnTo>
                      <a:lnTo>
                        <a:pt x="220" y="310"/>
                      </a:lnTo>
                      <a:lnTo>
                        <a:pt x="220" y="301"/>
                      </a:lnTo>
                      <a:lnTo>
                        <a:pt x="239" y="298"/>
                      </a:lnTo>
                      <a:lnTo>
                        <a:pt x="257" y="296"/>
                      </a:lnTo>
                      <a:lnTo>
                        <a:pt x="245" y="287"/>
                      </a:lnTo>
                      <a:lnTo>
                        <a:pt x="227" y="290"/>
                      </a:lnTo>
                      <a:lnTo>
                        <a:pt x="227" y="273"/>
                      </a:lnTo>
                      <a:lnTo>
                        <a:pt x="235" y="262"/>
                      </a:lnTo>
                      <a:lnTo>
                        <a:pt x="253" y="251"/>
                      </a:lnTo>
                      <a:lnTo>
                        <a:pt x="259" y="240"/>
                      </a:lnTo>
                      <a:lnTo>
                        <a:pt x="264" y="234"/>
                      </a:lnTo>
                      <a:lnTo>
                        <a:pt x="278" y="232"/>
                      </a:lnTo>
                      <a:lnTo>
                        <a:pt x="290" y="234"/>
                      </a:lnTo>
                      <a:lnTo>
                        <a:pt x="296" y="240"/>
                      </a:lnTo>
                      <a:lnTo>
                        <a:pt x="305" y="232"/>
                      </a:lnTo>
                      <a:lnTo>
                        <a:pt x="296" y="229"/>
                      </a:lnTo>
                      <a:lnTo>
                        <a:pt x="296" y="206"/>
                      </a:lnTo>
                      <a:lnTo>
                        <a:pt x="321" y="181"/>
                      </a:lnTo>
                      <a:lnTo>
                        <a:pt x="334" y="165"/>
                      </a:lnTo>
                      <a:lnTo>
                        <a:pt x="342" y="162"/>
                      </a:lnTo>
                      <a:lnTo>
                        <a:pt x="340" y="153"/>
                      </a:lnTo>
                      <a:lnTo>
                        <a:pt x="352" y="137"/>
                      </a:lnTo>
                      <a:lnTo>
                        <a:pt x="366" y="112"/>
                      </a:lnTo>
                      <a:lnTo>
                        <a:pt x="381" y="100"/>
                      </a:lnTo>
                      <a:lnTo>
                        <a:pt x="369" y="89"/>
                      </a:lnTo>
                      <a:lnTo>
                        <a:pt x="401" y="64"/>
                      </a:lnTo>
                      <a:lnTo>
                        <a:pt x="414" y="67"/>
                      </a:lnTo>
                      <a:lnTo>
                        <a:pt x="412" y="53"/>
                      </a:lnTo>
                      <a:lnTo>
                        <a:pt x="439" y="50"/>
                      </a:lnTo>
                      <a:lnTo>
                        <a:pt x="490" y="6"/>
                      </a:lnTo>
                      <a:lnTo>
                        <a:pt x="498" y="0"/>
                      </a:lnTo>
                      <a:lnTo>
                        <a:pt x="488" y="33"/>
                      </a:lnTo>
                      <a:lnTo>
                        <a:pt x="500" y="17"/>
                      </a:lnTo>
                      <a:lnTo>
                        <a:pt x="513" y="11"/>
                      </a:lnTo>
                      <a:lnTo>
                        <a:pt x="511" y="25"/>
                      </a:lnTo>
                      <a:lnTo>
                        <a:pt x="550" y="8"/>
                      </a:lnTo>
                      <a:lnTo>
                        <a:pt x="568" y="22"/>
                      </a:lnTo>
                      <a:lnTo>
                        <a:pt x="542" y="36"/>
                      </a:lnTo>
                      <a:lnTo>
                        <a:pt x="552" y="53"/>
                      </a:lnTo>
                      <a:lnTo>
                        <a:pt x="589" y="50"/>
                      </a:lnTo>
                      <a:lnTo>
                        <a:pt x="645" y="75"/>
                      </a:lnTo>
                      <a:lnTo>
                        <a:pt x="642" y="103"/>
                      </a:lnTo>
                      <a:lnTo>
                        <a:pt x="618" y="128"/>
                      </a:lnTo>
                      <a:lnTo>
                        <a:pt x="583" y="142"/>
                      </a:lnTo>
                      <a:lnTo>
                        <a:pt x="577" y="170"/>
                      </a:lnTo>
                      <a:lnTo>
                        <a:pt x="579" y="198"/>
                      </a:lnTo>
                      <a:lnTo>
                        <a:pt x="589" y="204"/>
                      </a:lnTo>
                      <a:lnTo>
                        <a:pt x="591" y="218"/>
                      </a:lnTo>
                      <a:lnTo>
                        <a:pt x="595" y="223"/>
                      </a:lnTo>
                      <a:lnTo>
                        <a:pt x="603" y="229"/>
                      </a:lnTo>
                      <a:lnTo>
                        <a:pt x="605" y="245"/>
                      </a:lnTo>
                      <a:lnTo>
                        <a:pt x="616" y="265"/>
                      </a:lnTo>
                      <a:lnTo>
                        <a:pt x="616" y="273"/>
                      </a:lnTo>
                      <a:lnTo>
                        <a:pt x="628" y="273"/>
                      </a:lnTo>
                      <a:lnTo>
                        <a:pt x="632" y="279"/>
                      </a:lnTo>
                      <a:lnTo>
                        <a:pt x="642" y="285"/>
                      </a:lnTo>
                      <a:lnTo>
                        <a:pt x="647" y="276"/>
                      </a:lnTo>
                      <a:lnTo>
                        <a:pt x="653" y="262"/>
                      </a:lnTo>
                      <a:lnTo>
                        <a:pt x="657" y="254"/>
                      </a:lnTo>
                      <a:lnTo>
                        <a:pt x="667" y="259"/>
                      </a:lnTo>
                      <a:lnTo>
                        <a:pt x="679" y="240"/>
                      </a:lnTo>
                      <a:lnTo>
                        <a:pt x="679" y="226"/>
                      </a:lnTo>
                      <a:lnTo>
                        <a:pt x="682" y="215"/>
                      </a:lnTo>
                      <a:lnTo>
                        <a:pt x="684" y="206"/>
                      </a:lnTo>
                      <a:lnTo>
                        <a:pt x="708" y="198"/>
                      </a:lnTo>
                      <a:lnTo>
                        <a:pt x="727" y="190"/>
                      </a:lnTo>
                      <a:lnTo>
                        <a:pt x="752" y="179"/>
                      </a:lnTo>
                      <a:lnTo>
                        <a:pt x="782" y="187"/>
                      </a:lnTo>
                      <a:lnTo>
                        <a:pt x="811" y="187"/>
                      </a:lnTo>
                      <a:lnTo>
                        <a:pt x="859" y="187"/>
                      </a:lnTo>
                      <a:lnTo>
                        <a:pt x="867" y="120"/>
                      </a:lnTo>
                      <a:lnTo>
                        <a:pt x="894" y="123"/>
                      </a:lnTo>
                      <a:lnTo>
                        <a:pt x="914" y="173"/>
                      </a:lnTo>
                      <a:lnTo>
                        <a:pt x="918" y="131"/>
                      </a:lnTo>
                      <a:lnTo>
                        <a:pt x="1007" y="8"/>
                      </a:lnTo>
                      <a:lnTo>
                        <a:pt x="1042" y="8"/>
                      </a:lnTo>
                      <a:lnTo>
                        <a:pt x="1073" y="33"/>
                      </a:lnTo>
                      <a:lnTo>
                        <a:pt x="1114" y="31"/>
                      </a:lnTo>
                      <a:lnTo>
                        <a:pt x="1168" y="75"/>
                      </a:lnTo>
                      <a:lnTo>
                        <a:pt x="1231" y="100"/>
                      </a:lnTo>
                      <a:lnTo>
                        <a:pt x="1275" y="95"/>
                      </a:lnTo>
                      <a:lnTo>
                        <a:pt x="1334" y="123"/>
                      </a:lnTo>
                      <a:lnTo>
                        <a:pt x="1382" y="123"/>
                      </a:lnTo>
                      <a:lnTo>
                        <a:pt x="1406" y="103"/>
                      </a:lnTo>
                      <a:lnTo>
                        <a:pt x="1460" y="103"/>
                      </a:lnTo>
                      <a:lnTo>
                        <a:pt x="1489" y="126"/>
                      </a:lnTo>
                      <a:lnTo>
                        <a:pt x="1563" y="126"/>
                      </a:lnTo>
                      <a:lnTo>
                        <a:pt x="1625" y="162"/>
                      </a:lnTo>
                      <a:lnTo>
                        <a:pt x="1736" y="156"/>
                      </a:lnTo>
                      <a:lnTo>
                        <a:pt x="1917" y="173"/>
                      </a:lnTo>
                      <a:lnTo>
                        <a:pt x="2004" y="226"/>
                      </a:lnTo>
                      <a:lnTo>
                        <a:pt x="2078" y="259"/>
                      </a:lnTo>
                      <a:lnTo>
                        <a:pt x="2125" y="287"/>
                      </a:lnTo>
                      <a:lnTo>
                        <a:pt x="2111" y="296"/>
                      </a:lnTo>
                      <a:lnTo>
                        <a:pt x="2078" y="273"/>
                      </a:lnTo>
                      <a:lnTo>
                        <a:pt x="2003" y="265"/>
                      </a:lnTo>
                      <a:lnTo>
                        <a:pt x="2024" y="287"/>
                      </a:lnTo>
                      <a:lnTo>
                        <a:pt x="2057" y="298"/>
                      </a:lnTo>
                      <a:lnTo>
                        <a:pt x="2047" y="335"/>
                      </a:lnTo>
                      <a:lnTo>
                        <a:pt x="2012" y="357"/>
                      </a:lnTo>
                      <a:lnTo>
                        <a:pt x="2001" y="393"/>
                      </a:lnTo>
                      <a:lnTo>
                        <a:pt x="2047" y="427"/>
                      </a:lnTo>
                      <a:lnTo>
                        <a:pt x="2080" y="471"/>
                      </a:lnTo>
                      <a:lnTo>
                        <a:pt x="2098" y="536"/>
                      </a:lnTo>
                      <a:lnTo>
                        <a:pt x="2076" y="541"/>
                      </a:lnTo>
                      <a:lnTo>
                        <a:pt x="2030" y="522"/>
                      </a:lnTo>
                      <a:lnTo>
                        <a:pt x="1981" y="474"/>
                      </a:lnTo>
                      <a:lnTo>
                        <a:pt x="1962" y="449"/>
                      </a:lnTo>
                      <a:lnTo>
                        <a:pt x="1950" y="416"/>
                      </a:lnTo>
                      <a:lnTo>
                        <a:pt x="1938" y="365"/>
                      </a:lnTo>
                      <a:lnTo>
                        <a:pt x="1919" y="349"/>
                      </a:lnTo>
                      <a:lnTo>
                        <a:pt x="1901" y="346"/>
                      </a:lnTo>
                      <a:lnTo>
                        <a:pt x="1886" y="351"/>
                      </a:lnTo>
                      <a:lnTo>
                        <a:pt x="1903" y="391"/>
                      </a:lnTo>
                      <a:lnTo>
                        <a:pt x="1857" y="396"/>
                      </a:lnTo>
                      <a:lnTo>
                        <a:pt x="1835" y="377"/>
                      </a:lnTo>
                      <a:lnTo>
                        <a:pt x="1794" y="388"/>
                      </a:lnTo>
                      <a:lnTo>
                        <a:pt x="1763" y="418"/>
                      </a:lnTo>
                      <a:lnTo>
                        <a:pt x="1763" y="435"/>
                      </a:lnTo>
                      <a:lnTo>
                        <a:pt x="1775" y="463"/>
                      </a:lnTo>
                      <a:lnTo>
                        <a:pt x="1824" y="471"/>
                      </a:lnTo>
                      <a:lnTo>
                        <a:pt x="1863" y="505"/>
                      </a:lnTo>
                      <a:lnTo>
                        <a:pt x="1929" y="597"/>
                      </a:lnTo>
                      <a:lnTo>
                        <a:pt x="1956" y="658"/>
                      </a:lnTo>
                      <a:lnTo>
                        <a:pt x="1960" y="722"/>
                      </a:lnTo>
                      <a:lnTo>
                        <a:pt x="1954" y="775"/>
                      </a:lnTo>
                      <a:lnTo>
                        <a:pt x="1938" y="775"/>
                      </a:lnTo>
                      <a:lnTo>
                        <a:pt x="1921" y="756"/>
                      </a:lnTo>
                      <a:lnTo>
                        <a:pt x="1896" y="781"/>
                      </a:lnTo>
                      <a:lnTo>
                        <a:pt x="1870" y="803"/>
                      </a:lnTo>
                      <a:lnTo>
                        <a:pt x="1866" y="840"/>
                      </a:lnTo>
                      <a:lnTo>
                        <a:pt x="1894" y="884"/>
                      </a:lnTo>
                      <a:lnTo>
                        <a:pt x="1876" y="920"/>
                      </a:lnTo>
                      <a:lnTo>
                        <a:pt x="1870" y="982"/>
                      </a:lnTo>
                      <a:lnTo>
                        <a:pt x="1903" y="1021"/>
                      </a:lnTo>
                      <a:lnTo>
                        <a:pt x="1940" y="1032"/>
                      </a:lnTo>
                      <a:lnTo>
                        <a:pt x="1979" y="1074"/>
                      </a:lnTo>
                      <a:lnTo>
                        <a:pt x="2012" y="1130"/>
                      </a:lnTo>
                      <a:lnTo>
                        <a:pt x="2014" y="1213"/>
                      </a:lnTo>
                      <a:lnTo>
                        <a:pt x="2003" y="1252"/>
                      </a:lnTo>
                      <a:lnTo>
                        <a:pt x="1968" y="1286"/>
                      </a:lnTo>
                      <a:lnTo>
                        <a:pt x="1925" y="1303"/>
                      </a:lnTo>
                      <a:lnTo>
                        <a:pt x="1898" y="1328"/>
                      </a:lnTo>
                      <a:lnTo>
                        <a:pt x="1882" y="1314"/>
                      </a:lnTo>
                      <a:lnTo>
                        <a:pt x="1868" y="1328"/>
                      </a:lnTo>
                      <a:lnTo>
                        <a:pt x="1864" y="1389"/>
                      </a:lnTo>
                      <a:lnTo>
                        <a:pt x="1874" y="1425"/>
                      </a:lnTo>
                      <a:lnTo>
                        <a:pt x="1917" y="1467"/>
                      </a:lnTo>
                      <a:lnTo>
                        <a:pt x="1934" y="1509"/>
                      </a:lnTo>
                      <a:lnTo>
                        <a:pt x="1948" y="1531"/>
                      </a:lnTo>
                      <a:lnTo>
                        <a:pt x="1944" y="1576"/>
                      </a:lnTo>
                      <a:lnTo>
                        <a:pt x="1917" y="1612"/>
                      </a:lnTo>
                      <a:lnTo>
                        <a:pt x="1888" y="1612"/>
                      </a:lnTo>
                      <a:lnTo>
                        <a:pt x="1841" y="1559"/>
                      </a:lnTo>
                      <a:lnTo>
                        <a:pt x="1808" y="1540"/>
                      </a:lnTo>
                      <a:lnTo>
                        <a:pt x="1794" y="1529"/>
                      </a:lnTo>
                      <a:lnTo>
                        <a:pt x="1781" y="1556"/>
                      </a:lnTo>
                      <a:lnTo>
                        <a:pt x="1785" y="1596"/>
                      </a:lnTo>
                      <a:lnTo>
                        <a:pt x="1796" y="1626"/>
                      </a:lnTo>
                      <a:lnTo>
                        <a:pt x="1804" y="1674"/>
                      </a:lnTo>
                      <a:lnTo>
                        <a:pt x="1833" y="1690"/>
                      </a:lnTo>
                      <a:lnTo>
                        <a:pt x="1824" y="1715"/>
                      </a:lnTo>
                      <a:lnTo>
                        <a:pt x="1826" y="1752"/>
                      </a:lnTo>
                      <a:lnTo>
                        <a:pt x="1835" y="1788"/>
                      </a:lnTo>
                      <a:lnTo>
                        <a:pt x="1816" y="1785"/>
                      </a:lnTo>
                      <a:lnTo>
                        <a:pt x="1794" y="1743"/>
                      </a:lnTo>
                      <a:lnTo>
                        <a:pt x="1796" y="1699"/>
                      </a:lnTo>
                      <a:lnTo>
                        <a:pt x="1789" y="1685"/>
                      </a:lnTo>
                      <a:lnTo>
                        <a:pt x="1781" y="1635"/>
                      </a:lnTo>
                      <a:lnTo>
                        <a:pt x="1771" y="1621"/>
                      </a:lnTo>
                      <a:lnTo>
                        <a:pt x="1767" y="1551"/>
                      </a:lnTo>
                      <a:lnTo>
                        <a:pt x="1754" y="1509"/>
                      </a:lnTo>
                      <a:lnTo>
                        <a:pt x="1730" y="1470"/>
                      </a:lnTo>
                      <a:lnTo>
                        <a:pt x="1688" y="1448"/>
                      </a:lnTo>
                      <a:lnTo>
                        <a:pt x="1658" y="1411"/>
                      </a:lnTo>
                      <a:lnTo>
                        <a:pt x="1647" y="1384"/>
                      </a:lnTo>
                      <a:lnTo>
                        <a:pt x="1625" y="1353"/>
                      </a:lnTo>
                      <a:lnTo>
                        <a:pt x="1592" y="1283"/>
                      </a:lnTo>
                      <a:lnTo>
                        <a:pt x="1563" y="1289"/>
                      </a:lnTo>
                      <a:lnTo>
                        <a:pt x="1524" y="1322"/>
                      </a:lnTo>
                      <a:lnTo>
                        <a:pt x="1507" y="1350"/>
                      </a:lnTo>
                      <a:lnTo>
                        <a:pt x="1472" y="1403"/>
                      </a:lnTo>
                      <a:lnTo>
                        <a:pt x="1446" y="1459"/>
                      </a:lnTo>
                      <a:lnTo>
                        <a:pt x="1437" y="1478"/>
                      </a:lnTo>
                      <a:lnTo>
                        <a:pt x="1446" y="1543"/>
                      </a:lnTo>
                      <a:lnTo>
                        <a:pt x="1445" y="1607"/>
                      </a:lnTo>
                      <a:lnTo>
                        <a:pt x="1413" y="1651"/>
                      </a:lnTo>
                      <a:lnTo>
                        <a:pt x="1396" y="1654"/>
                      </a:lnTo>
                      <a:lnTo>
                        <a:pt x="1359" y="1562"/>
                      </a:lnTo>
                      <a:lnTo>
                        <a:pt x="1330" y="1498"/>
                      </a:lnTo>
                      <a:lnTo>
                        <a:pt x="1272" y="1375"/>
                      </a:lnTo>
                      <a:lnTo>
                        <a:pt x="1270" y="1328"/>
                      </a:lnTo>
                      <a:lnTo>
                        <a:pt x="1256" y="1305"/>
                      </a:lnTo>
                      <a:lnTo>
                        <a:pt x="1246" y="1336"/>
                      </a:lnTo>
                      <a:lnTo>
                        <a:pt x="1196" y="1266"/>
                      </a:lnTo>
                      <a:lnTo>
                        <a:pt x="1128" y="1213"/>
                      </a:lnTo>
                      <a:lnTo>
                        <a:pt x="1085" y="1225"/>
                      </a:lnTo>
                      <a:lnTo>
                        <a:pt x="1023" y="1219"/>
                      </a:lnTo>
                      <a:lnTo>
                        <a:pt x="993" y="1180"/>
                      </a:lnTo>
                      <a:lnTo>
                        <a:pt x="960" y="1185"/>
                      </a:lnTo>
                      <a:lnTo>
                        <a:pt x="914" y="1169"/>
                      </a:lnTo>
                      <a:lnTo>
                        <a:pt x="817" y="1038"/>
                      </a:lnTo>
                      <a:lnTo>
                        <a:pt x="822" y="1091"/>
                      </a:lnTo>
                      <a:lnTo>
                        <a:pt x="852" y="1166"/>
                      </a:lnTo>
                      <a:lnTo>
                        <a:pt x="885" y="1219"/>
                      </a:lnTo>
                      <a:lnTo>
                        <a:pt x="920" y="1247"/>
                      </a:lnTo>
                      <a:lnTo>
                        <a:pt x="958" y="1225"/>
                      </a:lnTo>
                      <a:lnTo>
                        <a:pt x="990" y="1225"/>
                      </a:lnTo>
                      <a:lnTo>
                        <a:pt x="1030" y="1272"/>
                      </a:lnTo>
                      <a:lnTo>
                        <a:pt x="1054" y="1308"/>
                      </a:lnTo>
                      <a:lnTo>
                        <a:pt x="1050" y="1331"/>
                      </a:lnTo>
                      <a:lnTo>
                        <a:pt x="980" y="1434"/>
                      </a:lnTo>
                      <a:lnTo>
                        <a:pt x="933" y="1473"/>
                      </a:lnTo>
                      <a:lnTo>
                        <a:pt x="836" y="1523"/>
                      </a:lnTo>
                      <a:lnTo>
                        <a:pt x="807" y="1540"/>
                      </a:lnTo>
                      <a:lnTo>
                        <a:pt x="789" y="1523"/>
                      </a:lnTo>
                      <a:lnTo>
                        <a:pt x="784" y="1503"/>
                      </a:lnTo>
                      <a:lnTo>
                        <a:pt x="782" y="1473"/>
                      </a:lnTo>
                      <a:lnTo>
                        <a:pt x="774" y="1442"/>
                      </a:lnTo>
                      <a:lnTo>
                        <a:pt x="760" y="1417"/>
                      </a:lnTo>
                      <a:lnTo>
                        <a:pt x="749" y="1395"/>
                      </a:lnTo>
                      <a:lnTo>
                        <a:pt x="731" y="1364"/>
                      </a:lnTo>
                      <a:lnTo>
                        <a:pt x="721" y="1344"/>
                      </a:lnTo>
                      <a:lnTo>
                        <a:pt x="714" y="1319"/>
                      </a:lnTo>
                      <a:lnTo>
                        <a:pt x="700" y="1297"/>
                      </a:lnTo>
                      <a:lnTo>
                        <a:pt x="679" y="1241"/>
                      </a:lnTo>
                      <a:lnTo>
                        <a:pt x="667" y="1219"/>
                      </a:lnTo>
                      <a:lnTo>
                        <a:pt x="651" y="1188"/>
                      </a:lnTo>
                      <a:lnTo>
                        <a:pt x="626" y="1146"/>
                      </a:lnTo>
                      <a:lnTo>
                        <a:pt x="612" y="1121"/>
                      </a:lnTo>
                      <a:lnTo>
                        <a:pt x="601" y="1105"/>
                      </a:lnTo>
                      <a:lnTo>
                        <a:pt x="587" y="1068"/>
                      </a:lnTo>
                      <a:lnTo>
                        <a:pt x="628" y="1035"/>
                      </a:lnTo>
                      <a:lnTo>
                        <a:pt x="645" y="962"/>
                      </a:lnTo>
                      <a:lnTo>
                        <a:pt x="607" y="943"/>
                      </a:lnTo>
                      <a:lnTo>
                        <a:pt x="554" y="954"/>
                      </a:lnTo>
                      <a:lnTo>
                        <a:pt x="542" y="946"/>
                      </a:lnTo>
                      <a:lnTo>
                        <a:pt x="537" y="946"/>
                      </a:lnTo>
                      <a:lnTo>
                        <a:pt x="529" y="946"/>
                      </a:lnTo>
                      <a:lnTo>
                        <a:pt x="523" y="946"/>
                      </a:lnTo>
                      <a:lnTo>
                        <a:pt x="521" y="932"/>
                      </a:lnTo>
                      <a:lnTo>
                        <a:pt x="517" y="920"/>
                      </a:lnTo>
                      <a:lnTo>
                        <a:pt x="517" y="898"/>
                      </a:lnTo>
                      <a:lnTo>
                        <a:pt x="507" y="887"/>
                      </a:lnTo>
                      <a:lnTo>
                        <a:pt x="505" y="873"/>
                      </a:lnTo>
                      <a:lnTo>
                        <a:pt x="500" y="870"/>
                      </a:lnTo>
                      <a:lnTo>
                        <a:pt x="494" y="859"/>
                      </a:lnTo>
                      <a:lnTo>
                        <a:pt x="492" y="848"/>
                      </a:lnTo>
                      <a:lnTo>
                        <a:pt x="488" y="837"/>
                      </a:lnTo>
                      <a:lnTo>
                        <a:pt x="484" y="831"/>
                      </a:lnTo>
                      <a:lnTo>
                        <a:pt x="472" y="831"/>
                      </a:lnTo>
                      <a:lnTo>
                        <a:pt x="465" y="831"/>
                      </a:lnTo>
                      <a:lnTo>
                        <a:pt x="461" y="831"/>
                      </a:lnTo>
                      <a:lnTo>
                        <a:pt x="459" y="845"/>
                      </a:lnTo>
                      <a:lnTo>
                        <a:pt x="459" y="859"/>
                      </a:lnTo>
                      <a:lnTo>
                        <a:pt x="459" y="876"/>
                      </a:lnTo>
                      <a:lnTo>
                        <a:pt x="459" y="893"/>
                      </a:lnTo>
                      <a:lnTo>
                        <a:pt x="459" y="904"/>
                      </a:lnTo>
                      <a:lnTo>
                        <a:pt x="449" y="909"/>
                      </a:lnTo>
                      <a:lnTo>
                        <a:pt x="441" y="920"/>
                      </a:lnTo>
                      <a:lnTo>
                        <a:pt x="430" y="904"/>
                      </a:lnTo>
                      <a:lnTo>
                        <a:pt x="422" y="881"/>
                      </a:lnTo>
                      <a:lnTo>
                        <a:pt x="424" y="856"/>
                      </a:lnTo>
                      <a:lnTo>
                        <a:pt x="412" y="823"/>
                      </a:lnTo>
                      <a:lnTo>
                        <a:pt x="406" y="801"/>
                      </a:lnTo>
                      <a:lnTo>
                        <a:pt x="393" y="787"/>
                      </a:lnTo>
                      <a:lnTo>
                        <a:pt x="377" y="773"/>
                      </a:lnTo>
                      <a:lnTo>
                        <a:pt x="369" y="753"/>
                      </a:lnTo>
                      <a:lnTo>
                        <a:pt x="364" y="739"/>
                      </a:lnTo>
                      <a:lnTo>
                        <a:pt x="350" y="736"/>
                      </a:lnTo>
                      <a:lnTo>
                        <a:pt x="346" y="728"/>
                      </a:lnTo>
                      <a:lnTo>
                        <a:pt x="336" y="728"/>
                      </a:lnTo>
                      <a:lnTo>
                        <a:pt x="329" y="742"/>
                      </a:lnTo>
                      <a:lnTo>
                        <a:pt x="321" y="753"/>
                      </a:lnTo>
                      <a:lnTo>
                        <a:pt x="338" y="767"/>
                      </a:lnTo>
                      <a:lnTo>
                        <a:pt x="348" y="787"/>
                      </a:lnTo>
                      <a:lnTo>
                        <a:pt x="366" y="812"/>
                      </a:lnTo>
                      <a:lnTo>
                        <a:pt x="373" y="823"/>
                      </a:lnTo>
                      <a:lnTo>
                        <a:pt x="387" y="831"/>
                      </a:lnTo>
                      <a:lnTo>
                        <a:pt x="397" y="848"/>
                      </a:lnTo>
                      <a:lnTo>
                        <a:pt x="385" y="868"/>
                      </a:lnTo>
                      <a:lnTo>
                        <a:pt x="383" y="859"/>
                      </a:lnTo>
                      <a:lnTo>
                        <a:pt x="383" y="848"/>
                      </a:lnTo>
                      <a:lnTo>
                        <a:pt x="377" y="873"/>
                      </a:lnTo>
                      <a:lnTo>
                        <a:pt x="375" y="895"/>
                      </a:lnTo>
                      <a:lnTo>
                        <a:pt x="364" y="901"/>
                      </a:lnTo>
                      <a:lnTo>
                        <a:pt x="367" y="873"/>
                      </a:lnTo>
                      <a:lnTo>
                        <a:pt x="366" y="859"/>
                      </a:lnTo>
                      <a:lnTo>
                        <a:pt x="352" y="851"/>
                      </a:lnTo>
                      <a:lnTo>
                        <a:pt x="346" y="845"/>
                      </a:lnTo>
                      <a:lnTo>
                        <a:pt x="340" y="834"/>
                      </a:lnTo>
                      <a:lnTo>
                        <a:pt x="329" y="828"/>
                      </a:lnTo>
                      <a:lnTo>
                        <a:pt x="321" y="820"/>
                      </a:lnTo>
                      <a:lnTo>
                        <a:pt x="313" y="803"/>
                      </a:lnTo>
                      <a:lnTo>
                        <a:pt x="303" y="795"/>
                      </a:lnTo>
                      <a:lnTo>
                        <a:pt x="297" y="778"/>
                      </a:lnTo>
                      <a:lnTo>
                        <a:pt x="296" y="764"/>
                      </a:lnTo>
                      <a:lnTo>
                        <a:pt x="288" y="759"/>
                      </a:lnTo>
                      <a:lnTo>
                        <a:pt x="280" y="750"/>
                      </a:lnTo>
                      <a:lnTo>
                        <a:pt x="264" y="750"/>
                      </a:lnTo>
                      <a:lnTo>
                        <a:pt x="251" y="753"/>
                      </a:lnTo>
                      <a:lnTo>
                        <a:pt x="235" y="750"/>
                      </a:lnTo>
                      <a:lnTo>
                        <a:pt x="208" y="753"/>
                      </a:lnTo>
                      <a:lnTo>
                        <a:pt x="189" y="756"/>
                      </a:lnTo>
                      <a:lnTo>
                        <a:pt x="183" y="762"/>
                      </a:lnTo>
                      <a:lnTo>
                        <a:pt x="181" y="778"/>
                      </a:lnTo>
                      <a:lnTo>
                        <a:pt x="181" y="798"/>
                      </a:lnTo>
                      <a:lnTo>
                        <a:pt x="169" y="817"/>
                      </a:lnTo>
                      <a:lnTo>
                        <a:pt x="161" y="826"/>
                      </a:lnTo>
                      <a:lnTo>
                        <a:pt x="157" y="831"/>
                      </a:lnTo>
                      <a:lnTo>
                        <a:pt x="152" y="845"/>
                      </a:lnTo>
                      <a:lnTo>
                        <a:pt x="148" y="856"/>
                      </a:lnTo>
                      <a:lnTo>
                        <a:pt x="154" y="865"/>
                      </a:lnTo>
                      <a:lnTo>
                        <a:pt x="154" y="881"/>
                      </a:lnTo>
                      <a:lnTo>
                        <a:pt x="152" y="890"/>
                      </a:lnTo>
                      <a:lnTo>
                        <a:pt x="148" y="901"/>
                      </a:lnTo>
                      <a:lnTo>
                        <a:pt x="138" y="920"/>
                      </a:lnTo>
                      <a:lnTo>
                        <a:pt x="132" y="912"/>
                      </a:lnTo>
                      <a:lnTo>
                        <a:pt x="126" y="918"/>
                      </a:lnTo>
                      <a:lnTo>
                        <a:pt x="119" y="926"/>
                      </a:lnTo>
                      <a:lnTo>
                        <a:pt x="107" y="929"/>
                      </a:lnTo>
                      <a:lnTo>
                        <a:pt x="95" y="943"/>
                      </a:lnTo>
                      <a:lnTo>
                        <a:pt x="84" y="946"/>
                      </a:lnTo>
                      <a:lnTo>
                        <a:pt x="72" y="946"/>
                      </a:lnTo>
                      <a:lnTo>
                        <a:pt x="60" y="946"/>
                      </a:lnTo>
                      <a:lnTo>
                        <a:pt x="35" y="954"/>
                      </a:lnTo>
                      <a:lnTo>
                        <a:pt x="23" y="954"/>
                      </a:lnTo>
                      <a:lnTo>
                        <a:pt x="17" y="934"/>
                      </a:lnTo>
                      <a:lnTo>
                        <a:pt x="12" y="909"/>
                      </a:lnTo>
                      <a:lnTo>
                        <a:pt x="8" y="887"/>
                      </a:lnTo>
                      <a:lnTo>
                        <a:pt x="6" y="865"/>
                      </a:lnTo>
                      <a:lnTo>
                        <a:pt x="6" y="837"/>
                      </a:lnTo>
                      <a:lnTo>
                        <a:pt x="0" y="803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44" name="Google Shape;244;p11"/>
            <p:cNvGrpSpPr/>
            <p:nvPr/>
          </p:nvGrpSpPr>
          <p:grpSpPr>
            <a:xfrm>
              <a:off x="146050" y="976312"/>
              <a:ext cx="2960687" cy="5256213"/>
              <a:chOff x="146050" y="976312"/>
              <a:chExt cx="2960687" cy="5256213"/>
            </a:xfrm>
          </p:grpSpPr>
          <p:sp>
            <p:nvSpPr>
              <p:cNvPr id="245" name="Google Shape;245;p11"/>
              <p:cNvSpPr/>
              <p:nvPr/>
            </p:nvSpPr>
            <p:spPr>
              <a:xfrm>
                <a:off x="146050" y="1208087"/>
                <a:ext cx="2003425" cy="2460625"/>
              </a:xfrm>
              <a:custGeom>
                <a:rect b="b" l="l" r="r" t="t"/>
                <a:pathLst>
                  <a:path extrusionOk="0" h="1549" w="1261">
                    <a:moveTo>
                      <a:pt x="0" y="398"/>
                    </a:moveTo>
                    <a:lnTo>
                      <a:pt x="60" y="345"/>
                    </a:lnTo>
                    <a:lnTo>
                      <a:pt x="95" y="323"/>
                    </a:lnTo>
                    <a:lnTo>
                      <a:pt x="101" y="290"/>
                    </a:lnTo>
                    <a:lnTo>
                      <a:pt x="74" y="270"/>
                    </a:lnTo>
                    <a:lnTo>
                      <a:pt x="72" y="231"/>
                    </a:lnTo>
                    <a:lnTo>
                      <a:pt x="84" y="220"/>
                    </a:lnTo>
                    <a:lnTo>
                      <a:pt x="82" y="203"/>
                    </a:lnTo>
                    <a:lnTo>
                      <a:pt x="128" y="198"/>
                    </a:lnTo>
                    <a:lnTo>
                      <a:pt x="140" y="167"/>
                    </a:lnTo>
                    <a:lnTo>
                      <a:pt x="142" y="139"/>
                    </a:lnTo>
                    <a:lnTo>
                      <a:pt x="181" y="131"/>
                    </a:lnTo>
                    <a:lnTo>
                      <a:pt x="185" y="103"/>
                    </a:lnTo>
                    <a:lnTo>
                      <a:pt x="148" y="95"/>
                    </a:lnTo>
                    <a:lnTo>
                      <a:pt x="165" y="75"/>
                    </a:lnTo>
                    <a:lnTo>
                      <a:pt x="225" y="75"/>
                    </a:lnTo>
                    <a:lnTo>
                      <a:pt x="243" y="53"/>
                    </a:lnTo>
                    <a:lnTo>
                      <a:pt x="268" y="50"/>
                    </a:lnTo>
                    <a:lnTo>
                      <a:pt x="284" y="33"/>
                    </a:lnTo>
                    <a:lnTo>
                      <a:pt x="303" y="64"/>
                    </a:lnTo>
                    <a:lnTo>
                      <a:pt x="379" y="59"/>
                    </a:lnTo>
                    <a:lnTo>
                      <a:pt x="414" y="92"/>
                    </a:lnTo>
                    <a:lnTo>
                      <a:pt x="527" y="84"/>
                    </a:lnTo>
                    <a:lnTo>
                      <a:pt x="544" y="67"/>
                    </a:lnTo>
                    <a:lnTo>
                      <a:pt x="587" y="95"/>
                    </a:lnTo>
                    <a:lnTo>
                      <a:pt x="631" y="120"/>
                    </a:lnTo>
                    <a:lnTo>
                      <a:pt x="653" y="109"/>
                    </a:lnTo>
                    <a:lnTo>
                      <a:pt x="666" y="95"/>
                    </a:lnTo>
                    <a:lnTo>
                      <a:pt x="703" y="103"/>
                    </a:lnTo>
                    <a:lnTo>
                      <a:pt x="678" y="84"/>
                    </a:lnTo>
                    <a:lnTo>
                      <a:pt x="655" y="86"/>
                    </a:lnTo>
                    <a:lnTo>
                      <a:pt x="620" y="92"/>
                    </a:lnTo>
                    <a:lnTo>
                      <a:pt x="602" y="64"/>
                    </a:lnTo>
                    <a:lnTo>
                      <a:pt x="583" y="50"/>
                    </a:lnTo>
                    <a:lnTo>
                      <a:pt x="583" y="28"/>
                    </a:lnTo>
                    <a:lnTo>
                      <a:pt x="589" y="3"/>
                    </a:lnTo>
                    <a:lnTo>
                      <a:pt x="604" y="0"/>
                    </a:lnTo>
                    <a:lnTo>
                      <a:pt x="626" y="22"/>
                    </a:lnTo>
                    <a:lnTo>
                      <a:pt x="631" y="11"/>
                    </a:lnTo>
                    <a:lnTo>
                      <a:pt x="649" y="0"/>
                    </a:lnTo>
                    <a:lnTo>
                      <a:pt x="670" y="17"/>
                    </a:lnTo>
                    <a:lnTo>
                      <a:pt x="682" y="3"/>
                    </a:lnTo>
                    <a:lnTo>
                      <a:pt x="694" y="25"/>
                    </a:lnTo>
                    <a:lnTo>
                      <a:pt x="696" y="39"/>
                    </a:lnTo>
                    <a:lnTo>
                      <a:pt x="727" y="59"/>
                    </a:lnTo>
                    <a:lnTo>
                      <a:pt x="715" y="75"/>
                    </a:lnTo>
                    <a:lnTo>
                      <a:pt x="715" y="98"/>
                    </a:lnTo>
                    <a:lnTo>
                      <a:pt x="767" y="103"/>
                    </a:lnTo>
                    <a:lnTo>
                      <a:pt x="781" y="75"/>
                    </a:lnTo>
                    <a:lnTo>
                      <a:pt x="771" y="61"/>
                    </a:lnTo>
                    <a:lnTo>
                      <a:pt x="748" y="64"/>
                    </a:lnTo>
                    <a:lnTo>
                      <a:pt x="754" y="33"/>
                    </a:lnTo>
                    <a:lnTo>
                      <a:pt x="801" y="50"/>
                    </a:lnTo>
                    <a:lnTo>
                      <a:pt x="810" y="72"/>
                    </a:lnTo>
                    <a:lnTo>
                      <a:pt x="849" y="72"/>
                    </a:lnTo>
                    <a:lnTo>
                      <a:pt x="884" y="100"/>
                    </a:lnTo>
                    <a:lnTo>
                      <a:pt x="903" y="95"/>
                    </a:lnTo>
                    <a:lnTo>
                      <a:pt x="925" y="120"/>
                    </a:lnTo>
                    <a:lnTo>
                      <a:pt x="903" y="153"/>
                    </a:lnTo>
                    <a:lnTo>
                      <a:pt x="886" y="128"/>
                    </a:lnTo>
                    <a:lnTo>
                      <a:pt x="874" y="137"/>
                    </a:lnTo>
                    <a:lnTo>
                      <a:pt x="859" y="156"/>
                    </a:lnTo>
                    <a:lnTo>
                      <a:pt x="834" y="173"/>
                    </a:lnTo>
                    <a:lnTo>
                      <a:pt x="847" y="198"/>
                    </a:lnTo>
                    <a:lnTo>
                      <a:pt x="824" y="201"/>
                    </a:lnTo>
                    <a:lnTo>
                      <a:pt x="804" y="234"/>
                    </a:lnTo>
                    <a:lnTo>
                      <a:pt x="785" y="276"/>
                    </a:lnTo>
                    <a:lnTo>
                      <a:pt x="814" y="312"/>
                    </a:lnTo>
                    <a:lnTo>
                      <a:pt x="837" y="354"/>
                    </a:lnTo>
                    <a:lnTo>
                      <a:pt x="878" y="359"/>
                    </a:lnTo>
                    <a:lnTo>
                      <a:pt x="917" y="354"/>
                    </a:lnTo>
                    <a:lnTo>
                      <a:pt x="935" y="376"/>
                    </a:lnTo>
                    <a:lnTo>
                      <a:pt x="927" y="387"/>
                    </a:lnTo>
                    <a:lnTo>
                      <a:pt x="915" y="410"/>
                    </a:lnTo>
                    <a:lnTo>
                      <a:pt x="933" y="449"/>
                    </a:lnTo>
                    <a:lnTo>
                      <a:pt x="938" y="476"/>
                    </a:lnTo>
                    <a:lnTo>
                      <a:pt x="960" y="490"/>
                    </a:lnTo>
                    <a:lnTo>
                      <a:pt x="989" y="465"/>
                    </a:lnTo>
                    <a:lnTo>
                      <a:pt x="981" y="429"/>
                    </a:lnTo>
                    <a:lnTo>
                      <a:pt x="956" y="398"/>
                    </a:lnTo>
                    <a:lnTo>
                      <a:pt x="985" y="362"/>
                    </a:lnTo>
                    <a:lnTo>
                      <a:pt x="960" y="301"/>
                    </a:lnTo>
                    <a:lnTo>
                      <a:pt x="937" y="276"/>
                    </a:lnTo>
                    <a:lnTo>
                      <a:pt x="956" y="254"/>
                    </a:lnTo>
                    <a:lnTo>
                      <a:pt x="952" y="220"/>
                    </a:lnTo>
                    <a:lnTo>
                      <a:pt x="966" y="201"/>
                    </a:lnTo>
                    <a:lnTo>
                      <a:pt x="989" y="220"/>
                    </a:lnTo>
                    <a:lnTo>
                      <a:pt x="1043" y="293"/>
                    </a:lnTo>
                    <a:lnTo>
                      <a:pt x="1076" y="304"/>
                    </a:lnTo>
                    <a:lnTo>
                      <a:pt x="1086" y="284"/>
                    </a:lnTo>
                    <a:lnTo>
                      <a:pt x="1078" y="245"/>
                    </a:lnTo>
                    <a:lnTo>
                      <a:pt x="1098" y="251"/>
                    </a:lnTo>
                    <a:lnTo>
                      <a:pt x="1131" y="295"/>
                    </a:lnTo>
                    <a:lnTo>
                      <a:pt x="1137" y="320"/>
                    </a:lnTo>
                    <a:lnTo>
                      <a:pt x="1156" y="337"/>
                    </a:lnTo>
                    <a:lnTo>
                      <a:pt x="1195" y="357"/>
                    </a:lnTo>
                    <a:lnTo>
                      <a:pt x="1214" y="393"/>
                    </a:lnTo>
                    <a:lnTo>
                      <a:pt x="1244" y="418"/>
                    </a:lnTo>
                    <a:lnTo>
                      <a:pt x="1259" y="426"/>
                    </a:lnTo>
                    <a:lnTo>
                      <a:pt x="1261" y="449"/>
                    </a:lnTo>
                    <a:lnTo>
                      <a:pt x="1238" y="462"/>
                    </a:lnTo>
                    <a:lnTo>
                      <a:pt x="1224" y="446"/>
                    </a:lnTo>
                    <a:lnTo>
                      <a:pt x="1212" y="449"/>
                    </a:lnTo>
                    <a:lnTo>
                      <a:pt x="1209" y="485"/>
                    </a:lnTo>
                    <a:lnTo>
                      <a:pt x="1189" y="493"/>
                    </a:lnTo>
                    <a:lnTo>
                      <a:pt x="1168" y="474"/>
                    </a:lnTo>
                    <a:lnTo>
                      <a:pt x="1123" y="474"/>
                    </a:lnTo>
                    <a:lnTo>
                      <a:pt x="1117" y="515"/>
                    </a:lnTo>
                    <a:lnTo>
                      <a:pt x="1129" y="540"/>
                    </a:lnTo>
                    <a:lnTo>
                      <a:pt x="1146" y="527"/>
                    </a:lnTo>
                    <a:lnTo>
                      <a:pt x="1164" y="521"/>
                    </a:lnTo>
                    <a:lnTo>
                      <a:pt x="1181" y="535"/>
                    </a:lnTo>
                    <a:lnTo>
                      <a:pt x="1158" y="566"/>
                    </a:lnTo>
                    <a:lnTo>
                      <a:pt x="1181" y="593"/>
                    </a:lnTo>
                    <a:lnTo>
                      <a:pt x="1212" y="602"/>
                    </a:lnTo>
                    <a:lnTo>
                      <a:pt x="1209" y="618"/>
                    </a:lnTo>
                    <a:lnTo>
                      <a:pt x="1197" y="621"/>
                    </a:lnTo>
                    <a:lnTo>
                      <a:pt x="1168" y="716"/>
                    </a:lnTo>
                    <a:lnTo>
                      <a:pt x="1170" y="655"/>
                    </a:lnTo>
                    <a:lnTo>
                      <a:pt x="1183" y="624"/>
                    </a:lnTo>
                    <a:lnTo>
                      <a:pt x="1168" y="610"/>
                    </a:lnTo>
                    <a:lnTo>
                      <a:pt x="1150" y="630"/>
                    </a:lnTo>
                    <a:lnTo>
                      <a:pt x="1160" y="646"/>
                    </a:lnTo>
                    <a:lnTo>
                      <a:pt x="1146" y="657"/>
                    </a:lnTo>
                    <a:lnTo>
                      <a:pt x="1133" y="671"/>
                    </a:lnTo>
                    <a:lnTo>
                      <a:pt x="1135" y="713"/>
                    </a:lnTo>
                    <a:lnTo>
                      <a:pt x="1115" y="727"/>
                    </a:lnTo>
                    <a:lnTo>
                      <a:pt x="1088" y="730"/>
                    </a:lnTo>
                    <a:lnTo>
                      <a:pt x="1098" y="752"/>
                    </a:lnTo>
                    <a:lnTo>
                      <a:pt x="1088" y="777"/>
                    </a:lnTo>
                    <a:lnTo>
                      <a:pt x="1098" y="797"/>
                    </a:lnTo>
                    <a:lnTo>
                      <a:pt x="1082" y="839"/>
                    </a:lnTo>
                    <a:lnTo>
                      <a:pt x="1076" y="878"/>
                    </a:lnTo>
                    <a:lnTo>
                      <a:pt x="1053" y="900"/>
                    </a:lnTo>
                    <a:lnTo>
                      <a:pt x="1024" y="961"/>
                    </a:lnTo>
                    <a:lnTo>
                      <a:pt x="1020" y="1003"/>
                    </a:lnTo>
                    <a:lnTo>
                      <a:pt x="1030" y="1036"/>
                    </a:lnTo>
                    <a:lnTo>
                      <a:pt x="1043" y="1078"/>
                    </a:lnTo>
                    <a:lnTo>
                      <a:pt x="1051" y="1123"/>
                    </a:lnTo>
                    <a:lnTo>
                      <a:pt x="1038" y="1142"/>
                    </a:lnTo>
                    <a:lnTo>
                      <a:pt x="1020" y="1128"/>
                    </a:lnTo>
                    <a:lnTo>
                      <a:pt x="1024" y="1106"/>
                    </a:lnTo>
                    <a:lnTo>
                      <a:pt x="1014" y="1056"/>
                    </a:lnTo>
                    <a:lnTo>
                      <a:pt x="1003" y="1048"/>
                    </a:lnTo>
                    <a:lnTo>
                      <a:pt x="995" y="1017"/>
                    </a:lnTo>
                    <a:lnTo>
                      <a:pt x="979" y="1017"/>
                    </a:lnTo>
                    <a:lnTo>
                      <a:pt x="962" y="1000"/>
                    </a:lnTo>
                    <a:lnTo>
                      <a:pt x="942" y="1006"/>
                    </a:lnTo>
                    <a:lnTo>
                      <a:pt x="925" y="995"/>
                    </a:lnTo>
                    <a:lnTo>
                      <a:pt x="903" y="1009"/>
                    </a:lnTo>
                    <a:lnTo>
                      <a:pt x="865" y="997"/>
                    </a:lnTo>
                    <a:lnTo>
                      <a:pt x="890" y="1034"/>
                    </a:lnTo>
                    <a:lnTo>
                      <a:pt x="859" y="1031"/>
                    </a:lnTo>
                    <a:lnTo>
                      <a:pt x="837" y="1003"/>
                    </a:lnTo>
                    <a:lnTo>
                      <a:pt x="799" y="1003"/>
                    </a:lnTo>
                    <a:lnTo>
                      <a:pt x="804" y="1048"/>
                    </a:lnTo>
                    <a:lnTo>
                      <a:pt x="775" y="1034"/>
                    </a:lnTo>
                    <a:lnTo>
                      <a:pt x="760" y="1078"/>
                    </a:lnTo>
                    <a:lnTo>
                      <a:pt x="771" y="1098"/>
                    </a:lnTo>
                    <a:lnTo>
                      <a:pt x="760" y="1151"/>
                    </a:lnTo>
                    <a:lnTo>
                      <a:pt x="773" y="1212"/>
                    </a:lnTo>
                    <a:lnTo>
                      <a:pt x="789" y="1254"/>
                    </a:lnTo>
                    <a:lnTo>
                      <a:pt x="806" y="1293"/>
                    </a:lnTo>
                    <a:lnTo>
                      <a:pt x="859" y="1290"/>
                    </a:lnTo>
                    <a:lnTo>
                      <a:pt x="880" y="1282"/>
                    </a:lnTo>
                    <a:lnTo>
                      <a:pt x="884" y="1254"/>
                    </a:lnTo>
                    <a:lnTo>
                      <a:pt x="872" y="1231"/>
                    </a:lnTo>
                    <a:lnTo>
                      <a:pt x="874" y="1212"/>
                    </a:lnTo>
                    <a:lnTo>
                      <a:pt x="907" y="1217"/>
                    </a:lnTo>
                    <a:lnTo>
                      <a:pt x="940" y="1206"/>
                    </a:lnTo>
                    <a:lnTo>
                      <a:pt x="940" y="1231"/>
                    </a:lnTo>
                    <a:lnTo>
                      <a:pt x="931" y="1268"/>
                    </a:lnTo>
                    <a:lnTo>
                      <a:pt x="915" y="1295"/>
                    </a:lnTo>
                    <a:lnTo>
                      <a:pt x="911" y="1334"/>
                    </a:lnTo>
                    <a:lnTo>
                      <a:pt x="933" y="1351"/>
                    </a:lnTo>
                    <a:lnTo>
                      <a:pt x="962" y="1346"/>
                    </a:lnTo>
                    <a:lnTo>
                      <a:pt x="979" y="1360"/>
                    </a:lnTo>
                    <a:lnTo>
                      <a:pt x="995" y="1354"/>
                    </a:lnTo>
                    <a:lnTo>
                      <a:pt x="1001" y="1379"/>
                    </a:lnTo>
                    <a:lnTo>
                      <a:pt x="987" y="1415"/>
                    </a:lnTo>
                    <a:lnTo>
                      <a:pt x="999" y="1438"/>
                    </a:lnTo>
                    <a:lnTo>
                      <a:pt x="1001" y="1482"/>
                    </a:lnTo>
                    <a:lnTo>
                      <a:pt x="1020" y="1513"/>
                    </a:lnTo>
                    <a:lnTo>
                      <a:pt x="1045" y="1521"/>
                    </a:lnTo>
                    <a:lnTo>
                      <a:pt x="1063" y="1513"/>
                    </a:lnTo>
                    <a:lnTo>
                      <a:pt x="1071" y="1516"/>
                    </a:lnTo>
                    <a:lnTo>
                      <a:pt x="1104" y="1516"/>
                    </a:lnTo>
                    <a:lnTo>
                      <a:pt x="1133" y="1518"/>
                    </a:lnTo>
                    <a:lnTo>
                      <a:pt x="1141" y="1499"/>
                    </a:lnTo>
                    <a:lnTo>
                      <a:pt x="1115" y="1532"/>
                    </a:lnTo>
                    <a:lnTo>
                      <a:pt x="1098" y="1529"/>
                    </a:lnTo>
                    <a:lnTo>
                      <a:pt x="1080" y="1532"/>
                    </a:lnTo>
                    <a:lnTo>
                      <a:pt x="1045" y="1549"/>
                    </a:lnTo>
                    <a:lnTo>
                      <a:pt x="1016" y="1527"/>
                    </a:lnTo>
                    <a:lnTo>
                      <a:pt x="989" y="1513"/>
                    </a:lnTo>
                    <a:lnTo>
                      <a:pt x="977" y="1516"/>
                    </a:lnTo>
                    <a:lnTo>
                      <a:pt x="979" y="1496"/>
                    </a:lnTo>
                    <a:lnTo>
                      <a:pt x="977" y="1465"/>
                    </a:lnTo>
                    <a:lnTo>
                      <a:pt x="954" y="1438"/>
                    </a:lnTo>
                    <a:lnTo>
                      <a:pt x="905" y="1421"/>
                    </a:lnTo>
                    <a:lnTo>
                      <a:pt x="898" y="1410"/>
                    </a:lnTo>
                    <a:lnTo>
                      <a:pt x="884" y="1412"/>
                    </a:lnTo>
                    <a:lnTo>
                      <a:pt x="870" y="1399"/>
                    </a:lnTo>
                    <a:lnTo>
                      <a:pt x="853" y="1385"/>
                    </a:lnTo>
                    <a:lnTo>
                      <a:pt x="830" y="1346"/>
                    </a:lnTo>
                    <a:lnTo>
                      <a:pt x="802" y="1334"/>
                    </a:lnTo>
                    <a:lnTo>
                      <a:pt x="787" y="1360"/>
                    </a:lnTo>
                    <a:lnTo>
                      <a:pt x="769" y="1340"/>
                    </a:lnTo>
                    <a:lnTo>
                      <a:pt x="748" y="1340"/>
                    </a:lnTo>
                    <a:lnTo>
                      <a:pt x="705" y="1326"/>
                    </a:lnTo>
                    <a:lnTo>
                      <a:pt x="628" y="1259"/>
                    </a:lnTo>
                    <a:lnTo>
                      <a:pt x="622" y="1190"/>
                    </a:lnTo>
                    <a:lnTo>
                      <a:pt x="614" y="1162"/>
                    </a:lnTo>
                    <a:lnTo>
                      <a:pt x="600" y="1142"/>
                    </a:lnTo>
                    <a:lnTo>
                      <a:pt x="583" y="1103"/>
                    </a:lnTo>
                    <a:lnTo>
                      <a:pt x="501" y="970"/>
                    </a:lnTo>
                    <a:lnTo>
                      <a:pt x="501" y="1020"/>
                    </a:lnTo>
                    <a:lnTo>
                      <a:pt x="552" y="1109"/>
                    </a:lnTo>
                    <a:lnTo>
                      <a:pt x="573" y="1184"/>
                    </a:lnTo>
                    <a:lnTo>
                      <a:pt x="542" y="1167"/>
                    </a:lnTo>
                    <a:lnTo>
                      <a:pt x="536" y="1123"/>
                    </a:lnTo>
                    <a:lnTo>
                      <a:pt x="495" y="1095"/>
                    </a:lnTo>
                    <a:lnTo>
                      <a:pt x="519" y="1078"/>
                    </a:lnTo>
                    <a:lnTo>
                      <a:pt x="464" y="1031"/>
                    </a:lnTo>
                    <a:lnTo>
                      <a:pt x="486" y="1003"/>
                    </a:lnTo>
                    <a:lnTo>
                      <a:pt x="466" y="947"/>
                    </a:lnTo>
                    <a:lnTo>
                      <a:pt x="400" y="830"/>
                    </a:lnTo>
                    <a:lnTo>
                      <a:pt x="392" y="763"/>
                    </a:lnTo>
                    <a:lnTo>
                      <a:pt x="396" y="713"/>
                    </a:lnTo>
                    <a:lnTo>
                      <a:pt x="414" y="657"/>
                    </a:lnTo>
                    <a:lnTo>
                      <a:pt x="414" y="602"/>
                    </a:lnTo>
                    <a:lnTo>
                      <a:pt x="400" y="568"/>
                    </a:lnTo>
                    <a:lnTo>
                      <a:pt x="437" y="557"/>
                    </a:lnTo>
                    <a:lnTo>
                      <a:pt x="392" y="490"/>
                    </a:lnTo>
                    <a:lnTo>
                      <a:pt x="394" y="460"/>
                    </a:lnTo>
                    <a:lnTo>
                      <a:pt x="375" y="418"/>
                    </a:lnTo>
                    <a:lnTo>
                      <a:pt x="383" y="393"/>
                    </a:lnTo>
                    <a:lnTo>
                      <a:pt x="369" y="379"/>
                    </a:lnTo>
                    <a:lnTo>
                      <a:pt x="367" y="351"/>
                    </a:lnTo>
                    <a:lnTo>
                      <a:pt x="354" y="329"/>
                    </a:lnTo>
                    <a:lnTo>
                      <a:pt x="369" y="309"/>
                    </a:lnTo>
                    <a:lnTo>
                      <a:pt x="348" y="295"/>
                    </a:lnTo>
                    <a:lnTo>
                      <a:pt x="330" y="315"/>
                    </a:lnTo>
                    <a:lnTo>
                      <a:pt x="305" y="276"/>
                    </a:lnTo>
                    <a:lnTo>
                      <a:pt x="278" y="265"/>
                    </a:lnTo>
                    <a:lnTo>
                      <a:pt x="239" y="265"/>
                    </a:lnTo>
                    <a:lnTo>
                      <a:pt x="214" y="301"/>
                    </a:lnTo>
                    <a:lnTo>
                      <a:pt x="202" y="290"/>
                    </a:lnTo>
                    <a:lnTo>
                      <a:pt x="223" y="242"/>
                    </a:lnTo>
                    <a:lnTo>
                      <a:pt x="204" y="251"/>
                    </a:lnTo>
                    <a:lnTo>
                      <a:pt x="165" y="301"/>
                    </a:lnTo>
                    <a:lnTo>
                      <a:pt x="124" y="345"/>
                    </a:lnTo>
                    <a:lnTo>
                      <a:pt x="87" y="357"/>
                    </a:lnTo>
                    <a:lnTo>
                      <a:pt x="25" y="401"/>
                    </a:lnTo>
                    <a:lnTo>
                      <a:pt x="0" y="398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>
                <a:off x="1577975" y="976312"/>
                <a:ext cx="681037" cy="647700"/>
              </a:xfrm>
              <a:custGeom>
                <a:rect b="b" l="l" r="r" t="t"/>
                <a:pathLst>
                  <a:path extrusionOk="0" h="407" w="428">
                    <a:moveTo>
                      <a:pt x="0" y="84"/>
                    </a:moveTo>
                    <a:lnTo>
                      <a:pt x="10" y="53"/>
                    </a:lnTo>
                    <a:lnTo>
                      <a:pt x="10" y="31"/>
                    </a:lnTo>
                    <a:lnTo>
                      <a:pt x="25" y="0"/>
                    </a:lnTo>
                    <a:lnTo>
                      <a:pt x="103" y="20"/>
                    </a:lnTo>
                    <a:lnTo>
                      <a:pt x="236" y="56"/>
                    </a:lnTo>
                    <a:lnTo>
                      <a:pt x="289" y="86"/>
                    </a:lnTo>
                    <a:lnTo>
                      <a:pt x="358" y="114"/>
                    </a:lnTo>
                    <a:lnTo>
                      <a:pt x="393" y="167"/>
                    </a:lnTo>
                    <a:lnTo>
                      <a:pt x="428" y="192"/>
                    </a:lnTo>
                    <a:lnTo>
                      <a:pt x="414" y="212"/>
                    </a:lnTo>
                    <a:lnTo>
                      <a:pt x="414" y="237"/>
                    </a:lnTo>
                    <a:lnTo>
                      <a:pt x="401" y="243"/>
                    </a:lnTo>
                    <a:lnTo>
                      <a:pt x="389" y="265"/>
                    </a:lnTo>
                    <a:lnTo>
                      <a:pt x="401" y="287"/>
                    </a:lnTo>
                    <a:lnTo>
                      <a:pt x="399" y="304"/>
                    </a:lnTo>
                    <a:lnTo>
                      <a:pt x="385" y="326"/>
                    </a:lnTo>
                    <a:lnTo>
                      <a:pt x="387" y="348"/>
                    </a:lnTo>
                    <a:lnTo>
                      <a:pt x="411" y="371"/>
                    </a:lnTo>
                    <a:lnTo>
                      <a:pt x="413" y="393"/>
                    </a:lnTo>
                    <a:lnTo>
                      <a:pt x="407" y="404"/>
                    </a:lnTo>
                    <a:lnTo>
                      <a:pt x="383" y="407"/>
                    </a:lnTo>
                    <a:lnTo>
                      <a:pt x="366" y="396"/>
                    </a:lnTo>
                    <a:lnTo>
                      <a:pt x="347" y="368"/>
                    </a:lnTo>
                    <a:lnTo>
                      <a:pt x="339" y="368"/>
                    </a:lnTo>
                    <a:lnTo>
                      <a:pt x="329" y="357"/>
                    </a:lnTo>
                    <a:lnTo>
                      <a:pt x="320" y="323"/>
                    </a:lnTo>
                    <a:lnTo>
                      <a:pt x="308" y="312"/>
                    </a:lnTo>
                    <a:lnTo>
                      <a:pt x="283" y="295"/>
                    </a:lnTo>
                    <a:lnTo>
                      <a:pt x="261" y="284"/>
                    </a:lnTo>
                    <a:lnTo>
                      <a:pt x="230" y="254"/>
                    </a:lnTo>
                    <a:lnTo>
                      <a:pt x="217" y="231"/>
                    </a:lnTo>
                    <a:lnTo>
                      <a:pt x="219" y="215"/>
                    </a:lnTo>
                    <a:lnTo>
                      <a:pt x="232" y="201"/>
                    </a:lnTo>
                    <a:lnTo>
                      <a:pt x="221" y="184"/>
                    </a:lnTo>
                    <a:lnTo>
                      <a:pt x="209" y="192"/>
                    </a:lnTo>
                    <a:lnTo>
                      <a:pt x="190" y="167"/>
                    </a:lnTo>
                    <a:lnTo>
                      <a:pt x="186" y="181"/>
                    </a:lnTo>
                    <a:lnTo>
                      <a:pt x="168" y="181"/>
                    </a:lnTo>
                    <a:lnTo>
                      <a:pt x="165" y="170"/>
                    </a:lnTo>
                    <a:lnTo>
                      <a:pt x="165" y="151"/>
                    </a:lnTo>
                    <a:lnTo>
                      <a:pt x="157" y="139"/>
                    </a:lnTo>
                    <a:lnTo>
                      <a:pt x="145" y="142"/>
                    </a:lnTo>
                    <a:lnTo>
                      <a:pt x="130" y="112"/>
                    </a:lnTo>
                    <a:lnTo>
                      <a:pt x="118" y="109"/>
                    </a:lnTo>
                    <a:lnTo>
                      <a:pt x="101" y="95"/>
                    </a:lnTo>
                    <a:lnTo>
                      <a:pt x="64" y="98"/>
                    </a:lnTo>
                    <a:lnTo>
                      <a:pt x="27" y="95"/>
                    </a:lnTo>
                    <a:lnTo>
                      <a:pt x="0" y="84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>
                <a:off x="1441450" y="1203325"/>
                <a:ext cx="434975" cy="333375"/>
              </a:xfrm>
              <a:custGeom>
                <a:rect b="b" l="l" r="r" t="t"/>
                <a:pathLst>
                  <a:path extrusionOk="0" h="209" w="273">
                    <a:moveTo>
                      <a:pt x="10" y="0"/>
                    </a:moveTo>
                    <a:lnTo>
                      <a:pt x="0" y="17"/>
                    </a:lnTo>
                    <a:lnTo>
                      <a:pt x="0" y="36"/>
                    </a:lnTo>
                    <a:lnTo>
                      <a:pt x="19" y="56"/>
                    </a:lnTo>
                    <a:lnTo>
                      <a:pt x="31" y="50"/>
                    </a:lnTo>
                    <a:lnTo>
                      <a:pt x="35" y="59"/>
                    </a:lnTo>
                    <a:lnTo>
                      <a:pt x="46" y="61"/>
                    </a:lnTo>
                    <a:lnTo>
                      <a:pt x="54" y="47"/>
                    </a:lnTo>
                    <a:lnTo>
                      <a:pt x="81" y="50"/>
                    </a:lnTo>
                    <a:lnTo>
                      <a:pt x="85" y="64"/>
                    </a:lnTo>
                    <a:lnTo>
                      <a:pt x="94" y="70"/>
                    </a:lnTo>
                    <a:lnTo>
                      <a:pt x="117" y="67"/>
                    </a:lnTo>
                    <a:lnTo>
                      <a:pt x="125" y="75"/>
                    </a:lnTo>
                    <a:lnTo>
                      <a:pt x="137" y="84"/>
                    </a:lnTo>
                    <a:lnTo>
                      <a:pt x="146" y="100"/>
                    </a:lnTo>
                    <a:lnTo>
                      <a:pt x="146" y="123"/>
                    </a:lnTo>
                    <a:lnTo>
                      <a:pt x="138" y="128"/>
                    </a:lnTo>
                    <a:lnTo>
                      <a:pt x="142" y="137"/>
                    </a:lnTo>
                    <a:lnTo>
                      <a:pt x="131" y="150"/>
                    </a:lnTo>
                    <a:lnTo>
                      <a:pt x="131" y="170"/>
                    </a:lnTo>
                    <a:lnTo>
                      <a:pt x="148" y="173"/>
                    </a:lnTo>
                    <a:lnTo>
                      <a:pt x="158" y="167"/>
                    </a:lnTo>
                    <a:lnTo>
                      <a:pt x="161" y="159"/>
                    </a:lnTo>
                    <a:lnTo>
                      <a:pt x="167" y="167"/>
                    </a:lnTo>
                    <a:lnTo>
                      <a:pt x="177" y="162"/>
                    </a:lnTo>
                    <a:lnTo>
                      <a:pt x="198" y="173"/>
                    </a:lnTo>
                    <a:lnTo>
                      <a:pt x="211" y="192"/>
                    </a:lnTo>
                    <a:lnTo>
                      <a:pt x="215" y="192"/>
                    </a:lnTo>
                    <a:lnTo>
                      <a:pt x="217" y="203"/>
                    </a:lnTo>
                    <a:lnTo>
                      <a:pt x="231" y="209"/>
                    </a:lnTo>
                    <a:lnTo>
                      <a:pt x="246" y="209"/>
                    </a:lnTo>
                    <a:lnTo>
                      <a:pt x="236" y="198"/>
                    </a:lnTo>
                    <a:lnTo>
                      <a:pt x="240" y="187"/>
                    </a:lnTo>
                    <a:lnTo>
                      <a:pt x="252" y="198"/>
                    </a:lnTo>
                    <a:lnTo>
                      <a:pt x="265" y="201"/>
                    </a:lnTo>
                    <a:lnTo>
                      <a:pt x="267" y="184"/>
                    </a:lnTo>
                    <a:lnTo>
                      <a:pt x="254" y="170"/>
                    </a:lnTo>
                    <a:lnTo>
                      <a:pt x="244" y="170"/>
                    </a:lnTo>
                    <a:lnTo>
                      <a:pt x="231" y="156"/>
                    </a:lnTo>
                    <a:lnTo>
                      <a:pt x="244" y="156"/>
                    </a:lnTo>
                    <a:lnTo>
                      <a:pt x="254" y="164"/>
                    </a:lnTo>
                    <a:lnTo>
                      <a:pt x="273" y="164"/>
                    </a:lnTo>
                    <a:lnTo>
                      <a:pt x="269" y="148"/>
                    </a:lnTo>
                    <a:lnTo>
                      <a:pt x="252" y="131"/>
                    </a:lnTo>
                    <a:lnTo>
                      <a:pt x="240" y="128"/>
                    </a:lnTo>
                    <a:lnTo>
                      <a:pt x="223" y="109"/>
                    </a:lnTo>
                    <a:lnTo>
                      <a:pt x="202" y="103"/>
                    </a:lnTo>
                    <a:lnTo>
                      <a:pt x="185" y="95"/>
                    </a:lnTo>
                    <a:lnTo>
                      <a:pt x="171" y="70"/>
                    </a:lnTo>
                    <a:lnTo>
                      <a:pt x="161" y="39"/>
                    </a:lnTo>
                    <a:lnTo>
                      <a:pt x="148" y="39"/>
                    </a:lnTo>
                    <a:lnTo>
                      <a:pt x="144" y="31"/>
                    </a:lnTo>
                    <a:lnTo>
                      <a:pt x="137" y="33"/>
                    </a:lnTo>
                    <a:lnTo>
                      <a:pt x="123" y="20"/>
                    </a:lnTo>
                    <a:lnTo>
                      <a:pt x="100" y="14"/>
                    </a:lnTo>
                    <a:lnTo>
                      <a:pt x="90" y="22"/>
                    </a:lnTo>
                    <a:lnTo>
                      <a:pt x="69" y="14"/>
                    </a:lnTo>
                    <a:lnTo>
                      <a:pt x="56" y="14"/>
                    </a:lnTo>
                    <a:lnTo>
                      <a:pt x="50" y="3"/>
                    </a:lnTo>
                    <a:lnTo>
                      <a:pt x="44" y="0"/>
                    </a:lnTo>
                    <a:lnTo>
                      <a:pt x="35" y="3"/>
                    </a:lnTo>
                    <a:lnTo>
                      <a:pt x="10" y="0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>
                <a:off x="1689100" y="3055937"/>
                <a:ext cx="309562" cy="155575"/>
              </a:xfrm>
              <a:custGeom>
                <a:rect b="b" l="l" r="r" t="t"/>
                <a:pathLst>
                  <a:path extrusionOk="0" h="97" w="194">
                    <a:moveTo>
                      <a:pt x="0" y="49"/>
                    </a:moveTo>
                    <a:lnTo>
                      <a:pt x="17" y="20"/>
                    </a:lnTo>
                    <a:lnTo>
                      <a:pt x="25" y="20"/>
                    </a:lnTo>
                    <a:lnTo>
                      <a:pt x="38" y="6"/>
                    </a:lnTo>
                    <a:lnTo>
                      <a:pt x="54" y="6"/>
                    </a:lnTo>
                    <a:lnTo>
                      <a:pt x="58" y="3"/>
                    </a:lnTo>
                    <a:lnTo>
                      <a:pt x="63" y="0"/>
                    </a:lnTo>
                    <a:lnTo>
                      <a:pt x="83" y="17"/>
                    </a:lnTo>
                    <a:lnTo>
                      <a:pt x="88" y="29"/>
                    </a:lnTo>
                    <a:lnTo>
                      <a:pt x="92" y="23"/>
                    </a:lnTo>
                    <a:lnTo>
                      <a:pt x="108" y="34"/>
                    </a:lnTo>
                    <a:lnTo>
                      <a:pt x="117" y="34"/>
                    </a:lnTo>
                    <a:lnTo>
                      <a:pt x="125" y="43"/>
                    </a:lnTo>
                    <a:lnTo>
                      <a:pt x="138" y="49"/>
                    </a:lnTo>
                    <a:lnTo>
                      <a:pt x="138" y="63"/>
                    </a:lnTo>
                    <a:lnTo>
                      <a:pt x="163" y="63"/>
                    </a:lnTo>
                    <a:lnTo>
                      <a:pt x="169" y="77"/>
                    </a:lnTo>
                    <a:lnTo>
                      <a:pt x="184" y="77"/>
                    </a:lnTo>
                    <a:lnTo>
                      <a:pt x="194" y="94"/>
                    </a:lnTo>
                    <a:lnTo>
                      <a:pt x="188" y="97"/>
                    </a:lnTo>
                    <a:lnTo>
                      <a:pt x="184" y="91"/>
                    </a:lnTo>
                    <a:lnTo>
                      <a:pt x="182" y="88"/>
                    </a:lnTo>
                    <a:lnTo>
                      <a:pt x="169" y="91"/>
                    </a:lnTo>
                    <a:lnTo>
                      <a:pt x="165" y="94"/>
                    </a:lnTo>
                    <a:lnTo>
                      <a:pt x="154" y="97"/>
                    </a:lnTo>
                    <a:lnTo>
                      <a:pt x="136" y="97"/>
                    </a:lnTo>
                    <a:lnTo>
                      <a:pt x="125" y="97"/>
                    </a:lnTo>
                    <a:lnTo>
                      <a:pt x="125" y="88"/>
                    </a:lnTo>
                    <a:lnTo>
                      <a:pt x="108" y="66"/>
                    </a:lnTo>
                    <a:lnTo>
                      <a:pt x="108" y="51"/>
                    </a:lnTo>
                    <a:lnTo>
                      <a:pt x="88" y="51"/>
                    </a:lnTo>
                    <a:lnTo>
                      <a:pt x="81" y="43"/>
                    </a:lnTo>
                    <a:lnTo>
                      <a:pt x="75" y="51"/>
                    </a:lnTo>
                    <a:lnTo>
                      <a:pt x="69" y="40"/>
                    </a:lnTo>
                    <a:lnTo>
                      <a:pt x="63" y="40"/>
                    </a:lnTo>
                    <a:lnTo>
                      <a:pt x="63" y="26"/>
                    </a:lnTo>
                    <a:lnTo>
                      <a:pt x="58" y="20"/>
                    </a:lnTo>
                    <a:lnTo>
                      <a:pt x="40" y="23"/>
                    </a:lnTo>
                    <a:lnTo>
                      <a:pt x="29" y="40"/>
                    </a:lnTo>
                    <a:lnTo>
                      <a:pt x="15" y="43"/>
                    </a:lnTo>
                    <a:lnTo>
                      <a:pt x="0" y="49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11"/>
              <p:cNvSpPr/>
              <p:nvPr/>
            </p:nvSpPr>
            <p:spPr>
              <a:xfrm>
                <a:off x="1958975" y="3167062"/>
                <a:ext cx="204787" cy="131762"/>
              </a:xfrm>
              <a:custGeom>
                <a:rect b="b" l="l" r="r" t="t"/>
                <a:pathLst>
                  <a:path extrusionOk="0" h="82" w="128">
                    <a:moveTo>
                      <a:pt x="0" y="62"/>
                    </a:moveTo>
                    <a:lnTo>
                      <a:pt x="12" y="65"/>
                    </a:lnTo>
                    <a:lnTo>
                      <a:pt x="40" y="62"/>
                    </a:lnTo>
                    <a:lnTo>
                      <a:pt x="52" y="79"/>
                    </a:lnTo>
                    <a:lnTo>
                      <a:pt x="68" y="82"/>
                    </a:lnTo>
                    <a:lnTo>
                      <a:pt x="76" y="62"/>
                    </a:lnTo>
                    <a:lnTo>
                      <a:pt x="72" y="57"/>
                    </a:lnTo>
                    <a:lnTo>
                      <a:pt x="80" y="48"/>
                    </a:lnTo>
                    <a:lnTo>
                      <a:pt x="96" y="62"/>
                    </a:lnTo>
                    <a:lnTo>
                      <a:pt x="108" y="62"/>
                    </a:lnTo>
                    <a:lnTo>
                      <a:pt x="108" y="54"/>
                    </a:lnTo>
                    <a:lnTo>
                      <a:pt x="116" y="54"/>
                    </a:lnTo>
                    <a:lnTo>
                      <a:pt x="128" y="40"/>
                    </a:lnTo>
                    <a:lnTo>
                      <a:pt x="120" y="37"/>
                    </a:lnTo>
                    <a:lnTo>
                      <a:pt x="120" y="23"/>
                    </a:lnTo>
                    <a:lnTo>
                      <a:pt x="120" y="11"/>
                    </a:lnTo>
                    <a:lnTo>
                      <a:pt x="102" y="8"/>
                    </a:lnTo>
                    <a:lnTo>
                      <a:pt x="88" y="11"/>
                    </a:lnTo>
                    <a:lnTo>
                      <a:pt x="76" y="11"/>
                    </a:lnTo>
                    <a:lnTo>
                      <a:pt x="58" y="8"/>
                    </a:lnTo>
                    <a:lnTo>
                      <a:pt x="44" y="0"/>
                    </a:lnTo>
                    <a:lnTo>
                      <a:pt x="40" y="8"/>
                    </a:lnTo>
                    <a:lnTo>
                      <a:pt x="38" y="25"/>
                    </a:lnTo>
                    <a:lnTo>
                      <a:pt x="24" y="25"/>
                    </a:lnTo>
                    <a:lnTo>
                      <a:pt x="20" y="40"/>
                    </a:lnTo>
                    <a:lnTo>
                      <a:pt x="12" y="45"/>
                    </a:lnTo>
                    <a:lnTo>
                      <a:pt x="0" y="62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11"/>
              <p:cNvSpPr/>
              <p:nvPr/>
            </p:nvSpPr>
            <p:spPr>
              <a:xfrm>
                <a:off x="1833562" y="3536950"/>
                <a:ext cx="1273175" cy="2695575"/>
              </a:xfrm>
              <a:custGeom>
                <a:rect b="b" l="l" r="r" t="t"/>
                <a:pathLst>
                  <a:path extrusionOk="0" h="1697" w="801">
                    <a:moveTo>
                      <a:pt x="62" y="75"/>
                    </a:moveTo>
                    <a:lnTo>
                      <a:pt x="72" y="56"/>
                    </a:lnTo>
                    <a:lnTo>
                      <a:pt x="92" y="28"/>
                    </a:lnTo>
                    <a:lnTo>
                      <a:pt x="121" y="11"/>
                    </a:lnTo>
                    <a:lnTo>
                      <a:pt x="136" y="0"/>
                    </a:lnTo>
                    <a:lnTo>
                      <a:pt x="152" y="3"/>
                    </a:lnTo>
                    <a:lnTo>
                      <a:pt x="148" y="17"/>
                    </a:lnTo>
                    <a:lnTo>
                      <a:pt x="131" y="31"/>
                    </a:lnTo>
                    <a:lnTo>
                      <a:pt x="127" y="59"/>
                    </a:lnTo>
                    <a:lnTo>
                      <a:pt x="131" y="81"/>
                    </a:lnTo>
                    <a:lnTo>
                      <a:pt x="146" y="81"/>
                    </a:lnTo>
                    <a:lnTo>
                      <a:pt x="152" y="56"/>
                    </a:lnTo>
                    <a:lnTo>
                      <a:pt x="156" y="31"/>
                    </a:lnTo>
                    <a:lnTo>
                      <a:pt x="166" y="39"/>
                    </a:lnTo>
                    <a:lnTo>
                      <a:pt x="177" y="53"/>
                    </a:lnTo>
                    <a:lnTo>
                      <a:pt x="197" y="47"/>
                    </a:lnTo>
                    <a:lnTo>
                      <a:pt x="209" y="59"/>
                    </a:lnTo>
                    <a:lnTo>
                      <a:pt x="212" y="73"/>
                    </a:lnTo>
                    <a:lnTo>
                      <a:pt x="242" y="67"/>
                    </a:lnTo>
                    <a:lnTo>
                      <a:pt x="300" y="59"/>
                    </a:lnTo>
                    <a:lnTo>
                      <a:pt x="322" y="103"/>
                    </a:lnTo>
                    <a:lnTo>
                      <a:pt x="359" y="126"/>
                    </a:lnTo>
                    <a:lnTo>
                      <a:pt x="357" y="145"/>
                    </a:lnTo>
                    <a:lnTo>
                      <a:pt x="372" y="134"/>
                    </a:lnTo>
                    <a:lnTo>
                      <a:pt x="390" y="134"/>
                    </a:lnTo>
                    <a:lnTo>
                      <a:pt x="411" y="154"/>
                    </a:lnTo>
                    <a:lnTo>
                      <a:pt x="437" y="151"/>
                    </a:lnTo>
                    <a:lnTo>
                      <a:pt x="458" y="154"/>
                    </a:lnTo>
                    <a:lnTo>
                      <a:pt x="493" y="190"/>
                    </a:lnTo>
                    <a:lnTo>
                      <a:pt x="530" y="234"/>
                    </a:lnTo>
                    <a:lnTo>
                      <a:pt x="546" y="285"/>
                    </a:lnTo>
                    <a:lnTo>
                      <a:pt x="536" y="324"/>
                    </a:lnTo>
                    <a:lnTo>
                      <a:pt x="581" y="338"/>
                    </a:lnTo>
                    <a:lnTo>
                      <a:pt x="655" y="357"/>
                    </a:lnTo>
                    <a:lnTo>
                      <a:pt x="731" y="380"/>
                    </a:lnTo>
                    <a:lnTo>
                      <a:pt x="780" y="424"/>
                    </a:lnTo>
                    <a:lnTo>
                      <a:pt x="801" y="466"/>
                    </a:lnTo>
                    <a:lnTo>
                      <a:pt x="801" y="519"/>
                    </a:lnTo>
                    <a:lnTo>
                      <a:pt x="782" y="567"/>
                    </a:lnTo>
                    <a:lnTo>
                      <a:pt x="760" y="592"/>
                    </a:lnTo>
                    <a:lnTo>
                      <a:pt x="746" y="608"/>
                    </a:lnTo>
                    <a:lnTo>
                      <a:pt x="731" y="642"/>
                    </a:lnTo>
                    <a:lnTo>
                      <a:pt x="729" y="673"/>
                    </a:lnTo>
                    <a:lnTo>
                      <a:pt x="731" y="712"/>
                    </a:lnTo>
                    <a:lnTo>
                      <a:pt x="723" y="751"/>
                    </a:lnTo>
                    <a:lnTo>
                      <a:pt x="711" y="759"/>
                    </a:lnTo>
                    <a:lnTo>
                      <a:pt x="707" y="782"/>
                    </a:lnTo>
                    <a:lnTo>
                      <a:pt x="694" y="798"/>
                    </a:lnTo>
                    <a:lnTo>
                      <a:pt x="692" y="818"/>
                    </a:lnTo>
                    <a:lnTo>
                      <a:pt x="674" y="840"/>
                    </a:lnTo>
                    <a:lnTo>
                      <a:pt x="647" y="879"/>
                    </a:lnTo>
                    <a:lnTo>
                      <a:pt x="624" y="890"/>
                    </a:lnTo>
                    <a:lnTo>
                      <a:pt x="608" y="888"/>
                    </a:lnTo>
                    <a:lnTo>
                      <a:pt x="579" y="907"/>
                    </a:lnTo>
                    <a:lnTo>
                      <a:pt x="550" y="952"/>
                    </a:lnTo>
                    <a:lnTo>
                      <a:pt x="544" y="969"/>
                    </a:lnTo>
                    <a:lnTo>
                      <a:pt x="544" y="991"/>
                    </a:lnTo>
                    <a:lnTo>
                      <a:pt x="550" y="1016"/>
                    </a:lnTo>
                    <a:lnTo>
                      <a:pt x="536" y="1041"/>
                    </a:lnTo>
                    <a:lnTo>
                      <a:pt x="536" y="1061"/>
                    </a:lnTo>
                    <a:lnTo>
                      <a:pt x="513" y="1083"/>
                    </a:lnTo>
                    <a:lnTo>
                      <a:pt x="495" y="1100"/>
                    </a:lnTo>
                    <a:lnTo>
                      <a:pt x="481" y="1125"/>
                    </a:lnTo>
                    <a:lnTo>
                      <a:pt x="476" y="1150"/>
                    </a:lnTo>
                    <a:lnTo>
                      <a:pt x="456" y="1181"/>
                    </a:lnTo>
                    <a:lnTo>
                      <a:pt x="448" y="1175"/>
                    </a:lnTo>
                    <a:lnTo>
                      <a:pt x="433" y="1175"/>
                    </a:lnTo>
                    <a:lnTo>
                      <a:pt x="413" y="1186"/>
                    </a:lnTo>
                    <a:lnTo>
                      <a:pt x="427" y="1200"/>
                    </a:lnTo>
                    <a:lnTo>
                      <a:pt x="427" y="1228"/>
                    </a:lnTo>
                    <a:lnTo>
                      <a:pt x="425" y="1250"/>
                    </a:lnTo>
                    <a:lnTo>
                      <a:pt x="415" y="1267"/>
                    </a:lnTo>
                    <a:lnTo>
                      <a:pt x="390" y="1270"/>
                    </a:lnTo>
                    <a:lnTo>
                      <a:pt x="370" y="1278"/>
                    </a:lnTo>
                    <a:lnTo>
                      <a:pt x="361" y="1295"/>
                    </a:lnTo>
                    <a:lnTo>
                      <a:pt x="361" y="1323"/>
                    </a:lnTo>
                    <a:lnTo>
                      <a:pt x="337" y="1326"/>
                    </a:lnTo>
                    <a:lnTo>
                      <a:pt x="318" y="1323"/>
                    </a:lnTo>
                    <a:lnTo>
                      <a:pt x="312" y="1334"/>
                    </a:lnTo>
                    <a:lnTo>
                      <a:pt x="322" y="1345"/>
                    </a:lnTo>
                    <a:lnTo>
                      <a:pt x="316" y="1387"/>
                    </a:lnTo>
                    <a:lnTo>
                      <a:pt x="308" y="1423"/>
                    </a:lnTo>
                    <a:lnTo>
                      <a:pt x="283" y="1423"/>
                    </a:lnTo>
                    <a:lnTo>
                      <a:pt x="275" y="1437"/>
                    </a:lnTo>
                    <a:lnTo>
                      <a:pt x="277" y="1465"/>
                    </a:lnTo>
                    <a:lnTo>
                      <a:pt x="290" y="1465"/>
                    </a:lnTo>
                    <a:lnTo>
                      <a:pt x="300" y="1482"/>
                    </a:lnTo>
                    <a:lnTo>
                      <a:pt x="294" y="1510"/>
                    </a:lnTo>
                    <a:lnTo>
                      <a:pt x="281" y="1513"/>
                    </a:lnTo>
                    <a:lnTo>
                      <a:pt x="259" y="1524"/>
                    </a:lnTo>
                    <a:lnTo>
                      <a:pt x="253" y="1546"/>
                    </a:lnTo>
                    <a:lnTo>
                      <a:pt x="251" y="1580"/>
                    </a:lnTo>
                    <a:lnTo>
                      <a:pt x="238" y="1597"/>
                    </a:lnTo>
                    <a:lnTo>
                      <a:pt x="286" y="1652"/>
                    </a:lnTo>
                    <a:lnTo>
                      <a:pt x="300" y="1680"/>
                    </a:lnTo>
                    <a:lnTo>
                      <a:pt x="292" y="1697"/>
                    </a:lnTo>
                    <a:lnTo>
                      <a:pt x="271" y="1686"/>
                    </a:lnTo>
                    <a:lnTo>
                      <a:pt x="253" y="1664"/>
                    </a:lnTo>
                    <a:lnTo>
                      <a:pt x="228" y="1647"/>
                    </a:lnTo>
                    <a:lnTo>
                      <a:pt x="205" y="1619"/>
                    </a:lnTo>
                    <a:lnTo>
                      <a:pt x="189" y="1585"/>
                    </a:lnTo>
                    <a:lnTo>
                      <a:pt x="187" y="1557"/>
                    </a:lnTo>
                    <a:lnTo>
                      <a:pt x="191" y="1535"/>
                    </a:lnTo>
                    <a:lnTo>
                      <a:pt x="189" y="1354"/>
                    </a:lnTo>
                    <a:lnTo>
                      <a:pt x="183" y="1323"/>
                    </a:lnTo>
                    <a:lnTo>
                      <a:pt x="166" y="1289"/>
                    </a:lnTo>
                    <a:lnTo>
                      <a:pt x="166" y="1259"/>
                    </a:lnTo>
                    <a:lnTo>
                      <a:pt x="177" y="1223"/>
                    </a:lnTo>
                    <a:lnTo>
                      <a:pt x="187" y="1178"/>
                    </a:lnTo>
                    <a:lnTo>
                      <a:pt x="183" y="1133"/>
                    </a:lnTo>
                    <a:lnTo>
                      <a:pt x="181" y="1114"/>
                    </a:lnTo>
                    <a:lnTo>
                      <a:pt x="179" y="1089"/>
                    </a:lnTo>
                    <a:lnTo>
                      <a:pt x="185" y="1077"/>
                    </a:lnTo>
                    <a:lnTo>
                      <a:pt x="189" y="1027"/>
                    </a:lnTo>
                    <a:lnTo>
                      <a:pt x="185" y="1002"/>
                    </a:lnTo>
                    <a:lnTo>
                      <a:pt x="193" y="941"/>
                    </a:lnTo>
                    <a:lnTo>
                      <a:pt x="185" y="888"/>
                    </a:lnTo>
                    <a:lnTo>
                      <a:pt x="191" y="860"/>
                    </a:lnTo>
                    <a:lnTo>
                      <a:pt x="201" y="807"/>
                    </a:lnTo>
                    <a:lnTo>
                      <a:pt x="191" y="773"/>
                    </a:lnTo>
                    <a:lnTo>
                      <a:pt x="172" y="748"/>
                    </a:lnTo>
                    <a:lnTo>
                      <a:pt x="166" y="720"/>
                    </a:lnTo>
                    <a:lnTo>
                      <a:pt x="144" y="695"/>
                    </a:lnTo>
                    <a:lnTo>
                      <a:pt x="121" y="678"/>
                    </a:lnTo>
                    <a:lnTo>
                      <a:pt x="88" y="670"/>
                    </a:lnTo>
                    <a:lnTo>
                      <a:pt x="72" y="634"/>
                    </a:lnTo>
                    <a:lnTo>
                      <a:pt x="51" y="597"/>
                    </a:lnTo>
                    <a:lnTo>
                      <a:pt x="49" y="567"/>
                    </a:lnTo>
                    <a:lnTo>
                      <a:pt x="47" y="539"/>
                    </a:lnTo>
                    <a:lnTo>
                      <a:pt x="41" y="519"/>
                    </a:lnTo>
                    <a:lnTo>
                      <a:pt x="29" y="497"/>
                    </a:lnTo>
                    <a:lnTo>
                      <a:pt x="14" y="486"/>
                    </a:lnTo>
                    <a:lnTo>
                      <a:pt x="2" y="463"/>
                    </a:lnTo>
                    <a:lnTo>
                      <a:pt x="16" y="444"/>
                    </a:lnTo>
                    <a:lnTo>
                      <a:pt x="16" y="396"/>
                    </a:lnTo>
                    <a:lnTo>
                      <a:pt x="8" y="371"/>
                    </a:lnTo>
                    <a:lnTo>
                      <a:pt x="0" y="346"/>
                    </a:lnTo>
                    <a:lnTo>
                      <a:pt x="8" y="310"/>
                    </a:lnTo>
                    <a:lnTo>
                      <a:pt x="39" y="220"/>
                    </a:lnTo>
                    <a:lnTo>
                      <a:pt x="41" y="181"/>
                    </a:lnTo>
                    <a:lnTo>
                      <a:pt x="58" y="140"/>
                    </a:lnTo>
                    <a:lnTo>
                      <a:pt x="58" y="117"/>
                    </a:lnTo>
                    <a:lnTo>
                      <a:pt x="62" y="75"/>
                    </a:ln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1" name="Google Shape;251;p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2" name="Google Shape;252;p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3" name="Google Shape;253;p1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4" name="Google Shape;254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5" name="Google Shape;255;p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3"/>
          <p:cNvSpPr txBox="1"/>
          <p:nvPr>
            <p:ph idx="1" type="body"/>
          </p:nvPr>
        </p:nvSpPr>
        <p:spPr>
          <a:xfrm>
            <a:off x="2286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1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TALAK JALAN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PENYELESAIAN TERAKHIR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2"/>
          <p:cNvSpPr txBox="1"/>
          <p:nvPr>
            <p:ph type="title"/>
          </p:nvPr>
        </p:nvSpPr>
        <p:spPr>
          <a:xfrm>
            <a:off x="685800" y="609600"/>
            <a:ext cx="7772400" cy="838200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JENIS TALAK</a:t>
            </a:r>
            <a:endParaRPr b="0" i="0" sz="1800" u="none" cap="none" strike="noStrike"/>
          </a:p>
        </p:txBody>
      </p:sp>
      <p:sp>
        <p:nvSpPr>
          <p:cNvPr id="347" name="Google Shape;347;p22"/>
          <p:cNvSpPr/>
          <p:nvPr/>
        </p:nvSpPr>
        <p:spPr>
          <a:xfrm>
            <a:off x="2057400" y="1676400"/>
            <a:ext cx="4953000" cy="914400"/>
          </a:xfrm>
          <a:prstGeom prst="horizontalScroll">
            <a:avLst>
              <a:gd fmla="val 12500" name="adj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ASPEK HUKUM</a:t>
            </a:r>
            <a:endParaRPr b="0" i="0" sz="1800" u="none" cap="none" strike="noStrike"/>
          </a:p>
        </p:txBody>
      </p:sp>
      <p:sp>
        <p:nvSpPr>
          <p:cNvPr id="348" name="Google Shape;348;p22"/>
          <p:cNvSpPr/>
          <p:nvPr/>
        </p:nvSpPr>
        <p:spPr>
          <a:xfrm>
            <a:off x="685800" y="3962400"/>
            <a:ext cx="3810000" cy="2133600"/>
          </a:xfrm>
          <a:prstGeom prst="foldedCorner">
            <a:avLst>
              <a:gd fmla="val 16667" name="adj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TALAK YANG SESUAI 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DGN SYARAK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TALAK 1 &amp; 2 KETIKA ISTERI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SUCI DARI HAID , BELUM 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DISETUBUHI.</a:t>
            </a:r>
            <a:endParaRPr b="0" i="0" sz="1800" u="none" cap="none" strike="noStrike"/>
          </a:p>
        </p:txBody>
      </p:sp>
      <p:sp>
        <p:nvSpPr>
          <p:cNvPr id="349" name="Google Shape;349;p22"/>
          <p:cNvSpPr/>
          <p:nvPr/>
        </p:nvSpPr>
        <p:spPr>
          <a:xfrm>
            <a:off x="4800600" y="3962400"/>
            <a:ext cx="3810000" cy="2133600"/>
          </a:xfrm>
          <a:prstGeom prst="foldedCorner">
            <a:avLst>
              <a:gd fmla="val 16667" name="adj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TALAK YANG MENYALAHI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SYARAK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TALAK 3 SEKALIGUS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KETIKA ISTERI HADI , 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TELAH DISETUBUHI</a:t>
            </a:r>
            <a:endParaRPr b="0" i="0" sz="1800" u="none" cap="none" strike="noStrike"/>
          </a:p>
        </p:txBody>
      </p:sp>
      <p:sp>
        <p:nvSpPr>
          <p:cNvPr id="350" name="Google Shape;350;p22"/>
          <p:cNvSpPr/>
          <p:nvPr/>
        </p:nvSpPr>
        <p:spPr>
          <a:xfrm>
            <a:off x="1447800" y="3200400"/>
            <a:ext cx="2276475" cy="646112"/>
          </a:xfrm>
          <a:prstGeom prst="rect">
            <a:avLst/>
          </a:prstGeom>
          <a:gradFill>
            <a:gsLst>
              <a:gs pos="0">
                <a:srgbClr val="6600CC"/>
              </a:gs>
              <a:gs pos="100000">
                <a:srgbClr val="CC00CC"/>
              </a:gs>
            </a:gsLst>
            <a:lin ang="5400000" scaled="0"/>
          </a:gradFill>
          <a:ln cap="rnd" cmpd="sng" w="9525">
            <a:solidFill>
              <a:srgbClr val="CC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TALAK SUNNI </a:t>
            </a:r>
            <a:endParaRPr b="0" i="0" sz="1800" u="none" cap="none" strike="noStrike"/>
          </a:p>
        </p:txBody>
      </p:sp>
      <p:sp>
        <p:nvSpPr>
          <p:cNvPr id="351" name="Google Shape;351;p22"/>
          <p:cNvSpPr/>
          <p:nvPr/>
        </p:nvSpPr>
        <p:spPr>
          <a:xfrm>
            <a:off x="5562600" y="3200400"/>
            <a:ext cx="2276475" cy="646112"/>
          </a:xfrm>
          <a:prstGeom prst="rect">
            <a:avLst/>
          </a:prstGeom>
          <a:gradFill>
            <a:gsLst>
              <a:gs pos="0">
                <a:srgbClr val="6600CC"/>
              </a:gs>
              <a:gs pos="100000">
                <a:srgbClr val="CC00CC"/>
              </a:gs>
            </a:gsLst>
            <a:lin ang="5400000" scaled="0"/>
          </a:gradFill>
          <a:ln cap="rnd" cmpd="sng" w="9525">
            <a:solidFill>
              <a:srgbClr val="CC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TALAK BIDI'E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3"/>
          <p:cNvSpPr/>
          <p:nvPr/>
        </p:nvSpPr>
        <p:spPr>
          <a:xfrm>
            <a:off x="2057400" y="533400"/>
            <a:ext cx="4953000" cy="914400"/>
          </a:xfrm>
          <a:prstGeom prst="horizontalScroll">
            <a:avLst>
              <a:gd fmla="val 12500" name="adj"/>
            </a:avLst>
          </a:prstGeom>
          <a:solidFill>
            <a:srgbClr val="FF0066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ASPEK KESAN</a:t>
            </a:r>
            <a:endParaRPr b="0" i="0" sz="1800" u="none" cap="none" strike="noStrike"/>
          </a:p>
        </p:txBody>
      </p:sp>
      <p:sp>
        <p:nvSpPr>
          <p:cNvPr id="357" name="Google Shape;357;p23"/>
          <p:cNvSpPr/>
          <p:nvPr/>
        </p:nvSpPr>
        <p:spPr>
          <a:xfrm>
            <a:off x="228600" y="1981200"/>
            <a:ext cx="3257550" cy="503237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TALAK RAJ'IE </a:t>
            </a:r>
            <a:endParaRPr b="0" i="0" sz="1800" u="none" cap="none" strike="noStrike"/>
          </a:p>
        </p:txBody>
      </p:sp>
      <p:sp>
        <p:nvSpPr>
          <p:cNvPr id="358" name="Google Shape;358;p23"/>
          <p:cNvSpPr/>
          <p:nvPr/>
        </p:nvSpPr>
        <p:spPr>
          <a:xfrm>
            <a:off x="304800" y="4953000"/>
            <a:ext cx="3257550" cy="503237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TALAK BAIN </a:t>
            </a:r>
            <a:endParaRPr b="0" i="0" sz="1800" u="none" cap="none" strike="noStrike"/>
          </a:p>
        </p:txBody>
      </p:sp>
      <p:sp>
        <p:nvSpPr>
          <p:cNvPr id="359" name="Google Shape;359;p23"/>
          <p:cNvSpPr/>
          <p:nvPr/>
        </p:nvSpPr>
        <p:spPr>
          <a:xfrm>
            <a:off x="3886200" y="1524000"/>
            <a:ext cx="5029200" cy="1524000"/>
          </a:xfrm>
          <a:prstGeom prst="foldedCorner">
            <a:avLst>
              <a:gd fmla="val 16667" name="adj"/>
            </a:avLst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TALAK 1 &amp; 2 YANG BELUM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TAMAT TEMPOH IDAH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SUAMI BOLEH RUJUK ISTERI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DLM TEMPOH IDAH</a:t>
            </a:r>
            <a:endParaRPr b="0" i="0" sz="1800" u="none" cap="none" strike="noStrike"/>
          </a:p>
        </p:txBody>
      </p:sp>
      <p:sp>
        <p:nvSpPr>
          <p:cNvPr id="360" name="Google Shape;360;p23"/>
          <p:cNvSpPr/>
          <p:nvPr/>
        </p:nvSpPr>
        <p:spPr>
          <a:xfrm rot="-5400000">
            <a:off x="2609850" y="3409950"/>
            <a:ext cx="1866900" cy="1447800"/>
          </a:xfrm>
          <a:prstGeom prst="downArrow">
            <a:avLst>
              <a:gd fmla="val 15987" name="adj1"/>
              <a:gd fmla="val 3488" name="adj2"/>
            </a:avLst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BAIN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SUGHRA</a:t>
            </a:r>
            <a:endParaRPr b="0" i="0" sz="1800" u="none" cap="none" strike="noStrike"/>
          </a:p>
        </p:txBody>
      </p:sp>
      <p:sp>
        <p:nvSpPr>
          <p:cNvPr id="361" name="Google Shape;361;p23"/>
          <p:cNvSpPr/>
          <p:nvPr/>
        </p:nvSpPr>
        <p:spPr>
          <a:xfrm rot="-5400000">
            <a:off x="2762250" y="5391150"/>
            <a:ext cx="1562100" cy="1447800"/>
          </a:xfrm>
          <a:prstGeom prst="downArrow">
            <a:avLst>
              <a:gd fmla="val 50000" name="adj1"/>
              <a:gd fmla="val 3198" name="adj2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BAIN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KUBRA</a:t>
            </a:r>
            <a:endParaRPr b="0" i="0" sz="1800" u="none" cap="none" strike="noStrike"/>
          </a:p>
        </p:txBody>
      </p:sp>
      <p:sp>
        <p:nvSpPr>
          <p:cNvPr id="362" name="Google Shape;362;p23"/>
          <p:cNvSpPr txBox="1"/>
          <p:nvPr/>
        </p:nvSpPr>
        <p:spPr>
          <a:xfrm>
            <a:off x="4343400" y="3352800"/>
            <a:ext cx="2667000" cy="1447800"/>
          </a:xfrm>
          <a:prstGeom prst="rect">
            <a:avLst/>
          </a:prstGeom>
          <a:solidFill>
            <a:srgbClr val="D3B3EB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SUAMI TAK BOLEH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RUJUK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ISTERI KECUALI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AKAD BARU</a:t>
            </a:r>
            <a:endParaRPr b="0" i="0" sz="1800" u="none" cap="none" strike="noStrike"/>
          </a:p>
        </p:txBody>
      </p:sp>
      <p:sp>
        <p:nvSpPr>
          <p:cNvPr id="363" name="Google Shape;363;p23"/>
          <p:cNvSpPr txBox="1"/>
          <p:nvPr/>
        </p:nvSpPr>
        <p:spPr>
          <a:xfrm>
            <a:off x="4343400" y="5334000"/>
            <a:ext cx="2743200" cy="1447800"/>
          </a:xfrm>
          <a:prstGeom prst="rect">
            <a:avLst/>
          </a:prstGeom>
          <a:solidFill>
            <a:srgbClr val="D3B3EB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SUAMI TAK BOLEH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RUJUK ISTERI KECUALI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SELEPAS ISTERI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KAHWIN LAIN , SETUBUH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 &amp; CERAI</a:t>
            </a:r>
            <a:endParaRPr b="0" i="0" sz="1800" u="none" cap="none" strike="noStrike"/>
          </a:p>
        </p:txBody>
      </p:sp>
      <p:sp>
        <p:nvSpPr>
          <p:cNvPr id="364" name="Google Shape;364;p23"/>
          <p:cNvSpPr/>
          <p:nvPr/>
        </p:nvSpPr>
        <p:spPr>
          <a:xfrm>
            <a:off x="7162800" y="3581400"/>
            <a:ext cx="1676400" cy="990600"/>
          </a:xfrm>
          <a:prstGeom prst="roundRect">
            <a:avLst>
              <a:gd fmla="val 16667" name="adj"/>
            </a:avLst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KHULUK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FASAKH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TAMAT IDAH</a:t>
            </a:r>
            <a:endParaRPr b="0" i="0" sz="1800" u="none" cap="none" strike="noStrike"/>
          </a:p>
        </p:txBody>
      </p:sp>
      <p:sp>
        <p:nvSpPr>
          <p:cNvPr id="365" name="Google Shape;365;p23"/>
          <p:cNvSpPr/>
          <p:nvPr/>
        </p:nvSpPr>
        <p:spPr>
          <a:xfrm>
            <a:off x="7239000" y="5486400"/>
            <a:ext cx="1676400" cy="9906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4EA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EA44EA"/>
                </a:solidFill>
                <a:latin typeface="Arial"/>
                <a:ea typeface="Arial"/>
                <a:cs typeface="Arial"/>
                <a:sym typeface="Arial"/>
              </a:rPr>
              <a:t>TALAK 3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4"/>
          <p:cNvSpPr txBox="1"/>
          <p:nvPr>
            <p:ph idx="1" type="body"/>
          </p:nvPr>
        </p:nvSpPr>
        <p:spPr>
          <a:xfrm>
            <a:off x="533400" y="838200"/>
            <a:ext cx="8382000" cy="5257800"/>
          </a:xfrm>
          <a:prstGeom prst="rect">
            <a:avLst/>
          </a:prstGeom>
          <a:solidFill>
            <a:srgbClr val="EC52EC"/>
          </a:solidFill>
          <a:ln cap="rnd" cmpd="sng" w="9525">
            <a:solidFill>
              <a:srgbClr val="EA44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Bilangan talak yang dibenarkan di dalam Islam ialah </a:t>
            </a:r>
            <a:r>
              <a:rPr b="1" i="0" lang="en-US" sz="3200" u="none" cap="none" strike="noStrike">
                <a:solidFill>
                  <a:srgbClr val="D3E6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tiga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3200" u="none" cap="none" strike="noStrike">
                <a:solidFill>
                  <a:srgbClr val="D3E6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kali talak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Firman Allah yang bermaksud: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 Talak ( yang boleh dirujuk kembali hanya ) dua kali. Sesudah itu ia boleh ( rujuk ) dan memegang terus ( isterinya ) dengan cara yang sepatutnya atau melaksanakan (menceraikannya) dengan cara yang baik’.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5"/>
          <p:cNvSpPr txBox="1"/>
          <p:nvPr>
            <p:ph type="title"/>
          </p:nvPr>
        </p:nvSpPr>
        <p:spPr>
          <a:xfrm>
            <a:off x="685800" y="762000"/>
            <a:ext cx="7772400" cy="914400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TALAK TAKLIK</a:t>
            </a:r>
            <a:endParaRPr b="0" i="0" sz="1800" u="none" cap="none" strike="noStrike"/>
          </a:p>
        </p:txBody>
      </p:sp>
      <p:sp>
        <p:nvSpPr>
          <p:cNvPr id="376" name="Google Shape;376;p25"/>
          <p:cNvSpPr txBox="1"/>
          <p:nvPr>
            <p:ph idx="1" type="body"/>
          </p:nvPr>
        </p:nvSpPr>
        <p:spPr>
          <a:xfrm>
            <a:off x="685800" y="22860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Talak yang disandarkan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kepada sesuatu syarat.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6"/>
          <p:cNvSpPr txBox="1"/>
          <p:nvPr>
            <p:ph idx="1" type="body"/>
          </p:nvPr>
        </p:nvSpPr>
        <p:spPr>
          <a:xfrm>
            <a:off x="685800" y="1066800"/>
            <a:ext cx="7772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TALAK TAKLIK TERBAHAGI KEPADA DUA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TAKLIK BIASA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TAKLIK SECARA KHULUK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TAKLIK BIASA</a:t>
            </a:r>
            <a:endParaRPr b="0" i="0" sz="1800" u="none" cap="none" strike="noStrike"/>
          </a:p>
        </p:txBody>
      </p:sp>
      <p:sp>
        <p:nvSpPr>
          <p:cNvPr id="387" name="Google Shape;387;p27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Talak yang dilafazkan dalam keadaan biasa seperti suami b erkata kepada isterinya 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‘ Jika engkau keluar dari rumah ini maka engkau tertalak dengan satu talak’.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Talak ini hanya akan berlaku sekiranya isteri tadi keluar dari rumah suaminya.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TAKLIK SECARA KHULUK</a:t>
            </a:r>
            <a:endParaRPr b="0" i="0" sz="1800" u="none" cap="none" strike="noStrike"/>
          </a:p>
        </p:txBody>
      </p:sp>
      <p:sp>
        <p:nvSpPr>
          <p:cNvPr id="393" name="Google Shape;393;p2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Satu taklik yang diamalkan di negara kita dimana lafaz taklik telah tercatat dalam surat nikah.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Sekiranya suami mengingkarinya maka talak boleh jatuh sekiranya isteri mengadu kepada qadhi.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tidak boleh merujuk isterinya semula melainkan dengan akad dan mahar yang baru.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KESAN TALAK</a:t>
            </a:r>
            <a:endParaRPr b="0" i="0" sz="1800" u="none" cap="none" strike="noStrike"/>
          </a:p>
        </p:txBody>
      </p:sp>
      <p:sp>
        <p:nvSpPr>
          <p:cNvPr id="399" name="Google Shape;399;p2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Perhubungan antara kedua-dua belah keluarga menjadi renggang.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Mendapat kemurkaan dan kutukan dari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Keharmonian dan kedamaian hidup dalam masyarakat akan terjejas.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Anak-anak akan kehilangan kasih sayang dan mudah terjerumus ke dalam kegiatan yang tidak sehat.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Google Shape;40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438400"/>
            <a:ext cx="1752600" cy="153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4"/>
          <p:cNvSpPr/>
          <p:nvPr/>
        </p:nvSpPr>
        <p:spPr>
          <a:xfrm>
            <a:off x="990600" y="3048000"/>
            <a:ext cx="6881812" cy="868362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rgbClr val="008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MASALAH RUMAHTANGGA </a:t>
            </a:r>
            <a:endParaRPr b="0" i="0" sz="1800" u="none" cap="none" strike="noStrike"/>
          </a:p>
        </p:txBody>
      </p:sp>
      <p:sp>
        <p:nvSpPr>
          <p:cNvPr id="272" name="Google Shape;272;p14"/>
          <p:cNvSpPr/>
          <p:nvPr/>
        </p:nvSpPr>
        <p:spPr>
          <a:xfrm>
            <a:off x="762000" y="4876800"/>
            <a:ext cx="2667000" cy="533400"/>
          </a:xfrm>
          <a:prstGeom prst="roundRect">
            <a:avLst>
              <a:gd fmla="val 16667" name="adj"/>
            </a:avLst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TALAK</a:t>
            </a:r>
            <a:endParaRPr b="0" i="0" sz="1800" u="none" cap="none" strike="noStrike"/>
          </a:p>
        </p:txBody>
      </p:sp>
      <p:sp>
        <p:nvSpPr>
          <p:cNvPr id="273" name="Google Shape;273;p14"/>
          <p:cNvSpPr/>
          <p:nvPr/>
        </p:nvSpPr>
        <p:spPr>
          <a:xfrm>
            <a:off x="762000" y="5486400"/>
            <a:ext cx="2667000" cy="533400"/>
          </a:xfrm>
          <a:prstGeom prst="roundRect">
            <a:avLst>
              <a:gd fmla="val 16667" name="adj"/>
            </a:avLst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RUJUK</a:t>
            </a:r>
            <a:endParaRPr b="0" i="0" sz="1800" u="none" cap="none" strike="noStrike"/>
          </a:p>
        </p:txBody>
      </p:sp>
      <p:sp>
        <p:nvSpPr>
          <p:cNvPr id="274" name="Google Shape;274;p14"/>
          <p:cNvSpPr/>
          <p:nvPr/>
        </p:nvSpPr>
        <p:spPr>
          <a:xfrm>
            <a:off x="5638800" y="5486400"/>
            <a:ext cx="2667000" cy="533400"/>
          </a:xfrm>
          <a:prstGeom prst="roundRect">
            <a:avLst>
              <a:gd fmla="val 16667" name="adj"/>
            </a:avLst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KHULUK</a:t>
            </a:r>
            <a:endParaRPr b="0" i="0" sz="1800" u="none" cap="none" strike="noStrike"/>
          </a:p>
        </p:txBody>
      </p:sp>
      <p:sp>
        <p:nvSpPr>
          <p:cNvPr id="275" name="Google Shape;275;p14"/>
          <p:cNvSpPr/>
          <p:nvPr/>
        </p:nvSpPr>
        <p:spPr>
          <a:xfrm>
            <a:off x="5638800" y="4876800"/>
            <a:ext cx="2667000" cy="533400"/>
          </a:xfrm>
          <a:prstGeom prst="roundRect">
            <a:avLst>
              <a:gd fmla="val 16667" name="adj"/>
            </a:avLst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FASAKH</a:t>
            </a:r>
            <a:endParaRPr b="0" i="0" sz="1800" u="none" cap="none" strike="noStrike"/>
          </a:p>
        </p:txBody>
      </p:sp>
      <p:sp>
        <p:nvSpPr>
          <p:cNvPr id="276" name="Google Shape;276;p14"/>
          <p:cNvSpPr/>
          <p:nvPr/>
        </p:nvSpPr>
        <p:spPr>
          <a:xfrm>
            <a:off x="3200400" y="6096000"/>
            <a:ext cx="2667000" cy="533400"/>
          </a:xfrm>
          <a:prstGeom prst="roundRect">
            <a:avLst>
              <a:gd fmla="val 16667" name="adj"/>
            </a:avLst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EDDAH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"/>
          <p:cNvSpPr txBox="1"/>
          <p:nvPr>
            <p:ph type="title"/>
          </p:nvPr>
        </p:nvSpPr>
        <p:spPr>
          <a:xfrm>
            <a:off x="1219200" y="685800"/>
            <a:ext cx="6096000" cy="6096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TALAK</a:t>
            </a:r>
            <a:endParaRPr b="0" i="0" sz="1800" u="none" cap="none" strike="noStrike"/>
          </a:p>
        </p:txBody>
      </p:sp>
      <p:sp>
        <p:nvSpPr>
          <p:cNvPr id="282" name="Google Shape;282;p15"/>
          <p:cNvSpPr txBox="1"/>
          <p:nvPr>
            <p:ph idx="1" type="body"/>
          </p:nvPr>
        </p:nvSpPr>
        <p:spPr>
          <a:xfrm>
            <a:off x="533400" y="2057400"/>
            <a:ext cx="4267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BAHASA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– cerai /  melepaskan ikatan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ISTILAH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- memutuskan ikatan perkahwinan dengan lafaz talak , cerai atau yang mengandungi makna keduanya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283" name="Google Shape;2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600" y="1828800"/>
            <a:ext cx="3595687" cy="4814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6"/>
          <p:cNvSpPr txBox="1"/>
          <p:nvPr>
            <p:ph type="title"/>
          </p:nvPr>
        </p:nvSpPr>
        <p:spPr>
          <a:xfrm>
            <a:off x="1219200" y="762000"/>
            <a:ext cx="7239000" cy="762000"/>
          </a:xfrm>
          <a:prstGeom prst="rect">
            <a:avLst/>
          </a:prstGeom>
          <a:solidFill>
            <a:srgbClr val="EC52EC"/>
          </a:solidFill>
          <a:ln cap="rnd" cmpd="sng" w="9525">
            <a:solidFill>
              <a:srgbClr val="EA44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CONTOH LAFAZ TALAK</a:t>
            </a:r>
            <a:endParaRPr b="0" i="0" sz="1800" u="none" cap="none" strike="noStrike"/>
          </a:p>
        </p:txBody>
      </p:sp>
      <p:sp>
        <p:nvSpPr>
          <p:cNvPr id="289" name="Google Shape;289;p16"/>
          <p:cNvSpPr txBox="1"/>
          <p:nvPr>
            <p:ph idx="1" type="body"/>
          </p:nvPr>
        </p:nvSpPr>
        <p:spPr>
          <a:xfrm>
            <a:off x="12192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 Aku talakkan engkau “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 Aku ceraikan engkau “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Talak juga boleh berlaku dengan tulisan atau isyarat yang difahami.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7"/>
          <p:cNvSpPr txBox="1"/>
          <p:nvPr>
            <p:ph type="title"/>
          </p:nvPr>
        </p:nvSpPr>
        <p:spPr>
          <a:xfrm>
            <a:off x="685800" y="304800"/>
            <a:ext cx="7772400" cy="9144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Times New Roman"/>
              <a:buNone/>
            </a:pPr>
            <a:r>
              <a:rPr b="1" i="0" lang="en-US" sz="4400" u="sng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HUKUM TALAK</a:t>
            </a:r>
            <a:endParaRPr b="0" i="0" sz="1800" u="none" cap="none" strike="noStrike"/>
          </a:p>
        </p:txBody>
      </p:sp>
      <p:grpSp>
        <p:nvGrpSpPr>
          <p:cNvPr id="295" name="Google Shape;295;p17"/>
          <p:cNvGrpSpPr/>
          <p:nvPr/>
        </p:nvGrpSpPr>
        <p:grpSpPr>
          <a:xfrm>
            <a:off x="457200" y="1600200"/>
            <a:ext cx="8229600" cy="4687887"/>
            <a:chOff x="457200" y="1600200"/>
            <a:chExt cx="8229600" cy="4687887"/>
          </a:xfrm>
        </p:grpSpPr>
        <p:sp>
          <p:nvSpPr>
            <p:cNvPr id="296" name="Google Shape;296;p17"/>
            <p:cNvSpPr txBox="1"/>
            <p:nvPr/>
          </p:nvSpPr>
          <p:spPr>
            <a:xfrm>
              <a:off x="2209800" y="5156200"/>
              <a:ext cx="6477000" cy="1131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-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Cerai isteri tanpa sebab /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-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Cerai isteri soleh</a:t>
              </a:r>
              <a:endParaRPr b="0" i="0" sz="1800" u="none" cap="none" strike="noStrike"/>
            </a:p>
          </p:txBody>
        </p:sp>
        <p:sp>
          <p:nvSpPr>
            <p:cNvPr id="297" name="Google Shape;297;p17"/>
            <p:cNvSpPr txBox="1"/>
            <p:nvPr/>
          </p:nvSpPr>
          <p:spPr>
            <a:xfrm>
              <a:off x="457200" y="5156200"/>
              <a:ext cx="1752600" cy="1131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MAKRUH</a:t>
              </a:r>
              <a:endParaRPr b="0" i="0" sz="1800" u="none" cap="none" strike="noStrike"/>
            </a:p>
          </p:txBody>
        </p:sp>
        <p:sp>
          <p:nvSpPr>
            <p:cNvPr id="298" name="Google Shape;298;p17"/>
            <p:cNvSpPr txBox="1"/>
            <p:nvPr/>
          </p:nvSpPr>
          <p:spPr>
            <a:xfrm>
              <a:off x="2209800" y="3897312"/>
              <a:ext cx="6477000" cy="1258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-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Jika cerai pada waktu diharamkan spt isteri haid, hamil .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-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Bertujuan menganiaya isteri</a:t>
              </a:r>
              <a:endParaRPr b="0" i="0" sz="1800" u="none" cap="none" strike="noStrike"/>
            </a:p>
          </p:txBody>
        </p:sp>
        <p:sp>
          <p:nvSpPr>
            <p:cNvPr id="299" name="Google Shape;299;p17"/>
            <p:cNvSpPr txBox="1"/>
            <p:nvPr/>
          </p:nvSpPr>
          <p:spPr>
            <a:xfrm>
              <a:off x="457200" y="3897312"/>
              <a:ext cx="1752600" cy="1258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HARAM</a:t>
              </a:r>
              <a:endParaRPr b="0" i="0" sz="1800" u="none" cap="none" strike="noStrike"/>
            </a:p>
          </p:txBody>
        </p:sp>
        <p:sp>
          <p:nvSpPr>
            <p:cNvPr id="300" name="Google Shape;300;p17"/>
            <p:cNvSpPr txBox="1"/>
            <p:nvPr/>
          </p:nvSpPr>
          <p:spPr>
            <a:xfrm>
              <a:off x="2209800" y="3265487"/>
              <a:ext cx="6477000" cy="6318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- Bila isteri berakhlak buruk</a:t>
              </a:r>
              <a:endParaRPr b="0" i="0" sz="1800" u="none" cap="none" strike="noStrike"/>
            </a:p>
          </p:txBody>
        </p:sp>
        <p:sp>
          <p:nvSpPr>
            <p:cNvPr id="301" name="Google Shape;301;p17"/>
            <p:cNvSpPr txBox="1"/>
            <p:nvPr/>
          </p:nvSpPr>
          <p:spPr>
            <a:xfrm>
              <a:off x="457200" y="3265487"/>
              <a:ext cx="1752600" cy="6318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SUNAT</a:t>
              </a:r>
              <a:endParaRPr b="0" i="0" sz="1800" u="none" cap="none" strike="noStrike"/>
            </a:p>
          </p:txBody>
        </p:sp>
        <p:sp>
          <p:nvSpPr>
            <p:cNvPr id="302" name="Google Shape;302;p17"/>
            <p:cNvSpPr txBox="1"/>
            <p:nvPr/>
          </p:nvSpPr>
          <p:spPr>
            <a:xfrm>
              <a:off x="2209800" y="2133600"/>
              <a:ext cx="6477000" cy="1131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-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Jika suami tak laksana kewajipan /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-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Berlaku zalim kpd isteri</a:t>
              </a:r>
              <a:endParaRPr b="0" i="0" sz="1800" u="none" cap="none" strike="noStrike"/>
            </a:p>
          </p:txBody>
        </p:sp>
        <p:sp>
          <p:nvSpPr>
            <p:cNvPr id="303" name="Google Shape;303;p17"/>
            <p:cNvSpPr txBox="1"/>
            <p:nvPr/>
          </p:nvSpPr>
          <p:spPr>
            <a:xfrm>
              <a:off x="457200" y="2133600"/>
              <a:ext cx="1752600" cy="1131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WAJIB</a:t>
              </a:r>
              <a:endParaRPr b="0" i="0" sz="1800" u="none" cap="none" strike="noStrike"/>
            </a:p>
          </p:txBody>
        </p:sp>
        <p:sp>
          <p:nvSpPr>
            <p:cNvPr id="304" name="Google Shape;304;p17"/>
            <p:cNvSpPr txBox="1"/>
            <p:nvPr/>
          </p:nvSpPr>
          <p:spPr>
            <a:xfrm>
              <a:off x="2209800" y="1600200"/>
              <a:ext cx="6477000" cy="53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KETERANGAN</a:t>
              </a:r>
              <a:endParaRPr b="0" i="0" sz="1800" u="none" cap="none" strike="noStrike"/>
            </a:p>
          </p:txBody>
        </p:sp>
        <p:sp>
          <p:nvSpPr>
            <p:cNvPr id="305" name="Google Shape;305;p17"/>
            <p:cNvSpPr txBox="1"/>
            <p:nvPr/>
          </p:nvSpPr>
          <p:spPr>
            <a:xfrm>
              <a:off x="457200" y="1600200"/>
              <a:ext cx="1752600" cy="53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HUKUM</a:t>
              </a:r>
              <a:endParaRPr b="0" i="0" sz="1800" u="none" cap="none" strike="noStrike"/>
            </a:p>
          </p:txBody>
        </p:sp>
        <p:cxnSp>
          <p:nvCxnSpPr>
            <p:cNvPr id="306" name="Google Shape;306;p17"/>
            <p:cNvCxnSpPr/>
            <p:nvPr/>
          </p:nvCxnSpPr>
          <p:spPr>
            <a:xfrm>
              <a:off x="457200" y="1600200"/>
              <a:ext cx="8229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07" name="Google Shape;307;p17"/>
            <p:cNvCxnSpPr/>
            <p:nvPr/>
          </p:nvCxnSpPr>
          <p:spPr>
            <a:xfrm>
              <a:off x="457200" y="21336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08" name="Google Shape;308;p17"/>
            <p:cNvCxnSpPr/>
            <p:nvPr/>
          </p:nvCxnSpPr>
          <p:spPr>
            <a:xfrm>
              <a:off x="457200" y="3265487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09" name="Google Shape;309;p17"/>
            <p:cNvCxnSpPr/>
            <p:nvPr/>
          </p:nvCxnSpPr>
          <p:spPr>
            <a:xfrm>
              <a:off x="457200" y="3897312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10" name="Google Shape;310;p17"/>
            <p:cNvCxnSpPr/>
            <p:nvPr/>
          </p:nvCxnSpPr>
          <p:spPr>
            <a:xfrm>
              <a:off x="457200" y="6288087"/>
              <a:ext cx="8229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11" name="Google Shape;311;p17"/>
            <p:cNvCxnSpPr/>
            <p:nvPr/>
          </p:nvCxnSpPr>
          <p:spPr>
            <a:xfrm>
              <a:off x="457200" y="1600200"/>
              <a:ext cx="0" cy="46878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12" name="Google Shape;312;p17"/>
            <p:cNvCxnSpPr/>
            <p:nvPr/>
          </p:nvCxnSpPr>
          <p:spPr>
            <a:xfrm>
              <a:off x="2209800" y="1600200"/>
              <a:ext cx="0" cy="4687887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13" name="Google Shape;313;p17"/>
            <p:cNvCxnSpPr/>
            <p:nvPr/>
          </p:nvCxnSpPr>
          <p:spPr>
            <a:xfrm>
              <a:off x="8686800" y="1600200"/>
              <a:ext cx="0" cy="46878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14" name="Google Shape;314;p17"/>
            <p:cNvCxnSpPr/>
            <p:nvPr/>
          </p:nvCxnSpPr>
          <p:spPr>
            <a:xfrm>
              <a:off x="457200" y="51562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8"/>
          <p:cNvSpPr/>
          <p:nvPr/>
        </p:nvSpPr>
        <p:spPr>
          <a:xfrm>
            <a:off x="2438400" y="2362200"/>
            <a:ext cx="3733800" cy="2514600"/>
          </a:xfrm>
          <a:prstGeom prst="heart">
            <a:avLst/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RUKUN TALAK</a:t>
            </a:r>
            <a:endParaRPr b="0" i="0" sz="1800" u="none" cap="none" strike="noStrike"/>
          </a:p>
        </p:txBody>
      </p:sp>
      <p:sp>
        <p:nvSpPr>
          <p:cNvPr id="320" name="Google Shape;320;p18"/>
          <p:cNvSpPr/>
          <p:nvPr/>
        </p:nvSpPr>
        <p:spPr>
          <a:xfrm>
            <a:off x="533400" y="609600"/>
            <a:ext cx="3276600" cy="1295400"/>
          </a:xfrm>
          <a:prstGeom prst="horizontalScroll">
            <a:avLst>
              <a:gd fmla="val 12500" name="adj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</a:t>
            </a:r>
            <a:endParaRPr b="0" i="0" sz="1800" u="none" cap="none" strike="noStrike"/>
          </a:p>
        </p:txBody>
      </p:sp>
      <p:sp>
        <p:nvSpPr>
          <p:cNvPr id="321" name="Google Shape;321;p18"/>
          <p:cNvSpPr/>
          <p:nvPr/>
        </p:nvSpPr>
        <p:spPr>
          <a:xfrm>
            <a:off x="2743200" y="5105400"/>
            <a:ext cx="3276600" cy="1295400"/>
          </a:xfrm>
          <a:prstGeom prst="horizontalScroll">
            <a:avLst>
              <a:gd fmla="val 12500" name="adj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LAFAZ TALAK</a:t>
            </a:r>
            <a:endParaRPr b="0" i="0" sz="1800" u="none" cap="none" strike="noStrike"/>
          </a:p>
        </p:txBody>
      </p:sp>
      <p:sp>
        <p:nvSpPr>
          <p:cNvPr id="322" name="Google Shape;322;p18"/>
          <p:cNvSpPr/>
          <p:nvPr/>
        </p:nvSpPr>
        <p:spPr>
          <a:xfrm>
            <a:off x="5257800" y="533400"/>
            <a:ext cx="3276600" cy="1295400"/>
          </a:xfrm>
          <a:prstGeom prst="horizontalScroll">
            <a:avLst>
              <a:gd fmla="val 12500" name="adj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ISTERI</a:t>
            </a:r>
            <a:endParaRPr b="0" i="0" sz="1800" u="none" cap="none" strike="noStrike"/>
          </a:p>
        </p:txBody>
      </p:sp>
      <p:sp>
        <p:nvSpPr>
          <p:cNvPr id="323" name="Google Shape;323;p18"/>
          <p:cNvSpPr/>
          <p:nvPr/>
        </p:nvSpPr>
        <p:spPr>
          <a:xfrm>
            <a:off x="3505200" y="1752600"/>
            <a:ext cx="1219200" cy="1219200"/>
          </a:xfrm>
          <a:prstGeom prst="lightningBolt">
            <a:avLst/>
          </a:prstGeom>
          <a:solidFill>
            <a:srgbClr val="D3E62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4" name="Google Shape;3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1400" y="3352800"/>
            <a:ext cx="1838325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914400"/>
            <a:ext cx="7696200" cy="508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0"/>
          <p:cNvSpPr txBox="1"/>
          <p:nvPr>
            <p:ph type="title"/>
          </p:nvPr>
        </p:nvSpPr>
        <p:spPr>
          <a:xfrm>
            <a:off x="685800" y="419100"/>
            <a:ext cx="7772400" cy="1143000"/>
          </a:xfrm>
          <a:prstGeom prst="rect">
            <a:avLst/>
          </a:prstGeom>
          <a:noFill/>
          <a:ln cap="rnd" cmpd="sng" w="9525">
            <a:solidFill>
              <a:srgbClr val="EA44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1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SYARAT-SYARAT SAH TALAK</a:t>
            </a:r>
            <a:endParaRPr b="0" i="0" sz="1800" u="none" cap="none" strike="noStrike"/>
          </a:p>
        </p:txBody>
      </p:sp>
      <p:sp>
        <p:nvSpPr>
          <p:cNvPr id="335" name="Google Shape;335;p20"/>
          <p:cNvSpPr txBox="1"/>
          <p:nvPr>
            <p:ph idx="1" type="body"/>
          </p:nvPr>
        </p:nvSpPr>
        <p:spPr>
          <a:xfrm>
            <a:off x="685800" y="1600200"/>
            <a:ext cx="7772400" cy="47244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Suami yang menjatuhkan talak berakal, baligh dan </a:t>
            </a:r>
            <a:r>
              <a:rPr b="1" i="0" lang="en-US" sz="32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tidak dipaksa</a:t>
            </a: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Perempuan yang diceraikan adalah </a:t>
            </a:r>
            <a:r>
              <a:rPr b="1" i="0" lang="en-US" sz="32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isteri </a:t>
            </a: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yang </a:t>
            </a:r>
            <a:r>
              <a:rPr b="1" i="0" lang="en-US" sz="32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sah</a:t>
            </a: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Lafaz yang digunakan mempunyai </a:t>
            </a:r>
            <a:r>
              <a:rPr b="1" i="0" lang="en-US" sz="32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maksud perceraian</a:t>
            </a:r>
            <a:r>
              <a:rPr b="1" i="0" lang="en-US" sz="3200" u="none" cap="none" strike="noStrik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 samada lafaz sorih atau kinayah.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1"/>
          <p:cNvSpPr txBox="1"/>
          <p:nvPr>
            <p:ph type="title"/>
          </p:nvPr>
        </p:nvSpPr>
        <p:spPr>
          <a:xfrm>
            <a:off x="685800" y="419100"/>
            <a:ext cx="77724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TALAK</a:t>
            </a:r>
            <a:endParaRPr b="0" i="0" sz="1800" u="none" cap="none" strike="noStrike"/>
          </a:p>
        </p:txBody>
      </p:sp>
      <p:sp>
        <p:nvSpPr>
          <p:cNvPr id="341" name="Google Shape;341;p21"/>
          <p:cNvSpPr txBox="1"/>
          <p:nvPr>
            <p:ph idx="1" type="body"/>
          </p:nvPr>
        </p:nvSpPr>
        <p:spPr>
          <a:xfrm>
            <a:off x="685800" y="1447800"/>
            <a:ext cx="7772400" cy="48768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Memberi </a:t>
            </a:r>
            <a:r>
              <a:rPr b="1" i="0" lang="en-US" sz="24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peluang</a:t>
            </a: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kepada pasangan yang tiada persefahaman untuk berpisah bagi memulakan kehidupan baru.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Ia memberi pengalaman dan </a:t>
            </a:r>
            <a:r>
              <a:rPr b="1" i="0" lang="en-US" sz="24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pengajaran</a:t>
            </a: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kepada suami dan isteri. Mereka sedar kelemahan masing-masing dan berusaha membaiki diri dalam kehidupan rumahtangga pada masa akan datang.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Boleh mengurangkan </a:t>
            </a:r>
            <a:r>
              <a:rPr b="1" i="0" lang="en-US" sz="24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tekanan</a:t>
            </a: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Dapat </a:t>
            </a:r>
            <a:r>
              <a:rPr b="1" i="0" lang="en-US" sz="2400" u="none" cap="none" strike="noStrike">
                <a:solidFill>
                  <a:srgbClr val="D3E622"/>
                </a:solidFill>
                <a:latin typeface="Arial"/>
                <a:ea typeface="Arial"/>
                <a:cs typeface="Arial"/>
                <a:sym typeface="Arial"/>
              </a:rPr>
              <a:t>menyedarkan</a:t>
            </a:r>
            <a:r>
              <a:rPr b="1" i="0" lang="en-US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suami isteri tentang kepentingan menghormati ajaran Islam.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MBOSSED">
  <a:themeElements>
    <a:clrScheme name="EMBOSSED 1">
      <a:dk1>
        <a:srgbClr val="FFFFFF"/>
      </a:dk1>
      <a:lt1>
        <a:srgbClr val="00CCCC"/>
      </a:lt1>
      <a:dk2>
        <a:srgbClr val="FFFF00"/>
      </a:dk2>
      <a:lt2>
        <a:srgbClr val="009999"/>
      </a:lt2>
      <a:accent1>
        <a:srgbClr val="9999FF"/>
      </a:accent1>
      <a:accent2>
        <a:srgbClr val="FF9933"/>
      </a:accent2>
      <a:accent3>
        <a:srgbClr val="00CCCC"/>
      </a:accent3>
      <a:accent4>
        <a:srgbClr val="9999FF"/>
      </a:accent4>
      <a:accent5>
        <a:srgbClr val="FF9933"/>
      </a:accent5>
      <a:accent6>
        <a:srgbClr val="00CCCC"/>
      </a:accent6>
      <a:hlink>
        <a:srgbClr val="FFCC00"/>
      </a:hlink>
      <a:folHlink>
        <a:srgbClr val="00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EASHORE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CCCCFF"/>
      </a:accent3>
      <a:accent4>
        <a:srgbClr val="CCCC00"/>
      </a:accent4>
      <a:accent5>
        <a:srgbClr val="999933"/>
      </a:accent5>
      <a:accent6>
        <a:srgbClr val="CCCCFF"/>
      </a:accent6>
      <a:hlink>
        <a:srgbClr val="CBCBCB"/>
      </a:hlink>
      <a:folHlink>
        <a:srgbClr val="0099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OARING">
  <a:themeElements>
    <a:clrScheme name="SOARING 1">
      <a:dk1>
        <a:srgbClr val="FFFFFF"/>
      </a:dk1>
      <a:lt1>
        <a:srgbClr val="0000FF"/>
      </a:lt1>
      <a:dk2>
        <a:srgbClr val="FFCC66"/>
      </a:dk2>
      <a:lt2>
        <a:srgbClr val="000000"/>
      </a:lt2>
      <a:accent1>
        <a:srgbClr val="00FFFF"/>
      </a:accent1>
      <a:accent2>
        <a:srgbClr val="FFFF00"/>
      </a:accent2>
      <a:accent3>
        <a:srgbClr val="0000FF"/>
      </a:accent3>
      <a:accent4>
        <a:srgbClr val="00FFFF"/>
      </a:accent4>
      <a:accent5>
        <a:srgbClr val="FFFF00"/>
      </a:accent5>
      <a:accent6>
        <a:srgbClr val="0000FF"/>
      </a:accent6>
      <a:hlink>
        <a:srgbClr val="FF0033"/>
      </a:hlink>
      <a:folHlink>
        <a:srgbClr val="33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FOREST">
  <a:themeElements>
    <a:clrScheme name="FOREST 1">
      <a:dk1>
        <a:srgbClr val="99FFFF"/>
      </a:dk1>
      <a:lt1>
        <a:srgbClr val="006666"/>
      </a:lt1>
      <a:dk2>
        <a:srgbClr val="CCCCFF"/>
      </a:dk2>
      <a:lt2>
        <a:srgbClr val="000000"/>
      </a:lt2>
      <a:accent1>
        <a:srgbClr val="009999"/>
      </a:accent1>
      <a:accent2>
        <a:srgbClr val="00CC99"/>
      </a:accent2>
      <a:accent3>
        <a:srgbClr val="006666"/>
      </a:accent3>
      <a:accent4>
        <a:srgbClr val="009999"/>
      </a:accent4>
      <a:accent5>
        <a:srgbClr val="00CC99"/>
      </a:accent5>
      <a:accent6>
        <a:srgbClr val="006666"/>
      </a:accent6>
      <a:hlink>
        <a:srgbClr val="6600CC"/>
      </a:hlink>
      <a:folHlink>
        <a:srgbClr val="33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WORLD">
  <a:themeElements>
    <a:clrScheme name="WORLD 1">
      <a:dk1>
        <a:srgbClr val="EAEAEA"/>
      </a:dk1>
      <a:lt1>
        <a:srgbClr val="0099CC"/>
      </a:lt1>
      <a:dk2>
        <a:srgbClr val="FFFFCC"/>
      </a:dk2>
      <a:lt2>
        <a:srgbClr val="336699"/>
      </a:lt2>
      <a:accent1>
        <a:srgbClr val="00CCCC"/>
      </a:accent1>
      <a:accent2>
        <a:srgbClr val="B2B2B2"/>
      </a:accent2>
      <a:accent3>
        <a:srgbClr val="0099CC"/>
      </a:accent3>
      <a:accent4>
        <a:srgbClr val="00CCCC"/>
      </a:accent4>
      <a:accent5>
        <a:srgbClr val="B2B2B2"/>
      </a:accent5>
      <a:accent6>
        <a:srgbClr val="0099CC"/>
      </a:accent6>
      <a:hlink>
        <a:srgbClr val="FF7C80"/>
      </a:hlink>
      <a:folHlink>
        <a:srgbClr val="00C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