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6858000" cx="9144000"/>
  <p:notesSz cx="6858000" cy="9144000"/>
  <p:embeddedFontLst>
    <p:embeddedFont>
      <p:font typeface="Quattrocento"/>
      <p:regular r:id="rId11"/>
      <p:bold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1" Type="http://schemas.openxmlformats.org/officeDocument/2006/relationships/font" Target="fonts/Quattrocento-regular.fntdata"/><Relationship Id="rId10" Type="http://schemas.openxmlformats.org/officeDocument/2006/relationships/slide" Target="slides/slide6.xml"/><Relationship Id="rId12" Type="http://schemas.openxmlformats.org/officeDocument/2006/relationships/font" Target="fonts/Quattrocento-bold.fntdata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showMasterSp="0" type="title">
  <p:cSld name="TITLE"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oogle Shape;40;p2"/>
          <p:cNvGrpSpPr/>
          <p:nvPr/>
        </p:nvGrpSpPr>
        <p:grpSpPr>
          <a:xfrm>
            <a:off x="0" y="533400"/>
            <a:ext cx="9177337" cy="6324599"/>
            <a:chOff x="0" y="533400"/>
            <a:chExt cx="9177337" cy="6324599"/>
          </a:xfrm>
        </p:grpSpPr>
        <p:sp>
          <p:nvSpPr>
            <p:cNvPr id="41" name="Google Shape;41;p2"/>
            <p:cNvSpPr/>
            <p:nvPr/>
          </p:nvSpPr>
          <p:spPr>
            <a:xfrm>
              <a:off x="0" y="6191250"/>
              <a:ext cx="9166225" cy="654050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50000">
                  <a:schemeClr val="folHlink"/>
                </a:gs>
                <a:gs pos="50000">
                  <a:schemeClr val="folHlink"/>
                </a:gs>
                <a:gs pos="100000">
                  <a:schemeClr val="l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42" name="Google Shape;42;p2"/>
            <p:cNvGrpSpPr/>
            <p:nvPr/>
          </p:nvGrpSpPr>
          <p:grpSpPr>
            <a:xfrm>
              <a:off x="0" y="533400"/>
              <a:ext cx="2287587" cy="6324599"/>
              <a:chOff x="0" y="533400"/>
              <a:chExt cx="2287587" cy="6324599"/>
            </a:xfrm>
          </p:grpSpPr>
          <p:sp>
            <p:nvSpPr>
              <p:cNvPr id="43" name="Google Shape;43;p2"/>
              <p:cNvSpPr/>
              <p:nvPr/>
            </p:nvSpPr>
            <p:spPr>
              <a:xfrm>
                <a:off x="317500" y="2112962"/>
                <a:ext cx="376237" cy="4745037"/>
              </a:xfrm>
              <a:custGeom>
                <a:rect b="b" l="l" r="r" t="t"/>
                <a:pathLst>
                  <a:path extrusionOk="0" h="2988" w="236">
                    <a:moveTo>
                      <a:pt x="0" y="178"/>
                    </a:moveTo>
                    <a:lnTo>
                      <a:pt x="35" y="874"/>
                    </a:lnTo>
                    <a:lnTo>
                      <a:pt x="70" y="1436"/>
                    </a:lnTo>
                    <a:lnTo>
                      <a:pt x="95" y="1851"/>
                    </a:lnTo>
                    <a:lnTo>
                      <a:pt x="88" y="2988"/>
                    </a:lnTo>
                    <a:lnTo>
                      <a:pt x="135" y="2988"/>
                    </a:lnTo>
                    <a:lnTo>
                      <a:pt x="156" y="1773"/>
                    </a:lnTo>
                    <a:lnTo>
                      <a:pt x="165" y="1409"/>
                    </a:lnTo>
                    <a:lnTo>
                      <a:pt x="182" y="1069"/>
                    </a:lnTo>
                    <a:lnTo>
                      <a:pt x="193" y="812"/>
                    </a:lnTo>
                    <a:lnTo>
                      <a:pt x="212" y="440"/>
                    </a:lnTo>
                    <a:lnTo>
                      <a:pt x="236" y="120"/>
                    </a:lnTo>
                    <a:lnTo>
                      <a:pt x="221" y="38"/>
                    </a:lnTo>
                    <a:lnTo>
                      <a:pt x="196" y="0"/>
                    </a:lnTo>
                    <a:lnTo>
                      <a:pt x="168" y="394"/>
                    </a:lnTo>
                    <a:lnTo>
                      <a:pt x="144" y="729"/>
                    </a:lnTo>
                    <a:lnTo>
                      <a:pt x="135" y="991"/>
                    </a:lnTo>
                    <a:lnTo>
                      <a:pt x="128" y="1267"/>
                    </a:lnTo>
                    <a:lnTo>
                      <a:pt x="107" y="1544"/>
                    </a:lnTo>
                    <a:lnTo>
                      <a:pt x="79" y="1063"/>
                    </a:lnTo>
                    <a:lnTo>
                      <a:pt x="47" y="609"/>
                    </a:lnTo>
                    <a:lnTo>
                      <a:pt x="0" y="178"/>
                    </a:lnTo>
                  </a:path>
                </a:pathLst>
              </a:custGeom>
              <a:solidFill>
                <a:srgbClr val="3C0023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4" name="Google Shape;44;p2"/>
              <p:cNvSpPr/>
              <p:nvPr/>
            </p:nvSpPr>
            <p:spPr>
              <a:xfrm>
                <a:off x="598487" y="3417887"/>
                <a:ext cx="603250" cy="3438525"/>
              </a:xfrm>
              <a:custGeom>
                <a:rect b="b" l="l" r="r" t="t"/>
                <a:pathLst>
                  <a:path extrusionOk="0" h="2165" w="379">
                    <a:moveTo>
                      <a:pt x="0" y="525"/>
                    </a:moveTo>
                    <a:lnTo>
                      <a:pt x="32" y="754"/>
                    </a:lnTo>
                    <a:lnTo>
                      <a:pt x="64" y="939"/>
                    </a:lnTo>
                    <a:lnTo>
                      <a:pt x="85" y="1074"/>
                    </a:lnTo>
                    <a:lnTo>
                      <a:pt x="54" y="2165"/>
                    </a:lnTo>
                    <a:lnTo>
                      <a:pt x="103" y="2119"/>
                    </a:lnTo>
                    <a:lnTo>
                      <a:pt x="140" y="1050"/>
                    </a:lnTo>
                    <a:lnTo>
                      <a:pt x="145" y="930"/>
                    </a:lnTo>
                    <a:lnTo>
                      <a:pt x="165" y="818"/>
                    </a:lnTo>
                    <a:lnTo>
                      <a:pt x="172" y="734"/>
                    </a:lnTo>
                    <a:lnTo>
                      <a:pt x="190" y="612"/>
                    </a:lnTo>
                    <a:lnTo>
                      <a:pt x="210" y="507"/>
                    </a:lnTo>
                    <a:lnTo>
                      <a:pt x="228" y="414"/>
                    </a:lnTo>
                    <a:lnTo>
                      <a:pt x="246" y="314"/>
                    </a:lnTo>
                    <a:lnTo>
                      <a:pt x="275" y="214"/>
                    </a:lnTo>
                    <a:lnTo>
                      <a:pt x="308" y="130"/>
                    </a:lnTo>
                    <a:lnTo>
                      <a:pt x="361" y="50"/>
                    </a:lnTo>
                    <a:lnTo>
                      <a:pt x="379" y="18"/>
                    </a:lnTo>
                    <a:lnTo>
                      <a:pt x="356" y="0"/>
                    </a:lnTo>
                    <a:lnTo>
                      <a:pt x="322" y="32"/>
                    </a:lnTo>
                    <a:lnTo>
                      <a:pt x="275" y="109"/>
                    </a:lnTo>
                    <a:lnTo>
                      <a:pt x="240" y="185"/>
                    </a:lnTo>
                    <a:lnTo>
                      <a:pt x="210" y="265"/>
                    </a:lnTo>
                    <a:lnTo>
                      <a:pt x="193" y="369"/>
                    </a:lnTo>
                    <a:lnTo>
                      <a:pt x="175" y="467"/>
                    </a:lnTo>
                    <a:lnTo>
                      <a:pt x="150" y="598"/>
                    </a:lnTo>
                    <a:lnTo>
                      <a:pt x="128" y="707"/>
                    </a:lnTo>
                    <a:lnTo>
                      <a:pt x="120" y="792"/>
                    </a:lnTo>
                    <a:lnTo>
                      <a:pt x="115" y="883"/>
                    </a:lnTo>
                    <a:lnTo>
                      <a:pt x="97" y="974"/>
                    </a:lnTo>
                    <a:lnTo>
                      <a:pt x="70" y="816"/>
                    </a:lnTo>
                    <a:lnTo>
                      <a:pt x="42" y="667"/>
                    </a:lnTo>
                    <a:lnTo>
                      <a:pt x="0" y="525"/>
                    </a:lnTo>
                  </a:path>
                </a:pathLst>
              </a:custGeom>
              <a:solidFill>
                <a:srgbClr val="3C0023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5" name="Google Shape;45;p2"/>
              <p:cNvSpPr/>
              <p:nvPr/>
            </p:nvSpPr>
            <p:spPr>
              <a:xfrm>
                <a:off x="0" y="1730375"/>
                <a:ext cx="1322387" cy="2005012"/>
              </a:xfrm>
              <a:custGeom>
                <a:rect b="b" l="l" r="r" t="t"/>
                <a:pathLst>
                  <a:path extrusionOk="0" h="1262" w="832">
                    <a:moveTo>
                      <a:pt x="392" y="309"/>
                    </a:moveTo>
                    <a:lnTo>
                      <a:pt x="376" y="329"/>
                    </a:lnTo>
                    <a:lnTo>
                      <a:pt x="362" y="350"/>
                    </a:lnTo>
                    <a:lnTo>
                      <a:pt x="351" y="372"/>
                    </a:lnTo>
                    <a:lnTo>
                      <a:pt x="337" y="398"/>
                    </a:lnTo>
                    <a:lnTo>
                      <a:pt x="327" y="420"/>
                    </a:lnTo>
                    <a:lnTo>
                      <a:pt x="323" y="441"/>
                    </a:lnTo>
                    <a:lnTo>
                      <a:pt x="315" y="460"/>
                    </a:lnTo>
                    <a:lnTo>
                      <a:pt x="336" y="449"/>
                    </a:lnTo>
                    <a:lnTo>
                      <a:pt x="364" y="438"/>
                    </a:lnTo>
                    <a:lnTo>
                      <a:pt x="393" y="425"/>
                    </a:lnTo>
                    <a:lnTo>
                      <a:pt x="423" y="412"/>
                    </a:lnTo>
                    <a:lnTo>
                      <a:pt x="454" y="401"/>
                    </a:lnTo>
                    <a:lnTo>
                      <a:pt x="485" y="387"/>
                    </a:lnTo>
                    <a:lnTo>
                      <a:pt x="511" y="370"/>
                    </a:lnTo>
                    <a:lnTo>
                      <a:pt x="550" y="349"/>
                    </a:lnTo>
                    <a:lnTo>
                      <a:pt x="578" y="327"/>
                    </a:lnTo>
                    <a:lnTo>
                      <a:pt x="615" y="303"/>
                    </a:lnTo>
                    <a:lnTo>
                      <a:pt x="640" y="289"/>
                    </a:lnTo>
                    <a:lnTo>
                      <a:pt x="665" y="263"/>
                    </a:lnTo>
                    <a:lnTo>
                      <a:pt x="685" y="243"/>
                    </a:lnTo>
                    <a:lnTo>
                      <a:pt x="703" y="216"/>
                    </a:lnTo>
                    <a:lnTo>
                      <a:pt x="715" y="190"/>
                    </a:lnTo>
                    <a:lnTo>
                      <a:pt x="724" y="167"/>
                    </a:lnTo>
                    <a:lnTo>
                      <a:pt x="731" y="149"/>
                    </a:lnTo>
                    <a:lnTo>
                      <a:pt x="733" y="169"/>
                    </a:lnTo>
                    <a:lnTo>
                      <a:pt x="733" y="181"/>
                    </a:lnTo>
                    <a:lnTo>
                      <a:pt x="727" y="200"/>
                    </a:lnTo>
                    <a:lnTo>
                      <a:pt x="713" y="220"/>
                    </a:lnTo>
                    <a:lnTo>
                      <a:pt x="693" y="249"/>
                    </a:lnTo>
                    <a:lnTo>
                      <a:pt x="681" y="270"/>
                    </a:lnTo>
                    <a:lnTo>
                      <a:pt x="660" y="285"/>
                    </a:lnTo>
                    <a:lnTo>
                      <a:pt x="635" y="305"/>
                    </a:lnTo>
                    <a:lnTo>
                      <a:pt x="604" y="329"/>
                    </a:lnTo>
                    <a:lnTo>
                      <a:pt x="576" y="352"/>
                    </a:lnTo>
                    <a:lnTo>
                      <a:pt x="545" y="376"/>
                    </a:lnTo>
                    <a:lnTo>
                      <a:pt x="525" y="396"/>
                    </a:lnTo>
                    <a:lnTo>
                      <a:pt x="501" y="418"/>
                    </a:lnTo>
                    <a:lnTo>
                      <a:pt x="475" y="432"/>
                    </a:lnTo>
                    <a:lnTo>
                      <a:pt x="448" y="449"/>
                    </a:lnTo>
                    <a:lnTo>
                      <a:pt x="420" y="465"/>
                    </a:lnTo>
                    <a:lnTo>
                      <a:pt x="393" y="480"/>
                    </a:lnTo>
                    <a:lnTo>
                      <a:pt x="371" y="492"/>
                    </a:lnTo>
                    <a:lnTo>
                      <a:pt x="342" y="507"/>
                    </a:lnTo>
                    <a:lnTo>
                      <a:pt x="323" y="516"/>
                    </a:lnTo>
                    <a:lnTo>
                      <a:pt x="314" y="521"/>
                    </a:lnTo>
                    <a:lnTo>
                      <a:pt x="323" y="536"/>
                    </a:lnTo>
                    <a:lnTo>
                      <a:pt x="333" y="550"/>
                    </a:lnTo>
                    <a:lnTo>
                      <a:pt x="348" y="570"/>
                    </a:lnTo>
                    <a:lnTo>
                      <a:pt x="374" y="576"/>
                    </a:lnTo>
                    <a:lnTo>
                      <a:pt x="393" y="578"/>
                    </a:lnTo>
                    <a:lnTo>
                      <a:pt x="424" y="583"/>
                    </a:lnTo>
                    <a:lnTo>
                      <a:pt x="454" y="585"/>
                    </a:lnTo>
                    <a:lnTo>
                      <a:pt x="454" y="585"/>
                    </a:lnTo>
                    <a:lnTo>
                      <a:pt x="488" y="585"/>
                    </a:lnTo>
                    <a:lnTo>
                      <a:pt x="519" y="589"/>
                    </a:lnTo>
                    <a:lnTo>
                      <a:pt x="551" y="590"/>
                    </a:lnTo>
                    <a:lnTo>
                      <a:pt x="581" y="596"/>
                    </a:lnTo>
                    <a:lnTo>
                      <a:pt x="606" y="600"/>
                    </a:lnTo>
                    <a:lnTo>
                      <a:pt x="634" y="607"/>
                    </a:lnTo>
                    <a:lnTo>
                      <a:pt x="654" y="614"/>
                    </a:lnTo>
                    <a:lnTo>
                      <a:pt x="677" y="625"/>
                    </a:lnTo>
                    <a:lnTo>
                      <a:pt x="694" y="636"/>
                    </a:lnTo>
                    <a:lnTo>
                      <a:pt x="721" y="647"/>
                    </a:lnTo>
                    <a:lnTo>
                      <a:pt x="750" y="661"/>
                    </a:lnTo>
                    <a:lnTo>
                      <a:pt x="781" y="674"/>
                    </a:lnTo>
                    <a:lnTo>
                      <a:pt x="805" y="683"/>
                    </a:lnTo>
                    <a:lnTo>
                      <a:pt x="832" y="692"/>
                    </a:lnTo>
                    <a:lnTo>
                      <a:pt x="811" y="698"/>
                    </a:lnTo>
                    <a:lnTo>
                      <a:pt x="790" y="696"/>
                    </a:lnTo>
                    <a:lnTo>
                      <a:pt x="767" y="691"/>
                    </a:lnTo>
                    <a:lnTo>
                      <a:pt x="743" y="683"/>
                    </a:lnTo>
                    <a:lnTo>
                      <a:pt x="709" y="672"/>
                    </a:lnTo>
                    <a:lnTo>
                      <a:pt x="690" y="667"/>
                    </a:lnTo>
                    <a:lnTo>
                      <a:pt x="669" y="661"/>
                    </a:lnTo>
                    <a:lnTo>
                      <a:pt x="643" y="656"/>
                    </a:lnTo>
                    <a:lnTo>
                      <a:pt x="613" y="652"/>
                    </a:lnTo>
                    <a:lnTo>
                      <a:pt x="579" y="649"/>
                    </a:lnTo>
                    <a:lnTo>
                      <a:pt x="545" y="645"/>
                    </a:lnTo>
                    <a:lnTo>
                      <a:pt x="508" y="643"/>
                    </a:lnTo>
                    <a:lnTo>
                      <a:pt x="479" y="643"/>
                    </a:lnTo>
                    <a:lnTo>
                      <a:pt x="446" y="641"/>
                    </a:lnTo>
                    <a:lnTo>
                      <a:pt x="421" y="640"/>
                    </a:lnTo>
                    <a:lnTo>
                      <a:pt x="392" y="638"/>
                    </a:lnTo>
                    <a:lnTo>
                      <a:pt x="359" y="631"/>
                    </a:lnTo>
                    <a:lnTo>
                      <a:pt x="323" y="623"/>
                    </a:lnTo>
                    <a:lnTo>
                      <a:pt x="290" y="614"/>
                    </a:lnTo>
                    <a:lnTo>
                      <a:pt x="252" y="609"/>
                    </a:lnTo>
                    <a:lnTo>
                      <a:pt x="264" y="631"/>
                    </a:lnTo>
                    <a:lnTo>
                      <a:pt x="278" y="660"/>
                    </a:lnTo>
                    <a:lnTo>
                      <a:pt x="293" y="696"/>
                    </a:lnTo>
                    <a:lnTo>
                      <a:pt x="297" y="723"/>
                    </a:lnTo>
                    <a:lnTo>
                      <a:pt x="299" y="756"/>
                    </a:lnTo>
                    <a:lnTo>
                      <a:pt x="297" y="780"/>
                    </a:lnTo>
                    <a:lnTo>
                      <a:pt x="295" y="805"/>
                    </a:lnTo>
                    <a:lnTo>
                      <a:pt x="292" y="840"/>
                    </a:lnTo>
                    <a:lnTo>
                      <a:pt x="289" y="885"/>
                    </a:lnTo>
                    <a:lnTo>
                      <a:pt x="290" y="923"/>
                    </a:lnTo>
                    <a:lnTo>
                      <a:pt x="292" y="963"/>
                    </a:lnTo>
                    <a:lnTo>
                      <a:pt x="292" y="994"/>
                    </a:lnTo>
                    <a:lnTo>
                      <a:pt x="289" y="1025"/>
                    </a:lnTo>
                    <a:lnTo>
                      <a:pt x="280" y="1056"/>
                    </a:lnTo>
                    <a:lnTo>
                      <a:pt x="268" y="1094"/>
                    </a:lnTo>
                    <a:lnTo>
                      <a:pt x="258" y="1121"/>
                    </a:lnTo>
                    <a:lnTo>
                      <a:pt x="244" y="1145"/>
                    </a:lnTo>
                    <a:lnTo>
                      <a:pt x="230" y="1176"/>
                    </a:lnTo>
                    <a:lnTo>
                      <a:pt x="218" y="1194"/>
                    </a:lnTo>
                    <a:lnTo>
                      <a:pt x="196" y="1218"/>
                    </a:lnTo>
                    <a:lnTo>
                      <a:pt x="168" y="1238"/>
                    </a:lnTo>
                    <a:lnTo>
                      <a:pt x="144" y="1262"/>
                    </a:lnTo>
                    <a:lnTo>
                      <a:pt x="141" y="1236"/>
                    </a:lnTo>
                    <a:lnTo>
                      <a:pt x="144" y="1205"/>
                    </a:lnTo>
                    <a:lnTo>
                      <a:pt x="148" y="1172"/>
                    </a:lnTo>
                    <a:lnTo>
                      <a:pt x="151" y="1143"/>
                    </a:lnTo>
                    <a:lnTo>
                      <a:pt x="159" y="1121"/>
                    </a:lnTo>
                    <a:lnTo>
                      <a:pt x="166" y="1092"/>
                    </a:lnTo>
                    <a:lnTo>
                      <a:pt x="178" y="1061"/>
                    </a:lnTo>
                    <a:lnTo>
                      <a:pt x="184" y="1036"/>
                    </a:lnTo>
                    <a:lnTo>
                      <a:pt x="185" y="1012"/>
                    </a:lnTo>
                    <a:lnTo>
                      <a:pt x="191" y="969"/>
                    </a:lnTo>
                    <a:lnTo>
                      <a:pt x="196" y="923"/>
                    </a:lnTo>
                    <a:lnTo>
                      <a:pt x="200" y="883"/>
                    </a:lnTo>
                    <a:lnTo>
                      <a:pt x="205" y="843"/>
                    </a:lnTo>
                    <a:lnTo>
                      <a:pt x="210" y="801"/>
                    </a:lnTo>
                    <a:lnTo>
                      <a:pt x="212" y="772"/>
                    </a:lnTo>
                    <a:lnTo>
                      <a:pt x="212" y="749"/>
                    </a:lnTo>
                    <a:lnTo>
                      <a:pt x="213" y="720"/>
                    </a:lnTo>
                    <a:lnTo>
                      <a:pt x="212" y="687"/>
                    </a:lnTo>
                    <a:lnTo>
                      <a:pt x="209" y="669"/>
                    </a:lnTo>
                    <a:lnTo>
                      <a:pt x="202" y="641"/>
                    </a:lnTo>
                    <a:lnTo>
                      <a:pt x="196" y="607"/>
                    </a:lnTo>
                    <a:lnTo>
                      <a:pt x="184" y="632"/>
                    </a:lnTo>
                    <a:lnTo>
                      <a:pt x="171" y="660"/>
                    </a:lnTo>
                    <a:lnTo>
                      <a:pt x="159" y="687"/>
                    </a:lnTo>
                    <a:lnTo>
                      <a:pt x="151" y="718"/>
                    </a:lnTo>
                    <a:lnTo>
                      <a:pt x="144" y="751"/>
                    </a:lnTo>
                    <a:lnTo>
                      <a:pt x="138" y="776"/>
                    </a:lnTo>
                    <a:lnTo>
                      <a:pt x="135" y="807"/>
                    </a:lnTo>
                    <a:lnTo>
                      <a:pt x="129" y="843"/>
                    </a:lnTo>
                    <a:lnTo>
                      <a:pt x="125" y="883"/>
                    </a:lnTo>
                    <a:lnTo>
                      <a:pt x="120" y="916"/>
                    </a:lnTo>
                    <a:lnTo>
                      <a:pt x="116" y="956"/>
                    </a:lnTo>
                    <a:lnTo>
                      <a:pt x="113" y="987"/>
                    </a:lnTo>
                    <a:lnTo>
                      <a:pt x="106" y="1021"/>
                    </a:lnTo>
                    <a:lnTo>
                      <a:pt x="101" y="1054"/>
                    </a:lnTo>
                    <a:lnTo>
                      <a:pt x="95" y="1078"/>
                    </a:lnTo>
                    <a:lnTo>
                      <a:pt x="82" y="1101"/>
                    </a:lnTo>
                    <a:lnTo>
                      <a:pt x="67" y="1129"/>
                    </a:lnTo>
                    <a:lnTo>
                      <a:pt x="50" y="1154"/>
                    </a:lnTo>
                    <a:lnTo>
                      <a:pt x="32" y="1180"/>
                    </a:lnTo>
                    <a:lnTo>
                      <a:pt x="17" y="1192"/>
                    </a:lnTo>
                    <a:lnTo>
                      <a:pt x="7" y="1180"/>
                    </a:lnTo>
                    <a:lnTo>
                      <a:pt x="7" y="1114"/>
                    </a:lnTo>
                    <a:lnTo>
                      <a:pt x="7" y="1114"/>
                    </a:lnTo>
                    <a:lnTo>
                      <a:pt x="7" y="1180"/>
                    </a:lnTo>
                    <a:lnTo>
                      <a:pt x="7" y="1114"/>
                    </a:lnTo>
                    <a:lnTo>
                      <a:pt x="7" y="1114"/>
                    </a:lnTo>
                    <a:lnTo>
                      <a:pt x="7" y="1114"/>
                    </a:lnTo>
                    <a:lnTo>
                      <a:pt x="7" y="1114"/>
                    </a:lnTo>
                    <a:lnTo>
                      <a:pt x="7" y="1051"/>
                    </a:lnTo>
                    <a:lnTo>
                      <a:pt x="7" y="1051"/>
                    </a:lnTo>
                    <a:lnTo>
                      <a:pt x="16" y="1025"/>
                    </a:lnTo>
                    <a:lnTo>
                      <a:pt x="30" y="992"/>
                    </a:lnTo>
                    <a:lnTo>
                      <a:pt x="42" y="963"/>
                    </a:lnTo>
                    <a:lnTo>
                      <a:pt x="54" y="931"/>
                    </a:lnTo>
                    <a:lnTo>
                      <a:pt x="66" y="901"/>
                    </a:lnTo>
                    <a:lnTo>
                      <a:pt x="79" y="869"/>
                    </a:lnTo>
                    <a:lnTo>
                      <a:pt x="88" y="838"/>
                    </a:lnTo>
                    <a:lnTo>
                      <a:pt x="98" y="807"/>
                    </a:lnTo>
                    <a:lnTo>
                      <a:pt x="109" y="776"/>
                    </a:lnTo>
                    <a:lnTo>
                      <a:pt x="113" y="754"/>
                    </a:lnTo>
                    <a:lnTo>
                      <a:pt x="122" y="731"/>
                    </a:lnTo>
                    <a:lnTo>
                      <a:pt x="129" y="701"/>
                    </a:lnTo>
                    <a:lnTo>
                      <a:pt x="138" y="680"/>
                    </a:lnTo>
                    <a:lnTo>
                      <a:pt x="134" y="661"/>
                    </a:lnTo>
                    <a:lnTo>
                      <a:pt x="131" y="640"/>
                    </a:lnTo>
                    <a:lnTo>
                      <a:pt x="132" y="621"/>
                    </a:lnTo>
                    <a:lnTo>
                      <a:pt x="137" y="600"/>
                    </a:lnTo>
                    <a:lnTo>
                      <a:pt x="113" y="596"/>
                    </a:lnTo>
                    <a:lnTo>
                      <a:pt x="84" y="589"/>
                    </a:lnTo>
                    <a:lnTo>
                      <a:pt x="59" y="605"/>
                    </a:lnTo>
                    <a:lnTo>
                      <a:pt x="35" y="618"/>
                    </a:lnTo>
                    <a:lnTo>
                      <a:pt x="10" y="631"/>
                    </a:lnTo>
                    <a:lnTo>
                      <a:pt x="7" y="598"/>
                    </a:lnTo>
                    <a:lnTo>
                      <a:pt x="7" y="598"/>
                    </a:lnTo>
                    <a:lnTo>
                      <a:pt x="7" y="598"/>
                    </a:lnTo>
                    <a:lnTo>
                      <a:pt x="7" y="598"/>
                    </a:lnTo>
                    <a:lnTo>
                      <a:pt x="7" y="598"/>
                    </a:lnTo>
                    <a:lnTo>
                      <a:pt x="7" y="598"/>
                    </a:lnTo>
                    <a:lnTo>
                      <a:pt x="7" y="598"/>
                    </a:lnTo>
                    <a:lnTo>
                      <a:pt x="7" y="598"/>
                    </a:lnTo>
                    <a:lnTo>
                      <a:pt x="7" y="598"/>
                    </a:lnTo>
                    <a:lnTo>
                      <a:pt x="7" y="598"/>
                    </a:lnTo>
                    <a:lnTo>
                      <a:pt x="7" y="598"/>
                    </a:lnTo>
                    <a:lnTo>
                      <a:pt x="7" y="598"/>
                    </a:lnTo>
                    <a:lnTo>
                      <a:pt x="7" y="598"/>
                    </a:lnTo>
                    <a:lnTo>
                      <a:pt x="7" y="598"/>
                    </a:lnTo>
                    <a:lnTo>
                      <a:pt x="7" y="598"/>
                    </a:lnTo>
                    <a:lnTo>
                      <a:pt x="7" y="598"/>
                    </a:lnTo>
                    <a:lnTo>
                      <a:pt x="7" y="598"/>
                    </a:lnTo>
                    <a:lnTo>
                      <a:pt x="7" y="598"/>
                    </a:lnTo>
                    <a:lnTo>
                      <a:pt x="7" y="532"/>
                    </a:lnTo>
                    <a:lnTo>
                      <a:pt x="7" y="598"/>
                    </a:lnTo>
                    <a:lnTo>
                      <a:pt x="7" y="598"/>
                    </a:lnTo>
                    <a:lnTo>
                      <a:pt x="7" y="598"/>
                    </a:lnTo>
                    <a:lnTo>
                      <a:pt x="7" y="598"/>
                    </a:lnTo>
                    <a:lnTo>
                      <a:pt x="7" y="598"/>
                    </a:lnTo>
                    <a:lnTo>
                      <a:pt x="7" y="598"/>
                    </a:lnTo>
                    <a:lnTo>
                      <a:pt x="7" y="598"/>
                    </a:lnTo>
                    <a:lnTo>
                      <a:pt x="7" y="598"/>
                    </a:lnTo>
                    <a:lnTo>
                      <a:pt x="7" y="598"/>
                    </a:lnTo>
                    <a:lnTo>
                      <a:pt x="7" y="598"/>
                    </a:lnTo>
                    <a:lnTo>
                      <a:pt x="7" y="532"/>
                    </a:lnTo>
                    <a:lnTo>
                      <a:pt x="16" y="532"/>
                    </a:lnTo>
                    <a:lnTo>
                      <a:pt x="42" y="521"/>
                    </a:lnTo>
                    <a:lnTo>
                      <a:pt x="48" y="505"/>
                    </a:lnTo>
                    <a:lnTo>
                      <a:pt x="54" y="490"/>
                    </a:lnTo>
                    <a:lnTo>
                      <a:pt x="60" y="474"/>
                    </a:lnTo>
                    <a:lnTo>
                      <a:pt x="59" y="469"/>
                    </a:lnTo>
                    <a:lnTo>
                      <a:pt x="42" y="449"/>
                    </a:lnTo>
                    <a:lnTo>
                      <a:pt x="19" y="427"/>
                    </a:lnTo>
                    <a:lnTo>
                      <a:pt x="0" y="405"/>
                    </a:lnTo>
                    <a:lnTo>
                      <a:pt x="7" y="403"/>
                    </a:lnTo>
                    <a:lnTo>
                      <a:pt x="7" y="340"/>
                    </a:lnTo>
                    <a:lnTo>
                      <a:pt x="7" y="340"/>
                    </a:lnTo>
                    <a:lnTo>
                      <a:pt x="7" y="340"/>
                    </a:lnTo>
                    <a:lnTo>
                      <a:pt x="7" y="340"/>
                    </a:lnTo>
                    <a:lnTo>
                      <a:pt x="7" y="340"/>
                    </a:lnTo>
                    <a:lnTo>
                      <a:pt x="7" y="340"/>
                    </a:lnTo>
                    <a:lnTo>
                      <a:pt x="7" y="340"/>
                    </a:lnTo>
                    <a:lnTo>
                      <a:pt x="7" y="340"/>
                    </a:lnTo>
                    <a:lnTo>
                      <a:pt x="7" y="340"/>
                    </a:lnTo>
                    <a:lnTo>
                      <a:pt x="7" y="340"/>
                    </a:lnTo>
                    <a:lnTo>
                      <a:pt x="7" y="340"/>
                    </a:lnTo>
                    <a:lnTo>
                      <a:pt x="7" y="340"/>
                    </a:lnTo>
                    <a:lnTo>
                      <a:pt x="7" y="340"/>
                    </a:lnTo>
                    <a:lnTo>
                      <a:pt x="7" y="340"/>
                    </a:lnTo>
                    <a:lnTo>
                      <a:pt x="7" y="340"/>
                    </a:lnTo>
                    <a:lnTo>
                      <a:pt x="7" y="340"/>
                    </a:lnTo>
                    <a:lnTo>
                      <a:pt x="7" y="340"/>
                    </a:lnTo>
                    <a:lnTo>
                      <a:pt x="7" y="340"/>
                    </a:lnTo>
                    <a:lnTo>
                      <a:pt x="4" y="334"/>
                    </a:lnTo>
                    <a:lnTo>
                      <a:pt x="35" y="358"/>
                    </a:lnTo>
                    <a:lnTo>
                      <a:pt x="60" y="380"/>
                    </a:lnTo>
                    <a:lnTo>
                      <a:pt x="76" y="396"/>
                    </a:lnTo>
                    <a:lnTo>
                      <a:pt x="89" y="416"/>
                    </a:lnTo>
                    <a:lnTo>
                      <a:pt x="110" y="443"/>
                    </a:lnTo>
                    <a:lnTo>
                      <a:pt x="128" y="465"/>
                    </a:lnTo>
                    <a:lnTo>
                      <a:pt x="144" y="485"/>
                    </a:lnTo>
                    <a:lnTo>
                      <a:pt x="166" y="510"/>
                    </a:lnTo>
                    <a:lnTo>
                      <a:pt x="175" y="501"/>
                    </a:lnTo>
                    <a:lnTo>
                      <a:pt x="185" y="481"/>
                    </a:lnTo>
                    <a:lnTo>
                      <a:pt x="196" y="465"/>
                    </a:lnTo>
                    <a:lnTo>
                      <a:pt x="190" y="449"/>
                    </a:lnTo>
                    <a:lnTo>
                      <a:pt x="175" y="423"/>
                    </a:lnTo>
                    <a:lnTo>
                      <a:pt x="160" y="398"/>
                    </a:lnTo>
                    <a:lnTo>
                      <a:pt x="144" y="374"/>
                    </a:lnTo>
                    <a:lnTo>
                      <a:pt x="128" y="352"/>
                    </a:lnTo>
                    <a:lnTo>
                      <a:pt x="100" y="323"/>
                    </a:lnTo>
                    <a:lnTo>
                      <a:pt x="76" y="294"/>
                    </a:lnTo>
                    <a:lnTo>
                      <a:pt x="56" y="272"/>
                    </a:lnTo>
                    <a:lnTo>
                      <a:pt x="38" y="252"/>
                    </a:lnTo>
                    <a:lnTo>
                      <a:pt x="19" y="229"/>
                    </a:lnTo>
                    <a:lnTo>
                      <a:pt x="7" y="210"/>
                    </a:lnTo>
                    <a:lnTo>
                      <a:pt x="7" y="210"/>
                    </a:lnTo>
                    <a:lnTo>
                      <a:pt x="7" y="210"/>
                    </a:lnTo>
                    <a:lnTo>
                      <a:pt x="7" y="210"/>
                    </a:lnTo>
                    <a:lnTo>
                      <a:pt x="7" y="145"/>
                    </a:lnTo>
                    <a:lnTo>
                      <a:pt x="7" y="210"/>
                    </a:lnTo>
                    <a:lnTo>
                      <a:pt x="7" y="210"/>
                    </a:lnTo>
                    <a:lnTo>
                      <a:pt x="7" y="210"/>
                    </a:lnTo>
                    <a:lnTo>
                      <a:pt x="7" y="145"/>
                    </a:lnTo>
                    <a:lnTo>
                      <a:pt x="7" y="145"/>
                    </a:lnTo>
                    <a:lnTo>
                      <a:pt x="7" y="174"/>
                    </a:lnTo>
                    <a:lnTo>
                      <a:pt x="7" y="156"/>
                    </a:lnTo>
                    <a:lnTo>
                      <a:pt x="14" y="180"/>
                    </a:lnTo>
                    <a:lnTo>
                      <a:pt x="36" y="205"/>
                    </a:lnTo>
                    <a:lnTo>
                      <a:pt x="54" y="229"/>
                    </a:lnTo>
                    <a:lnTo>
                      <a:pt x="79" y="261"/>
                    </a:lnTo>
                    <a:lnTo>
                      <a:pt x="95" y="281"/>
                    </a:lnTo>
                    <a:lnTo>
                      <a:pt x="116" y="309"/>
                    </a:lnTo>
                    <a:lnTo>
                      <a:pt x="135" y="345"/>
                    </a:lnTo>
                    <a:lnTo>
                      <a:pt x="153" y="372"/>
                    </a:lnTo>
                    <a:lnTo>
                      <a:pt x="169" y="401"/>
                    </a:lnTo>
                    <a:lnTo>
                      <a:pt x="193" y="449"/>
                    </a:lnTo>
                    <a:lnTo>
                      <a:pt x="202" y="474"/>
                    </a:lnTo>
                    <a:lnTo>
                      <a:pt x="208" y="490"/>
                    </a:lnTo>
                    <a:lnTo>
                      <a:pt x="219" y="465"/>
                    </a:lnTo>
                    <a:lnTo>
                      <a:pt x="236" y="438"/>
                    </a:lnTo>
                    <a:lnTo>
                      <a:pt x="253" y="410"/>
                    </a:lnTo>
                    <a:lnTo>
                      <a:pt x="268" y="383"/>
                    </a:lnTo>
                    <a:lnTo>
                      <a:pt x="283" y="358"/>
                    </a:lnTo>
                    <a:lnTo>
                      <a:pt x="297" y="334"/>
                    </a:lnTo>
                    <a:lnTo>
                      <a:pt x="314" y="312"/>
                    </a:lnTo>
                    <a:lnTo>
                      <a:pt x="334" y="283"/>
                    </a:lnTo>
                    <a:lnTo>
                      <a:pt x="356" y="254"/>
                    </a:lnTo>
                    <a:lnTo>
                      <a:pt x="377" y="221"/>
                    </a:lnTo>
                    <a:lnTo>
                      <a:pt x="399" y="189"/>
                    </a:lnTo>
                    <a:lnTo>
                      <a:pt x="416" y="161"/>
                    </a:lnTo>
                    <a:lnTo>
                      <a:pt x="436" y="129"/>
                    </a:lnTo>
                    <a:lnTo>
                      <a:pt x="452" y="107"/>
                    </a:lnTo>
                    <a:lnTo>
                      <a:pt x="473" y="85"/>
                    </a:lnTo>
                    <a:lnTo>
                      <a:pt x="491" y="69"/>
                    </a:lnTo>
                    <a:lnTo>
                      <a:pt x="505" y="49"/>
                    </a:lnTo>
                    <a:lnTo>
                      <a:pt x="520" y="21"/>
                    </a:lnTo>
                    <a:lnTo>
                      <a:pt x="534" y="0"/>
                    </a:lnTo>
                    <a:lnTo>
                      <a:pt x="531" y="18"/>
                    </a:lnTo>
                    <a:lnTo>
                      <a:pt x="528" y="43"/>
                    </a:lnTo>
                    <a:lnTo>
                      <a:pt x="523" y="70"/>
                    </a:lnTo>
                    <a:lnTo>
                      <a:pt x="513" y="96"/>
                    </a:lnTo>
                    <a:lnTo>
                      <a:pt x="501" y="120"/>
                    </a:lnTo>
                    <a:lnTo>
                      <a:pt x="482" y="154"/>
                    </a:lnTo>
                    <a:lnTo>
                      <a:pt x="467" y="183"/>
                    </a:lnTo>
                    <a:lnTo>
                      <a:pt x="449" y="220"/>
                    </a:lnTo>
                    <a:lnTo>
                      <a:pt x="430" y="249"/>
                    </a:lnTo>
                    <a:lnTo>
                      <a:pt x="410" y="283"/>
                    </a:lnTo>
                    <a:lnTo>
                      <a:pt x="392" y="309"/>
                    </a:lnTo>
                  </a:path>
                </a:pathLst>
              </a:custGeom>
              <a:solidFill>
                <a:srgbClr val="037C03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46" name="Google Shape;46;p2"/>
              <p:cNvGrpSpPr/>
              <p:nvPr/>
            </p:nvGrpSpPr>
            <p:grpSpPr>
              <a:xfrm>
                <a:off x="341312" y="2813050"/>
                <a:ext cx="1946275" cy="1897062"/>
                <a:chOff x="341312" y="2813050"/>
                <a:chExt cx="1946275" cy="1897062"/>
              </a:xfrm>
            </p:grpSpPr>
            <p:sp>
              <p:nvSpPr>
                <p:cNvPr id="47" name="Google Shape;47;p2"/>
                <p:cNvSpPr/>
                <p:nvPr/>
              </p:nvSpPr>
              <p:spPr>
                <a:xfrm>
                  <a:off x="525462" y="2813050"/>
                  <a:ext cx="1762125" cy="1766887"/>
                </a:xfrm>
                <a:custGeom>
                  <a:rect b="b" l="l" r="r" t="t"/>
                  <a:pathLst>
                    <a:path extrusionOk="0" h="1112" w="1109">
                      <a:moveTo>
                        <a:pt x="349" y="283"/>
                      </a:moveTo>
                      <a:lnTo>
                        <a:pt x="358" y="256"/>
                      </a:lnTo>
                      <a:lnTo>
                        <a:pt x="371" y="225"/>
                      </a:lnTo>
                      <a:lnTo>
                        <a:pt x="386" y="194"/>
                      </a:lnTo>
                      <a:lnTo>
                        <a:pt x="404" y="167"/>
                      </a:lnTo>
                      <a:lnTo>
                        <a:pt x="422" y="140"/>
                      </a:lnTo>
                      <a:lnTo>
                        <a:pt x="435" y="120"/>
                      </a:lnTo>
                      <a:lnTo>
                        <a:pt x="450" y="101"/>
                      </a:lnTo>
                      <a:lnTo>
                        <a:pt x="466" y="85"/>
                      </a:lnTo>
                      <a:lnTo>
                        <a:pt x="481" y="70"/>
                      </a:lnTo>
                      <a:lnTo>
                        <a:pt x="495" y="58"/>
                      </a:lnTo>
                      <a:lnTo>
                        <a:pt x="512" y="47"/>
                      </a:lnTo>
                      <a:lnTo>
                        <a:pt x="527" y="36"/>
                      </a:lnTo>
                      <a:lnTo>
                        <a:pt x="543" y="29"/>
                      </a:lnTo>
                      <a:lnTo>
                        <a:pt x="562" y="23"/>
                      </a:lnTo>
                      <a:lnTo>
                        <a:pt x="582" y="18"/>
                      </a:lnTo>
                      <a:lnTo>
                        <a:pt x="600" y="12"/>
                      </a:lnTo>
                      <a:lnTo>
                        <a:pt x="619" y="10"/>
                      </a:lnTo>
                      <a:lnTo>
                        <a:pt x="638" y="9"/>
                      </a:lnTo>
                      <a:lnTo>
                        <a:pt x="658" y="7"/>
                      </a:lnTo>
                      <a:lnTo>
                        <a:pt x="684" y="3"/>
                      </a:lnTo>
                      <a:lnTo>
                        <a:pt x="703" y="7"/>
                      </a:lnTo>
                      <a:lnTo>
                        <a:pt x="721" y="9"/>
                      </a:lnTo>
                      <a:lnTo>
                        <a:pt x="738" y="9"/>
                      </a:lnTo>
                      <a:lnTo>
                        <a:pt x="755" y="7"/>
                      </a:lnTo>
                      <a:lnTo>
                        <a:pt x="775" y="3"/>
                      </a:lnTo>
                      <a:lnTo>
                        <a:pt x="795" y="0"/>
                      </a:lnTo>
                      <a:lnTo>
                        <a:pt x="785" y="7"/>
                      </a:lnTo>
                      <a:lnTo>
                        <a:pt x="775" y="14"/>
                      </a:lnTo>
                      <a:lnTo>
                        <a:pt x="768" y="23"/>
                      </a:lnTo>
                      <a:lnTo>
                        <a:pt x="760" y="34"/>
                      </a:lnTo>
                      <a:lnTo>
                        <a:pt x="746" y="34"/>
                      </a:lnTo>
                      <a:lnTo>
                        <a:pt x="729" y="36"/>
                      </a:lnTo>
                      <a:lnTo>
                        <a:pt x="717" y="40"/>
                      </a:lnTo>
                      <a:lnTo>
                        <a:pt x="703" y="45"/>
                      </a:lnTo>
                      <a:lnTo>
                        <a:pt x="688" y="49"/>
                      </a:lnTo>
                      <a:lnTo>
                        <a:pt x="674" y="52"/>
                      </a:lnTo>
                      <a:lnTo>
                        <a:pt x="658" y="58"/>
                      </a:lnTo>
                      <a:lnTo>
                        <a:pt x="643" y="63"/>
                      </a:lnTo>
                      <a:lnTo>
                        <a:pt x="626" y="70"/>
                      </a:lnTo>
                      <a:lnTo>
                        <a:pt x="611" y="78"/>
                      </a:lnTo>
                      <a:lnTo>
                        <a:pt x="596" y="85"/>
                      </a:lnTo>
                      <a:lnTo>
                        <a:pt x="578" y="96"/>
                      </a:lnTo>
                      <a:lnTo>
                        <a:pt x="562" y="107"/>
                      </a:lnTo>
                      <a:lnTo>
                        <a:pt x="544" y="120"/>
                      </a:lnTo>
                      <a:lnTo>
                        <a:pt x="527" y="134"/>
                      </a:lnTo>
                      <a:lnTo>
                        <a:pt x="508" y="156"/>
                      </a:lnTo>
                      <a:lnTo>
                        <a:pt x="493" y="180"/>
                      </a:lnTo>
                      <a:lnTo>
                        <a:pt x="477" y="211"/>
                      </a:lnTo>
                      <a:lnTo>
                        <a:pt x="459" y="251"/>
                      </a:lnTo>
                      <a:lnTo>
                        <a:pt x="442" y="294"/>
                      </a:lnTo>
                      <a:lnTo>
                        <a:pt x="422" y="347"/>
                      </a:lnTo>
                      <a:lnTo>
                        <a:pt x="456" y="325"/>
                      </a:lnTo>
                      <a:lnTo>
                        <a:pt x="484" y="307"/>
                      </a:lnTo>
                      <a:lnTo>
                        <a:pt x="522" y="282"/>
                      </a:lnTo>
                      <a:lnTo>
                        <a:pt x="562" y="256"/>
                      </a:lnTo>
                      <a:lnTo>
                        <a:pt x="578" y="251"/>
                      </a:lnTo>
                      <a:lnTo>
                        <a:pt x="596" y="242"/>
                      </a:lnTo>
                      <a:lnTo>
                        <a:pt x="615" y="236"/>
                      </a:lnTo>
                      <a:lnTo>
                        <a:pt x="637" y="229"/>
                      </a:lnTo>
                      <a:lnTo>
                        <a:pt x="660" y="223"/>
                      </a:lnTo>
                      <a:lnTo>
                        <a:pt x="680" y="222"/>
                      </a:lnTo>
                      <a:lnTo>
                        <a:pt x="697" y="220"/>
                      </a:lnTo>
                      <a:lnTo>
                        <a:pt x="722" y="216"/>
                      </a:lnTo>
                      <a:lnTo>
                        <a:pt x="744" y="218"/>
                      </a:lnTo>
                      <a:lnTo>
                        <a:pt x="762" y="220"/>
                      </a:lnTo>
                      <a:lnTo>
                        <a:pt x="786" y="223"/>
                      </a:lnTo>
                      <a:lnTo>
                        <a:pt x="808" y="225"/>
                      </a:lnTo>
                      <a:lnTo>
                        <a:pt x="829" y="227"/>
                      </a:lnTo>
                      <a:lnTo>
                        <a:pt x="851" y="231"/>
                      </a:lnTo>
                      <a:lnTo>
                        <a:pt x="872" y="232"/>
                      </a:lnTo>
                      <a:lnTo>
                        <a:pt x="895" y="236"/>
                      </a:lnTo>
                      <a:lnTo>
                        <a:pt x="917" y="238"/>
                      </a:lnTo>
                      <a:lnTo>
                        <a:pt x="939" y="242"/>
                      </a:lnTo>
                      <a:lnTo>
                        <a:pt x="964" y="245"/>
                      </a:lnTo>
                      <a:lnTo>
                        <a:pt x="990" y="249"/>
                      </a:lnTo>
                      <a:lnTo>
                        <a:pt x="1014" y="252"/>
                      </a:lnTo>
                      <a:lnTo>
                        <a:pt x="1052" y="260"/>
                      </a:lnTo>
                      <a:lnTo>
                        <a:pt x="1066" y="258"/>
                      </a:lnTo>
                      <a:lnTo>
                        <a:pt x="1075" y="260"/>
                      </a:lnTo>
                      <a:lnTo>
                        <a:pt x="1087" y="265"/>
                      </a:lnTo>
                      <a:lnTo>
                        <a:pt x="1109" y="274"/>
                      </a:lnTo>
                      <a:lnTo>
                        <a:pt x="1071" y="265"/>
                      </a:lnTo>
                      <a:lnTo>
                        <a:pt x="1055" y="262"/>
                      </a:lnTo>
                      <a:lnTo>
                        <a:pt x="1038" y="262"/>
                      </a:lnTo>
                      <a:lnTo>
                        <a:pt x="1005" y="265"/>
                      </a:lnTo>
                      <a:lnTo>
                        <a:pt x="982" y="267"/>
                      </a:lnTo>
                      <a:lnTo>
                        <a:pt x="952" y="269"/>
                      </a:lnTo>
                      <a:lnTo>
                        <a:pt x="927" y="269"/>
                      </a:lnTo>
                      <a:lnTo>
                        <a:pt x="903" y="271"/>
                      </a:lnTo>
                      <a:lnTo>
                        <a:pt x="880" y="272"/>
                      </a:lnTo>
                      <a:lnTo>
                        <a:pt x="859" y="269"/>
                      </a:lnTo>
                      <a:lnTo>
                        <a:pt x="834" y="267"/>
                      </a:lnTo>
                      <a:lnTo>
                        <a:pt x="808" y="269"/>
                      </a:lnTo>
                      <a:lnTo>
                        <a:pt x="785" y="272"/>
                      </a:lnTo>
                      <a:lnTo>
                        <a:pt x="764" y="274"/>
                      </a:lnTo>
                      <a:lnTo>
                        <a:pt x="740" y="276"/>
                      </a:lnTo>
                      <a:lnTo>
                        <a:pt x="722" y="276"/>
                      </a:lnTo>
                      <a:lnTo>
                        <a:pt x="699" y="278"/>
                      </a:lnTo>
                      <a:lnTo>
                        <a:pt x="680" y="283"/>
                      </a:lnTo>
                      <a:lnTo>
                        <a:pt x="661" y="289"/>
                      </a:lnTo>
                      <a:lnTo>
                        <a:pt x="643" y="294"/>
                      </a:lnTo>
                      <a:lnTo>
                        <a:pt x="623" y="300"/>
                      </a:lnTo>
                      <a:lnTo>
                        <a:pt x="602" y="307"/>
                      </a:lnTo>
                      <a:lnTo>
                        <a:pt x="580" y="314"/>
                      </a:lnTo>
                      <a:lnTo>
                        <a:pt x="562" y="320"/>
                      </a:lnTo>
                      <a:lnTo>
                        <a:pt x="527" y="333"/>
                      </a:lnTo>
                      <a:lnTo>
                        <a:pt x="507" y="338"/>
                      </a:lnTo>
                      <a:lnTo>
                        <a:pt x="477" y="354"/>
                      </a:lnTo>
                      <a:lnTo>
                        <a:pt x="435" y="376"/>
                      </a:lnTo>
                      <a:lnTo>
                        <a:pt x="479" y="382"/>
                      </a:lnTo>
                      <a:lnTo>
                        <a:pt x="528" y="385"/>
                      </a:lnTo>
                      <a:lnTo>
                        <a:pt x="538" y="387"/>
                      </a:lnTo>
                      <a:lnTo>
                        <a:pt x="562" y="404"/>
                      </a:lnTo>
                      <a:lnTo>
                        <a:pt x="577" y="413"/>
                      </a:lnTo>
                      <a:lnTo>
                        <a:pt x="592" y="422"/>
                      </a:lnTo>
                      <a:lnTo>
                        <a:pt x="594" y="427"/>
                      </a:lnTo>
                      <a:lnTo>
                        <a:pt x="602" y="447"/>
                      </a:lnTo>
                      <a:lnTo>
                        <a:pt x="619" y="478"/>
                      </a:lnTo>
                      <a:lnTo>
                        <a:pt x="601" y="465"/>
                      </a:lnTo>
                      <a:lnTo>
                        <a:pt x="580" y="449"/>
                      </a:lnTo>
                      <a:lnTo>
                        <a:pt x="562" y="442"/>
                      </a:lnTo>
                      <a:lnTo>
                        <a:pt x="528" y="431"/>
                      </a:lnTo>
                      <a:lnTo>
                        <a:pt x="503" y="422"/>
                      </a:lnTo>
                      <a:lnTo>
                        <a:pt x="479" y="413"/>
                      </a:lnTo>
                      <a:lnTo>
                        <a:pt x="465" y="407"/>
                      </a:lnTo>
                      <a:lnTo>
                        <a:pt x="436" y="413"/>
                      </a:lnTo>
                      <a:lnTo>
                        <a:pt x="417" y="416"/>
                      </a:lnTo>
                      <a:lnTo>
                        <a:pt x="393" y="422"/>
                      </a:lnTo>
                      <a:lnTo>
                        <a:pt x="405" y="427"/>
                      </a:lnTo>
                      <a:lnTo>
                        <a:pt x="420" y="433"/>
                      </a:lnTo>
                      <a:lnTo>
                        <a:pt x="438" y="444"/>
                      </a:lnTo>
                      <a:lnTo>
                        <a:pt x="459" y="442"/>
                      </a:lnTo>
                      <a:lnTo>
                        <a:pt x="494" y="444"/>
                      </a:lnTo>
                      <a:lnTo>
                        <a:pt x="514" y="449"/>
                      </a:lnTo>
                      <a:lnTo>
                        <a:pt x="543" y="458"/>
                      </a:lnTo>
                      <a:lnTo>
                        <a:pt x="562" y="467"/>
                      </a:lnTo>
                      <a:lnTo>
                        <a:pt x="586" y="475"/>
                      </a:lnTo>
                      <a:lnTo>
                        <a:pt x="612" y="484"/>
                      </a:lnTo>
                      <a:lnTo>
                        <a:pt x="636" y="493"/>
                      </a:lnTo>
                      <a:lnTo>
                        <a:pt x="656" y="496"/>
                      </a:lnTo>
                      <a:lnTo>
                        <a:pt x="674" y="500"/>
                      </a:lnTo>
                      <a:lnTo>
                        <a:pt x="691" y="507"/>
                      </a:lnTo>
                      <a:lnTo>
                        <a:pt x="712" y="515"/>
                      </a:lnTo>
                      <a:lnTo>
                        <a:pt x="735" y="527"/>
                      </a:lnTo>
                      <a:lnTo>
                        <a:pt x="756" y="540"/>
                      </a:lnTo>
                      <a:lnTo>
                        <a:pt x="766" y="551"/>
                      </a:lnTo>
                      <a:lnTo>
                        <a:pt x="780" y="573"/>
                      </a:lnTo>
                      <a:lnTo>
                        <a:pt x="799" y="598"/>
                      </a:lnTo>
                      <a:lnTo>
                        <a:pt x="811" y="620"/>
                      </a:lnTo>
                      <a:lnTo>
                        <a:pt x="824" y="644"/>
                      </a:lnTo>
                      <a:lnTo>
                        <a:pt x="836" y="667"/>
                      </a:lnTo>
                      <a:lnTo>
                        <a:pt x="848" y="691"/>
                      </a:lnTo>
                      <a:lnTo>
                        <a:pt x="859" y="713"/>
                      </a:lnTo>
                      <a:lnTo>
                        <a:pt x="872" y="737"/>
                      </a:lnTo>
                      <a:lnTo>
                        <a:pt x="886" y="766"/>
                      </a:lnTo>
                      <a:lnTo>
                        <a:pt x="900" y="793"/>
                      </a:lnTo>
                      <a:lnTo>
                        <a:pt x="913" y="817"/>
                      </a:lnTo>
                      <a:lnTo>
                        <a:pt x="931" y="842"/>
                      </a:lnTo>
                      <a:lnTo>
                        <a:pt x="908" y="820"/>
                      </a:lnTo>
                      <a:lnTo>
                        <a:pt x="892" y="808"/>
                      </a:lnTo>
                      <a:lnTo>
                        <a:pt x="871" y="789"/>
                      </a:lnTo>
                      <a:lnTo>
                        <a:pt x="851" y="771"/>
                      </a:lnTo>
                      <a:lnTo>
                        <a:pt x="834" y="753"/>
                      </a:lnTo>
                      <a:lnTo>
                        <a:pt x="817" y="738"/>
                      </a:lnTo>
                      <a:lnTo>
                        <a:pt x="802" y="726"/>
                      </a:lnTo>
                      <a:lnTo>
                        <a:pt x="786" y="713"/>
                      </a:lnTo>
                      <a:lnTo>
                        <a:pt x="768" y="698"/>
                      </a:lnTo>
                      <a:lnTo>
                        <a:pt x="752" y="686"/>
                      </a:lnTo>
                      <a:lnTo>
                        <a:pt x="736" y="671"/>
                      </a:lnTo>
                      <a:lnTo>
                        <a:pt x="717" y="655"/>
                      </a:lnTo>
                      <a:lnTo>
                        <a:pt x="697" y="636"/>
                      </a:lnTo>
                      <a:lnTo>
                        <a:pt x="676" y="616"/>
                      </a:lnTo>
                      <a:lnTo>
                        <a:pt x="656" y="598"/>
                      </a:lnTo>
                      <a:lnTo>
                        <a:pt x="638" y="584"/>
                      </a:lnTo>
                      <a:lnTo>
                        <a:pt x="620" y="569"/>
                      </a:lnTo>
                      <a:lnTo>
                        <a:pt x="599" y="556"/>
                      </a:lnTo>
                      <a:lnTo>
                        <a:pt x="580" y="547"/>
                      </a:lnTo>
                      <a:lnTo>
                        <a:pt x="562" y="538"/>
                      </a:lnTo>
                      <a:lnTo>
                        <a:pt x="534" y="529"/>
                      </a:lnTo>
                      <a:lnTo>
                        <a:pt x="509" y="520"/>
                      </a:lnTo>
                      <a:lnTo>
                        <a:pt x="491" y="513"/>
                      </a:lnTo>
                      <a:lnTo>
                        <a:pt x="471" y="505"/>
                      </a:lnTo>
                      <a:lnTo>
                        <a:pt x="442" y="487"/>
                      </a:lnTo>
                      <a:lnTo>
                        <a:pt x="414" y="471"/>
                      </a:lnTo>
                      <a:lnTo>
                        <a:pt x="457" y="507"/>
                      </a:lnTo>
                      <a:lnTo>
                        <a:pt x="461" y="515"/>
                      </a:lnTo>
                      <a:lnTo>
                        <a:pt x="471" y="531"/>
                      </a:lnTo>
                      <a:lnTo>
                        <a:pt x="482" y="549"/>
                      </a:lnTo>
                      <a:lnTo>
                        <a:pt x="494" y="573"/>
                      </a:lnTo>
                      <a:lnTo>
                        <a:pt x="508" y="595"/>
                      </a:lnTo>
                      <a:lnTo>
                        <a:pt x="521" y="618"/>
                      </a:lnTo>
                      <a:lnTo>
                        <a:pt x="537" y="644"/>
                      </a:lnTo>
                      <a:lnTo>
                        <a:pt x="549" y="666"/>
                      </a:lnTo>
                      <a:lnTo>
                        <a:pt x="562" y="686"/>
                      </a:lnTo>
                      <a:lnTo>
                        <a:pt x="574" y="709"/>
                      </a:lnTo>
                      <a:lnTo>
                        <a:pt x="589" y="740"/>
                      </a:lnTo>
                      <a:lnTo>
                        <a:pt x="602" y="766"/>
                      </a:lnTo>
                      <a:lnTo>
                        <a:pt x="613" y="786"/>
                      </a:lnTo>
                      <a:lnTo>
                        <a:pt x="623" y="809"/>
                      </a:lnTo>
                      <a:lnTo>
                        <a:pt x="632" y="833"/>
                      </a:lnTo>
                      <a:lnTo>
                        <a:pt x="638" y="857"/>
                      </a:lnTo>
                      <a:lnTo>
                        <a:pt x="643" y="873"/>
                      </a:lnTo>
                      <a:lnTo>
                        <a:pt x="647" y="899"/>
                      </a:lnTo>
                      <a:lnTo>
                        <a:pt x="649" y="930"/>
                      </a:lnTo>
                      <a:lnTo>
                        <a:pt x="651" y="960"/>
                      </a:lnTo>
                      <a:lnTo>
                        <a:pt x="656" y="993"/>
                      </a:lnTo>
                      <a:lnTo>
                        <a:pt x="660" y="1022"/>
                      </a:lnTo>
                      <a:lnTo>
                        <a:pt x="662" y="1055"/>
                      </a:lnTo>
                      <a:lnTo>
                        <a:pt x="644" y="1022"/>
                      </a:lnTo>
                      <a:lnTo>
                        <a:pt x="631" y="1002"/>
                      </a:lnTo>
                      <a:lnTo>
                        <a:pt x="619" y="980"/>
                      </a:lnTo>
                      <a:lnTo>
                        <a:pt x="611" y="962"/>
                      </a:lnTo>
                      <a:lnTo>
                        <a:pt x="602" y="940"/>
                      </a:lnTo>
                      <a:lnTo>
                        <a:pt x="596" y="915"/>
                      </a:lnTo>
                      <a:lnTo>
                        <a:pt x="587" y="886"/>
                      </a:lnTo>
                      <a:lnTo>
                        <a:pt x="577" y="859"/>
                      </a:lnTo>
                      <a:lnTo>
                        <a:pt x="568" y="829"/>
                      </a:lnTo>
                      <a:lnTo>
                        <a:pt x="559" y="804"/>
                      </a:lnTo>
                      <a:lnTo>
                        <a:pt x="549" y="778"/>
                      </a:lnTo>
                      <a:lnTo>
                        <a:pt x="537" y="757"/>
                      </a:lnTo>
                      <a:lnTo>
                        <a:pt x="526" y="737"/>
                      </a:lnTo>
                      <a:lnTo>
                        <a:pt x="512" y="713"/>
                      </a:lnTo>
                      <a:lnTo>
                        <a:pt x="495" y="689"/>
                      </a:lnTo>
                      <a:lnTo>
                        <a:pt x="483" y="671"/>
                      </a:lnTo>
                      <a:lnTo>
                        <a:pt x="470" y="651"/>
                      </a:lnTo>
                      <a:lnTo>
                        <a:pt x="467" y="633"/>
                      </a:lnTo>
                      <a:lnTo>
                        <a:pt x="458" y="606"/>
                      </a:lnTo>
                      <a:lnTo>
                        <a:pt x="448" y="584"/>
                      </a:lnTo>
                      <a:lnTo>
                        <a:pt x="441" y="560"/>
                      </a:lnTo>
                      <a:lnTo>
                        <a:pt x="435" y="551"/>
                      </a:lnTo>
                      <a:lnTo>
                        <a:pt x="419" y="529"/>
                      </a:lnTo>
                      <a:lnTo>
                        <a:pt x="408" y="507"/>
                      </a:lnTo>
                      <a:lnTo>
                        <a:pt x="397" y="487"/>
                      </a:lnTo>
                      <a:lnTo>
                        <a:pt x="386" y="467"/>
                      </a:lnTo>
                      <a:lnTo>
                        <a:pt x="366" y="478"/>
                      </a:lnTo>
                      <a:lnTo>
                        <a:pt x="347" y="495"/>
                      </a:lnTo>
                      <a:lnTo>
                        <a:pt x="327" y="516"/>
                      </a:lnTo>
                      <a:lnTo>
                        <a:pt x="306" y="536"/>
                      </a:lnTo>
                      <a:lnTo>
                        <a:pt x="291" y="555"/>
                      </a:lnTo>
                      <a:lnTo>
                        <a:pt x="278" y="576"/>
                      </a:lnTo>
                      <a:lnTo>
                        <a:pt x="263" y="604"/>
                      </a:lnTo>
                      <a:lnTo>
                        <a:pt x="247" y="636"/>
                      </a:lnTo>
                      <a:lnTo>
                        <a:pt x="232" y="662"/>
                      </a:lnTo>
                      <a:lnTo>
                        <a:pt x="216" y="693"/>
                      </a:lnTo>
                      <a:lnTo>
                        <a:pt x="204" y="722"/>
                      </a:lnTo>
                      <a:lnTo>
                        <a:pt x="192" y="748"/>
                      </a:lnTo>
                      <a:lnTo>
                        <a:pt x="180" y="773"/>
                      </a:lnTo>
                      <a:lnTo>
                        <a:pt x="169" y="800"/>
                      </a:lnTo>
                      <a:lnTo>
                        <a:pt x="157" y="829"/>
                      </a:lnTo>
                      <a:lnTo>
                        <a:pt x="146" y="859"/>
                      </a:lnTo>
                      <a:lnTo>
                        <a:pt x="130" y="891"/>
                      </a:lnTo>
                      <a:lnTo>
                        <a:pt x="115" y="924"/>
                      </a:lnTo>
                      <a:lnTo>
                        <a:pt x="97" y="959"/>
                      </a:lnTo>
                      <a:lnTo>
                        <a:pt x="83" y="990"/>
                      </a:lnTo>
                      <a:lnTo>
                        <a:pt x="72" y="1008"/>
                      </a:lnTo>
                      <a:lnTo>
                        <a:pt x="60" y="1028"/>
                      </a:lnTo>
                      <a:lnTo>
                        <a:pt x="47" y="1048"/>
                      </a:lnTo>
                      <a:lnTo>
                        <a:pt x="33" y="1068"/>
                      </a:lnTo>
                      <a:lnTo>
                        <a:pt x="19" y="1086"/>
                      </a:lnTo>
                      <a:lnTo>
                        <a:pt x="0" y="1112"/>
                      </a:lnTo>
                      <a:lnTo>
                        <a:pt x="7" y="1081"/>
                      </a:lnTo>
                      <a:lnTo>
                        <a:pt x="13" y="1057"/>
                      </a:lnTo>
                      <a:lnTo>
                        <a:pt x="22" y="1030"/>
                      </a:lnTo>
                      <a:lnTo>
                        <a:pt x="33" y="1008"/>
                      </a:lnTo>
                      <a:lnTo>
                        <a:pt x="51" y="973"/>
                      </a:lnTo>
                      <a:lnTo>
                        <a:pt x="69" y="939"/>
                      </a:lnTo>
                      <a:lnTo>
                        <a:pt x="89" y="899"/>
                      </a:lnTo>
                      <a:lnTo>
                        <a:pt x="105" y="864"/>
                      </a:lnTo>
                      <a:lnTo>
                        <a:pt x="120" y="833"/>
                      </a:lnTo>
                      <a:lnTo>
                        <a:pt x="137" y="804"/>
                      </a:lnTo>
                      <a:lnTo>
                        <a:pt x="149" y="778"/>
                      </a:lnTo>
                      <a:lnTo>
                        <a:pt x="163" y="753"/>
                      </a:lnTo>
                      <a:lnTo>
                        <a:pt x="175" y="733"/>
                      </a:lnTo>
                      <a:lnTo>
                        <a:pt x="192" y="706"/>
                      </a:lnTo>
                      <a:lnTo>
                        <a:pt x="207" y="678"/>
                      </a:lnTo>
                      <a:lnTo>
                        <a:pt x="223" y="651"/>
                      </a:lnTo>
                      <a:lnTo>
                        <a:pt x="241" y="622"/>
                      </a:lnTo>
                      <a:lnTo>
                        <a:pt x="254" y="596"/>
                      </a:lnTo>
                      <a:lnTo>
                        <a:pt x="266" y="571"/>
                      </a:lnTo>
                      <a:lnTo>
                        <a:pt x="278" y="547"/>
                      </a:lnTo>
                      <a:lnTo>
                        <a:pt x="284" y="529"/>
                      </a:lnTo>
                      <a:lnTo>
                        <a:pt x="290" y="511"/>
                      </a:lnTo>
                      <a:lnTo>
                        <a:pt x="298" y="493"/>
                      </a:lnTo>
                      <a:lnTo>
                        <a:pt x="309" y="475"/>
                      </a:lnTo>
                      <a:lnTo>
                        <a:pt x="325" y="451"/>
                      </a:lnTo>
                      <a:lnTo>
                        <a:pt x="339" y="427"/>
                      </a:lnTo>
                      <a:lnTo>
                        <a:pt x="352" y="411"/>
                      </a:lnTo>
                      <a:lnTo>
                        <a:pt x="362" y="391"/>
                      </a:lnTo>
                      <a:lnTo>
                        <a:pt x="358" y="373"/>
                      </a:lnTo>
                      <a:lnTo>
                        <a:pt x="352" y="345"/>
                      </a:lnTo>
                      <a:lnTo>
                        <a:pt x="321" y="333"/>
                      </a:lnTo>
                      <a:lnTo>
                        <a:pt x="287" y="302"/>
                      </a:lnTo>
                      <a:lnTo>
                        <a:pt x="251" y="272"/>
                      </a:lnTo>
                      <a:lnTo>
                        <a:pt x="232" y="256"/>
                      </a:lnTo>
                      <a:lnTo>
                        <a:pt x="217" y="243"/>
                      </a:lnTo>
                      <a:lnTo>
                        <a:pt x="189" y="229"/>
                      </a:lnTo>
                      <a:lnTo>
                        <a:pt x="162" y="216"/>
                      </a:lnTo>
                      <a:lnTo>
                        <a:pt x="132" y="205"/>
                      </a:lnTo>
                      <a:lnTo>
                        <a:pt x="111" y="196"/>
                      </a:lnTo>
                      <a:lnTo>
                        <a:pt x="84" y="183"/>
                      </a:lnTo>
                      <a:lnTo>
                        <a:pt x="62" y="174"/>
                      </a:lnTo>
                      <a:lnTo>
                        <a:pt x="39" y="169"/>
                      </a:lnTo>
                      <a:lnTo>
                        <a:pt x="20" y="161"/>
                      </a:lnTo>
                      <a:lnTo>
                        <a:pt x="38" y="160"/>
                      </a:lnTo>
                      <a:lnTo>
                        <a:pt x="52" y="156"/>
                      </a:lnTo>
                      <a:lnTo>
                        <a:pt x="63" y="154"/>
                      </a:lnTo>
                      <a:lnTo>
                        <a:pt x="75" y="152"/>
                      </a:lnTo>
                      <a:lnTo>
                        <a:pt x="87" y="154"/>
                      </a:lnTo>
                      <a:lnTo>
                        <a:pt x="114" y="169"/>
                      </a:lnTo>
                      <a:lnTo>
                        <a:pt x="136" y="183"/>
                      </a:lnTo>
                      <a:lnTo>
                        <a:pt x="159" y="200"/>
                      </a:lnTo>
                      <a:lnTo>
                        <a:pt x="183" y="216"/>
                      </a:lnTo>
                      <a:lnTo>
                        <a:pt x="212" y="234"/>
                      </a:lnTo>
                      <a:lnTo>
                        <a:pt x="236" y="252"/>
                      </a:lnTo>
                      <a:lnTo>
                        <a:pt x="256" y="265"/>
                      </a:lnTo>
                      <a:lnTo>
                        <a:pt x="291" y="287"/>
                      </a:lnTo>
                      <a:lnTo>
                        <a:pt x="309" y="296"/>
                      </a:lnTo>
                      <a:lnTo>
                        <a:pt x="323" y="293"/>
                      </a:lnTo>
                      <a:lnTo>
                        <a:pt x="336" y="289"/>
                      </a:lnTo>
                      <a:lnTo>
                        <a:pt x="349" y="283"/>
                      </a:lnTo>
                    </a:path>
                  </a:pathLst>
                </a:custGeom>
                <a:solidFill>
                  <a:srgbClr val="037C03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8" name="Google Shape;48;p2"/>
                <p:cNvSpPr/>
                <p:nvPr/>
              </p:nvSpPr>
              <p:spPr>
                <a:xfrm>
                  <a:off x="1125537" y="3717925"/>
                  <a:ext cx="157162" cy="992187"/>
                </a:xfrm>
                <a:custGeom>
                  <a:rect b="b" l="l" r="r" t="t"/>
                  <a:pathLst>
                    <a:path extrusionOk="0" h="624" w="98">
                      <a:moveTo>
                        <a:pt x="53" y="0"/>
                      </a:moveTo>
                      <a:lnTo>
                        <a:pt x="64" y="30"/>
                      </a:lnTo>
                      <a:lnTo>
                        <a:pt x="72" y="50"/>
                      </a:lnTo>
                      <a:lnTo>
                        <a:pt x="88" y="80"/>
                      </a:lnTo>
                      <a:lnTo>
                        <a:pt x="93" y="107"/>
                      </a:lnTo>
                      <a:lnTo>
                        <a:pt x="96" y="141"/>
                      </a:lnTo>
                      <a:lnTo>
                        <a:pt x="96" y="183"/>
                      </a:lnTo>
                      <a:lnTo>
                        <a:pt x="98" y="211"/>
                      </a:lnTo>
                      <a:lnTo>
                        <a:pt x="96" y="243"/>
                      </a:lnTo>
                      <a:lnTo>
                        <a:pt x="93" y="281"/>
                      </a:lnTo>
                      <a:lnTo>
                        <a:pt x="89" y="316"/>
                      </a:lnTo>
                      <a:lnTo>
                        <a:pt x="82" y="369"/>
                      </a:lnTo>
                      <a:lnTo>
                        <a:pt x="75" y="396"/>
                      </a:lnTo>
                      <a:lnTo>
                        <a:pt x="63" y="431"/>
                      </a:lnTo>
                      <a:lnTo>
                        <a:pt x="46" y="469"/>
                      </a:lnTo>
                      <a:lnTo>
                        <a:pt x="33" y="505"/>
                      </a:lnTo>
                      <a:lnTo>
                        <a:pt x="20" y="538"/>
                      </a:lnTo>
                      <a:lnTo>
                        <a:pt x="9" y="567"/>
                      </a:lnTo>
                      <a:lnTo>
                        <a:pt x="0" y="624"/>
                      </a:lnTo>
                      <a:lnTo>
                        <a:pt x="4" y="567"/>
                      </a:lnTo>
                      <a:lnTo>
                        <a:pt x="8" y="527"/>
                      </a:lnTo>
                      <a:lnTo>
                        <a:pt x="10" y="491"/>
                      </a:lnTo>
                      <a:lnTo>
                        <a:pt x="13" y="452"/>
                      </a:lnTo>
                      <a:lnTo>
                        <a:pt x="19" y="405"/>
                      </a:lnTo>
                      <a:lnTo>
                        <a:pt x="26" y="369"/>
                      </a:lnTo>
                      <a:lnTo>
                        <a:pt x="33" y="334"/>
                      </a:lnTo>
                      <a:lnTo>
                        <a:pt x="40" y="303"/>
                      </a:lnTo>
                      <a:lnTo>
                        <a:pt x="46" y="269"/>
                      </a:lnTo>
                      <a:lnTo>
                        <a:pt x="53" y="234"/>
                      </a:lnTo>
                      <a:lnTo>
                        <a:pt x="57" y="200"/>
                      </a:lnTo>
                      <a:lnTo>
                        <a:pt x="59" y="171"/>
                      </a:lnTo>
                      <a:lnTo>
                        <a:pt x="62" y="136"/>
                      </a:lnTo>
                      <a:lnTo>
                        <a:pt x="62" y="98"/>
                      </a:lnTo>
                      <a:lnTo>
                        <a:pt x="62" y="50"/>
                      </a:lnTo>
                      <a:lnTo>
                        <a:pt x="58" y="29"/>
                      </a:lnTo>
                      <a:lnTo>
                        <a:pt x="53" y="0"/>
                      </a:lnTo>
                    </a:path>
                  </a:pathLst>
                </a:custGeom>
                <a:solidFill>
                  <a:srgbClr val="037C03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9" name="Google Shape;49;p2"/>
                <p:cNvSpPr/>
                <p:nvPr/>
              </p:nvSpPr>
              <p:spPr>
                <a:xfrm>
                  <a:off x="373062" y="3171825"/>
                  <a:ext cx="692150" cy="252412"/>
                </a:xfrm>
                <a:custGeom>
                  <a:rect b="b" l="l" r="r" t="t"/>
                  <a:pathLst>
                    <a:path extrusionOk="0" h="158" w="435">
                      <a:moveTo>
                        <a:pt x="435" y="158"/>
                      </a:moveTo>
                      <a:lnTo>
                        <a:pt x="427" y="130"/>
                      </a:lnTo>
                      <a:lnTo>
                        <a:pt x="418" y="107"/>
                      </a:lnTo>
                      <a:lnTo>
                        <a:pt x="409" y="101"/>
                      </a:lnTo>
                      <a:lnTo>
                        <a:pt x="393" y="94"/>
                      </a:lnTo>
                      <a:lnTo>
                        <a:pt x="376" y="88"/>
                      </a:lnTo>
                      <a:lnTo>
                        <a:pt x="359" y="94"/>
                      </a:lnTo>
                      <a:lnTo>
                        <a:pt x="339" y="98"/>
                      </a:lnTo>
                      <a:lnTo>
                        <a:pt x="316" y="87"/>
                      </a:lnTo>
                      <a:lnTo>
                        <a:pt x="285" y="72"/>
                      </a:lnTo>
                      <a:lnTo>
                        <a:pt x="258" y="59"/>
                      </a:lnTo>
                      <a:lnTo>
                        <a:pt x="237" y="52"/>
                      </a:lnTo>
                      <a:lnTo>
                        <a:pt x="205" y="39"/>
                      </a:lnTo>
                      <a:lnTo>
                        <a:pt x="173" y="27"/>
                      </a:lnTo>
                      <a:lnTo>
                        <a:pt x="141" y="16"/>
                      </a:lnTo>
                      <a:lnTo>
                        <a:pt x="109" y="5"/>
                      </a:lnTo>
                      <a:lnTo>
                        <a:pt x="72" y="3"/>
                      </a:lnTo>
                      <a:lnTo>
                        <a:pt x="40" y="0"/>
                      </a:lnTo>
                      <a:lnTo>
                        <a:pt x="32" y="5"/>
                      </a:lnTo>
                      <a:lnTo>
                        <a:pt x="19" y="14"/>
                      </a:lnTo>
                      <a:lnTo>
                        <a:pt x="8" y="25"/>
                      </a:lnTo>
                      <a:lnTo>
                        <a:pt x="0" y="36"/>
                      </a:lnTo>
                      <a:lnTo>
                        <a:pt x="14" y="38"/>
                      </a:lnTo>
                      <a:lnTo>
                        <a:pt x="32" y="39"/>
                      </a:lnTo>
                      <a:lnTo>
                        <a:pt x="48" y="39"/>
                      </a:lnTo>
                      <a:lnTo>
                        <a:pt x="60" y="38"/>
                      </a:lnTo>
                      <a:lnTo>
                        <a:pt x="77" y="38"/>
                      </a:lnTo>
                      <a:lnTo>
                        <a:pt x="100" y="36"/>
                      </a:lnTo>
                      <a:lnTo>
                        <a:pt x="131" y="38"/>
                      </a:lnTo>
                      <a:lnTo>
                        <a:pt x="157" y="39"/>
                      </a:lnTo>
                      <a:lnTo>
                        <a:pt x="182" y="47"/>
                      </a:lnTo>
                      <a:lnTo>
                        <a:pt x="209" y="50"/>
                      </a:lnTo>
                      <a:lnTo>
                        <a:pt x="234" y="54"/>
                      </a:lnTo>
                      <a:lnTo>
                        <a:pt x="255" y="63"/>
                      </a:lnTo>
                      <a:lnTo>
                        <a:pt x="277" y="76"/>
                      </a:lnTo>
                      <a:lnTo>
                        <a:pt x="297" y="88"/>
                      </a:lnTo>
                      <a:lnTo>
                        <a:pt x="320" y="101"/>
                      </a:lnTo>
                      <a:lnTo>
                        <a:pt x="331" y="103"/>
                      </a:lnTo>
                      <a:lnTo>
                        <a:pt x="342" y="101"/>
                      </a:lnTo>
                      <a:lnTo>
                        <a:pt x="358" y="110"/>
                      </a:lnTo>
                      <a:lnTo>
                        <a:pt x="375" y="119"/>
                      </a:lnTo>
                      <a:lnTo>
                        <a:pt x="390" y="130"/>
                      </a:lnTo>
                      <a:lnTo>
                        <a:pt x="413" y="143"/>
                      </a:lnTo>
                      <a:lnTo>
                        <a:pt x="427" y="150"/>
                      </a:lnTo>
                      <a:lnTo>
                        <a:pt x="435" y="158"/>
                      </a:lnTo>
                    </a:path>
                  </a:pathLst>
                </a:custGeom>
                <a:solidFill>
                  <a:srgbClr val="037C03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0" name="Google Shape;50;p2"/>
                <p:cNvSpPr/>
                <p:nvPr/>
              </p:nvSpPr>
              <p:spPr>
                <a:xfrm>
                  <a:off x="341312" y="3322637"/>
                  <a:ext cx="715962" cy="106362"/>
                </a:xfrm>
                <a:custGeom>
                  <a:rect b="b" l="l" r="r" t="t"/>
                  <a:pathLst>
                    <a:path extrusionOk="0" h="66" w="450">
                      <a:moveTo>
                        <a:pt x="450" y="66"/>
                      </a:moveTo>
                      <a:lnTo>
                        <a:pt x="439" y="60"/>
                      </a:lnTo>
                      <a:lnTo>
                        <a:pt x="426" y="53"/>
                      </a:lnTo>
                      <a:lnTo>
                        <a:pt x="411" y="45"/>
                      </a:lnTo>
                      <a:lnTo>
                        <a:pt x="398" y="40"/>
                      </a:lnTo>
                      <a:lnTo>
                        <a:pt x="381" y="33"/>
                      </a:lnTo>
                      <a:lnTo>
                        <a:pt x="361" y="20"/>
                      </a:lnTo>
                      <a:lnTo>
                        <a:pt x="344" y="11"/>
                      </a:lnTo>
                      <a:lnTo>
                        <a:pt x="328" y="9"/>
                      </a:lnTo>
                      <a:lnTo>
                        <a:pt x="309" y="12"/>
                      </a:lnTo>
                      <a:lnTo>
                        <a:pt x="282" y="18"/>
                      </a:lnTo>
                      <a:lnTo>
                        <a:pt x="272" y="16"/>
                      </a:lnTo>
                      <a:lnTo>
                        <a:pt x="238" y="11"/>
                      </a:lnTo>
                      <a:lnTo>
                        <a:pt x="201" y="5"/>
                      </a:lnTo>
                      <a:lnTo>
                        <a:pt x="177" y="1"/>
                      </a:lnTo>
                      <a:lnTo>
                        <a:pt x="146" y="0"/>
                      </a:lnTo>
                      <a:lnTo>
                        <a:pt x="113" y="1"/>
                      </a:lnTo>
                      <a:lnTo>
                        <a:pt x="93" y="5"/>
                      </a:lnTo>
                      <a:lnTo>
                        <a:pt x="69" y="9"/>
                      </a:lnTo>
                      <a:lnTo>
                        <a:pt x="47" y="11"/>
                      </a:lnTo>
                      <a:lnTo>
                        <a:pt x="25" y="14"/>
                      </a:lnTo>
                      <a:lnTo>
                        <a:pt x="22" y="29"/>
                      </a:lnTo>
                      <a:lnTo>
                        <a:pt x="17" y="38"/>
                      </a:lnTo>
                      <a:lnTo>
                        <a:pt x="10" y="49"/>
                      </a:lnTo>
                      <a:lnTo>
                        <a:pt x="0" y="58"/>
                      </a:lnTo>
                      <a:lnTo>
                        <a:pt x="17" y="53"/>
                      </a:lnTo>
                      <a:lnTo>
                        <a:pt x="39" y="47"/>
                      </a:lnTo>
                      <a:lnTo>
                        <a:pt x="57" y="42"/>
                      </a:lnTo>
                      <a:lnTo>
                        <a:pt x="76" y="38"/>
                      </a:lnTo>
                      <a:lnTo>
                        <a:pt x="96" y="34"/>
                      </a:lnTo>
                      <a:lnTo>
                        <a:pt x="128" y="33"/>
                      </a:lnTo>
                      <a:lnTo>
                        <a:pt x="163" y="29"/>
                      </a:lnTo>
                      <a:lnTo>
                        <a:pt x="202" y="27"/>
                      </a:lnTo>
                      <a:lnTo>
                        <a:pt x="242" y="23"/>
                      </a:lnTo>
                      <a:lnTo>
                        <a:pt x="278" y="20"/>
                      </a:lnTo>
                      <a:lnTo>
                        <a:pt x="309" y="25"/>
                      </a:lnTo>
                      <a:lnTo>
                        <a:pt x="330" y="33"/>
                      </a:lnTo>
                      <a:lnTo>
                        <a:pt x="354" y="40"/>
                      </a:lnTo>
                      <a:lnTo>
                        <a:pt x="379" y="47"/>
                      </a:lnTo>
                      <a:lnTo>
                        <a:pt x="407" y="56"/>
                      </a:lnTo>
                      <a:lnTo>
                        <a:pt x="427" y="62"/>
                      </a:lnTo>
                      <a:lnTo>
                        <a:pt x="450" y="66"/>
                      </a:lnTo>
                    </a:path>
                  </a:pathLst>
                </a:custGeom>
                <a:solidFill>
                  <a:srgbClr val="037C03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51" name="Google Shape;51;p2"/>
              <p:cNvSpPr/>
              <p:nvPr/>
            </p:nvSpPr>
            <p:spPr>
              <a:xfrm>
                <a:off x="104775" y="533400"/>
                <a:ext cx="1303337" cy="1925637"/>
              </a:xfrm>
              <a:custGeom>
                <a:rect b="b" l="l" r="r" t="t"/>
                <a:pathLst>
                  <a:path extrusionOk="0" h="1212" w="820">
                    <a:moveTo>
                      <a:pt x="202" y="471"/>
                    </a:moveTo>
                    <a:lnTo>
                      <a:pt x="216" y="489"/>
                    </a:lnTo>
                    <a:lnTo>
                      <a:pt x="230" y="502"/>
                    </a:lnTo>
                    <a:lnTo>
                      <a:pt x="243" y="513"/>
                    </a:lnTo>
                    <a:lnTo>
                      <a:pt x="259" y="527"/>
                    </a:lnTo>
                    <a:lnTo>
                      <a:pt x="274" y="538"/>
                    </a:lnTo>
                    <a:lnTo>
                      <a:pt x="287" y="545"/>
                    </a:lnTo>
                    <a:lnTo>
                      <a:pt x="299" y="555"/>
                    </a:lnTo>
                    <a:lnTo>
                      <a:pt x="292" y="527"/>
                    </a:lnTo>
                    <a:lnTo>
                      <a:pt x="286" y="500"/>
                    </a:lnTo>
                    <a:lnTo>
                      <a:pt x="277" y="467"/>
                    </a:lnTo>
                    <a:lnTo>
                      <a:pt x="268" y="436"/>
                    </a:lnTo>
                    <a:lnTo>
                      <a:pt x="261" y="405"/>
                    </a:lnTo>
                    <a:lnTo>
                      <a:pt x="253" y="373"/>
                    </a:lnTo>
                    <a:lnTo>
                      <a:pt x="240" y="340"/>
                    </a:lnTo>
                    <a:lnTo>
                      <a:pt x="227" y="303"/>
                    </a:lnTo>
                    <a:lnTo>
                      <a:pt x="215" y="272"/>
                    </a:lnTo>
                    <a:lnTo>
                      <a:pt x="199" y="232"/>
                    </a:lnTo>
                    <a:lnTo>
                      <a:pt x="188" y="205"/>
                    </a:lnTo>
                    <a:lnTo>
                      <a:pt x="172" y="181"/>
                    </a:lnTo>
                    <a:lnTo>
                      <a:pt x="159" y="158"/>
                    </a:lnTo>
                    <a:lnTo>
                      <a:pt x="140" y="138"/>
                    </a:lnTo>
                    <a:lnTo>
                      <a:pt x="125" y="123"/>
                    </a:lnTo>
                    <a:lnTo>
                      <a:pt x="109" y="114"/>
                    </a:lnTo>
                    <a:lnTo>
                      <a:pt x="98" y="109"/>
                    </a:lnTo>
                    <a:lnTo>
                      <a:pt x="110" y="105"/>
                    </a:lnTo>
                    <a:lnTo>
                      <a:pt x="117" y="107"/>
                    </a:lnTo>
                    <a:lnTo>
                      <a:pt x="131" y="111"/>
                    </a:lnTo>
                    <a:lnTo>
                      <a:pt x="144" y="127"/>
                    </a:lnTo>
                    <a:lnTo>
                      <a:pt x="162" y="147"/>
                    </a:lnTo>
                    <a:lnTo>
                      <a:pt x="175" y="163"/>
                    </a:lnTo>
                    <a:lnTo>
                      <a:pt x="185" y="183"/>
                    </a:lnTo>
                    <a:lnTo>
                      <a:pt x="200" y="211"/>
                    </a:lnTo>
                    <a:lnTo>
                      <a:pt x="216" y="243"/>
                    </a:lnTo>
                    <a:lnTo>
                      <a:pt x="230" y="272"/>
                    </a:lnTo>
                    <a:lnTo>
                      <a:pt x="244" y="305"/>
                    </a:lnTo>
                    <a:lnTo>
                      <a:pt x="258" y="329"/>
                    </a:lnTo>
                    <a:lnTo>
                      <a:pt x="272" y="354"/>
                    </a:lnTo>
                    <a:lnTo>
                      <a:pt x="283" y="382"/>
                    </a:lnTo>
                    <a:lnTo>
                      <a:pt x="292" y="409"/>
                    </a:lnTo>
                    <a:lnTo>
                      <a:pt x="302" y="440"/>
                    </a:lnTo>
                    <a:lnTo>
                      <a:pt x="312" y="467"/>
                    </a:lnTo>
                    <a:lnTo>
                      <a:pt x="321" y="493"/>
                    </a:lnTo>
                    <a:lnTo>
                      <a:pt x="330" y="524"/>
                    </a:lnTo>
                    <a:lnTo>
                      <a:pt x="336" y="545"/>
                    </a:lnTo>
                    <a:lnTo>
                      <a:pt x="339" y="556"/>
                    </a:lnTo>
                    <a:lnTo>
                      <a:pt x="348" y="545"/>
                    </a:lnTo>
                    <a:lnTo>
                      <a:pt x="358" y="533"/>
                    </a:lnTo>
                    <a:lnTo>
                      <a:pt x="371" y="516"/>
                    </a:lnTo>
                    <a:lnTo>
                      <a:pt x="374" y="489"/>
                    </a:lnTo>
                    <a:lnTo>
                      <a:pt x="376" y="467"/>
                    </a:lnTo>
                    <a:lnTo>
                      <a:pt x="380" y="434"/>
                    </a:lnTo>
                    <a:lnTo>
                      <a:pt x="381" y="405"/>
                    </a:lnTo>
                    <a:lnTo>
                      <a:pt x="380" y="405"/>
                    </a:lnTo>
                    <a:lnTo>
                      <a:pt x="381" y="371"/>
                    </a:lnTo>
                    <a:lnTo>
                      <a:pt x="383" y="334"/>
                    </a:lnTo>
                    <a:lnTo>
                      <a:pt x="384" y="300"/>
                    </a:lnTo>
                    <a:lnTo>
                      <a:pt x="387" y="269"/>
                    </a:lnTo>
                    <a:lnTo>
                      <a:pt x="390" y="243"/>
                    </a:lnTo>
                    <a:lnTo>
                      <a:pt x="395" y="212"/>
                    </a:lnTo>
                    <a:lnTo>
                      <a:pt x="401" y="191"/>
                    </a:lnTo>
                    <a:lnTo>
                      <a:pt x="405" y="165"/>
                    </a:lnTo>
                    <a:lnTo>
                      <a:pt x="414" y="145"/>
                    </a:lnTo>
                    <a:lnTo>
                      <a:pt x="421" y="120"/>
                    </a:lnTo>
                    <a:lnTo>
                      <a:pt x="430" y="85"/>
                    </a:lnTo>
                    <a:lnTo>
                      <a:pt x="439" y="54"/>
                    </a:lnTo>
                    <a:lnTo>
                      <a:pt x="443" y="25"/>
                    </a:lnTo>
                    <a:lnTo>
                      <a:pt x="451" y="0"/>
                    </a:lnTo>
                    <a:lnTo>
                      <a:pt x="454" y="20"/>
                    </a:lnTo>
                    <a:lnTo>
                      <a:pt x="452" y="41"/>
                    </a:lnTo>
                    <a:lnTo>
                      <a:pt x="449" y="69"/>
                    </a:lnTo>
                    <a:lnTo>
                      <a:pt x="443" y="92"/>
                    </a:lnTo>
                    <a:lnTo>
                      <a:pt x="438" y="131"/>
                    </a:lnTo>
                    <a:lnTo>
                      <a:pt x="433" y="152"/>
                    </a:lnTo>
                    <a:lnTo>
                      <a:pt x="430" y="174"/>
                    </a:lnTo>
                    <a:lnTo>
                      <a:pt x="426" y="202"/>
                    </a:lnTo>
                    <a:lnTo>
                      <a:pt x="424" y="234"/>
                    </a:lnTo>
                    <a:lnTo>
                      <a:pt x="423" y="271"/>
                    </a:lnTo>
                    <a:lnTo>
                      <a:pt x="420" y="307"/>
                    </a:lnTo>
                    <a:lnTo>
                      <a:pt x="418" y="347"/>
                    </a:lnTo>
                    <a:lnTo>
                      <a:pt x="418" y="378"/>
                    </a:lnTo>
                    <a:lnTo>
                      <a:pt x="417" y="411"/>
                    </a:lnTo>
                    <a:lnTo>
                      <a:pt x="415" y="438"/>
                    </a:lnTo>
                    <a:lnTo>
                      <a:pt x="415" y="471"/>
                    </a:lnTo>
                    <a:lnTo>
                      <a:pt x="411" y="504"/>
                    </a:lnTo>
                    <a:lnTo>
                      <a:pt x="405" y="545"/>
                    </a:lnTo>
                    <a:lnTo>
                      <a:pt x="401" y="580"/>
                    </a:lnTo>
                    <a:lnTo>
                      <a:pt x="395" y="620"/>
                    </a:lnTo>
                    <a:lnTo>
                      <a:pt x="411" y="607"/>
                    </a:lnTo>
                    <a:lnTo>
                      <a:pt x="429" y="595"/>
                    </a:lnTo>
                    <a:lnTo>
                      <a:pt x="452" y="578"/>
                    </a:lnTo>
                    <a:lnTo>
                      <a:pt x="471" y="573"/>
                    </a:lnTo>
                    <a:lnTo>
                      <a:pt x="492" y="573"/>
                    </a:lnTo>
                    <a:lnTo>
                      <a:pt x="507" y="573"/>
                    </a:lnTo>
                    <a:lnTo>
                      <a:pt x="523" y="576"/>
                    </a:lnTo>
                    <a:lnTo>
                      <a:pt x="547" y="580"/>
                    </a:lnTo>
                    <a:lnTo>
                      <a:pt x="576" y="582"/>
                    </a:lnTo>
                    <a:lnTo>
                      <a:pt x="601" y="580"/>
                    </a:lnTo>
                    <a:lnTo>
                      <a:pt x="626" y="580"/>
                    </a:lnTo>
                    <a:lnTo>
                      <a:pt x="647" y="580"/>
                    </a:lnTo>
                    <a:lnTo>
                      <a:pt x="668" y="582"/>
                    </a:lnTo>
                    <a:lnTo>
                      <a:pt x="687" y="593"/>
                    </a:lnTo>
                    <a:lnTo>
                      <a:pt x="710" y="604"/>
                    </a:lnTo>
                    <a:lnTo>
                      <a:pt x="728" y="616"/>
                    </a:lnTo>
                    <a:lnTo>
                      <a:pt x="744" y="629"/>
                    </a:lnTo>
                    <a:lnTo>
                      <a:pt x="765" y="647"/>
                    </a:lnTo>
                    <a:lnTo>
                      <a:pt x="775" y="658"/>
                    </a:lnTo>
                    <a:lnTo>
                      <a:pt x="791" y="684"/>
                    </a:lnTo>
                    <a:lnTo>
                      <a:pt x="805" y="711"/>
                    </a:lnTo>
                    <a:lnTo>
                      <a:pt x="820" y="738"/>
                    </a:lnTo>
                    <a:lnTo>
                      <a:pt x="803" y="740"/>
                    </a:lnTo>
                    <a:lnTo>
                      <a:pt x="783" y="737"/>
                    </a:lnTo>
                    <a:lnTo>
                      <a:pt x="762" y="729"/>
                    </a:lnTo>
                    <a:lnTo>
                      <a:pt x="743" y="729"/>
                    </a:lnTo>
                    <a:lnTo>
                      <a:pt x="728" y="722"/>
                    </a:lnTo>
                    <a:lnTo>
                      <a:pt x="709" y="711"/>
                    </a:lnTo>
                    <a:lnTo>
                      <a:pt x="690" y="702"/>
                    </a:lnTo>
                    <a:lnTo>
                      <a:pt x="673" y="693"/>
                    </a:lnTo>
                    <a:lnTo>
                      <a:pt x="659" y="691"/>
                    </a:lnTo>
                    <a:lnTo>
                      <a:pt x="631" y="686"/>
                    </a:lnTo>
                    <a:lnTo>
                      <a:pt x="601" y="684"/>
                    </a:lnTo>
                    <a:lnTo>
                      <a:pt x="575" y="676"/>
                    </a:lnTo>
                    <a:lnTo>
                      <a:pt x="547" y="671"/>
                    </a:lnTo>
                    <a:lnTo>
                      <a:pt x="522" y="667"/>
                    </a:lnTo>
                    <a:lnTo>
                      <a:pt x="502" y="666"/>
                    </a:lnTo>
                    <a:lnTo>
                      <a:pt x="488" y="664"/>
                    </a:lnTo>
                    <a:lnTo>
                      <a:pt x="467" y="662"/>
                    </a:lnTo>
                    <a:lnTo>
                      <a:pt x="448" y="666"/>
                    </a:lnTo>
                    <a:lnTo>
                      <a:pt x="435" y="667"/>
                    </a:lnTo>
                    <a:lnTo>
                      <a:pt x="417" y="676"/>
                    </a:lnTo>
                    <a:lnTo>
                      <a:pt x="395" y="682"/>
                    </a:lnTo>
                    <a:lnTo>
                      <a:pt x="411" y="693"/>
                    </a:lnTo>
                    <a:lnTo>
                      <a:pt x="430" y="707"/>
                    </a:lnTo>
                    <a:lnTo>
                      <a:pt x="446" y="722"/>
                    </a:lnTo>
                    <a:lnTo>
                      <a:pt x="466" y="729"/>
                    </a:lnTo>
                    <a:lnTo>
                      <a:pt x="488" y="738"/>
                    </a:lnTo>
                    <a:lnTo>
                      <a:pt x="505" y="744"/>
                    </a:lnTo>
                    <a:lnTo>
                      <a:pt x="525" y="746"/>
                    </a:lnTo>
                    <a:lnTo>
                      <a:pt x="548" y="753"/>
                    </a:lnTo>
                    <a:lnTo>
                      <a:pt x="575" y="758"/>
                    </a:lnTo>
                    <a:lnTo>
                      <a:pt x="597" y="764"/>
                    </a:lnTo>
                    <a:lnTo>
                      <a:pt x="622" y="766"/>
                    </a:lnTo>
                    <a:lnTo>
                      <a:pt x="643" y="771"/>
                    </a:lnTo>
                    <a:lnTo>
                      <a:pt x="665" y="777"/>
                    </a:lnTo>
                    <a:lnTo>
                      <a:pt x="685" y="782"/>
                    </a:lnTo>
                    <a:lnTo>
                      <a:pt x="700" y="789"/>
                    </a:lnTo>
                    <a:lnTo>
                      <a:pt x="716" y="804"/>
                    </a:lnTo>
                    <a:lnTo>
                      <a:pt x="732" y="818"/>
                    </a:lnTo>
                    <a:lnTo>
                      <a:pt x="750" y="837"/>
                    </a:lnTo>
                    <a:lnTo>
                      <a:pt x="766" y="858"/>
                    </a:lnTo>
                    <a:lnTo>
                      <a:pt x="775" y="873"/>
                    </a:lnTo>
                    <a:lnTo>
                      <a:pt x="783" y="895"/>
                    </a:lnTo>
                    <a:lnTo>
                      <a:pt x="790" y="920"/>
                    </a:lnTo>
                    <a:lnTo>
                      <a:pt x="800" y="946"/>
                    </a:lnTo>
                    <a:lnTo>
                      <a:pt x="808" y="966"/>
                    </a:lnTo>
                    <a:lnTo>
                      <a:pt x="790" y="953"/>
                    </a:lnTo>
                    <a:lnTo>
                      <a:pt x="768" y="940"/>
                    </a:lnTo>
                    <a:lnTo>
                      <a:pt x="750" y="929"/>
                    </a:lnTo>
                    <a:lnTo>
                      <a:pt x="730" y="915"/>
                    </a:lnTo>
                    <a:lnTo>
                      <a:pt x="707" y="900"/>
                    </a:lnTo>
                    <a:lnTo>
                      <a:pt x="688" y="889"/>
                    </a:lnTo>
                    <a:lnTo>
                      <a:pt x="666" y="875"/>
                    </a:lnTo>
                    <a:lnTo>
                      <a:pt x="645" y="858"/>
                    </a:lnTo>
                    <a:lnTo>
                      <a:pt x="626" y="848"/>
                    </a:lnTo>
                    <a:lnTo>
                      <a:pt x="604" y="833"/>
                    </a:lnTo>
                    <a:lnTo>
                      <a:pt x="586" y="820"/>
                    </a:lnTo>
                    <a:lnTo>
                      <a:pt x="566" y="808"/>
                    </a:lnTo>
                    <a:lnTo>
                      <a:pt x="545" y="797"/>
                    </a:lnTo>
                    <a:lnTo>
                      <a:pt x="525" y="786"/>
                    </a:lnTo>
                    <a:lnTo>
                      <a:pt x="505" y="775"/>
                    </a:lnTo>
                    <a:lnTo>
                      <a:pt x="491" y="771"/>
                    </a:lnTo>
                    <a:lnTo>
                      <a:pt x="474" y="762"/>
                    </a:lnTo>
                    <a:lnTo>
                      <a:pt x="457" y="753"/>
                    </a:lnTo>
                    <a:lnTo>
                      <a:pt x="442" y="744"/>
                    </a:lnTo>
                    <a:lnTo>
                      <a:pt x="430" y="747"/>
                    </a:lnTo>
                    <a:lnTo>
                      <a:pt x="415" y="751"/>
                    </a:lnTo>
                    <a:lnTo>
                      <a:pt x="404" y="751"/>
                    </a:lnTo>
                    <a:lnTo>
                      <a:pt x="390" y="746"/>
                    </a:lnTo>
                    <a:lnTo>
                      <a:pt x="389" y="771"/>
                    </a:lnTo>
                    <a:lnTo>
                      <a:pt x="383" y="802"/>
                    </a:lnTo>
                    <a:lnTo>
                      <a:pt x="393" y="828"/>
                    </a:lnTo>
                    <a:lnTo>
                      <a:pt x="402" y="855"/>
                    </a:lnTo>
                    <a:lnTo>
                      <a:pt x="411" y="880"/>
                    </a:lnTo>
                    <a:lnTo>
                      <a:pt x="418" y="911"/>
                    </a:lnTo>
                    <a:lnTo>
                      <a:pt x="426" y="942"/>
                    </a:lnTo>
                    <a:lnTo>
                      <a:pt x="438" y="982"/>
                    </a:lnTo>
                    <a:lnTo>
                      <a:pt x="440" y="1013"/>
                    </a:lnTo>
                    <a:lnTo>
                      <a:pt x="448" y="1044"/>
                    </a:lnTo>
                    <a:lnTo>
                      <a:pt x="452" y="1073"/>
                    </a:lnTo>
                    <a:lnTo>
                      <a:pt x="460" y="1111"/>
                    </a:lnTo>
                    <a:lnTo>
                      <a:pt x="467" y="1153"/>
                    </a:lnTo>
                    <a:lnTo>
                      <a:pt x="473" y="1212"/>
                    </a:lnTo>
                    <a:lnTo>
                      <a:pt x="412" y="1212"/>
                    </a:lnTo>
                    <a:lnTo>
                      <a:pt x="405" y="1162"/>
                    </a:lnTo>
                    <a:lnTo>
                      <a:pt x="401" y="1126"/>
                    </a:lnTo>
                    <a:lnTo>
                      <a:pt x="392" y="1080"/>
                    </a:lnTo>
                    <a:lnTo>
                      <a:pt x="386" y="1037"/>
                    </a:lnTo>
                    <a:lnTo>
                      <a:pt x="379" y="1002"/>
                    </a:lnTo>
                    <a:lnTo>
                      <a:pt x="374" y="969"/>
                    </a:lnTo>
                    <a:lnTo>
                      <a:pt x="367" y="942"/>
                    </a:lnTo>
                    <a:lnTo>
                      <a:pt x="356" y="908"/>
                    </a:lnTo>
                    <a:lnTo>
                      <a:pt x="346" y="875"/>
                    </a:lnTo>
                    <a:lnTo>
                      <a:pt x="339" y="848"/>
                    </a:lnTo>
                    <a:lnTo>
                      <a:pt x="330" y="838"/>
                    </a:lnTo>
                    <a:lnTo>
                      <a:pt x="318" y="833"/>
                    </a:lnTo>
                    <a:lnTo>
                      <a:pt x="309" y="826"/>
                    </a:lnTo>
                    <a:lnTo>
                      <a:pt x="305" y="829"/>
                    </a:lnTo>
                    <a:lnTo>
                      <a:pt x="293" y="848"/>
                    </a:lnTo>
                    <a:lnTo>
                      <a:pt x="277" y="871"/>
                    </a:lnTo>
                    <a:lnTo>
                      <a:pt x="263" y="893"/>
                    </a:lnTo>
                    <a:lnTo>
                      <a:pt x="252" y="911"/>
                    </a:lnTo>
                    <a:lnTo>
                      <a:pt x="240" y="937"/>
                    </a:lnTo>
                    <a:lnTo>
                      <a:pt x="230" y="953"/>
                    </a:lnTo>
                    <a:lnTo>
                      <a:pt x="216" y="979"/>
                    </a:lnTo>
                    <a:lnTo>
                      <a:pt x="203" y="1006"/>
                    </a:lnTo>
                    <a:lnTo>
                      <a:pt x="193" y="1033"/>
                    </a:lnTo>
                    <a:lnTo>
                      <a:pt x="181" y="1062"/>
                    </a:lnTo>
                    <a:lnTo>
                      <a:pt x="168" y="1095"/>
                    </a:lnTo>
                    <a:lnTo>
                      <a:pt x="156" y="1133"/>
                    </a:lnTo>
                    <a:lnTo>
                      <a:pt x="140" y="1170"/>
                    </a:lnTo>
                    <a:lnTo>
                      <a:pt x="146" y="1124"/>
                    </a:lnTo>
                    <a:lnTo>
                      <a:pt x="148" y="1093"/>
                    </a:lnTo>
                    <a:lnTo>
                      <a:pt x="153" y="1059"/>
                    </a:lnTo>
                    <a:lnTo>
                      <a:pt x="157" y="1037"/>
                    </a:lnTo>
                    <a:lnTo>
                      <a:pt x="162" y="1020"/>
                    </a:lnTo>
                    <a:lnTo>
                      <a:pt x="172" y="991"/>
                    </a:lnTo>
                    <a:lnTo>
                      <a:pt x="181" y="960"/>
                    </a:lnTo>
                    <a:lnTo>
                      <a:pt x="187" y="939"/>
                    </a:lnTo>
                    <a:lnTo>
                      <a:pt x="203" y="911"/>
                    </a:lnTo>
                    <a:lnTo>
                      <a:pt x="218" y="886"/>
                    </a:lnTo>
                    <a:lnTo>
                      <a:pt x="233" y="855"/>
                    </a:lnTo>
                    <a:lnTo>
                      <a:pt x="246" y="826"/>
                    </a:lnTo>
                    <a:lnTo>
                      <a:pt x="258" y="809"/>
                    </a:lnTo>
                    <a:lnTo>
                      <a:pt x="271" y="795"/>
                    </a:lnTo>
                    <a:lnTo>
                      <a:pt x="287" y="775"/>
                    </a:lnTo>
                    <a:lnTo>
                      <a:pt x="302" y="755"/>
                    </a:lnTo>
                    <a:lnTo>
                      <a:pt x="317" y="737"/>
                    </a:lnTo>
                    <a:lnTo>
                      <a:pt x="331" y="711"/>
                    </a:lnTo>
                    <a:lnTo>
                      <a:pt x="325" y="704"/>
                    </a:lnTo>
                    <a:lnTo>
                      <a:pt x="314" y="691"/>
                    </a:lnTo>
                    <a:lnTo>
                      <a:pt x="303" y="684"/>
                    </a:lnTo>
                    <a:lnTo>
                      <a:pt x="293" y="687"/>
                    </a:lnTo>
                    <a:lnTo>
                      <a:pt x="275" y="704"/>
                    </a:lnTo>
                    <a:lnTo>
                      <a:pt x="259" y="720"/>
                    </a:lnTo>
                    <a:lnTo>
                      <a:pt x="244" y="737"/>
                    </a:lnTo>
                    <a:lnTo>
                      <a:pt x="230" y="755"/>
                    </a:lnTo>
                    <a:lnTo>
                      <a:pt x="212" y="784"/>
                    </a:lnTo>
                    <a:lnTo>
                      <a:pt x="193" y="811"/>
                    </a:lnTo>
                    <a:lnTo>
                      <a:pt x="176" y="831"/>
                    </a:lnTo>
                    <a:lnTo>
                      <a:pt x="165" y="849"/>
                    </a:lnTo>
                    <a:lnTo>
                      <a:pt x="148" y="871"/>
                    </a:lnTo>
                    <a:lnTo>
                      <a:pt x="132" y="898"/>
                    </a:lnTo>
                    <a:lnTo>
                      <a:pt x="120" y="924"/>
                    </a:lnTo>
                    <a:lnTo>
                      <a:pt x="104" y="953"/>
                    </a:lnTo>
                    <a:lnTo>
                      <a:pt x="89" y="979"/>
                    </a:lnTo>
                    <a:lnTo>
                      <a:pt x="76" y="1010"/>
                    </a:lnTo>
                    <a:lnTo>
                      <a:pt x="57" y="1044"/>
                    </a:lnTo>
                    <a:lnTo>
                      <a:pt x="66" y="999"/>
                    </a:lnTo>
                    <a:lnTo>
                      <a:pt x="72" y="966"/>
                    </a:lnTo>
                    <a:lnTo>
                      <a:pt x="78" y="939"/>
                    </a:lnTo>
                    <a:lnTo>
                      <a:pt x="81" y="929"/>
                    </a:lnTo>
                    <a:lnTo>
                      <a:pt x="89" y="915"/>
                    </a:lnTo>
                    <a:lnTo>
                      <a:pt x="103" y="895"/>
                    </a:lnTo>
                    <a:lnTo>
                      <a:pt x="117" y="877"/>
                    </a:lnTo>
                    <a:lnTo>
                      <a:pt x="134" y="853"/>
                    </a:lnTo>
                    <a:lnTo>
                      <a:pt x="148" y="833"/>
                    </a:lnTo>
                    <a:lnTo>
                      <a:pt x="171" y="808"/>
                    </a:lnTo>
                    <a:lnTo>
                      <a:pt x="184" y="789"/>
                    </a:lnTo>
                    <a:lnTo>
                      <a:pt x="203" y="767"/>
                    </a:lnTo>
                    <a:lnTo>
                      <a:pt x="225" y="746"/>
                    </a:lnTo>
                    <a:lnTo>
                      <a:pt x="243" y="727"/>
                    </a:lnTo>
                    <a:lnTo>
                      <a:pt x="262" y="709"/>
                    </a:lnTo>
                    <a:lnTo>
                      <a:pt x="293" y="684"/>
                    </a:lnTo>
                    <a:lnTo>
                      <a:pt x="309" y="676"/>
                    </a:lnTo>
                    <a:lnTo>
                      <a:pt x="318" y="669"/>
                    </a:lnTo>
                    <a:lnTo>
                      <a:pt x="302" y="656"/>
                    </a:lnTo>
                    <a:lnTo>
                      <a:pt x="286" y="638"/>
                    </a:lnTo>
                    <a:lnTo>
                      <a:pt x="266" y="618"/>
                    </a:lnTo>
                    <a:lnTo>
                      <a:pt x="250" y="602"/>
                    </a:lnTo>
                    <a:lnTo>
                      <a:pt x="233" y="587"/>
                    </a:lnTo>
                    <a:lnTo>
                      <a:pt x="218" y="573"/>
                    </a:lnTo>
                    <a:lnTo>
                      <a:pt x="205" y="555"/>
                    </a:lnTo>
                    <a:lnTo>
                      <a:pt x="184" y="531"/>
                    </a:lnTo>
                    <a:lnTo>
                      <a:pt x="166" y="509"/>
                    </a:lnTo>
                    <a:lnTo>
                      <a:pt x="146" y="484"/>
                    </a:lnTo>
                    <a:lnTo>
                      <a:pt x="123" y="460"/>
                    </a:lnTo>
                    <a:lnTo>
                      <a:pt x="106" y="444"/>
                    </a:lnTo>
                    <a:lnTo>
                      <a:pt x="84" y="422"/>
                    </a:lnTo>
                    <a:lnTo>
                      <a:pt x="70" y="407"/>
                    </a:lnTo>
                    <a:lnTo>
                      <a:pt x="56" y="383"/>
                    </a:lnTo>
                    <a:lnTo>
                      <a:pt x="45" y="365"/>
                    </a:lnTo>
                    <a:lnTo>
                      <a:pt x="32" y="351"/>
                    </a:lnTo>
                    <a:lnTo>
                      <a:pt x="14" y="333"/>
                    </a:lnTo>
                    <a:lnTo>
                      <a:pt x="0" y="318"/>
                    </a:lnTo>
                    <a:lnTo>
                      <a:pt x="11" y="320"/>
                    </a:lnTo>
                    <a:lnTo>
                      <a:pt x="29" y="325"/>
                    </a:lnTo>
                    <a:lnTo>
                      <a:pt x="47" y="331"/>
                    </a:lnTo>
                    <a:lnTo>
                      <a:pt x="63" y="340"/>
                    </a:lnTo>
                    <a:lnTo>
                      <a:pt x="79" y="354"/>
                    </a:lnTo>
                    <a:lnTo>
                      <a:pt x="101" y="374"/>
                    </a:lnTo>
                    <a:lnTo>
                      <a:pt x="120" y="391"/>
                    </a:lnTo>
                    <a:lnTo>
                      <a:pt x="143" y="407"/>
                    </a:lnTo>
                    <a:lnTo>
                      <a:pt x="162" y="429"/>
                    </a:lnTo>
                    <a:lnTo>
                      <a:pt x="184" y="453"/>
                    </a:lnTo>
                    <a:lnTo>
                      <a:pt x="202" y="471"/>
                    </a:lnTo>
                  </a:path>
                </a:pathLst>
              </a:custGeom>
              <a:solidFill>
                <a:srgbClr val="037C03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cxnSp>
          <p:nvCxnSpPr>
            <p:cNvPr id="52" name="Google Shape;52;p2"/>
            <p:cNvCxnSpPr/>
            <p:nvPr/>
          </p:nvCxnSpPr>
          <p:spPr>
            <a:xfrm>
              <a:off x="1587" y="6626225"/>
              <a:ext cx="9132887" cy="215900"/>
            </a:xfrm>
            <a:prstGeom prst="straightConnector1">
              <a:avLst/>
            </a:prstGeom>
            <a:gradFill>
              <a:gsLst>
                <a:gs pos="0">
                  <a:srgbClr val="731D06"/>
                </a:gs>
                <a:gs pos="100000">
                  <a:srgbClr val="501404"/>
                </a:gs>
              </a:gsLst>
              <a:lin ang="5400000" scaled="0"/>
            </a:gradFill>
            <a:ln>
              <a:noFill/>
            </a:ln>
          </p:spPr>
        </p:cxnSp>
        <p:cxnSp>
          <p:nvCxnSpPr>
            <p:cNvPr id="53" name="Google Shape;53;p2"/>
            <p:cNvCxnSpPr/>
            <p:nvPr/>
          </p:nvCxnSpPr>
          <p:spPr>
            <a:xfrm>
              <a:off x="0" y="6845300"/>
              <a:ext cx="9131300" cy="0"/>
            </a:xfrm>
            <a:prstGeom prst="straightConnector1">
              <a:avLst/>
            </a:prstGeom>
            <a:noFill/>
            <a:ln cap="rnd" cmpd="sng" w="50800">
              <a:solidFill>
                <a:srgbClr val="3C0023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grpSp>
          <p:nvGrpSpPr>
            <p:cNvPr id="54" name="Google Shape;54;p2"/>
            <p:cNvGrpSpPr/>
            <p:nvPr/>
          </p:nvGrpSpPr>
          <p:grpSpPr>
            <a:xfrm>
              <a:off x="3581400" y="5334000"/>
              <a:ext cx="1817687" cy="1331912"/>
              <a:chOff x="3581400" y="5334000"/>
              <a:chExt cx="1817687" cy="1331912"/>
            </a:xfrm>
          </p:grpSpPr>
          <p:sp>
            <p:nvSpPr>
              <p:cNvPr id="55" name="Google Shape;55;p2"/>
              <p:cNvSpPr/>
              <p:nvPr/>
            </p:nvSpPr>
            <p:spPr>
              <a:xfrm>
                <a:off x="3740150" y="5334000"/>
                <a:ext cx="1574800" cy="1250950"/>
              </a:xfrm>
              <a:prstGeom prst="ellipse">
                <a:avLst/>
              </a:prstGeom>
              <a:gradFill>
                <a:gsLst>
                  <a:gs pos="0">
                    <a:schemeClr val="hlink"/>
                  </a:gs>
                  <a:gs pos="100000">
                    <a:srgbClr val="FFB870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" name="Google Shape;56;p2"/>
              <p:cNvSpPr/>
              <p:nvPr/>
            </p:nvSpPr>
            <p:spPr>
              <a:xfrm>
                <a:off x="3581400" y="6180137"/>
                <a:ext cx="1817687" cy="485775"/>
              </a:xfrm>
              <a:custGeom>
                <a:rect b="b" l="l" r="r" t="t"/>
                <a:pathLst>
                  <a:path extrusionOk="0" h="305" w="1144">
                    <a:moveTo>
                      <a:pt x="101" y="4"/>
                    </a:moveTo>
                    <a:lnTo>
                      <a:pt x="1006" y="4"/>
                    </a:lnTo>
                    <a:lnTo>
                      <a:pt x="1006" y="0"/>
                    </a:lnTo>
                    <a:lnTo>
                      <a:pt x="1036" y="0"/>
                    </a:lnTo>
                    <a:lnTo>
                      <a:pt x="1050" y="15"/>
                    </a:lnTo>
                    <a:lnTo>
                      <a:pt x="1028" y="20"/>
                    </a:lnTo>
                    <a:lnTo>
                      <a:pt x="1000" y="26"/>
                    </a:lnTo>
                    <a:lnTo>
                      <a:pt x="978" y="26"/>
                    </a:lnTo>
                    <a:lnTo>
                      <a:pt x="970" y="41"/>
                    </a:lnTo>
                    <a:lnTo>
                      <a:pt x="992" y="41"/>
                    </a:lnTo>
                    <a:lnTo>
                      <a:pt x="1014" y="41"/>
                    </a:lnTo>
                    <a:lnTo>
                      <a:pt x="1036" y="41"/>
                    </a:lnTo>
                    <a:lnTo>
                      <a:pt x="1058" y="46"/>
                    </a:lnTo>
                    <a:lnTo>
                      <a:pt x="1064" y="62"/>
                    </a:lnTo>
                    <a:lnTo>
                      <a:pt x="1042" y="77"/>
                    </a:lnTo>
                    <a:lnTo>
                      <a:pt x="1022" y="77"/>
                    </a:lnTo>
                    <a:lnTo>
                      <a:pt x="1000" y="77"/>
                    </a:lnTo>
                    <a:lnTo>
                      <a:pt x="978" y="77"/>
                    </a:lnTo>
                    <a:lnTo>
                      <a:pt x="956" y="77"/>
                    </a:lnTo>
                    <a:lnTo>
                      <a:pt x="950" y="93"/>
                    </a:lnTo>
                    <a:lnTo>
                      <a:pt x="978" y="102"/>
                    </a:lnTo>
                    <a:lnTo>
                      <a:pt x="1006" y="108"/>
                    </a:lnTo>
                    <a:lnTo>
                      <a:pt x="1028" y="108"/>
                    </a:lnTo>
                    <a:lnTo>
                      <a:pt x="1050" y="108"/>
                    </a:lnTo>
                    <a:lnTo>
                      <a:pt x="1080" y="108"/>
                    </a:lnTo>
                    <a:lnTo>
                      <a:pt x="1100" y="108"/>
                    </a:lnTo>
                    <a:lnTo>
                      <a:pt x="1122" y="108"/>
                    </a:lnTo>
                    <a:lnTo>
                      <a:pt x="1144" y="124"/>
                    </a:lnTo>
                    <a:lnTo>
                      <a:pt x="1122" y="139"/>
                    </a:lnTo>
                    <a:lnTo>
                      <a:pt x="1100" y="139"/>
                    </a:lnTo>
                    <a:lnTo>
                      <a:pt x="1080" y="139"/>
                    </a:lnTo>
                    <a:lnTo>
                      <a:pt x="1050" y="139"/>
                    </a:lnTo>
                    <a:lnTo>
                      <a:pt x="1028" y="139"/>
                    </a:lnTo>
                    <a:lnTo>
                      <a:pt x="1006" y="133"/>
                    </a:lnTo>
                    <a:lnTo>
                      <a:pt x="978" y="133"/>
                    </a:lnTo>
                    <a:lnTo>
                      <a:pt x="950" y="133"/>
                    </a:lnTo>
                    <a:lnTo>
                      <a:pt x="942" y="149"/>
                    </a:lnTo>
                    <a:lnTo>
                      <a:pt x="934" y="165"/>
                    </a:lnTo>
                    <a:lnTo>
                      <a:pt x="970" y="171"/>
                    </a:lnTo>
                    <a:lnTo>
                      <a:pt x="992" y="175"/>
                    </a:lnTo>
                    <a:lnTo>
                      <a:pt x="1014" y="175"/>
                    </a:lnTo>
                    <a:lnTo>
                      <a:pt x="1036" y="180"/>
                    </a:lnTo>
                    <a:lnTo>
                      <a:pt x="1058" y="180"/>
                    </a:lnTo>
                    <a:lnTo>
                      <a:pt x="1080" y="180"/>
                    </a:lnTo>
                    <a:lnTo>
                      <a:pt x="1080" y="196"/>
                    </a:lnTo>
                    <a:lnTo>
                      <a:pt x="1050" y="202"/>
                    </a:lnTo>
                    <a:lnTo>
                      <a:pt x="1022" y="202"/>
                    </a:lnTo>
                    <a:lnTo>
                      <a:pt x="992" y="202"/>
                    </a:lnTo>
                    <a:lnTo>
                      <a:pt x="970" y="202"/>
                    </a:lnTo>
                    <a:lnTo>
                      <a:pt x="934" y="202"/>
                    </a:lnTo>
                    <a:lnTo>
                      <a:pt x="906" y="202"/>
                    </a:lnTo>
                    <a:lnTo>
                      <a:pt x="884" y="202"/>
                    </a:lnTo>
                    <a:lnTo>
                      <a:pt x="862" y="202"/>
                    </a:lnTo>
                    <a:lnTo>
                      <a:pt x="870" y="217"/>
                    </a:lnTo>
                    <a:lnTo>
                      <a:pt x="898" y="232"/>
                    </a:lnTo>
                    <a:lnTo>
                      <a:pt x="928" y="232"/>
                    </a:lnTo>
                    <a:lnTo>
                      <a:pt x="950" y="232"/>
                    </a:lnTo>
                    <a:lnTo>
                      <a:pt x="950" y="247"/>
                    </a:lnTo>
                    <a:lnTo>
                      <a:pt x="920" y="253"/>
                    </a:lnTo>
                    <a:lnTo>
                      <a:pt x="892" y="253"/>
                    </a:lnTo>
                    <a:lnTo>
                      <a:pt x="862" y="253"/>
                    </a:lnTo>
                    <a:lnTo>
                      <a:pt x="841" y="253"/>
                    </a:lnTo>
                    <a:lnTo>
                      <a:pt x="821" y="253"/>
                    </a:lnTo>
                    <a:lnTo>
                      <a:pt x="821" y="269"/>
                    </a:lnTo>
                    <a:lnTo>
                      <a:pt x="841" y="273"/>
                    </a:lnTo>
                    <a:lnTo>
                      <a:pt x="821" y="278"/>
                    </a:lnTo>
                    <a:lnTo>
                      <a:pt x="791" y="284"/>
                    </a:lnTo>
                    <a:lnTo>
                      <a:pt x="769" y="284"/>
                    </a:lnTo>
                    <a:lnTo>
                      <a:pt x="747" y="284"/>
                    </a:lnTo>
                    <a:lnTo>
                      <a:pt x="727" y="284"/>
                    </a:lnTo>
                    <a:lnTo>
                      <a:pt x="705" y="284"/>
                    </a:lnTo>
                    <a:lnTo>
                      <a:pt x="683" y="284"/>
                    </a:lnTo>
                    <a:lnTo>
                      <a:pt x="661" y="284"/>
                    </a:lnTo>
                    <a:lnTo>
                      <a:pt x="683" y="294"/>
                    </a:lnTo>
                    <a:lnTo>
                      <a:pt x="661" y="305"/>
                    </a:lnTo>
                    <a:lnTo>
                      <a:pt x="633" y="305"/>
                    </a:lnTo>
                    <a:lnTo>
                      <a:pt x="603" y="305"/>
                    </a:lnTo>
                    <a:lnTo>
                      <a:pt x="568" y="305"/>
                    </a:lnTo>
                    <a:lnTo>
                      <a:pt x="532" y="305"/>
                    </a:lnTo>
                    <a:lnTo>
                      <a:pt x="504" y="305"/>
                    </a:lnTo>
                    <a:lnTo>
                      <a:pt x="474" y="305"/>
                    </a:lnTo>
                    <a:lnTo>
                      <a:pt x="452" y="305"/>
                    </a:lnTo>
                    <a:lnTo>
                      <a:pt x="432" y="305"/>
                    </a:lnTo>
                    <a:lnTo>
                      <a:pt x="452" y="305"/>
                    </a:lnTo>
                    <a:lnTo>
                      <a:pt x="474" y="305"/>
                    </a:lnTo>
                    <a:lnTo>
                      <a:pt x="496" y="305"/>
                    </a:lnTo>
                    <a:lnTo>
                      <a:pt x="496" y="289"/>
                    </a:lnTo>
                    <a:lnTo>
                      <a:pt x="474" y="289"/>
                    </a:lnTo>
                    <a:lnTo>
                      <a:pt x="446" y="289"/>
                    </a:lnTo>
                    <a:lnTo>
                      <a:pt x="424" y="289"/>
                    </a:lnTo>
                    <a:lnTo>
                      <a:pt x="388" y="289"/>
                    </a:lnTo>
                    <a:lnTo>
                      <a:pt x="360" y="284"/>
                    </a:lnTo>
                    <a:lnTo>
                      <a:pt x="330" y="284"/>
                    </a:lnTo>
                    <a:lnTo>
                      <a:pt x="360" y="278"/>
                    </a:lnTo>
                    <a:lnTo>
                      <a:pt x="388" y="278"/>
                    </a:lnTo>
                    <a:lnTo>
                      <a:pt x="410" y="278"/>
                    </a:lnTo>
                    <a:lnTo>
                      <a:pt x="438" y="278"/>
                    </a:lnTo>
                    <a:lnTo>
                      <a:pt x="468" y="278"/>
                    </a:lnTo>
                    <a:lnTo>
                      <a:pt x="488" y="278"/>
                    </a:lnTo>
                    <a:lnTo>
                      <a:pt x="488" y="263"/>
                    </a:lnTo>
                    <a:lnTo>
                      <a:pt x="468" y="258"/>
                    </a:lnTo>
                    <a:lnTo>
                      <a:pt x="438" y="258"/>
                    </a:lnTo>
                    <a:lnTo>
                      <a:pt x="416" y="258"/>
                    </a:lnTo>
                    <a:lnTo>
                      <a:pt x="380" y="258"/>
                    </a:lnTo>
                    <a:lnTo>
                      <a:pt x="352" y="258"/>
                    </a:lnTo>
                    <a:lnTo>
                      <a:pt x="330" y="258"/>
                    </a:lnTo>
                    <a:lnTo>
                      <a:pt x="302" y="258"/>
                    </a:lnTo>
                    <a:lnTo>
                      <a:pt x="273" y="253"/>
                    </a:lnTo>
                    <a:lnTo>
                      <a:pt x="245" y="253"/>
                    </a:lnTo>
                    <a:lnTo>
                      <a:pt x="223" y="253"/>
                    </a:lnTo>
                    <a:lnTo>
                      <a:pt x="187" y="247"/>
                    </a:lnTo>
                    <a:lnTo>
                      <a:pt x="215" y="232"/>
                    </a:lnTo>
                    <a:lnTo>
                      <a:pt x="245" y="232"/>
                    </a:lnTo>
                    <a:lnTo>
                      <a:pt x="273" y="232"/>
                    </a:lnTo>
                    <a:lnTo>
                      <a:pt x="302" y="232"/>
                    </a:lnTo>
                    <a:lnTo>
                      <a:pt x="322" y="232"/>
                    </a:lnTo>
                    <a:lnTo>
                      <a:pt x="344" y="232"/>
                    </a:lnTo>
                    <a:lnTo>
                      <a:pt x="322" y="217"/>
                    </a:lnTo>
                    <a:lnTo>
                      <a:pt x="302" y="217"/>
                    </a:lnTo>
                    <a:lnTo>
                      <a:pt x="273" y="217"/>
                    </a:lnTo>
                    <a:lnTo>
                      <a:pt x="245" y="217"/>
                    </a:lnTo>
                    <a:lnTo>
                      <a:pt x="215" y="217"/>
                    </a:lnTo>
                    <a:lnTo>
                      <a:pt x="187" y="217"/>
                    </a:lnTo>
                    <a:lnTo>
                      <a:pt x="165" y="217"/>
                    </a:lnTo>
                    <a:lnTo>
                      <a:pt x="143" y="217"/>
                    </a:lnTo>
                    <a:lnTo>
                      <a:pt x="101" y="211"/>
                    </a:lnTo>
                    <a:lnTo>
                      <a:pt x="71" y="211"/>
                    </a:lnTo>
                    <a:lnTo>
                      <a:pt x="49" y="211"/>
                    </a:lnTo>
                    <a:lnTo>
                      <a:pt x="27" y="211"/>
                    </a:lnTo>
                    <a:lnTo>
                      <a:pt x="57" y="206"/>
                    </a:lnTo>
                    <a:lnTo>
                      <a:pt x="79" y="206"/>
                    </a:lnTo>
                    <a:lnTo>
                      <a:pt x="101" y="206"/>
                    </a:lnTo>
                    <a:lnTo>
                      <a:pt x="137" y="206"/>
                    </a:lnTo>
                    <a:lnTo>
                      <a:pt x="173" y="206"/>
                    </a:lnTo>
                    <a:lnTo>
                      <a:pt x="193" y="206"/>
                    </a:lnTo>
                    <a:lnTo>
                      <a:pt x="215" y="206"/>
                    </a:lnTo>
                    <a:lnTo>
                      <a:pt x="237" y="206"/>
                    </a:lnTo>
                    <a:lnTo>
                      <a:pt x="259" y="206"/>
                    </a:lnTo>
                    <a:lnTo>
                      <a:pt x="267" y="191"/>
                    </a:lnTo>
                    <a:lnTo>
                      <a:pt x="245" y="180"/>
                    </a:lnTo>
                    <a:lnTo>
                      <a:pt x="209" y="175"/>
                    </a:lnTo>
                    <a:lnTo>
                      <a:pt x="187" y="175"/>
                    </a:lnTo>
                    <a:lnTo>
                      <a:pt x="157" y="175"/>
                    </a:lnTo>
                    <a:lnTo>
                      <a:pt x="129" y="175"/>
                    </a:lnTo>
                    <a:lnTo>
                      <a:pt x="101" y="175"/>
                    </a:lnTo>
                    <a:lnTo>
                      <a:pt x="79" y="175"/>
                    </a:lnTo>
                    <a:lnTo>
                      <a:pt x="57" y="175"/>
                    </a:lnTo>
                    <a:lnTo>
                      <a:pt x="35" y="175"/>
                    </a:lnTo>
                    <a:lnTo>
                      <a:pt x="13" y="171"/>
                    </a:lnTo>
                    <a:lnTo>
                      <a:pt x="43" y="165"/>
                    </a:lnTo>
                    <a:lnTo>
                      <a:pt x="63" y="165"/>
                    </a:lnTo>
                    <a:lnTo>
                      <a:pt x="85" y="160"/>
                    </a:lnTo>
                    <a:lnTo>
                      <a:pt x="115" y="160"/>
                    </a:lnTo>
                    <a:lnTo>
                      <a:pt x="151" y="160"/>
                    </a:lnTo>
                    <a:lnTo>
                      <a:pt x="173" y="160"/>
                    </a:lnTo>
                    <a:lnTo>
                      <a:pt x="201" y="160"/>
                    </a:lnTo>
                    <a:lnTo>
                      <a:pt x="223" y="160"/>
                    </a:lnTo>
                    <a:lnTo>
                      <a:pt x="209" y="144"/>
                    </a:lnTo>
                    <a:lnTo>
                      <a:pt x="187" y="144"/>
                    </a:lnTo>
                    <a:lnTo>
                      <a:pt x="165" y="144"/>
                    </a:lnTo>
                    <a:lnTo>
                      <a:pt x="137" y="144"/>
                    </a:lnTo>
                    <a:lnTo>
                      <a:pt x="115" y="144"/>
                    </a:lnTo>
                    <a:lnTo>
                      <a:pt x="85" y="144"/>
                    </a:lnTo>
                    <a:lnTo>
                      <a:pt x="63" y="133"/>
                    </a:lnTo>
                    <a:lnTo>
                      <a:pt x="63" y="118"/>
                    </a:lnTo>
                    <a:lnTo>
                      <a:pt x="85" y="113"/>
                    </a:lnTo>
                    <a:lnTo>
                      <a:pt x="107" y="113"/>
                    </a:lnTo>
                    <a:lnTo>
                      <a:pt x="137" y="113"/>
                    </a:lnTo>
                    <a:lnTo>
                      <a:pt x="157" y="113"/>
                    </a:lnTo>
                    <a:lnTo>
                      <a:pt x="187" y="113"/>
                    </a:lnTo>
                    <a:lnTo>
                      <a:pt x="209" y="113"/>
                    </a:lnTo>
                    <a:lnTo>
                      <a:pt x="231" y="113"/>
                    </a:lnTo>
                    <a:lnTo>
                      <a:pt x="251" y="113"/>
                    </a:lnTo>
                    <a:lnTo>
                      <a:pt x="259" y="98"/>
                    </a:lnTo>
                    <a:lnTo>
                      <a:pt x="237" y="93"/>
                    </a:lnTo>
                    <a:lnTo>
                      <a:pt x="215" y="93"/>
                    </a:lnTo>
                    <a:lnTo>
                      <a:pt x="179" y="93"/>
                    </a:lnTo>
                    <a:lnTo>
                      <a:pt x="157" y="93"/>
                    </a:lnTo>
                    <a:lnTo>
                      <a:pt x="129" y="93"/>
                    </a:lnTo>
                    <a:lnTo>
                      <a:pt x="107" y="93"/>
                    </a:lnTo>
                    <a:lnTo>
                      <a:pt x="85" y="93"/>
                    </a:lnTo>
                    <a:lnTo>
                      <a:pt x="107" y="82"/>
                    </a:lnTo>
                    <a:lnTo>
                      <a:pt x="137" y="82"/>
                    </a:lnTo>
                    <a:lnTo>
                      <a:pt x="157" y="82"/>
                    </a:lnTo>
                    <a:lnTo>
                      <a:pt x="179" y="82"/>
                    </a:lnTo>
                    <a:lnTo>
                      <a:pt x="187" y="66"/>
                    </a:lnTo>
                    <a:lnTo>
                      <a:pt x="165" y="62"/>
                    </a:lnTo>
                    <a:lnTo>
                      <a:pt x="129" y="62"/>
                    </a:lnTo>
                    <a:lnTo>
                      <a:pt x="107" y="62"/>
                    </a:lnTo>
                    <a:lnTo>
                      <a:pt x="85" y="62"/>
                    </a:lnTo>
                    <a:lnTo>
                      <a:pt x="63" y="62"/>
                    </a:lnTo>
                    <a:lnTo>
                      <a:pt x="43" y="62"/>
                    </a:lnTo>
                    <a:lnTo>
                      <a:pt x="21" y="62"/>
                    </a:lnTo>
                    <a:lnTo>
                      <a:pt x="0" y="62"/>
                    </a:lnTo>
                    <a:lnTo>
                      <a:pt x="13" y="41"/>
                    </a:lnTo>
                    <a:lnTo>
                      <a:pt x="43" y="35"/>
                    </a:lnTo>
                    <a:lnTo>
                      <a:pt x="71" y="35"/>
                    </a:lnTo>
                    <a:lnTo>
                      <a:pt x="101" y="35"/>
                    </a:lnTo>
                    <a:lnTo>
                      <a:pt x="129" y="35"/>
                    </a:lnTo>
                    <a:lnTo>
                      <a:pt x="151" y="35"/>
                    </a:lnTo>
                    <a:lnTo>
                      <a:pt x="173" y="35"/>
                    </a:lnTo>
                    <a:lnTo>
                      <a:pt x="157" y="20"/>
                    </a:lnTo>
                    <a:lnTo>
                      <a:pt x="129" y="20"/>
                    </a:lnTo>
                    <a:lnTo>
                      <a:pt x="107" y="20"/>
                    </a:lnTo>
                    <a:lnTo>
                      <a:pt x="85" y="20"/>
                    </a:lnTo>
                    <a:lnTo>
                      <a:pt x="101" y="4"/>
                    </a:lnTo>
                  </a:path>
                </a:pathLst>
              </a:custGeom>
              <a:solidFill>
                <a:schemeClr val="folHlink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7" name="Google Shape;57;p2"/>
            <p:cNvGrpSpPr/>
            <p:nvPr/>
          </p:nvGrpSpPr>
          <p:grpSpPr>
            <a:xfrm>
              <a:off x="6477000" y="2362200"/>
              <a:ext cx="2700337" cy="4484687"/>
              <a:chOff x="6477000" y="2362200"/>
              <a:chExt cx="2700337" cy="4484687"/>
            </a:xfrm>
          </p:grpSpPr>
          <p:grpSp>
            <p:nvGrpSpPr>
              <p:cNvPr id="58" name="Google Shape;58;p2"/>
              <p:cNvGrpSpPr/>
              <p:nvPr/>
            </p:nvGrpSpPr>
            <p:grpSpPr>
              <a:xfrm>
                <a:off x="6477000" y="2362200"/>
                <a:ext cx="2630487" cy="4484687"/>
                <a:chOff x="6477000" y="2362200"/>
                <a:chExt cx="2630487" cy="4484687"/>
              </a:xfrm>
            </p:grpSpPr>
            <p:grpSp>
              <p:nvGrpSpPr>
                <p:cNvPr id="59" name="Google Shape;59;p2"/>
                <p:cNvGrpSpPr/>
                <p:nvPr/>
              </p:nvGrpSpPr>
              <p:grpSpPr>
                <a:xfrm>
                  <a:off x="7821612" y="2362200"/>
                  <a:ext cx="1285875" cy="4419599"/>
                  <a:chOff x="7821612" y="2362200"/>
                  <a:chExt cx="1285875" cy="4419599"/>
                </a:xfrm>
              </p:grpSpPr>
              <p:sp>
                <p:nvSpPr>
                  <p:cNvPr id="60" name="Google Shape;60;p2"/>
                  <p:cNvSpPr/>
                  <p:nvPr/>
                </p:nvSpPr>
                <p:spPr>
                  <a:xfrm>
                    <a:off x="8591550" y="3297237"/>
                    <a:ext cx="461962" cy="3484562"/>
                  </a:xfrm>
                  <a:custGeom>
                    <a:rect b="b" l="l" r="r" t="t"/>
                    <a:pathLst>
                      <a:path extrusionOk="0" h="2194" w="290">
                        <a:moveTo>
                          <a:pt x="290" y="1020"/>
                        </a:moveTo>
                        <a:lnTo>
                          <a:pt x="265" y="1466"/>
                        </a:lnTo>
                        <a:lnTo>
                          <a:pt x="241" y="1825"/>
                        </a:lnTo>
                        <a:lnTo>
                          <a:pt x="224" y="2089"/>
                        </a:lnTo>
                        <a:lnTo>
                          <a:pt x="228" y="2194"/>
                        </a:lnTo>
                        <a:lnTo>
                          <a:pt x="193" y="2194"/>
                        </a:lnTo>
                        <a:lnTo>
                          <a:pt x="183" y="2041"/>
                        </a:lnTo>
                        <a:lnTo>
                          <a:pt x="177" y="1808"/>
                        </a:lnTo>
                        <a:lnTo>
                          <a:pt x="164" y="1590"/>
                        </a:lnTo>
                        <a:lnTo>
                          <a:pt x="158" y="1427"/>
                        </a:lnTo>
                        <a:lnTo>
                          <a:pt x="145" y="1190"/>
                        </a:lnTo>
                        <a:lnTo>
                          <a:pt x="128" y="984"/>
                        </a:lnTo>
                        <a:lnTo>
                          <a:pt x="114" y="804"/>
                        </a:lnTo>
                        <a:lnTo>
                          <a:pt x="100" y="609"/>
                        </a:lnTo>
                        <a:lnTo>
                          <a:pt x="79" y="418"/>
                        </a:lnTo>
                        <a:lnTo>
                          <a:pt x="54" y="256"/>
                        </a:lnTo>
                        <a:lnTo>
                          <a:pt x="13" y="98"/>
                        </a:lnTo>
                        <a:lnTo>
                          <a:pt x="0" y="36"/>
                        </a:lnTo>
                        <a:lnTo>
                          <a:pt x="16" y="0"/>
                        </a:lnTo>
                        <a:lnTo>
                          <a:pt x="42" y="63"/>
                        </a:lnTo>
                        <a:lnTo>
                          <a:pt x="79" y="210"/>
                        </a:lnTo>
                        <a:lnTo>
                          <a:pt x="106" y="360"/>
                        </a:lnTo>
                        <a:lnTo>
                          <a:pt x="128" y="517"/>
                        </a:lnTo>
                        <a:lnTo>
                          <a:pt x="141" y="717"/>
                        </a:lnTo>
                        <a:lnTo>
                          <a:pt x="155" y="906"/>
                        </a:lnTo>
                        <a:lnTo>
                          <a:pt x="175" y="1163"/>
                        </a:lnTo>
                        <a:lnTo>
                          <a:pt x="190" y="1373"/>
                        </a:lnTo>
                        <a:lnTo>
                          <a:pt x="196" y="1541"/>
                        </a:lnTo>
                        <a:lnTo>
                          <a:pt x="203" y="1715"/>
                        </a:lnTo>
                        <a:lnTo>
                          <a:pt x="216" y="1894"/>
                        </a:lnTo>
                        <a:lnTo>
                          <a:pt x="235" y="1586"/>
                        </a:lnTo>
                        <a:lnTo>
                          <a:pt x="257" y="1296"/>
                        </a:lnTo>
                        <a:lnTo>
                          <a:pt x="290" y="1020"/>
                        </a:lnTo>
                      </a:path>
                    </a:pathLst>
                  </a:custGeom>
                  <a:solidFill>
                    <a:srgbClr val="3C0023"/>
                  </a:solidFill>
                  <a:ln>
                    <a:noFill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1" name="Google Shape;61;p2"/>
                  <p:cNvSpPr/>
                  <p:nvPr/>
                </p:nvSpPr>
                <p:spPr>
                  <a:xfrm>
                    <a:off x="7821612" y="2362200"/>
                    <a:ext cx="1285875" cy="2541587"/>
                  </a:xfrm>
                  <a:custGeom>
                    <a:rect b="b" l="l" r="r" t="t"/>
                    <a:pathLst>
                      <a:path extrusionOk="0" h="1600" w="809">
                        <a:moveTo>
                          <a:pt x="487" y="376"/>
                        </a:moveTo>
                        <a:lnTo>
                          <a:pt x="472" y="303"/>
                        </a:lnTo>
                        <a:lnTo>
                          <a:pt x="449" y="233"/>
                        </a:lnTo>
                        <a:lnTo>
                          <a:pt x="420" y="154"/>
                        </a:lnTo>
                        <a:lnTo>
                          <a:pt x="386" y="94"/>
                        </a:lnTo>
                        <a:lnTo>
                          <a:pt x="348" y="44"/>
                        </a:lnTo>
                        <a:lnTo>
                          <a:pt x="296" y="17"/>
                        </a:lnTo>
                        <a:lnTo>
                          <a:pt x="227" y="1"/>
                        </a:lnTo>
                        <a:lnTo>
                          <a:pt x="181" y="3"/>
                        </a:lnTo>
                        <a:lnTo>
                          <a:pt x="129" y="0"/>
                        </a:lnTo>
                        <a:lnTo>
                          <a:pt x="163" y="38"/>
                        </a:lnTo>
                        <a:lnTo>
                          <a:pt x="192" y="44"/>
                        </a:lnTo>
                        <a:lnTo>
                          <a:pt x="230" y="65"/>
                        </a:lnTo>
                        <a:lnTo>
                          <a:pt x="266" y="86"/>
                        </a:lnTo>
                        <a:lnTo>
                          <a:pt x="319" y="135"/>
                        </a:lnTo>
                        <a:lnTo>
                          <a:pt x="362" y="200"/>
                        </a:lnTo>
                        <a:lnTo>
                          <a:pt x="389" y="283"/>
                        </a:lnTo>
                        <a:lnTo>
                          <a:pt x="431" y="461"/>
                        </a:lnTo>
                        <a:lnTo>
                          <a:pt x="319" y="343"/>
                        </a:lnTo>
                        <a:lnTo>
                          <a:pt x="282" y="314"/>
                        </a:lnTo>
                        <a:lnTo>
                          <a:pt x="241" y="293"/>
                        </a:lnTo>
                        <a:lnTo>
                          <a:pt x="203" y="285"/>
                        </a:lnTo>
                        <a:lnTo>
                          <a:pt x="180" y="275"/>
                        </a:lnTo>
                        <a:lnTo>
                          <a:pt x="108" y="260"/>
                        </a:lnTo>
                        <a:lnTo>
                          <a:pt x="0" y="248"/>
                        </a:lnTo>
                        <a:lnTo>
                          <a:pt x="0" y="357"/>
                        </a:lnTo>
                        <a:lnTo>
                          <a:pt x="24" y="357"/>
                        </a:lnTo>
                        <a:lnTo>
                          <a:pt x="58" y="360"/>
                        </a:lnTo>
                        <a:lnTo>
                          <a:pt x="97" y="355"/>
                        </a:lnTo>
                        <a:lnTo>
                          <a:pt x="126" y="357"/>
                        </a:lnTo>
                        <a:lnTo>
                          <a:pt x="207" y="368"/>
                        </a:lnTo>
                        <a:lnTo>
                          <a:pt x="240" y="382"/>
                        </a:lnTo>
                        <a:lnTo>
                          <a:pt x="359" y="445"/>
                        </a:lnTo>
                        <a:lnTo>
                          <a:pt x="420" y="496"/>
                        </a:lnTo>
                        <a:lnTo>
                          <a:pt x="376" y="503"/>
                        </a:lnTo>
                        <a:lnTo>
                          <a:pt x="344" y="505"/>
                        </a:lnTo>
                        <a:lnTo>
                          <a:pt x="296" y="555"/>
                        </a:lnTo>
                        <a:lnTo>
                          <a:pt x="273" y="633"/>
                        </a:lnTo>
                        <a:lnTo>
                          <a:pt x="305" y="588"/>
                        </a:lnTo>
                        <a:lnTo>
                          <a:pt x="397" y="536"/>
                        </a:lnTo>
                        <a:lnTo>
                          <a:pt x="454" y="559"/>
                        </a:lnTo>
                        <a:lnTo>
                          <a:pt x="417" y="586"/>
                        </a:lnTo>
                        <a:lnTo>
                          <a:pt x="373" y="588"/>
                        </a:lnTo>
                        <a:lnTo>
                          <a:pt x="261" y="650"/>
                        </a:lnTo>
                        <a:lnTo>
                          <a:pt x="227" y="665"/>
                        </a:lnTo>
                        <a:lnTo>
                          <a:pt x="191" y="687"/>
                        </a:lnTo>
                        <a:lnTo>
                          <a:pt x="159" y="721"/>
                        </a:lnTo>
                        <a:lnTo>
                          <a:pt x="125" y="804"/>
                        </a:lnTo>
                        <a:lnTo>
                          <a:pt x="105" y="866"/>
                        </a:lnTo>
                        <a:lnTo>
                          <a:pt x="44" y="1067"/>
                        </a:lnTo>
                        <a:lnTo>
                          <a:pt x="22" y="1121"/>
                        </a:lnTo>
                        <a:lnTo>
                          <a:pt x="120" y="968"/>
                        </a:lnTo>
                        <a:lnTo>
                          <a:pt x="166" y="912"/>
                        </a:lnTo>
                        <a:lnTo>
                          <a:pt x="240" y="797"/>
                        </a:lnTo>
                        <a:lnTo>
                          <a:pt x="275" y="752"/>
                        </a:lnTo>
                        <a:lnTo>
                          <a:pt x="305" y="721"/>
                        </a:lnTo>
                        <a:lnTo>
                          <a:pt x="391" y="667"/>
                        </a:lnTo>
                        <a:lnTo>
                          <a:pt x="438" y="623"/>
                        </a:lnTo>
                        <a:lnTo>
                          <a:pt x="402" y="671"/>
                        </a:lnTo>
                        <a:lnTo>
                          <a:pt x="313" y="928"/>
                        </a:lnTo>
                        <a:lnTo>
                          <a:pt x="278" y="1040"/>
                        </a:lnTo>
                        <a:lnTo>
                          <a:pt x="263" y="1103"/>
                        </a:lnTo>
                        <a:lnTo>
                          <a:pt x="253" y="1165"/>
                        </a:lnTo>
                        <a:lnTo>
                          <a:pt x="247" y="1237"/>
                        </a:lnTo>
                        <a:lnTo>
                          <a:pt x="246" y="1293"/>
                        </a:lnTo>
                        <a:lnTo>
                          <a:pt x="237" y="1405"/>
                        </a:lnTo>
                        <a:lnTo>
                          <a:pt x="278" y="1293"/>
                        </a:lnTo>
                        <a:lnTo>
                          <a:pt x="305" y="1138"/>
                        </a:lnTo>
                        <a:lnTo>
                          <a:pt x="325" y="1044"/>
                        </a:lnTo>
                        <a:lnTo>
                          <a:pt x="344" y="984"/>
                        </a:lnTo>
                        <a:lnTo>
                          <a:pt x="389" y="870"/>
                        </a:lnTo>
                        <a:lnTo>
                          <a:pt x="409" y="814"/>
                        </a:lnTo>
                        <a:lnTo>
                          <a:pt x="425" y="744"/>
                        </a:lnTo>
                        <a:lnTo>
                          <a:pt x="454" y="648"/>
                        </a:lnTo>
                        <a:lnTo>
                          <a:pt x="415" y="739"/>
                        </a:lnTo>
                        <a:lnTo>
                          <a:pt x="394" y="839"/>
                        </a:lnTo>
                        <a:lnTo>
                          <a:pt x="386" y="1040"/>
                        </a:lnTo>
                        <a:lnTo>
                          <a:pt x="389" y="1113"/>
                        </a:lnTo>
                        <a:lnTo>
                          <a:pt x="399" y="1246"/>
                        </a:lnTo>
                        <a:lnTo>
                          <a:pt x="408" y="1298"/>
                        </a:lnTo>
                        <a:lnTo>
                          <a:pt x="458" y="1513"/>
                        </a:lnTo>
                        <a:lnTo>
                          <a:pt x="466" y="1600"/>
                        </a:lnTo>
                        <a:lnTo>
                          <a:pt x="452" y="1304"/>
                        </a:lnTo>
                        <a:lnTo>
                          <a:pt x="423" y="1078"/>
                        </a:lnTo>
                        <a:lnTo>
                          <a:pt x="419" y="1001"/>
                        </a:lnTo>
                        <a:lnTo>
                          <a:pt x="415" y="822"/>
                        </a:lnTo>
                        <a:lnTo>
                          <a:pt x="420" y="768"/>
                        </a:lnTo>
                        <a:lnTo>
                          <a:pt x="440" y="677"/>
                        </a:lnTo>
                        <a:lnTo>
                          <a:pt x="458" y="617"/>
                        </a:lnTo>
                        <a:lnTo>
                          <a:pt x="487" y="652"/>
                        </a:lnTo>
                        <a:lnTo>
                          <a:pt x="533" y="731"/>
                        </a:lnTo>
                        <a:lnTo>
                          <a:pt x="587" y="893"/>
                        </a:lnTo>
                        <a:lnTo>
                          <a:pt x="622" y="1026"/>
                        </a:lnTo>
                        <a:lnTo>
                          <a:pt x="651" y="1146"/>
                        </a:lnTo>
                        <a:lnTo>
                          <a:pt x="703" y="1324"/>
                        </a:lnTo>
                        <a:lnTo>
                          <a:pt x="738" y="1416"/>
                        </a:lnTo>
                        <a:lnTo>
                          <a:pt x="767" y="1476"/>
                        </a:lnTo>
                        <a:lnTo>
                          <a:pt x="755" y="1389"/>
                        </a:lnTo>
                        <a:lnTo>
                          <a:pt x="639" y="1005"/>
                        </a:lnTo>
                        <a:lnTo>
                          <a:pt x="567" y="800"/>
                        </a:lnTo>
                        <a:lnTo>
                          <a:pt x="545" y="723"/>
                        </a:lnTo>
                        <a:lnTo>
                          <a:pt x="530" y="654"/>
                        </a:lnTo>
                        <a:lnTo>
                          <a:pt x="477" y="517"/>
                        </a:lnTo>
                        <a:lnTo>
                          <a:pt x="486" y="455"/>
                        </a:lnTo>
                        <a:lnTo>
                          <a:pt x="542" y="418"/>
                        </a:lnTo>
                        <a:lnTo>
                          <a:pt x="570" y="432"/>
                        </a:lnTo>
                        <a:lnTo>
                          <a:pt x="605" y="436"/>
                        </a:lnTo>
                        <a:lnTo>
                          <a:pt x="642" y="449"/>
                        </a:lnTo>
                        <a:lnTo>
                          <a:pt x="790" y="470"/>
                        </a:lnTo>
                        <a:lnTo>
                          <a:pt x="781" y="468"/>
                        </a:lnTo>
                        <a:lnTo>
                          <a:pt x="793" y="430"/>
                        </a:lnTo>
                        <a:lnTo>
                          <a:pt x="799" y="430"/>
                        </a:lnTo>
                        <a:lnTo>
                          <a:pt x="761" y="422"/>
                        </a:lnTo>
                        <a:lnTo>
                          <a:pt x="715" y="422"/>
                        </a:lnTo>
                        <a:lnTo>
                          <a:pt x="657" y="438"/>
                        </a:lnTo>
                        <a:lnTo>
                          <a:pt x="594" y="465"/>
                        </a:lnTo>
                        <a:lnTo>
                          <a:pt x="541" y="496"/>
                        </a:lnTo>
                        <a:lnTo>
                          <a:pt x="498" y="515"/>
                        </a:lnTo>
                        <a:lnTo>
                          <a:pt x="556" y="443"/>
                        </a:lnTo>
                        <a:lnTo>
                          <a:pt x="640" y="376"/>
                        </a:lnTo>
                        <a:lnTo>
                          <a:pt x="729" y="347"/>
                        </a:lnTo>
                        <a:lnTo>
                          <a:pt x="769" y="345"/>
                        </a:lnTo>
                        <a:lnTo>
                          <a:pt x="807" y="349"/>
                        </a:lnTo>
                        <a:lnTo>
                          <a:pt x="792" y="349"/>
                        </a:lnTo>
                        <a:lnTo>
                          <a:pt x="809" y="295"/>
                        </a:lnTo>
                        <a:lnTo>
                          <a:pt x="758" y="303"/>
                        </a:lnTo>
                        <a:lnTo>
                          <a:pt x="700" y="335"/>
                        </a:lnTo>
                        <a:lnTo>
                          <a:pt x="637" y="382"/>
                        </a:lnTo>
                        <a:lnTo>
                          <a:pt x="539" y="476"/>
                        </a:lnTo>
                        <a:lnTo>
                          <a:pt x="495" y="513"/>
                        </a:lnTo>
                        <a:lnTo>
                          <a:pt x="519" y="393"/>
                        </a:lnTo>
                        <a:lnTo>
                          <a:pt x="570" y="343"/>
                        </a:lnTo>
                        <a:lnTo>
                          <a:pt x="628" y="293"/>
                        </a:lnTo>
                        <a:lnTo>
                          <a:pt x="709" y="233"/>
                        </a:lnTo>
                        <a:lnTo>
                          <a:pt x="749" y="212"/>
                        </a:lnTo>
                        <a:lnTo>
                          <a:pt x="700" y="196"/>
                        </a:lnTo>
                        <a:lnTo>
                          <a:pt x="662" y="233"/>
                        </a:lnTo>
                        <a:lnTo>
                          <a:pt x="622" y="283"/>
                        </a:lnTo>
                        <a:lnTo>
                          <a:pt x="590" y="320"/>
                        </a:lnTo>
                        <a:lnTo>
                          <a:pt x="538" y="397"/>
                        </a:lnTo>
                        <a:lnTo>
                          <a:pt x="487" y="376"/>
                        </a:lnTo>
                      </a:path>
                    </a:pathLst>
                  </a:custGeom>
                  <a:solidFill>
                    <a:srgbClr val="037C03"/>
                  </a:solidFill>
                  <a:ln>
                    <a:noFill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62" name="Google Shape;62;p2"/>
                <p:cNvGrpSpPr/>
                <p:nvPr/>
              </p:nvGrpSpPr>
              <p:grpSpPr>
                <a:xfrm>
                  <a:off x="6477000" y="3560762"/>
                  <a:ext cx="2405062" cy="3286125"/>
                  <a:chOff x="6477000" y="3560762"/>
                  <a:chExt cx="2405062" cy="3286125"/>
                </a:xfrm>
              </p:grpSpPr>
              <p:sp>
                <p:nvSpPr>
                  <p:cNvPr id="63" name="Google Shape;63;p2"/>
                  <p:cNvSpPr/>
                  <p:nvPr/>
                </p:nvSpPr>
                <p:spPr>
                  <a:xfrm>
                    <a:off x="7399337" y="4137025"/>
                    <a:ext cx="661987" cy="2709862"/>
                  </a:xfrm>
                  <a:custGeom>
                    <a:rect b="b" l="l" r="r" t="t"/>
                    <a:pathLst>
                      <a:path extrusionOk="0" h="1706" w="416">
                        <a:moveTo>
                          <a:pt x="416" y="793"/>
                        </a:moveTo>
                        <a:lnTo>
                          <a:pt x="380" y="1140"/>
                        </a:lnTo>
                        <a:lnTo>
                          <a:pt x="345" y="1418"/>
                        </a:lnTo>
                        <a:lnTo>
                          <a:pt x="322" y="1624"/>
                        </a:lnTo>
                        <a:lnTo>
                          <a:pt x="328" y="1706"/>
                        </a:lnTo>
                        <a:lnTo>
                          <a:pt x="278" y="1706"/>
                        </a:lnTo>
                        <a:lnTo>
                          <a:pt x="261" y="1586"/>
                        </a:lnTo>
                        <a:lnTo>
                          <a:pt x="255" y="1406"/>
                        </a:lnTo>
                        <a:lnTo>
                          <a:pt x="235" y="1237"/>
                        </a:lnTo>
                        <a:lnTo>
                          <a:pt x="226" y="1109"/>
                        </a:lnTo>
                        <a:lnTo>
                          <a:pt x="208" y="924"/>
                        </a:lnTo>
                        <a:lnTo>
                          <a:pt x="183" y="766"/>
                        </a:lnTo>
                        <a:lnTo>
                          <a:pt x="165" y="625"/>
                        </a:lnTo>
                        <a:lnTo>
                          <a:pt x="145" y="474"/>
                        </a:lnTo>
                        <a:lnTo>
                          <a:pt x="113" y="324"/>
                        </a:lnTo>
                        <a:lnTo>
                          <a:pt x="78" y="198"/>
                        </a:lnTo>
                        <a:lnTo>
                          <a:pt x="19" y="75"/>
                        </a:lnTo>
                        <a:lnTo>
                          <a:pt x="0" y="28"/>
                        </a:lnTo>
                        <a:lnTo>
                          <a:pt x="24" y="0"/>
                        </a:lnTo>
                        <a:lnTo>
                          <a:pt x="62" y="50"/>
                        </a:lnTo>
                        <a:lnTo>
                          <a:pt x="113" y="164"/>
                        </a:lnTo>
                        <a:lnTo>
                          <a:pt x="152" y="279"/>
                        </a:lnTo>
                        <a:lnTo>
                          <a:pt x="183" y="401"/>
                        </a:lnTo>
                        <a:lnTo>
                          <a:pt x="203" y="557"/>
                        </a:lnTo>
                        <a:lnTo>
                          <a:pt x="223" y="704"/>
                        </a:lnTo>
                        <a:lnTo>
                          <a:pt x="250" y="903"/>
                        </a:lnTo>
                        <a:lnTo>
                          <a:pt x="273" y="1067"/>
                        </a:lnTo>
                        <a:lnTo>
                          <a:pt x="282" y="1198"/>
                        </a:lnTo>
                        <a:lnTo>
                          <a:pt x="290" y="1333"/>
                        </a:lnTo>
                        <a:lnTo>
                          <a:pt x="310" y="1472"/>
                        </a:lnTo>
                        <a:lnTo>
                          <a:pt x="338" y="1233"/>
                        </a:lnTo>
                        <a:lnTo>
                          <a:pt x="370" y="1009"/>
                        </a:lnTo>
                        <a:lnTo>
                          <a:pt x="416" y="793"/>
                        </a:lnTo>
                      </a:path>
                    </a:pathLst>
                  </a:custGeom>
                  <a:solidFill>
                    <a:srgbClr val="3C0023"/>
                  </a:solidFill>
                  <a:ln>
                    <a:noFill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4" name="Google Shape;64;p2"/>
                  <p:cNvSpPr/>
                  <p:nvPr/>
                </p:nvSpPr>
                <p:spPr>
                  <a:xfrm>
                    <a:off x="7600950" y="4575175"/>
                    <a:ext cx="1184275" cy="1949450"/>
                  </a:xfrm>
                  <a:custGeom>
                    <a:rect b="b" l="l" r="r" t="t"/>
                    <a:pathLst>
                      <a:path extrusionOk="0" h="1227" w="745">
                        <a:moveTo>
                          <a:pt x="140" y="108"/>
                        </a:moveTo>
                        <a:lnTo>
                          <a:pt x="154" y="135"/>
                        </a:lnTo>
                        <a:lnTo>
                          <a:pt x="166" y="154"/>
                        </a:lnTo>
                        <a:lnTo>
                          <a:pt x="182" y="175"/>
                        </a:lnTo>
                        <a:lnTo>
                          <a:pt x="197" y="200"/>
                        </a:lnTo>
                        <a:lnTo>
                          <a:pt x="211" y="218"/>
                        </a:lnTo>
                        <a:lnTo>
                          <a:pt x="223" y="229"/>
                        </a:lnTo>
                        <a:lnTo>
                          <a:pt x="237" y="239"/>
                        </a:lnTo>
                        <a:lnTo>
                          <a:pt x="229" y="202"/>
                        </a:lnTo>
                        <a:lnTo>
                          <a:pt x="221" y="154"/>
                        </a:lnTo>
                        <a:lnTo>
                          <a:pt x="214" y="104"/>
                        </a:lnTo>
                        <a:lnTo>
                          <a:pt x="206" y="52"/>
                        </a:lnTo>
                        <a:lnTo>
                          <a:pt x="211" y="17"/>
                        </a:lnTo>
                        <a:lnTo>
                          <a:pt x="211" y="17"/>
                        </a:lnTo>
                        <a:lnTo>
                          <a:pt x="211" y="17"/>
                        </a:lnTo>
                        <a:lnTo>
                          <a:pt x="211" y="17"/>
                        </a:lnTo>
                        <a:lnTo>
                          <a:pt x="211" y="17"/>
                        </a:lnTo>
                        <a:lnTo>
                          <a:pt x="211" y="17"/>
                        </a:lnTo>
                        <a:lnTo>
                          <a:pt x="211" y="17"/>
                        </a:lnTo>
                        <a:lnTo>
                          <a:pt x="211" y="17"/>
                        </a:lnTo>
                        <a:lnTo>
                          <a:pt x="211" y="17"/>
                        </a:lnTo>
                        <a:lnTo>
                          <a:pt x="211" y="17"/>
                        </a:lnTo>
                        <a:lnTo>
                          <a:pt x="211" y="17"/>
                        </a:lnTo>
                        <a:lnTo>
                          <a:pt x="211" y="17"/>
                        </a:lnTo>
                        <a:lnTo>
                          <a:pt x="211" y="17"/>
                        </a:lnTo>
                        <a:lnTo>
                          <a:pt x="211" y="17"/>
                        </a:lnTo>
                        <a:lnTo>
                          <a:pt x="211" y="17"/>
                        </a:lnTo>
                        <a:lnTo>
                          <a:pt x="211" y="17"/>
                        </a:lnTo>
                        <a:lnTo>
                          <a:pt x="211" y="17"/>
                        </a:lnTo>
                        <a:lnTo>
                          <a:pt x="211" y="17"/>
                        </a:lnTo>
                        <a:lnTo>
                          <a:pt x="211" y="17"/>
                        </a:lnTo>
                        <a:lnTo>
                          <a:pt x="211" y="17"/>
                        </a:lnTo>
                        <a:lnTo>
                          <a:pt x="211" y="17"/>
                        </a:lnTo>
                        <a:lnTo>
                          <a:pt x="211" y="17"/>
                        </a:lnTo>
                        <a:lnTo>
                          <a:pt x="211" y="17"/>
                        </a:lnTo>
                        <a:lnTo>
                          <a:pt x="211" y="17"/>
                        </a:lnTo>
                        <a:lnTo>
                          <a:pt x="211" y="17"/>
                        </a:lnTo>
                        <a:lnTo>
                          <a:pt x="227" y="17"/>
                        </a:lnTo>
                        <a:lnTo>
                          <a:pt x="229" y="17"/>
                        </a:lnTo>
                        <a:lnTo>
                          <a:pt x="229" y="7"/>
                        </a:lnTo>
                        <a:lnTo>
                          <a:pt x="240" y="57"/>
                        </a:lnTo>
                        <a:lnTo>
                          <a:pt x="249" y="104"/>
                        </a:lnTo>
                        <a:lnTo>
                          <a:pt x="257" y="142"/>
                        </a:lnTo>
                        <a:lnTo>
                          <a:pt x="266" y="194"/>
                        </a:lnTo>
                        <a:lnTo>
                          <a:pt x="270" y="227"/>
                        </a:lnTo>
                        <a:lnTo>
                          <a:pt x="276" y="245"/>
                        </a:lnTo>
                        <a:lnTo>
                          <a:pt x="284" y="227"/>
                        </a:lnTo>
                        <a:lnTo>
                          <a:pt x="293" y="204"/>
                        </a:lnTo>
                        <a:lnTo>
                          <a:pt x="305" y="179"/>
                        </a:lnTo>
                        <a:lnTo>
                          <a:pt x="309" y="136"/>
                        </a:lnTo>
                        <a:lnTo>
                          <a:pt x="312" y="104"/>
                        </a:lnTo>
                        <a:lnTo>
                          <a:pt x="315" y="50"/>
                        </a:lnTo>
                        <a:lnTo>
                          <a:pt x="316" y="0"/>
                        </a:lnTo>
                        <a:lnTo>
                          <a:pt x="315" y="0"/>
                        </a:lnTo>
                        <a:lnTo>
                          <a:pt x="331" y="17"/>
                        </a:lnTo>
                        <a:lnTo>
                          <a:pt x="336" y="17"/>
                        </a:lnTo>
                        <a:lnTo>
                          <a:pt x="339" y="17"/>
                        </a:lnTo>
                        <a:lnTo>
                          <a:pt x="341" y="17"/>
                        </a:lnTo>
                        <a:lnTo>
                          <a:pt x="344" y="17"/>
                        </a:lnTo>
                        <a:lnTo>
                          <a:pt x="342" y="17"/>
                        </a:lnTo>
                        <a:lnTo>
                          <a:pt x="336" y="17"/>
                        </a:lnTo>
                        <a:lnTo>
                          <a:pt x="338" y="17"/>
                        </a:lnTo>
                        <a:lnTo>
                          <a:pt x="338" y="17"/>
                        </a:lnTo>
                        <a:lnTo>
                          <a:pt x="345" y="17"/>
                        </a:lnTo>
                        <a:lnTo>
                          <a:pt x="338" y="17"/>
                        </a:lnTo>
                        <a:lnTo>
                          <a:pt x="331" y="17"/>
                        </a:lnTo>
                        <a:lnTo>
                          <a:pt x="335" y="17"/>
                        </a:lnTo>
                        <a:lnTo>
                          <a:pt x="336" y="17"/>
                        </a:lnTo>
                        <a:lnTo>
                          <a:pt x="330" y="17"/>
                        </a:lnTo>
                        <a:lnTo>
                          <a:pt x="342" y="17"/>
                        </a:lnTo>
                        <a:lnTo>
                          <a:pt x="338" y="17"/>
                        </a:lnTo>
                        <a:lnTo>
                          <a:pt x="328" y="17"/>
                        </a:lnTo>
                        <a:lnTo>
                          <a:pt x="330" y="17"/>
                        </a:lnTo>
                        <a:lnTo>
                          <a:pt x="338" y="17"/>
                        </a:lnTo>
                        <a:lnTo>
                          <a:pt x="336" y="17"/>
                        </a:lnTo>
                        <a:lnTo>
                          <a:pt x="342" y="17"/>
                        </a:lnTo>
                        <a:lnTo>
                          <a:pt x="342" y="17"/>
                        </a:lnTo>
                        <a:lnTo>
                          <a:pt x="333" y="17"/>
                        </a:lnTo>
                        <a:lnTo>
                          <a:pt x="351" y="17"/>
                        </a:lnTo>
                        <a:lnTo>
                          <a:pt x="338" y="17"/>
                        </a:lnTo>
                        <a:lnTo>
                          <a:pt x="341" y="17"/>
                        </a:lnTo>
                        <a:lnTo>
                          <a:pt x="351" y="9"/>
                        </a:lnTo>
                        <a:lnTo>
                          <a:pt x="350" y="54"/>
                        </a:lnTo>
                        <a:lnTo>
                          <a:pt x="348" y="108"/>
                        </a:lnTo>
                        <a:lnTo>
                          <a:pt x="345" y="162"/>
                        </a:lnTo>
                        <a:lnTo>
                          <a:pt x="339" y="227"/>
                        </a:lnTo>
                        <a:lnTo>
                          <a:pt x="335" y="285"/>
                        </a:lnTo>
                        <a:lnTo>
                          <a:pt x="330" y="345"/>
                        </a:lnTo>
                        <a:lnTo>
                          <a:pt x="345" y="327"/>
                        </a:lnTo>
                        <a:lnTo>
                          <a:pt x="364" y="304"/>
                        </a:lnTo>
                        <a:lnTo>
                          <a:pt x="387" y="277"/>
                        </a:lnTo>
                        <a:lnTo>
                          <a:pt x="403" y="268"/>
                        </a:lnTo>
                        <a:lnTo>
                          <a:pt x="423" y="264"/>
                        </a:lnTo>
                        <a:lnTo>
                          <a:pt x="439" y="272"/>
                        </a:lnTo>
                        <a:lnTo>
                          <a:pt x="454" y="273"/>
                        </a:lnTo>
                        <a:lnTo>
                          <a:pt x="477" y="279"/>
                        </a:lnTo>
                        <a:lnTo>
                          <a:pt x="506" y="285"/>
                        </a:lnTo>
                        <a:lnTo>
                          <a:pt x="530" y="285"/>
                        </a:lnTo>
                        <a:lnTo>
                          <a:pt x="555" y="279"/>
                        </a:lnTo>
                        <a:lnTo>
                          <a:pt x="575" y="281"/>
                        </a:lnTo>
                        <a:lnTo>
                          <a:pt x="596" y="285"/>
                        </a:lnTo>
                        <a:lnTo>
                          <a:pt x="614" y="302"/>
                        </a:lnTo>
                        <a:lnTo>
                          <a:pt x="639" y="320"/>
                        </a:lnTo>
                        <a:lnTo>
                          <a:pt x="656" y="337"/>
                        </a:lnTo>
                        <a:lnTo>
                          <a:pt x="671" y="360"/>
                        </a:lnTo>
                        <a:lnTo>
                          <a:pt x="691" y="387"/>
                        </a:lnTo>
                        <a:lnTo>
                          <a:pt x="702" y="405"/>
                        </a:lnTo>
                        <a:lnTo>
                          <a:pt x="718" y="445"/>
                        </a:lnTo>
                        <a:lnTo>
                          <a:pt x="731" y="490"/>
                        </a:lnTo>
                        <a:lnTo>
                          <a:pt x="745" y="534"/>
                        </a:lnTo>
                        <a:lnTo>
                          <a:pt x="729" y="536"/>
                        </a:lnTo>
                        <a:lnTo>
                          <a:pt x="709" y="532"/>
                        </a:lnTo>
                        <a:lnTo>
                          <a:pt x="688" y="524"/>
                        </a:lnTo>
                        <a:lnTo>
                          <a:pt x="671" y="517"/>
                        </a:lnTo>
                        <a:lnTo>
                          <a:pt x="656" y="507"/>
                        </a:lnTo>
                        <a:lnTo>
                          <a:pt x="637" y="491"/>
                        </a:lnTo>
                        <a:lnTo>
                          <a:pt x="618" y="474"/>
                        </a:lnTo>
                        <a:lnTo>
                          <a:pt x="602" y="464"/>
                        </a:lnTo>
                        <a:lnTo>
                          <a:pt x="587" y="459"/>
                        </a:lnTo>
                        <a:lnTo>
                          <a:pt x="559" y="451"/>
                        </a:lnTo>
                        <a:lnTo>
                          <a:pt x="530" y="445"/>
                        </a:lnTo>
                        <a:lnTo>
                          <a:pt x="504" y="434"/>
                        </a:lnTo>
                        <a:lnTo>
                          <a:pt x="478" y="426"/>
                        </a:lnTo>
                        <a:lnTo>
                          <a:pt x="452" y="420"/>
                        </a:lnTo>
                        <a:lnTo>
                          <a:pt x="434" y="416"/>
                        </a:lnTo>
                        <a:lnTo>
                          <a:pt x="420" y="414"/>
                        </a:lnTo>
                        <a:lnTo>
                          <a:pt x="400" y="414"/>
                        </a:lnTo>
                        <a:lnTo>
                          <a:pt x="380" y="416"/>
                        </a:lnTo>
                        <a:lnTo>
                          <a:pt x="368" y="422"/>
                        </a:lnTo>
                        <a:lnTo>
                          <a:pt x="351" y="432"/>
                        </a:lnTo>
                        <a:lnTo>
                          <a:pt x="328" y="445"/>
                        </a:lnTo>
                        <a:lnTo>
                          <a:pt x="345" y="464"/>
                        </a:lnTo>
                        <a:lnTo>
                          <a:pt x="364" y="484"/>
                        </a:lnTo>
                        <a:lnTo>
                          <a:pt x="380" y="507"/>
                        </a:lnTo>
                        <a:lnTo>
                          <a:pt x="400" y="517"/>
                        </a:lnTo>
                        <a:lnTo>
                          <a:pt x="422" y="534"/>
                        </a:lnTo>
                        <a:lnTo>
                          <a:pt x="437" y="544"/>
                        </a:lnTo>
                        <a:lnTo>
                          <a:pt x="457" y="547"/>
                        </a:lnTo>
                        <a:lnTo>
                          <a:pt x="480" y="559"/>
                        </a:lnTo>
                        <a:lnTo>
                          <a:pt x="504" y="567"/>
                        </a:lnTo>
                        <a:lnTo>
                          <a:pt x="527" y="574"/>
                        </a:lnTo>
                        <a:lnTo>
                          <a:pt x="550" y="582"/>
                        </a:lnTo>
                        <a:lnTo>
                          <a:pt x="570" y="586"/>
                        </a:lnTo>
                        <a:lnTo>
                          <a:pt x="592" y="598"/>
                        </a:lnTo>
                        <a:lnTo>
                          <a:pt x="613" y="603"/>
                        </a:lnTo>
                        <a:lnTo>
                          <a:pt x="627" y="617"/>
                        </a:lnTo>
                        <a:lnTo>
                          <a:pt x="644" y="640"/>
                        </a:lnTo>
                        <a:lnTo>
                          <a:pt x="660" y="665"/>
                        </a:lnTo>
                        <a:lnTo>
                          <a:pt x="676" y="694"/>
                        </a:lnTo>
                        <a:lnTo>
                          <a:pt x="692" y="729"/>
                        </a:lnTo>
                        <a:lnTo>
                          <a:pt x="702" y="752"/>
                        </a:lnTo>
                        <a:lnTo>
                          <a:pt x="709" y="787"/>
                        </a:lnTo>
                        <a:lnTo>
                          <a:pt x="717" y="827"/>
                        </a:lnTo>
                        <a:lnTo>
                          <a:pt x="725" y="870"/>
                        </a:lnTo>
                        <a:lnTo>
                          <a:pt x="732" y="902"/>
                        </a:lnTo>
                        <a:lnTo>
                          <a:pt x="717" y="885"/>
                        </a:lnTo>
                        <a:lnTo>
                          <a:pt x="694" y="860"/>
                        </a:lnTo>
                        <a:lnTo>
                          <a:pt x="676" y="843"/>
                        </a:lnTo>
                        <a:lnTo>
                          <a:pt x="656" y="818"/>
                        </a:lnTo>
                        <a:lnTo>
                          <a:pt x="634" y="794"/>
                        </a:lnTo>
                        <a:lnTo>
                          <a:pt x="616" y="777"/>
                        </a:lnTo>
                        <a:lnTo>
                          <a:pt x="595" y="754"/>
                        </a:lnTo>
                        <a:lnTo>
                          <a:pt x="575" y="733"/>
                        </a:lnTo>
                        <a:lnTo>
                          <a:pt x="555" y="709"/>
                        </a:lnTo>
                        <a:lnTo>
                          <a:pt x="535" y="684"/>
                        </a:lnTo>
                        <a:lnTo>
                          <a:pt x="517" y="667"/>
                        </a:lnTo>
                        <a:lnTo>
                          <a:pt x="495" y="644"/>
                        </a:lnTo>
                        <a:lnTo>
                          <a:pt x="475" y="627"/>
                        </a:lnTo>
                        <a:lnTo>
                          <a:pt x="455" y="611"/>
                        </a:lnTo>
                        <a:lnTo>
                          <a:pt x="437" y="594"/>
                        </a:lnTo>
                        <a:lnTo>
                          <a:pt x="423" y="586"/>
                        </a:lnTo>
                        <a:lnTo>
                          <a:pt x="408" y="572"/>
                        </a:lnTo>
                        <a:lnTo>
                          <a:pt x="391" y="559"/>
                        </a:lnTo>
                        <a:lnTo>
                          <a:pt x="376" y="544"/>
                        </a:lnTo>
                        <a:lnTo>
                          <a:pt x="365" y="549"/>
                        </a:lnTo>
                        <a:lnTo>
                          <a:pt x="350" y="557"/>
                        </a:lnTo>
                        <a:lnTo>
                          <a:pt x="338" y="555"/>
                        </a:lnTo>
                        <a:lnTo>
                          <a:pt x="325" y="544"/>
                        </a:lnTo>
                        <a:lnTo>
                          <a:pt x="322" y="586"/>
                        </a:lnTo>
                        <a:lnTo>
                          <a:pt x="319" y="636"/>
                        </a:lnTo>
                        <a:lnTo>
                          <a:pt x="328" y="679"/>
                        </a:lnTo>
                        <a:lnTo>
                          <a:pt x="336" y="725"/>
                        </a:lnTo>
                        <a:lnTo>
                          <a:pt x="350" y="756"/>
                        </a:lnTo>
                        <a:lnTo>
                          <a:pt x="364" y="796"/>
                        </a:lnTo>
                        <a:lnTo>
                          <a:pt x="377" y="843"/>
                        </a:lnTo>
                        <a:lnTo>
                          <a:pt x="391" y="891"/>
                        </a:lnTo>
                        <a:lnTo>
                          <a:pt x="403" y="924"/>
                        </a:lnTo>
                        <a:lnTo>
                          <a:pt x="417" y="956"/>
                        </a:lnTo>
                        <a:lnTo>
                          <a:pt x="428" y="1022"/>
                        </a:lnTo>
                        <a:lnTo>
                          <a:pt x="432" y="1074"/>
                        </a:lnTo>
                        <a:lnTo>
                          <a:pt x="443" y="1140"/>
                        </a:lnTo>
                        <a:lnTo>
                          <a:pt x="452" y="1199"/>
                        </a:lnTo>
                        <a:lnTo>
                          <a:pt x="408" y="1199"/>
                        </a:lnTo>
                        <a:lnTo>
                          <a:pt x="400" y="1199"/>
                        </a:lnTo>
                        <a:lnTo>
                          <a:pt x="374" y="1128"/>
                        </a:lnTo>
                        <a:lnTo>
                          <a:pt x="353" y="1057"/>
                        </a:lnTo>
                        <a:lnTo>
                          <a:pt x="338" y="999"/>
                        </a:lnTo>
                        <a:lnTo>
                          <a:pt x="327" y="939"/>
                        </a:lnTo>
                        <a:lnTo>
                          <a:pt x="321" y="877"/>
                        </a:lnTo>
                        <a:lnTo>
                          <a:pt x="313" y="814"/>
                        </a:lnTo>
                        <a:lnTo>
                          <a:pt x="296" y="719"/>
                        </a:lnTo>
                        <a:lnTo>
                          <a:pt x="284" y="690"/>
                        </a:lnTo>
                        <a:lnTo>
                          <a:pt x="276" y="632"/>
                        </a:lnTo>
                        <a:lnTo>
                          <a:pt x="266" y="609"/>
                        </a:lnTo>
                        <a:lnTo>
                          <a:pt x="255" y="617"/>
                        </a:lnTo>
                        <a:lnTo>
                          <a:pt x="247" y="623"/>
                        </a:lnTo>
                        <a:lnTo>
                          <a:pt x="243" y="659"/>
                        </a:lnTo>
                        <a:lnTo>
                          <a:pt x="244" y="642"/>
                        </a:lnTo>
                        <a:lnTo>
                          <a:pt x="243" y="661"/>
                        </a:lnTo>
                        <a:lnTo>
                          <a:pt x="241" y="677"/>
                        </a:lnTo>
                        <a:lnTo>
                          <a:pt x="237" y="682"/>
                        </a:lnTo>
                        <a:lnTo>
                          <a:pt x="243" y="677"/>
                        </a:lnTo>
                        <a:lnTo>
                          <a:pt x="240" y="669"/>
                        </a:lnTo>
                        <a:lnTo>
                          <a:pt x="243" y="650"/>
                        </a:lnTo>
                        <a:lnTo>
                          <a:pt x="244" y="642"/>
                        </a:lnTo>
                        <a:lnTo>
                          <a:pt x="244" y="644"/>
                        </a:lnTo>
                        <a:lnTo>
                          <a:pt x="244" y="661"/>
                        </a:lnTo>
                        <a:lnTo>
                          <a:pt x="247" y="677"/>
                        </a:lnTo>
                        <a:lnTo>
                          <a:pt x="241" y="682"/>
                        </a:lnTo>
                        <a:lnTo>
                          <a:pt x="229" y="709"/>
                        </a:lnTo>
                        <a:lnTo>
                          <a:pt x="214" y="750"/>
                        </a:lnTo>
                        <a:lnTo>
                          <a:pt x="201" y="781"/>
                        </a:lnTo>
                        <a:lnTo>
                          <a:pt x="189" y="814"/>
                        </a:lnTo>
                        <a:lnTo>
                          <a:pt x="178" y="852"/>
                        </a:lnTo>
                        <a:lnTo>
                          <a:pt x="166" y="885"/>
                        </a:lnTo>
                        <a:lnTo>
                          <a:pt x="154" y="924"/>
                        </a:lnTo>
                        <a:lnTo>
                          <a:pt x="142" y="964"/>
                        </a:lnTo>
                        <a:lnTo>
                          <a:pt x="131" y="1007"/>
                        </a:lnTo>
                        <a:lnTo>
                          <a:pt x="119" y="1055"/>
                        </a:lnTo>
                        <a:lnTo>
                          <a:pt x="107" y="1109"/>
                        </a:lnTo>
                        <a:lnTo>
                          <a:pt x="94" y="1165"/>
                        </a:lnTo>
                        <a:lnTo>
                          <a:pt x="81" y="1227"/>
                        </a:lnTo>
                        <a:lnTo>
                          <a:pt x="85" y="1153"/>
                        </a:lnTo>
                        <a:lnTo>
                          <a:pt x="90" y="1105"/>
                        </a:lnTo>
                        <a:lnTo>
                          <a:pt x="93" y="1047"/>
                        </a:lnTo>
                        <a:lnTo>
                          <a:pt x="96" y="1014"/>
                        </a:lnTo>
                        <a:lnTo>
                          <a:pt x="102" y="989"/>
                        </a:lnTo>
                        <a:lnTo>
                          <a:pt x="110" y="941"/>
                        </a:lnTo>
                        <a:lnTo>
                          <a:pt x="119" y="895"/>
                        </a:lnTo>
                        <a:lnTo>
                          <a:pt x="126" y="856"/>
                        </a:lnTo>
                        <a:lnTo>
                          <a:pt x="140" y="814"/>
                        </a:lnTo>
                        <a:lnTo>
                          <a:pt x="154" y="771"/>
                        </a:lnTo>
                        <a:lnTo>
                          <a:pt x="171" y="725"/>
                        </a:lnTo>
                        <a:lnTo>
                          <a:pt x="185" y="677"/>
                        </a:lnTo>
                        <a:lnTo>
                          <a:pt x="195" y="650"/>
                        </a:lnTo>
                        <a:lnTo>
                          <a:pt x="208" y="625"/>
                        </a:lnTo>
                        <a:lnTo>
                          <a:pt x="224" y="594"/>
                        </a:lnTo>
                        <a:lnTo>
                          <a:pt x="240" y="565"/>
                        </a:lnTo>
                        <a:lnTo>
                          <a:pt x="253" y="532"/>
                        </a:lnTo>
                        <a:lnTo>
                          <a:pt x="269" y="491"/>
                        </a:lnTo>
                        <a:lnTo>
                          <a:pt x="263" y="480"/>
                        </a:lnTo>
                        <a:lnTo>
                          <a:pt x="250" y="459"/>
                        </a:lnTo>
                        <a:lnTo>
                          <a:pt x="240" y="445"/>
                        </a:lnTo>
                        <a:lnTo>
                          <a:pt x="229" y="455"/>
                        </a:lnTo>
                        <a:lnTo>
                          <a:pt x="212" y="480"/>
                        </a:lnTo>
                        <a:lnTo>
                          <a:pt x="197" y="505"/>
                        </a:lnTo>
                        <a:lnTo>
                          <a:pt x="182" y="532"/>
                        </a:lnTo>
                        <a:lnTo>
                          <a:pt x="168" y="565"/>
                        </a:lnTo>
                        <a:lnTo>
                          <a:pt x="149" y="609"/>
                        </a:lnTo>
                        <a:lnTo>
                          <a:pt x="131" y="652"/>
                        </a:lnTo>
                        <a:lnTo>
                          <a:pt x="117" y="684"/>
                        </a:lnTo>
                        <a:lnTo>
                          <a:pt x="104" y="713"/>
                        </a:lnTo>
                        <a:lnTo>
                          <a:pt x="88" y="750"/>
                        </a:lnTo>
                        <a:lnTo>
                          <a:pt x="73" y="792"/>
                        </a:lnTo>
                        <a:lnTo>
                          <a:pt x="61" y="835"/>
                        </a:lnTo>
                        <a:lnTo>
                          <a:pt x="45" y="879"/>
                        </a:lnTo>
                        <a:lnTo>
                          <a:pt x="32" y="924"/>
                        </a:lnTo>
                        <a:lnTo>
                          <a:pt x="18" y="972"/>
                        </a:lnTo>
                        <a:lnTo>
                          <a:pt x="0" y="1026"/>
                        </a:lnTo>
                        <a:lnTo>
                          <a:pt x="9" y="956"/>
                        </a:lnTo>
                        <a:lnTo>
                          <a:pt x="13" y="902"/>
                        </a:lnTo>
                        <a:lnTo>
                          <a:pt x="18" y="854"/>
                        </a:lnTo>
                        <a:lnTo>
                          <a:pt x="21" y="839"/>
                        </a:lnTo>
                        <a:lnTo>
                          <a:pt x="30" y="818"/>
                        </a:lnTo>
                        <a:lnTo>
                          <a:pt x="42" y="787"/>
                        </a:lnTo>
                        <a:lnTo>
                          <a:pt x="58" y="754"/>
                        </a:lnTo>
                        <a:lnTo>
                          <a:pt x="74" y="719"/>
                        </a:lnTo>
                        <a:lnTo>
                          <a:pt x="90" y="684"/>
                        </a:lnTo>
                        <a:lnTo>
                          <a:pt x="110" y="644"/>
                        </a:lnTo>
                        <a:lnTo>
                          <a:pt x="123" y="617"/>
                        </a:lnTo>
                        <a:lnTo>
                          <a:pt x="140" y="584"/>
                        </a:lnTo>
                        <a:lnTo>
                          <a:pt x="162" y="547"/>
                        </a:lnTo>
                        <a:lnTo>
                          <a:pt x="182" y="515"/>
                        </a:lnTo>
                        <a:lnTo>
                          <a:pt x="198" y="488"/>
                        </a:lnTo>
                        <a:lnTo>
                          <a:pt x="229" y="449"/>
                        </a:lnTo>
                        <a:lnTo>
                          <a:pt x="246" y="432"/>
                        </a:lnTo>
                        <a:lnTo>
                          <a:pt x="255" y="424"/>
                        </a:lnTo>
                        <a:lnTo>
                          <a:pt x="240" y="403"/>
                        </a:lnTo>
                        <a:lnTo>
                          <a:pt x="221" y="372"/>
                        </a:lnTo>
                        <a:lnTo>
                          <a:pt x="204" y="341"/>
                        </a:lnTo>
                        <a:lnTo>
                          <a:pt x="188" y="318"/>
                        </a:lnTo>
                        <a:lnTo>
                          <a:pt x="171" y="295"/>
                        </a:lnTo>
                        <a:lnTo>
                          <a:pt x="156" y="268"/>
                        </a:lnTo>
                        <a:lnTo>
                          <a:pt x="142" y="245"/>
                        </a:lnTo>
                        <a:lnTo>
                          <a:pt x="123" y="204"/>
                        </a:lnTo>
                        <a:lnTo>
                          <a:pt x="105" y="167"/>
                        </a:lnTo>
                        <a:lnTo>
                          <a:pt x="85" y="133"/>
                        </a:lnTo>
                        <a:lnTo>
                          <a:pt x="64" y="92"/>
                        </a:lnTo>
                        <a:lnTo>
                          <a:pt x="47" y="65"/>
                        </a:lnTo>
                        <a:lnTo>
                          <a:pt x="38" y="42"/>
                        </a:lnTo>
                        <a:lnTo>
                          <a:pt x="26" y="15"/>
                        </a:lnTo>
                        <a:lnTo>
                          <a:pt x="47" y="17"/>
                        </a:lnTo>
                        <a:lnTo>
                          <a:pt x="47" y="17"/>
                        </a:lnTo>
                        <a:lnTo>
                          <a:pt x="47" y="17"/>
                        </a:lnTo>
                        <a:lnTo>
                          <a:pt x="47" y="17"/>
                        </a:lnTo>
                        <a:lnTo>
                          <a:pt x="47" y="17"/>
                        </a:lnTo>
                        <a:lnTo>
                          <a:pt x="47" y="17"/>
                        </a:lnTo>
                        <a:lnTo>
                          <a:pt x="47" y="17"/>
                        </a:lnTo>
                        <a:lnTo>
                          <a:pt x="47" y="17"/>
                        </a:lnTo>
                        <a:lnTo>
                          <a:pt x="88" y="17"/>
                        </a:lnTo>
                        <a:lnTo>
                          <a:pt x="88" y="17"/>
                        </a:lnTo>
                        <a:lnTo>
                          <a:pt x="88" y="17"/>
                        </a:lnTo>
                        <a:lnTo>
                          <a:pt x="88" y="17"/>
                        </a:lnTo>
                        <a:lnTo>
                          <a:pt x="88" y="17"/>
                        </a:lnTo>
                        <a:lnTo>
                          <a:pt x="102" y="36"/>
                        </a:lnTo>
                        <a:lnTo>
                          <a:pt x="123" y="77"/>
                        </a:lnTo>
                        <a:lnTo>
                          <a:pt x="140" y="108"/>
                        </a:lnTo>
                      </a:path>
                    </a:pathLst>
                  </a:custGeom>
                  <a:solidFill>
                    <a:srgbClr val="037C03"/>
                  </a:solidFill>
                  <a:ln>
                    <a:noFill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grpSp>
                <p:nvGrpSpPr>
                  <p:cNvPr id="65" name="Google Shape;65;p2"/>
                  <p:cNvGrpSpPr/>
                  <p:nvPr/>
                </p:nvGrpSpPr>
                <p:grpSpPr>
                  <a:xfrm>
                    <a:off x="6477000" y="3560762"/>
                    <a:ext cx="2405062" cy="1901825"/>
                    <a:chOff x="6477000" y="3560762"/>
                    <a:chExt cx="2405062" cy="1901825"/>
                  </a:xfrm>
                </p:grpSpPr>
                <p:sp>
                  <p:nvSpPr>
                    <p:cNvPr id="66" name="Google Shape;66;p2"/>
                    <p:cNvSpPr/>
                    <p:nvPr/>
                  </p:nvSpPr>
                  <p:spPr>
                    <a:xfrm>
                      <a:off x="6705600" y="3560762"/>
                      <a:ext cx="2176462" cy="1771650"/>
                    </a:xfrm>
                    <a:custGeom>
                      <a:rect b="b" l="l" r="r" t="t"/>
                      <a:pathLst>
                        <a:path extrusionOk="0" h="1115" w="1370">
                          <a:moveTo>
                            <a:pt x="432" y="285"/>
                          </a:moveTo>
                          <a:lnTo>
                            <a:pt x="443" y="256"/>
                          </a:lnTo>
                          <a:lnTo>
                            <a:pt x="458" y="225"/>
                          </a:lnTo>
                          <a:lnTo>
                            <a:pt x="478" y="196"/>
                          </a:lnTo>
                          <a:lnTo>
                            <a:pt x="499" y="167"/>
                          </a:lnTo>
                          <a:lnTo>
                            <a:pt x="521" y="140"/>
                          </a:lnTo>
                          <a:lnTo>
                            <a:pt x="538" y="119"/>
                          </a:lnTo>
                          <a:lnTo>
                            <a:pt x="556" y="102"/>
                          </a:lnTo>
                          <a:lnTo>
                            <a:pt x="576" y="86"/>
                          </a:lnTo>
                          <a:lnTo>
                            <a:pt x="594" y="71"/>
                          </a:lnTo>
                          <a:lnTo>
                            <a:pt x="611" y="59"/>
                          </a:lnTo>
                          <a:lnTo>
                            <a:pt x="633" y="46"/>
                          </a:lnTo>
                          <a:lnTo>
                            <a:pt x="651" y="36"/>
                          </a:lnTo>
                          <a:lnTo>
                            <a:pt x="669" y="28"/>
                          </a:lnTo>
                          <a:lnTo>
                            <a:pt x="694" y="23"/>
                          </a:lnTo>
                          <a:lnTo>
                            <a:pt x="720" y="17"/>
                          </a:lnTo>
                          <a:lnTo>
                            <a:pt x="741" y="13"/>
                          </a:lnTo>
                          <a:lnTo>
                            <a:pt x="764" y="9"/>
                          </a:lnTo>
                          <a:lnTo>
                            <a:pt x="788" y="7"/>
                          </a:lnTo>
                          <a:lnTo>
                            <a:pt x="813" y="5"/>
                          </a:lnTo>
                          <a:lnTo>
                            <a:pt x="845" y="3"/>
                          </a:lnTo>
                          <a:lnTo>
                            <a:pt x="868" y="5"/>
                          </a:lnTo>
                          <a:lnTo>
                            <a:pt x="891" y="7"/>
                          </a:lnTo>
                          <a:lnTo>
                            <a:pt x="912" y="9"/>
                          </a:lnTo>
                          <a:lnTo>
                            <a:pt x="932" y="5"/>
                          </a:lnTo>
                          <a:lnTo>
                            <a:pt x="958" y="3"/>
                          </a:lnTo>
                          <a:lnTo>
                            <a:pt x="981" y="0"/>
                          </a:lnTo>
                          <a:lnTo>
                            <a:pt x="970" y="7"/>
                          </a:lnTo>
                          <a:lnTo>
                            <a:pt x="958" y="13"/>
                          </a:lnTo>
                          <a:lnTo>
                            <a:pt x="949" y="23"/>
                          </a:lnTo>
                          <a:lnTo>
                            <a:pt x="940" y="34"/>
                          </a:lnTo>
                          <a:lnTo>
                            <a:pt x="920" y="34"/>
                          </a:lnTo>
                          <a:lnTo>
                            <a:pt x="900" y="36"/>
                          </a:lnTo>
                          <a:lnTo>
                            <a:pt x="885" y="40"/>
                          </a:lnTo>
                          <a:lnTo>
                            <a:pt x="868" y="44"/>
                          </a:lnTo>
                          <a:lnTo>
                            <a:pt x="851" y="48"/>
                          </a:lnTo>
                          <a:lnTo>
                            <a:pt x="833" y="54"/>
                          </a:lnTo>
                          <a:lnTo>
                            <a:pt x="813" y="59"/>
                          </a:lnTo>
                          <a:lnTo>
                            <a:pt x="793" y="65"/>
                          </a:lnTo>
                          <a:lnTo>
                            <a:pt x="773" y="71"/>
                          </a:lnTo>
                          <a:lnTo>
                            <a:pt x="755" y="77"/>
                          </a:lnTo>
                          <a:lnTo>
                            <a:pt x="738" y="86"/>
                          </a:lnTo>
                          <a:lnTo>
                            <a:pt x="715" y="96"/>
                          </a:lnTo>
                          <a:lnTo>
                            <a:pt x="694" y="108"/>
                          </a:lnTo>
                          <a:lnTo>
                            <a:pt x="672" y="121"/>
                          </a:lnTo>
                          <a:lnTo>
                            <a:pt x="651" y="135"/>
                          </a:lnTo>
                          <a:lnTo>
                            <a:pt x="628" y="156"/>
                          </a:lnTo>
                          <a:lnTo>
                            <a:pt x="608" y="181"/>
                          </a:lnTo>
                          <a:lnTo>
                            <a:pt x="588" y="212"/>
                          </a:lnTo>
                          <a:lnTo>
                            <a:pt x="567" y="250"/>
                          </a:lnTo>
                          <a:lnTo>
                            <a:pt x="547" y="297"/>
                          </a:lnTo>
                          <a:lnTo>
                            <a:pt x="521" y="349"/>
                          </a:lnTo>
                          <a:lnTo>
                            <a:pt x="562" y="327"/>
                          </a:lnTo>
                          <a:lnTo>
                            <a:pt x="599" y="306"/>
                          </a:lnTo>
                          <a:lnTo>
                            <a:pt x="646" y="283"/>
                          </a:lnTo>
                          <a:lnTo>
                            <a:pt x="694" y="258"/>
                          </a:lnTo>
                          <a:lnTo>
                            <a:pt x="715" y="250"/>
                          </a:lnTo>
                          <a:lnTo>
                            <a:pt x="736" y="243"/>
                          </a:lnTo>
                          <a:lnTo>
                            <a:pt x="761" y="237"/>
                          </a:lnTo>
                          <a:lnTo>
                            <a:pt x="787" y="229"/>
                          </a:lnTo>
                          <a:lnTo>
                            <a:pt x="814" y="223"/>
                          </a:lnTo>
                          <a:lnTo>
                            <a:pt x="839" y="221"/>
                          </a:lnTo>
                          <a:lnTo>
                            <a:pt x="860" y="219"/>
                          </a:lnTo>
                          <a:lnTo>
                            <a:pt x="891" y="217"/>
                          </a:lnTo>
                          <a:lnTo>
                            <a:pt x="920" y="219"/>
                          </a:lnTo>
                          <a:lnTo>
                            <a:pt x="943" y="221"/>
                          </a:lnTo>
                          <a:lnTo>
                            <a:pt x="972" y="223"/>
                          </a:lnTo>
                          <a:lnTo>
                            <a:pt x="998" y="225"/>
                          </a:lnTo>
                          <a:lnTo>
                            <a:pt x="1024" y="227"/>
                          </a:lnTo>
                          <a:lnTo>
                            <a:pt x="1051" y="231"/>
                          </a:lnTo>
                          <a:lnTo>
                            <a:pt x="1077" y="233"/>
                          </a:lnTo>
                          <a:lnTo>
                            <a:pt x="1105" y="237"/>
                          </a:lnTo>
                          <a:lnTo>
                            <a:pt x="1134" y="239"/>
                          </a:lnTo>
                          <a:lnTo>
                            <a:pt x="1160" y="243"/>
                          </a:lnTo>
                          <a:lnTo>
                            <a:pt x="1192" y="246"/>
                          </a:lnTo>
                          <a:lnTo>
                            <a:pt x="1223" y="248"/>
                          </a:lnTo>
                          <a:lnTo>
                            <a:pt x="1253" y="254"/>
                          </a:lnTo>
                          <a:lnTo>
                            <a:pt x="1301" y="260"/>
                          </a:lnTo>
                          <a:lnTo>
                            <a:pt x="1316" y="260"/>
                          </a:lnTo>
                          <a:lnTo>
                            <a:pt x="1328" y="260"/>
                          </a:lnTo>
                          <a:lnTo>
                            <a:pt x="1344" y="266"/>
                          </a:lnTo>
                          <a:lnTo>
                            <a:pt x="1370" y="275"/>
                          </a:lnTo>
                          <a:lnTo>
                            <a:pt x="1324" y="266"/>
                          </a:lnTo>
                          <a:lnTo>
                            <a:pt x="1302" y="262"/>
                          </a:lnTo>
                          <a:lnTo>
                            <a:pt x="1284" y="262"/>
                          </a:lnTo>
                          <a:lnTo>
                            <a:pt x="1241" y="266"/>
                          </a:lnTo>
                          <a:lnTo>
                            <a:pt x="1212" y="268"/>
                          </a:lnTo>
                          <a:lnTo>
                            <a:pt x="1177" y="270"/>
                          </a:lnTo>
                          <a:lnTo>
                            <a:pt x="1146" y="270"/>
                          </a:lnTo>
                          <a:lnTo>
                            <a:pt x="1116" y="271"/>
                          </a:lnTo>
                          <a:lnTo>
                            <a:pt x="1088" y="273"/>
                          </a:lnTo>
                          <a:lnTo>
                            <a:pt x="1062" y="270"/>
                          </a:lnTo>
                          <a:lnTo>
                            <a:pt x="1030" y="268"/>
                          </a:lnTo>
                          <a:lnTo>
                            <a:pt x="998" y="270"/>
                          </a:lnTo>
                          <a:lnTo>
                            <a:pt x="969" y="273"/>
                          </a:lnTo>
                          <a:lnTo>
                            <a:pt x="943" y="275"/>
                          </a:lnTo>
                          <a:lnTo>
                            <a:pt x="914" y="277"/>
                          </a:lnTo>
                          <a:lnTo>
                            <a:pt x="891" y="277"/>
                          </a:lnTo>
                          <a:lnTo>
                            <a:pt x="863" y="279"/>
                          </a:lnTo>
                          <a:lnTo>
                            <a:pt x="839" y="285"/>
                          </a:lnTo>
                          <a:lnTo>
                            <a:pt x="816" y="289"/>
                          </a:lnTo>
                          <a:lnTo>
                            <a:pt x="793" y="295"/>
                          </a:lnTo>
                          <a:lnTo>
                            <a:pt x="769" y="300"/>
                          </a:lnTo>
                          <a:lnTo>
                            <a:pt x="744" y="308"/>
                          </a:lnTo>
                          <a:lnTo>
                            <a:pt x="717" y="316"/>
                          </a:lnTo>
                          <a:lnTo>
                            <a:pt x="694" y="322"/>
                          </a:lnTo>
                          <a:lnTo>
                            <a:pt x="651" y="333"/>
                          </a:lnTo>
                          <a:lnTo>
                            <a:pt x="626" y="339"/>
                          </a:lnTo>
                          <a:lnTo>
                            <a:pt x="588" y="356"/>
                          </a:lnTo>
                          <a:lnTo>
                            <a:pt x="538" y="376"/>
                          </a:lnTo>
                          <a:lnTo>
                            <a:pt x="591" y="381"/>
                          </a:lnTo>
                          <a:lnTo>
                            <a:pt x="652" y="385"/>
                          </a:lnTo>
                          <a:lnTo>
                            <a:pt x="665" y="389"/>
                          </a:lnTo>
                          <a:lnTo>
                            <a:pt x="694" y="405"/>
                          </a:lnTo>
                          <a:lnTo>
                            <a:pt x="712" y="414"/>
                          </a:lnTo>
                          <a:lnTo>
                            <a:pt x="730" y="424"/>
                          </a:lnTo>
                          <a:lnTo>
                            <a:pt x="735" y="430"/>
                          </a:lnTo>
                          <a:lnTo>
                            <a:pt x="744" y="447"/>
                          </a:lnTo>
                          <a:lnTo>
                            <a:pt x="764" y="480"/>
                          </a:lnTo>
                          <a:lnTo>
                            <a:pt x="743" y="466"/>
                          </a:lnTo>
                          <a:lnTo>
                            <a:pt x="717" y="449"/>
                          </a:lnTo>
                          <a:lnTo>
                            <a:pt x="694" y="443"/>
                          </a:lnTo>
                          <a:lnTo>
                            <a:pt x="652" y="432"/>
                          </a:lnTo>
                          <a:lnTo>
                            <a:pt x="622" y="424"/>
                          </a:lnTo>
                          <a:lnTo>
                            <a:pt x="591" y="414"/>
                          </a:lnTo>
                          <a:lnTo>
                            <a:pt x="574" y="408"/>
                          </a:lnTo>
                          <a:lnTo>
                            <a:pt x="539" y="414"/>
                          </a:lnTo>
                          <a:lnTo>
                            <a:pt x="516" y="418"/>
                          </a:lnTo>
                          <a:lnTo>
                            <a:pt x="486" y="424"/>
                          </a:lnTo>
                          <a:lnTo>
                            <a:pt x="501" y="430"/>
                          </a:lnTo>
                          <a:lnTo>
                            <a:pt x="518" y="435"/>
                          </a:lnTo>
                          <a:lnTo>
                            <a:pt x="541" y="445"/>
                          </a:lnTo>
                          <a:lnTo>
                            <a:pt x="567" y="443"/>
                          </a:lnTo>
                          <a:lnTo>
                            <a:pt x="610" y="445"/>
                          </a:lnTo>
                          <a:lnTo>
                            <a:pt x="636" y="451"/>
                          </a:lnTo>
                          <a:lnTo>
                            <a:pt x="669" y="459"/>
                          </a:lnTo>
                          <a:lnTo>
                            <a:pt x="694" y="468"/>
                          </a:lnTo>
                          <a:lnTo>
                            <a:pt x="723" y="476"/>
                          </a:lnTo>
                          <a:lnTo>
                            <a:pt x="756" y="486"/>
                          </a:lnTo>
                          <a:lnTo>
                            <a:pt x="785" y="493"/>
                          </a:lnTo>
                          <a:lnTo>
                            <a:pt x="811" y="497"/>
                          </a:lnTo>
                          <a:lnTo>
                            <a:pt x="833" y="503"/>
                          </a:lnTo>
                          <a:lnTo>
                            <a:pt x="854" y="509"/>
                          </a:lnTo>
                          <a:lnTo>
                            <a:pt x="880" y="516"/>
                          </a:lnTo>
                          <a:lnTo>
                            <a:pt x="908" y="528"/>
                          </a:lnTo>
                          <a:lnTo>
                            <a:pt x="934" y="542"/>
                          </a:lnTo>
                          <a:lnTo>
                            <a:pt x="946" y="551"/>
                          </a:lnTo>
                          <a:lnTo>
                            <a:pt x="964" y="574"/>
                          </a:lnTo>
                          <a:lnTo>
                            <a:pt x="987" y="599"/>
                          </a:lnTo>
                          <a:lnTo>
                            <a:pt x="1003" y="621"/>
                          </a:lnTo>
                          <a:lnTo>
                            <a:pt x="1018" y="646"/>
                          </a:lnTo>
                          <a:lnTo>
                            <a:pt x="1033" y="669"/>
                          </a:lnTo>
                          <a:lnTo>
                            <a:pt x="1048" y="694"/>
                          </a:lnTo>
                          <a:lnTo>
                            <a:pt x="1062" y="715"/>
                          </a:lnTo>
                          <a:lnTo>
                            <a:pt x="1077" y="740"/>
                          </a:lnTo>
                          <a:lnTo>
                            <a:pt x="1096" y="767"/>
                          </a:lnTo>
                          <a:lnTo>
                            <a:pt x="1111" y="796"/>
                          </a:lnTo>
                          <a:lnTo>
                            <a:pt x="1128" y="817"/>
                          </a:lnTo>
                          <a:lnTo>
                            <a:pt x="1149" y="844"/>
                          </a:lnTo>
                          <a:lnTo>
                            <a:pt x="1122" y="823"/>
                          </a:lnTo>
                          <a:lnTo>
                            <a:pt x="1102" y="810"/>
                          </a:lnTo>
                          <a:lnTo>
                            <a:pt x="1076" y="792"/>
                          </a:lnTo>
                          <a:lnTo>
                            <a:pt x="1051" y="773"/>
                          </a:lnTo>
                          <a:lnTo>
                            <a:pt x="1030" y="756"/>
                          </a:lnTo>
                          <a:lnTo>
                            <a:pt x="1010" y="740"/>
                          </a:lnTo>
                          <a:lnTo>
                            <a:pt x="992" y="729"/>
                          </a:lnTo>
                          <a:lnTo>
                            <a:pt x="972" y="715"/>
                          </a:lnTo>
                          <a:lnTo>
                            <a:pt x="949" y="700"/>
                          </a:lnTo>
                          <a:lnTo>
                            <a:pt x="929" y="686"/>
                          </a:lnTo>
                          <a:lnTo>
                            <a:pt x="911" y="673"/>
                          </a:lnTo>
                          <a:lnTo>
                            <a:pt x="886" y="655"/>
                          </a:lnTo>
                          <a:lnTo>
                            <a:pt x="860" y="638"/>
                          </a:lnTo>
                          <a:lnTo>
                            <a:pt x="836" y="617"/>
                          </a:lnTo>
                          <a:lnTo>
                            <a:pt x="811" y="599"/>
                          </a:lnTo>
                          <a:lnTo>
                            <a:pt x="788" y="586"/>
                          </a:lnTo>
                          <a:lnTo>
                            <a:pt x="767" y="571"/>
                          </a:lnTo>
                          <a:lnTo>
                            <a:pt x="740" y="557"/>
                          </a:lnTo>
                          <a:lnTo>
                            <a:pt x="717" y="547"/>
                          </a:lnTo>
                          <a:lnTo>
                            <a:pt x="694" y="540"/>
                          </a:lnTo>
                          <a:lnTo>
                            <a:pt x="660" y="530"/>
                          </a:lnTo>
                          <a:lnTo>
                            <a:pt x="629" y="520"/>
                          </a:lnTo>
                          <a:lnTo>
                            <a:pt x="607" y="515"/>
                          </a:lnTo>
                          <a:lnTo>
                            <a:pt x="582" y="507"/>
                          </a:lnTo>
                          <a:lnTo>
                            <a:pt x="547" y="489"/>
                          </a:lnTo>
                          <a:lnTo>
                            <a:pt x="510" y="472"/>
                          </a:lnTo>
                          <a:lnTo>
                            <a:pt x="565" y="509"/>
                          </a:lnTo>
                          <a:lnTo>
                            <a:pt x="570" y="516"/>
                          </a:lnTo>
                          <a:lnTo>
                            <a:pt x="582" y="532"/>
                          </a:lnTo>
                          <a:lnTo>
                            <a:pt x="596" y="551"/>
                          </a:lnTo>
                          <a:lnTo>
                            <a:pt x="611" y="574"/>
                          </a:lnTo>
                          <a:lnTo>
                            <a:pt x="628" y="596"/>
                          </a:lnTo>
                          <a:lnTo>
                            <a:pt x="643" y="621"/>
                          </a:lnTo>
                          <a:lnTo>
                            <a:pt x="663" y="646"/>
                          </a:lnTo>
                          <a:lnTo>
                            <a:pt x="678" y="667"/>
                          </a:lnTo>
                          <a:lnTo>
                            <a:pt x="694" y="688"/>
                          </a:lnTo>
                          <a:lnTo>
                            <a:pt x="709" y="711"/>
                          </a:lnTo>
                          <a:lnTo>
                            <a:pt x="729" y="742"/>
                          </a:lnTo>
                          <a:lnTo>
                            <a:pt x="744" y="767"/>
                          </a:lnTo>
                          <a:lnTo>
                            <a:pt x="758" y="787"/>
                          </a:lnTo>
                          <a:lnTo>
                            <a:pt x="769" y="812"/>
                          </a:lnTo>
                          <a:lnTo>
                            <a:pt x="781" y="835"/>
                          </a:lnTo>
                          <a:lnTo>
                            <a:pt x="788" y="858"/>
                          </a:lnTo>
                          <a:lnTo>
                            <a:pt x="795" y="875"/>
                          </a:lnTo>
                          <a:lnTo>
                            <a:pt x="799" y="900"/>
                          </a:lnTo>
                          <a:lnTo>
                            <a:pt x="802" y="933"/>
                          </a:lnTo>
                          <a:lnTo>
                            <a:pt x="805" y="964"/>
                          </a:lnTo>
                          <a:lnTo>
                            <a:pt x="810" y="997"/>
                          </a:lnTo>
                          <a:lnTo>
                            <a:pt x="814" y="1026"/>
                          </a:lnTo>
                          <a:lnTo>
                            <a:pt x="818" y="1057"/>
                          </a:lnTo>
                          <a:lnTo>
                            <a:pt x="796" y="1026"/>
                          </a:lnTo>
                          <a:lnTo>
                            <a:pt x="781" y="1005"/>
                          </a:lnTo>
                          <a:lnTo>
                            <a:pt x="764" y="983"/>
                          </a:lnTo>
                          <a:lnTo>
                            <a:pt x="755" y="966"/>
                          </a:lnTo>
                          <a:lnTo>
                            <a:pt x="744" y="943"/>
                          </a:lnTo>
                          <a:lnTo>
                            <a:pt x="736" y="918"/>
                          </a:lnTo>
                          <a:lnTo>
                            <a:pt x="726" y="889"/>
                          </a:lnTo>
                          <a:lnTo>
                            <a:pt x="714" y="862"/>
                          </a:lnTo>
                          <a:lnTo>
                            <a:pt x="701" y="831"/>
                          </a:lnTo>
                          <a:lnTo>
                            <a:pt x="691" y="806"/>
                          </a:lnTo>
                          <a:lnTo>
                            <a:pt x="678" y="781"/>
                          </a:lnTo>
                          <a:lnTo>
                            <a:pt x="663" y="758"/>
                          </a:lnTo>
                          <a:lnTo>
                            <a:pt x="651" y="738"/>
                          </a:lnTo>
                          <a:lnTo>
                            <a:pt x="633" y="715"/>
                          </a:lnTo>
                          <a:lnTo>
                            <a:pt x="611" y="692"/>
                          </a:lnTo>
                          <a:lnTo>
                            <a:pt x="597" y="673"/>
                          </a:lnTo>
                          <a:lnTo>
                            <a:pt x="581" y="653"/>
                          </a:lnTo>
                          <a:lnTo>
                            <a:pt x="577" y="634"/>
                          </a:lnTo>
                          <a:lnTo>
                            <a:pt x="567" y="607"/>
                          </a:lnTo>
                          <a:lnTo>
                            <a:pt x="555" y="586"/>
                          </a:lnTo>
                          <a:lnTo>
                            <a:pt x="545" y="561"/>
                          </a:lnTo>
                          <a:lnTo>
                            <a:pt x="538" y="553"/>
                          </a:lnTo>
                          <a:lnTo>
                            <a:pt x="518" y="530"/>
                          </a:lnTo>
                          <a:lnTo>
                            <a:pt x="504" y="509"/>
                          </a:lnTo>
                          <a:lnTo>
                            <a:pt x="490" y="488"/>
                          </a:lnTo>
                          <a:lnTo>
                            <a:pt x="477" y="468"/>
                          </a:lnTo>
                          <a:lnTo>
                            <a:pt x="452" y="480"/>
                          </a:lnTo>
                          <a:lnTo>
                            <a:pt x="429" y="495"/>
                          </a:lnTo>
                          <a:lnTo>
                            <a:pt x="403" y="518"/>
                          </a:lnTo>
                          <a:lnTo>
                            <a:pt x="377" y="538"/>
                          </a:lnTo>
                          <a:lnTo>
                            <a:pt x="359" y="557"/>
                          </a:lnTo>
                          <a:lnTo>
                            <a:pt x="344" y="578"/>
                          </a:lnTo>
                          <a:lnTo>
                            <a:pt x="325" y="605"/>
                          </a:lnTo>
                          <a:lnTo>
                            <a:pt x="304" y="638"/>
                          </a:lnTo>
                          <a:lnTo>
                            <a:pt x="287" y="663"/>
                          </a:lnTo>
                          <a:lnTo>
                            <a:pt x="267" y="696"/>
                          </a:lnTo>
                          <a:lnTo>
                            <a:pt x="252" y="723"/>
                          </a:lnTo>
                          <a:lnTo>
                            <a:pt x="236" y="748"/>
                          </a:lnTo>
                          <a:lnTo>
                            <a:pt x="221" y="775"/>
                          </a:lnTo>
                          <a:lnTo>
                            <a:pt x="209" y="802"/>
                          </a:lnTo>
                          <a:lnTo>
                            <a:pt x="194" y="831"/>
                          </a:lnTo>
                          <a:lnTo>
                            <a:pt x="180" y="860"/>
                          </a:lnTo>
                          <a:lnTo>
                            <a:pt x="160" y="893"/>
                          </a:lnTo>
                          <a:lnTo>
                            <a:pt x="142" y="925"/>
                          </a:lnTo>
                          <a:lnTo>
                            <a:pt x="122" y="962"/>
                          </a:lnTo>
                          <a:lnTo>
                            <a:pt x="103" y="991"/>
                          </a:lnTo>
                          <a:lnTo>
                            <a:pt x="90" y="1010"/>
                          </a:lnTo>
                          <a:lnTo>
                            <a:pt x="74" y="1032"/>
                          </a:lnTo>
                          <a:lnTo>
                            <a:pt x="59" y="1051"/>
                          </a:lnTo>
                          <a:lnTo>
                            <a:pt x="41" y="1070"/>
                          </a:lnTo>
                          <a:lnTo>
                            <a:pt x="22" y="1089"/>
                          </a:lnTo>
                          <a:lnTo>
                            <a:pt x="0" y="1115"/>
                          </a:lnTo>
                          <a:lnTo>
                            <a:pt x="7" y="1084"/>
                          </a:lnTo>
                          <a:lnTo>
                            <a:pt x="15" y="1060"/>
                          </a:lnTo>
                          <a:lnTo>
                            <a:pt x="27" y="1033"/>
                          </a:lnTo>
                          <a:lnTo>
                            <a:pt x="41" y="1010"/>
                          </a:lnTo>
                          <a:lnTo>
                            <a:pt x="62" y="976"/>
                          </a:lnTo>
                          <a:lnTo>
                            <a:pt x="85" y="941"/>
                          </a:lnTo>
                          <a:lnTo>
                            <a:pt x="110" y="900"/>
                          </a:lnTo>
                          <a:lnTo>
                            <a:pt x="129" y="868"/>
                          </a:lnTo>
                          <a:lnTo>
                            <a:pt x="149" y="835"/>
                          </a:lnTo>
                          <a:lnTo>
                            <a:pt x="169" y="806"/>
                          </a:lnTo>
                          <a:lnTo>
                            <a:pt x="183" y="781"/>
                          </a:lnTo>
                          <a:lnTo>
                            <a:pt x="201" y="756"/>
                          </a:lnTo>
                          <a:lnTo>
                            <a:pt x="217" y="734"/>
                          </a:lnTo>
                          <a:lnTo>
                            <a:pt x="236" y="707"/>
                          </a:lnTo>
                          <a:lnTo>
                            <a:pt x="256" y="680"/>
                          </a:lnTo>
                          <a:lnTo>
                            <a:pt x="276" y="653"/>
                          </a:lnTo>
                          <a:lnTo>
                            <a:pt x="296" y="623"/>
                          </a:lnTo>
                          <a:lnTo>
                            <a:pt x="313" y="598"/>
                          </a:lnTo>
                          <a:lnTo>
                            <a:pt x="330" y="572"/>
                          </a:lnTo>
                          <a:lnTo>
                            <a:pt x="342" y="549"/>
                          </a:lnTo>
                          <a:lnTo>
                            <a:pt x="350" y="530"/>
                          </a:lnTo>
                          <a:lnTo>
                            <a:pt x="359" y="513"/>
                          </a:lnTo>
                          <a:lnTo>
                            <a:pt x="368" y="493"/>
                          </a:lnTo>
                          <a:lnTo>
                            <a:pt x="382" y="476"/>
                          </a:lnTo>
                          <a:lnTo>
                            <a:pt x="402" y="451"/>
                          </a:lnTo>
                          <a:lnTo>
                            <a:pt x="418" y="430"/>
                          </a:lnTo>
                          <a:lnTo>
                            <a:pt x="434" y="412"/>
                          </a:lnTo>
                          <a:lnTo>
                            <a:pt x="448" y="393"/>
                          </a:lnTo>
                          <a:lnTo>
                            <a:pt x="443" y="374"/>
                          </a:lnTo>
                          <a:lnTo>
                            <a:pt x="435" y="347"/>
                          </a:lnTo>
                          <a:lnTo>
                            <a:pt x="397" y="333"/>
                          </a:lnTo>
                          <a:lnTo>
                            <a:pt x="354" y="302"/>
                          </a:lnTo>
                          <a:lnTo>
                            <a:pt x="311" y="273"/>
                          </a:lnTo>
                          <a:lnTo>
                            <a:pt x="287" y="256"/>
                          </a:lnTo>
                          <a:lnTo>
                            <a:pt x="267" y="244"/>
                          </a:lnTo>
                          <a:lnTo>
                            <a:pt x="233" y="229"/>
                          </a:lnTo>
                          <a:lnTo>
                            <a:pt x="200" y="217"/>
                          </a:lnTo>
                          <a:lnTo>
                            <a:pt x="163" y="206"/>
                          </a:lnTo>
                          <a:lnTo>
                            <a:pt x="137" y="196"/>
                          </a:lnTo>
                          <a:lnTo>
                            <a:pt x="105" y="185"/>
                          </a:lnTo>
                          <a:lnTo>
                            <a:pt x="76" y="175"/>
                          </a:lnTo>
                          <a:lnTo>
                            <a:pt x="48" y="169"/>
                          </a:lnTo>
                          <a:lnTo>
                            <a:pt x="24" y="162"/>
                          </a:lnTo>
                          <a:lnTo>
                            <a:pt x="47" y="160"/>
                          </a:lnTo>
                          <a:lnTo>
                            <a:pt x="64" y="156"/>
                          </a:lnTo>
                          <a:lnTo>
                            <a:pt x="77" y="154"/>
                          </a:lnTo>
                          <a:lnTo>
                            <a:pt x="93" y="152"/>
                          </a:lnTo>
                          <a:lnTo>
                            <a:pt x="108" y="154"/>
                          </a:lnTo>
                          <a:lnTo>
                            <a:pt x="140" y="169"/>
                          </a:lnTo>
                          <a:lnTo>
                            <a:pt x="168" y="183"/>
                          </a:lnTo>
                          <a:lnTo>
                            <a:pt x="197" y="200"/>
                          </a:lnTo>
                          <a:lnTo>
                            <a:pt x="226" y="217"/>
                          </a:lnTo>
                          <a:lnTo>
                            <a:pt x="261" y="235"/>
                          </a:lnTo>
                          <a:lnTo>
                            <a:pt x="292" y="254"/>
                          </a:lnTo>
                          <a:lnTo>
                            <a:pt x="316" y="266"/>
                          </a:lnTo>
                          <a:lnTo>
                            <a:pt x="359" y="289"/>
                          </a:lnTo>
                          <a:lnTo>
                            <a:pt x="382" y="297"/>
                          </a:lnTo>
                          <a:lnTo>
                            <a:pt x="399" y="293"/>
                          </a:lnTo>
                          <a:lnTo>
                            <a:pt x="415" y="289"/>
                          </a:lnTo>
                          <a:lnTo>
                            <a:pt x="432" y="285"/>
                          </a:lnTo>
                        </a:path>
                      </a:pathLst>
                    </a:custGeom>
                    <a:solidFill>
                      <a:srgbClr val="037C03"/>
                    </a:solidFill>
                    <a:ln>
                      <a:noFill/>
                    </a:ln>
                  </p:spPr>
                  <p:txBody>
                    <a:bodyPr anchorCtr="0" anchor="t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67" name="Google Shape;67;p2"/>
                    <p:cNvSpPr/>
                    <p:nvPr/>
                  </p:nvSpPr>
                  <p:spPr>
                    <a:xfrm>
                      <a:off x="7448550" y="4467225"/>
                      <a:ext cx="192087" cy="995362"/>
                    </a:xfrm>
                    <a:custGeom>
                      <a:rect b="b" l="l" r="r" t="t"/>
                      <a:pathLst>
                        <a:path extrusionOk="0" h="626" w="120">
                          <a:moveTo>
                            <a:pt x="65" y="0"/>
                          </a:moveTo>
                          <a:lnTo>
                            <a:pt x="78" y="30"/>
                          </a:lnTo>
                          <a:lnTo>
                            <a:pt x="89" y="50"/>
                          </a:lnTo>
                          <a:lnTo>
                            <a:pt x="109" y="79"/>
                          </a:lnTo>
                          <a:lnTo>
                            <a:pt x="113" y="106"/>
                          </a:lnTo>
                          <a:lnTo>
                            <a:pt x="118" y="142"/>
                          </a:lnTo>
                          <a:lnTo>
                            <a:pt x="118" y="185"/>
                          </a:lnTo>
                          <a:lnTo>
                            <a:pt x="120" y="212"/>
                          </a:lnTo>
                          <a:lnTo>
                            <a:pt x="118" y="243"/>
                          </a:lnTo>
                          <a:lnTo>
                            <a:pt x="113" y="284"/>
                          </a:lnTo>
                          <a:lnTo>
                            <a:pt x="109" y="316"/>
                          </a:lnTo>
                          <a:lnTo>
                            <a:pt x="100" y="370"/>
                          </a:lnTo>
                          <a:lnTo>
                            <a:pt x="92" y="398"/>
                          </a:lnTo>
                          <a:lnTo>
                            <a:pt x="77" y="432"/>
                          </a:lnTo>
                          <a:lnTo>
                            <a:pt x="57" y="471"/>
                          </a:lnTo>
                          <a:lnTo>
                            <a:pt x="41" y="506"/>
                          </a:lnTo>
                          <a:lnTo>
                            <a:pt x="24" y="540"/>
                          </a:lnTo>
                          <a:lnTo>
                            <a:pt x="10" y="569"/>
                          </a:lnTo>
                          <a:lnTo>
                            <a:pt x="0" y="626"/>
                          </a:lnTo>
                          <a:lnTo>
                            <a:pt x="6" y="569"/>
                          </a:lnTo>
                          <a:lnTo>
                            <a:pt x="10" y="529"/>
                          </a:lnTo>
                          <a:lnTo>
                            <a:pt x="13" y="492"/>
                          </a:lnTo>
                          <a:lnTo>
                            <a:pt x="16" y="454"/>
                          </a:lnTo>
                          <a:lnTo>
                            <a:pt x="22" y="405"/>
                          </a:lnTo>
                          <a:lnTo>
                            <a:pt x="31" y="370"/>
                          </a:lnTo>
                          <a:lnTo>
                            <a:pt x="41" y="336"/>
                          </a:lnTo>
                          <a:lnTo>
                            <a:pt x="50" y="303"/>
                          </a:lnTo>
                          <a:lnTo>
                            <a:pt x="57" y="270"/>
                          </a:lnTo>
                          <a:lnTo>
                            <a:pt x="65" y="235"/>
                          </a:lnTo>
                          <a:lnTo>
                            <a:pt x="69" y="200"/>
                          </a:lnTo>
                          <a:lnTo>
                            <a:pt x="72" y="171"/>
                          </a:lnTo>
                          <a:lnTo>
                            <a:pt x="75" y="137"/>
                          </a:lnTo>
                          <a:lnTo>
                            <a:pt x="75" y="98"/>
                          </a:lnTo>
                          <a:lnTo>
                            <a:pt x="75" y="50"/>
                          </a:lnTo>
                          <a:lnTo>
                            <a:pt x="71" y="28"/>
                          </a:lnTo>
                          <a:lnTo>
                            <a:pt x="65" y="0"/>
                          </a:lnTo>
                        </a:path>
                      </a:pathLst>
                    </a:custGeom>
                    <a:solidFill>
                      <a:srgbClr val="037C03"/>
                    </a:solidFill>
                    <a:ln>
                      <a:noFill/>
                    </a:ln>
                  </p:spPr>
                  <p:txBody>
                    <a:bodyPr anchorCtr="0" anchor="t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68" name="Google Shape;68;p2"/>
                    <p:cNvSpPr/>
                    <p:nvPr/>
                  </p:nvSpPr>
                  <p:spPr>
                    <a:xfrm>
                      <a:off x="6515100" y="3919537"/>
                      <a:ext cx="854075" cy="252412"/>
                    </a:xfrm>
                    <a:custGeom>
                      <a:rect b="b" l="l" r="r" t="t"/>
                      <a:pathLst>
                        <a:path extrusionOk="0" h="158" w="537">
                          <a:moveTo>
                            <a:pt x="537" y="158"/>
                          </a:moveTo>
                          <a:lnTo>
                            <a:pt x="527" y="131"/>
                          </a:lnTo>
                          <a:lnTo>
                            <a:pt x="515" y="105"/>
                          </a:lnTo>
                          <a:lnTo>
                            <a:pt x="506" y="102"/>
                          </a:lnTo>
                          <a:lnTo>
                            <a:pt x="484" y="94"/>
                          </a:lnTo>
                          <a:lnTo>
                            <a:pt x="463" y="88"/>
                          </a:lnTo>
                          <a:lnTo>
                            <a:pt x="443" y="94"/>
                          </a:lnTo>
                          <a:lnTo>
                            <a:pt x="419" y="98"/>
                          </a:lnTo>
                          <a:lnTo>
                            <a:pt x="390" y="86"/>
                          </a:lnTo>
                          <a:lnTo>
                            <a:pt x="353" y="73"/>
                          </a:lnTo>
                          <a:lnTo>
                            <a:pt x="318" y="59"/>
                          </a:lnTo>
                          <a:lnTo>
                            <a:pt x="293" y="52"/>
                          </a:lnTo>
                          <a:lnTo>
                            <a:pt x="253" y="40"/>
                          </a:lnTo>
                          <a:lnTo>
                            <a:pt x="214" y="26"/>
                          </a:lnTo>
                          <a:lnTo>
                            <a:pt x="174" y="15"/>
                          </a:lnTo>
                          <a:lnTo>
                            <a:pt x="134" y="5"/>
                          </a:lnTo>
                          <a:lnTo>
                            <a:pt x="90" y="1"/>
                          </a:lnTo>
                          <a:lnTo>
                            <a:pt x="50" y="0"/>
                          </a:lnTo>
                          <a:lnTo>
                            <a:pt x="39" y="3"/>
                          </a:lnTo>
                          <a:lnTo>
                            <a:pt x="24" y="13"/>
                          </a:lnTo>
                          <a:lnTo>
                            <a:pt x="10" y="25"/>
                          </a:lnTo>
                          <a:lnTo>
                            <a:pt x="0" y="34"/>
                          </a:lnTo>
                          <a:lnTo>
                            <a:pt x="18" y="36"/>
                          </a:lnTo>
                          <a:lnTo>
                            <a:pt x="39" y="38"/>
                          </a:lnTo>
                          <a:lnTo>
                            <a:pt x="59" y="40"/>
                          </a:lnTo>
                          <a:lnTo>
                            <a:pt x="74" y="38"/>
                          </a:lnTo>
                          <a:lnTo>
                            <a:pt x="94" y="36"/>
                          </a:lnTo>
                          <a:lnTo>
                            <a:pt x="123" y="34"/>
                          </a:lnTo>
                          <a:lnTo>
                            <a:pt x="162" y="36"/>
                          </a:lnTo>
                          <a:lnTo>
                            <a:pt x="195" y="40"/>
                          </a:lnTo>
                          <a:lnTo>
                            <a:pt x="226" y="46"/>
                          </a:lnTo>
                          <a:lnTo>
                            <a:pt x="257" y="52"/>
                          </a:lnTo>
                          <a:lnTo>
                            <a:pt x="289" y="53"/>
                          </a:lnTo>
                          <a:lnTo>
                            <a:pt x="315" y="63"/>
                          </a:lnTo>
                          <a:lnTo>
                            <a:pt x="342" y="75"/>
                          </a:lnTo>
                          <a:lnTo>
                            <a:pt x="367" y="88"/>
                          </a:lnTo>
                          <a:lnTo>
                            <a:pt x="396" y="102"/>
                          </a:lnTo>
                          <a:lnTo>
                            <a:pt x="408" y="104"/>
                          </a:lnTo>
                          <a:lnTo>
                            <a:pt x="422" y="102"/>
                          </a:lnTo>
                          <a:lnTo>
                            <a:pt x="442" y="111"/>
                          </a:lnTo>
                          <a:lnTo>
                            <a:pt x="463" y="121"/>
                          </a:lnTo>
                          <a:lnTo>
                            <a:pt x="483" y="131"/>
                          </a:lnTo>
                          <a:lnTo>
                            <a:pt x="510" y="144"/>
                          </a:lnTo>
                          <a:lnTo>
                            <a:pt x="527" y="152"/>
                          </a:lnTo>
                          <a:lnTo>
                            <a:pt x="537" y="158"/>
                          </a:lnTo>
                        </a:path>
                      </a:pathLst>
                    </a:custGeom>
                    <a:solidFill>
                      <a:srgbClr val="037C03"/>
                    </a:solidFill>
                    <a:ln>
                      <a:noFill/>
                    </a:ln>
                  </p:spPr>
                  <p:txBody>
                    <a:bodyPr anchorCtr="0" anchor="t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69" name="Google Shape;69;p2"/>
                    <p:cNvSpPr/>
                    <p:nvPr/>
                  </p:nvSpPr>
                  <p:spPr>
                    <a:xfrm>
                      <a:off x="6477000" y="4068762"/>
                      <a:ext cx="885825" cy="106362"/>
                    </a:xfrm>
                    <a:custGeom>
                      <a:rect b="b" l="l" r="r" t="t"/>
                      <a:pathLst>
                        <a:path extrusionOk="0" h="66" w="557">
                          <a:moveTo>
                            <a:pt x="557" y="66"/>
                          </a:moveTo>
                          <a:lnTo>
                            <a:pt x="543" y="60"/>
                          </a:lnTo>
                          <a:lnTo>
                            <a:pt x="527" y="52"/>
                          </a:lnTo>
                          <a:lnTo>
                            <a:pt x="509" y="46"/>
                          </a:lnTo>
                          <a:lnTo>
                            <a:pt x="494" y="40"/>
                          </a:lnTo>
                          <a:lnTo>
                            <a:pt x="472" y="33"/>
                          </a:lnTo>
                          <a:lnTo>
                            <a:pt x="448" y="21"/>
                          </a:lnTo>
                          <a:lnTo>
                            <a:pt x="426" y="9"/>
                          </a:lnTo>
                          <a:lnTo>
                            <a:pt x="405" y="9"/>
                          </a:lnTo>
                          <a:lnTo>
                            <a:pt x="382" y="13"/>
                          </a:lnTo>
                          <a:lnTo>
                            <a:pt x="350" y="17"/>
                          </a:lnTo>
                          <a:lnTo>
                            <a:pt x="336" y="17"/>
                          </a:lnTo>
                          <a:lnTo>
                            <a:pt x="295" y="11"/>
                          </a:lnTo>
                          <a:lnTo>
                            <a:pt x="249" y="5"/>
                          </a:lnTo>
                          <a:lnTo>
                            <a:pt x="218" y="1"/>
                          </a:lnTo>
                          <a:lnTo>
                            <a:pt x="180" y="0"/>
                          </a:lnTo>
                          <a:lnTo>
                            <a:pt x="139" y="1"/>
                          </a:lnTo>
                          <a:lnTo>
                            <a:pt x="116" y="5"/>
                          </a:lnTo>
                          <a:lnTo>
                            <a:pt x="85" y="7"/>
                          </a:lnTo>
                          <a:lnTo>
                            <a:pt x="59" y="11"/>
                          </a:lnTo>
                          <a:lnTo>
                            <a:pt x="30" y="15"/>
                          </a:lnTo>
                          <a:lnTo>
                            <a:pt x="27" y="29"/>
                          </a:lnTo>
                          <a:lnTo>
                            <a:pt x="21" y="38"/>
                          </a:lnTo>
                          <a:lnTo>
                            <a:pt x="13" y="50"/>
                          </a:lnTo>
                          <a:lnTo>
                            <a:pt x="0" y="58"/>
                          </a:lnTo>
                          <a:lnTo>
                            <a:pt x="22" y="52"/>
                          </a:lnTo>
                          <a:lnTo>
                            <a:pt x="48" y="48"/>
                          </a:lnTo>
                          <a:lnTo>
                            <a:pt x="70" y="42"/>
                          </a:lnTo>
                          <a:lnTo>
                            <a:pt x="94" y="38"/>
                          </a:lnTo>
                          <a:lnTo>
                            <a:pt x="119" y="34"/>
                          </a:lnTo>
                          <a:lnTo>
                            <a:pt x="159" y="33"/>
                          </a:lnTo>
                          <a:lnTo>
                            <a:pt x="203" y="29"/>
                          </a:lnTo>
                          <a:lnTo>
                            <a:pt x="250" y="27"/>
                          </a:lnTo>
                          <a:lnTo>
                            <a:pt x="299" y="23"/>
                          </a:lnTo>
                          <a:lnTo>
                            <a:pt x="344" y="21"/>
                          </a:lnTo>
                          <a:lnTo>
                            <a:pt x="382" y="25"/>
                          </a:lnTo>
                          <a:lnTo>
                            <a:pt x="410" y="33"/>
                          </a:lnTo>
                          <a:lnTo>
                            <a:pt x="439" y="40"/>
                          </a:lnTo>
                          <a:lnTo>
                            <a:pt x="469" y="48"/>
                          </a:lnTo>
                          <a:lnTo>
                            <a:pt x="503" y="58"/>
                          </a:lnTo>
                          <a:lnTo>
                            <a:pt x="529" y="62"/>
                          </a:lnTo>
                          <a:lnTo>
                            <a:pt x="557" y="66"/>
                          </a:lnTo>
                        </a:path>
                      </a:pathLst>
                    </a:custGeom>
                    <a:solidFill>
                      <a:srgbClr val="037C03"/>
                    </a:solidFill>
                    <a:ln>
                      <a:noFill/>
                    </a:ln>
                  </p:spPr>
                  <p:txBody>
                    <a:bodyPr anchorCtr="0" anchor="t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</p:grpSp>
            </p:grpSp>
          </p:grpSp>
          <p:sp>
            <p:nvSpPr>
              <p:cNvPr id="70" name="Google Shape;70;p2"/>
              <p:cNvSpPr/>
              <p:nvPr/>
            </p:nvSpPr>
            <p:spPr>
              <a:xfrm>
                <a:off x="8388350" y="4495800"/>
                <a:ext cx="788987" cy="1243012"/>
              </a:xfrm>
              <a:custGeom>
                <a:rect b="b" l="l" r="r" t="t"/>
                <a:pathLst>
                  <a:path extrusionOk="0" h="782" w="496">
                    <a:moveTo>
                      <a:pt x="262" y="191"/>
                    </a:moveTo>
                    <a:lnTo>
                      <a:pt x="271" y="203"/>
                    </a:lnTo>
                    <a:lnTo>
                      <a:pt x="279" y="217"/>
                    </a:lnTo>
                    <a:lnTo>
                      <a:pt x="286" y="231"/>
                    </a:lnTo>
                    <a:lnTo>
                      <a:pt x="294" y="246"/>
                    </a:lnTo>
                    <a:lnTo>
                      <a:pt x="301" y="260"/>
                    </a:lnTo>
                    <a:lnTo>
                      <a:pt x="303" y="273"/>
                    </a:lnTo>
                    <a:lnTo>
                      <a:pt x="307" y="285"/>
                    </a:lnTo>
                    <a:lnTo>
                      <a:pt x="295" y="278"/>
                    </a:lnTo>
                    <a:lnTo>
                      <a:pt x="279" y="271"/>
                    </a:lnTo>
                    <a:lnTo>
                      <a:pt x="261" y="263"/>
                    </a:lnTo>
                    <a:lnTo>
                      <a:pt x="243" y="255"/>
                    </a:lnTo>
                    <a:lnTo>
                      <a:pt x="225" y="249"/>
                    </a:lnTo>
                    <a:lnTo>
                      <a:pt x="206" y="239"/>
                    </a:lnTo>
                    <a:lnTo>
                      <a:pt x="190" y="229"/>
                    </a:lnTo>
                    <a:lnTo>
                      <a:pt x="168" y="216"/>
                    </a:lnTo>
                    <a:lnTo>
                      <a:pt x="151" y="202"/>
                    </a:lnTo>
                    <a:lnTo>
                      <a:pt x="129" y="188"/>
                    </a:lnTo>
                    <a:lnTo>
                      <a:pt x="114" y="179"/>
                    </a:lnTo>
                    <a:lnTo>
                      <a:pt x="99" y="163"/>
                    </a:lnTo>
                    <a:lnTo>
                      <a:pt x="87" y="151"/>
                    </a:lnTo>
                    <a:lnTo>
                      <a:pt x="76" y="133"/>
                    </a:lnTo>
                    <a:lnTo>
                      <a:pt x="69" y="118"/>
                    </a:lnTo>
                    <a:lnTo>
                      <a:pt x="64" y="103"/>
                    </a:lnTo>
                    <a:lnTo>
                      <a:pt x="59" y="92"/>
                    </a:lnTo>
                    <a:lnTo>
                      <a:pt x="59" y="104"/>
                    </a:lnTo>
                    <a:lnTo>
                      <a:pt x="59" y="112"/>
                    </a:lnTo>
                    <a:lnTo>
                      <a:pt x="62" y="123"/>
                    </a:lnTo>
                    <a:lnTo>
                      <a:pt x="70" y="136"/>
                    </a:lnTo>
                    <a:lnTo>
                      <a:pt x="82" y="154"/>
                    </a:lnTo>
                    <a:lnTo>
                      <a:pt x="89" y="167"/>
                    </a:lnTo>
                    <a:lnTo>
                      <a:pt x="101" y="176"/>
                    </a:lnTo>
                    <a:lnTo>
                      <a:pt x="116" y="188"/>
                    </a:lnTo>
                    <a:lnTo>
                      <a:pt x="135" y="203"/>
                    </a:lnTo>
                    <a:lnTo>
                      <a:pt x="152" y="218"/>
                    </a:lnTo>
                    <a:lnTo>
                      <a:pt x="170" y="232"/>
                    </a:lnTo>
                    <a:lnTo>
                      <a:pt x="183" y="245"/>
                    </a:lnTo>
                    <a:lnTo>
                      <a:pt x="196" y="259"/>
                    </a:lnTo>
                    <a:lnTo>
                      <a:pt x="212" y="268"/>
                    </a:lnTo>
                    <a:lnTo>
                      <a:pt x="228" y="278"/>
                    </a:lnTo>
                    <a:lnTo>
                      <a:pt x="245" y="288"/>
                    </a:lnTo>
                    <a:lnTo>
                      <a:pt x="261" y="297"/>
                    </a:lnTo>
                    <a:lnTo>
                      <a:pt x="274" y="305"/>
                    </a:lnTo>
                    <a:lnTo>
                      <a:pt x="292" y="314"/>
                    </a:lnTo>
                    <a:lnTo>
                      <a:pt x="303" y="319"/>
                    </a:lnTo>
                    <a:lnTo>
                      <a:pt x="308" y="323"/>
                    </a:lnTo>
                    <a:lnTo>
                      <a:pt x="303" y="332"/>
                    </a:lnTo>
                    <a:lnTo>
                      <a:pt x="297" y="341"/>
                    </a:lnTo>
                    <a:lnTo>
                      <a:pt x="288" y="353"/>
                    </a:lnTo>
                    <a:lnTo>
                      <a:pt x="272" y="356"/>
                    </a:lnTo>
                    <a:lnTo>
                      <a:pt x="261" y="358"/>
                    </a:lnTo>
                    <a:lnTo>
                      <a:pt x="242" y="361"/>
                    </a:lnTo>
                    <a:lnTo>
                      <a:pt x="225" y="363"/>
                    </a:lnTo>
                    <a:lnTo>
                      <a:pt x="225" y="363"/>
                    </a:lnTo>
                    <a:lnTo>
                      <a:pt x="205" y="363"/>
                    </a:lnTo>
                    <a:lnTo>
                      <a:pt x="186" y="364"/>
                    </a:lnTo>
                    <a:lnTo>
                      <a:pt x="166" y="366"/>
                    </a:lnTo>
                    <a:lnTo>
                      <a:pt x="149" y="369"/>
                    </a:lnTo>
                    <a:lnTo>
                      <a:pt x="134" y="371"/>
                    </a:lnTo>
                    <a:lnTo>
                      <a:pt x="118" y="376"/>
                    </a:lnTo>
                    <a:lnTo>
                      <a:pt x="105" y="381"/>
                    </a:lnTo>
                    <a:lnTo>
                      <a:pt x="92" y="387"/>
                    </a:lnTo>
                    <a:lnTo>
                      <a:pt x="81" y="394"/>
                    </a:lnTo>
                    <a:lnTo>
                      <a:pt x="66" y="400"/>
                    </a:lnTo>
                    <a:lnTo>
                      <a:pt x="48" y="410"/>
                    </a:lnTo>
                    <a:lnTo>
                      <a:pt x="29" y="418"/>
                    </a:lnTo>
                    <a:lnTo>
                      <a:pt x="16" y="423"/>
                    </a:lnTo>
                    <a:lnTo>
                      <a:pt x="0" y="429"/>
                    </a:lnTo>
                    <a:lnTo>
                      <a:pt x="12" y="432"/>
                    </a:lnTo>
                    <a:lnTo>
                      <a:pt x="24" y="431"/>
                    </a:lnTo>
                    <a:lnTo>
                      <a:pt x="38" y="428"/>
                    </a:lnTo>
                    <a:lnTo>
                      <a:pt x="53" y="423"/>
                    </a:lnTo>
                    <a:lnTo>
                      <a:pt x="72" y="417"/>
                    </a:lnTo>
                    <a:lnTo>
                      <a:pt x="84" y="413"/>
                    </a:lnTo>
                    <a:lnTo>
                      <a:pt x="96" y="410"/>
                    </a:lnTo>
                    <a:lnTo>
                      <a:pt x="112" y="406"/>
                    </a:lnTo>
                    <a:lnTo>
                      <a:pt x="129" y="404"/>
                    </a:lnTo>
                    <a:lnTo>
                      <a:pt x="150" y="402"/>
                    </a:lnTo>
                    <a:lnTo>
                      <a:pt x="170" y="400"/>
                    </a:lnTo>
                    <a:lnTo>
                      <a:pt x="192" y="399"/>
                    </a:lnTo>
                    <a:lnTo>
                      <a:pt x="210" y="399"/>
                    </a:lnTo>
                    <a:lnTo>
                      <a:pt x="229" y="397"/>
                    </a:lnTo>
                    <a:lnTo>
                      <a:pt x="244" y="396"/>
                    </a:lnTo>
                    <a:lnTo>
                      <a:pt x="262" y="395"/>
                    </a:lnTo>
                    <a:lnTo>
                      <a:pt x="281" y="391"/>
                    </a:lnTo>
                    <a:lnTo>
                      <a:pt x="303" y="386"/>
                    </a:lnTo>
                    <a:lnTo>
                      <a:pt x="322" y="381"/>
                    </a:lnTo>
                    <a:lnTo>
                      <a:pt x="345" y="377"/>
                    </a:lnTo>
                    <a:lnTo>
                      <a:pt x="338" y="391"/>
                    </a:lnTo>
                    <a:lnTo>
                      <a:pt x="329" y="408"/>
                    </a:lnTo>
                    <a:lnTo>
                      <a:pt x="320" y="431"/>
                    </a:lnTo>
                    <a:lnTo>
                      <a:pt x="318" y="448"/>
                    </a:lnTo>
                    <a:lnTo>
                      <a:pt x="317" y="468"/>
                    </a:lnTo>
                    <a:lnTo>
                      <a:pt x="318" y="483"/>
                    </a:lnTo>
                    <a:lnTo>
                      <a:pt x="320" y="499"/>
                    </a:lnTo>
                    <a:lnTo>
                      <a:pt x="321" y="520"/>
                    </a:lnTo>
                    <a:lnTo>
                      <a:pt x="323" y="549"/>
                    </a:lnTo>
                    <a:lnTo>
                      <a:pt x="322" y="572"/>
                    </a:lnTo>
                    <a:lnTo>
                      <a:pt x="321" y="597"/>
                    </a:lnTo>
                    <a:lnTo>
                      <a:pt x="321" y="616"/>
                    </a:lnTo>
                    <a:lnTo>
                      <a:pt x="323" y="635"/>
                    </a:lnTo>
                    <a:lnTo>
                      <a:pt x="329" y="654"/>
                    </a:lnTo>
                    <a:lnTo>
                      <a:pt x="336" y="678"/>
                    </a:lnTo>
                    <a:lnTo>
                      <a:pt x="342" y="695"/>
                    </a:lnTo>
                    <a:lnTo>
                      <a:pt x="349" y="710"/>
                    </a:lnTo>
                    <a:lnTo>
                      <a:pt x="358" y="729"/>
                    </a:lnTo>
                    <a:lnTo>
                      <a:pt x="366" y="740"/>
                    </a:lnTo>
                    <a:lnTo>
                      <a:pt x="379" y="754"/>
                    </a:lnTo>
                    <a:lnTo>
                      <a:pt x="395" y="767"/>
                    </a:lnTo>
                    <a:lnTo>
                      <a:pt x="409" y="782"/>
                    </a:lnTo>
                    <a:lnTo>
                      <a:pt x="411" y="766"/>
                    </a:lnTo>
                    <a:lnTo>
                      <a:pt x="409" y="747"/>
                    </a:lnTo>
                    <a:lnTo>
                      <a:pt x="407" y="726"/>
                    </a:lnTo>
                    <a:lnTo>
                      <a:pt x="405" y="708"/>
                    </a:lnTo>
                    <a:lnTo>
                      <a:pt x="401" y="695"/>
                    </a:lnTo>
                    <a:lnTo>
                      <a:pt x="396" y="677"/>
                    </a:lnTo>
                    <a:lnTo>
                      <a:pt x="389" y="658"/>
                    </a:lnTo>
                    <a:lnTo>
                      <a:pt x="386" y="642"/>
                    </a:lnTo>
                    <a:lnTo>
                      <a:pt x="385" y="627"/>
                    </a:lnTo>
                    <a:lnTo>
                      <a:pt x="381" y="600"/>
                    </a:lnTo>
                    <a:lnTo>
                      <a:pt x="379" y="572"/>
                    </a:lnTo>
                    <a:lnTo>
                      <a:pt x="376" y="547"/>
                    </a:lnTo>
                    <a:lnTo>
                      <a:pt x="373" y="522"/>
                    </a:lnTo>
                    <a:lnTo>
                      <a:pt x="370" y="496"/>
                    </a:lnTo>
                    <a:lnTo>
                      <a:pt x="369" y="478"/>
                    </a:lnTo>
                    <a:lnTo>
                      <a:pt x="369" y="464"/>
                    </a:lnTo>
                    <a:lnTo>
                      <a:pt x="368" y="446"/>
                    </a:lnTo>
                    <a:lnTo>
                      <a:pt x="369" y="425"/>
                    </a:lnTo>
                    <a:lnTo>
                      <a:pt x="371" y="414"/>
                    </a:lnTo>
                    <a:lnTo>
                      <a:pt x="375" y="397"/>
                    </a:lnTo>
                    <a:lnTo>
                      <a:pt x="379" y="376"/>
                    </a:lnTo>
                    <a:lnTo>
                      <a:pt x="386" y="392"/>
                    </a:lnTo>
                    <a:lnTo>
                      <a:pt x="394" y="408"/>
                    </a:lnTo>
                    <a:lnTo>
                      <a:pt x="401" y="425"/>
                    </a:lnTo>
                    <a:lnTo>
                      <a:pt x="405" y="444"/>
                    </a:lnTo>
                    <a:lnTo>
                      <a:pt x="409" y="465"/>
                    </a:lnTo>
                    <a:lnTo>
                      <a:pt x="413" y="480"/>
                    </a:lnTo>
                    <a:lnTo>
                      <a:pt x="414" y="500"/>
                    </a:lnTo>
                    <a:lnTo>
                      <a:pt x="418" y="522"/>
                    </a:lnTo>
                    <a:lnTo>
                      <a:pt x="421" y="547"/>
                    </a:lnTo>
                    <a:lnTo>
                      <a:pt x="423" y="567"/>
                    </a:lnTo>
                    <a:lnTo>
                      <a:pt x="426" y="593"/>
                    </a:lnTo>
                    <a:lnTo>
                      <a:pt x="428" y="611"/>
                    </a:lnTo>
                    <a:lnTo>
                      <a:pt x="432" y="633"/>
                    </a:lnTo>
                    <a:lnTo>
                      <a:pt x="435" y="653"/>
                    </a:lnTo>
                    <a:lnTo>
                      <a:pt x="438" y="667"/>
                    </a:lnTo>
                    <a:lnTo>
                      <a:pt x="446" y="682"/>
                    </a:lnTo>
                    <a:lnTo>
                      <a:pt x="455" y="699"/>
                    </a:lnTo>
                    <a:lnTo>
                      <a:pt x="466" y="715"/>
                    </a:lnTo>
                    <a:lnTo>
                      <a:pt x="476" y="731"/>
                    </a:lnTo>
                    <a:lnTo>
                      <a:pt x="485" y="739"/>
                    </a:lnTo>
                    <a:lnTo>
                      <a:pt x="491" y="731"/>
                    </a:lnTo>
                    <a:lnTo>
                      <a:pt x="491" y="690"/>
                    </a:lnTo>
                    <a:lnTo>
                      <a:pt x="491" y="690"/>
                    </a:lnTo>
                    <a:lnTo>
                      <a:pt x="491" y="731"/>
                    </a:lnTo>
                    <a:lnTo>
                      <a:pt x="491" y="690"/>
                    </a:lnTo>
                    <a:lnTo>
                      <a:pt x="491" y="690"/>
                    </a:lnTo>
                    <a:lnTo>
                      <a:pt x="491" y="690"/>
                    </a:lnTo>
                    <a:lnTo>
                      <a:pt x="491" y="690"/>
                    </a:lnTo>
                    <a:lnTo>
                      <a:pt x="491" y="651"/>
                    </a:lnTo>
                    <a:lnTo>
                      <a:pt x="491" y="651"/>
                    </a:lnTo>
                    <a:lnTo>
                      <a:pt x="486" y="635"/>
                    </a:lnTo>
                    <a:lnTo>
                      <a:pt x="477" y="615"/>
                    </a:lnTo>
                    <a:lnTo>
                      <a:pt x="470" y="597"/>
                    </a:lnTo>
                    <a:lnTo>
                      <a:pt x="463" y="576"/>
                    </a:lnTo>
                    <a:lnTo>
                      <a:pt x="456" y="558"/>
                    </a:lnTo>
                    <a:lnTo>
                      <a:pt x="448" y="538"/>
                    </a:lnTo>
                    <a:lnTo>
                      <a:pt x="442" y="519"/>
                    </a:lnTo>
                    <a:lnTo>
                      <a:pt x="436" y="500"/>
                    </a:lnTo>
                    <a:lnTo>
                      <a:pt x="431" y="480"/>
                    </a:lnTo>
                    <a:lnTo>
                      <a:pt x="428" y="467"/>
                    </a:lnTo>
                    <a:lnTo>
                      <a:pt x="423" y="452"/>
                    </a:lnTo>
                    <a:lnTo>
                      <a:pt x="418" y="434"/>
                    </a:lnTo>
                    <a:lnTo>
                      <a:pt x="413" y="421"/>
                    </a:lnTo>
                    <a:lnTo>
                      <a:pt x="416" y="410"/>
                    </a:lnTo>
                    <a:lnTo>
                      <a:pt x="417" y="396"/>
                    </a:lnTo>
                    <a:lnTo>
                      <a:pt x="416" y="385"/>
                    </a:lnTo>
                    <a:lnTo>
                      <a:pt x="414" y="371"/>
                    </a:lnTo>
                    <a:lnTo>
                      <a:pt x="428" y="369"/>
                    </a:lnTo>
                    <a:lnTo>
                      <a:pt x="445" y="364"/>
                    </a:lnTo>
                    <a:lnTo>
                      <a:pt x="460" y="375"/>
                    </a:lnTo>
                    <a:lnTo>
                      <a:pt x="475" y="382"/>
                    </a:lnTo>
                    <a:lnTo>
                      <a:pt x="490" y="391"/>
                    </a:lnTo>
                    <a:lnTo>
                      <a:pt x="491" y="370"/>
                    </a:lnTo>
                    <a:lnTo>
                      <a:pt x="491" y="370"/>
                    </a:lnTo>
                    <a:lnTo>
                      <a:pt x="491" y="370"/>
                    </a:lnTo>
                    <a:lnTo>
                      <a:pt x="491" y="370"/>
                    </a:lnTo>
                    <a:lnTo>
                      <a:pt x="491" y="370"/>
                    </a:lnTo>
                    <a:lnTo>
                      <a:pt x="491" y="370"/>
                    </a:lnTo>
                    <a:lnTo>
                      <a:pt x="491" y="370"/>
                    </a:lnTo>
                    <a:lnTo>
                      <a:pt x="491" y="370"/>
                    </a:lnTo>
                    <a:lnTo>
                      <a:pt x="491" y="370"/>
                    </a:lnTo>
                    <a:lnTo>
                      <a:pt x="491" y="370"/>
                    </a:lnTo>
                    <a:lnTo>
                      <a:pt x="491" y="370"/>
                    </a:lnTo>
                    <a:lnTo>
                      <a:pt x="491" y="370"/>
                    </a:lnTo>
                    <a:lnTo>
                      <a:pt x="491" y="370"/>
                    </a:lnTo>
                    <a:lnTo>
                      <a:pt x="491" y="370"/>
                    </a:lnTo>
                    <a:lnTo>
                      <a:pt x="491" y="370"/>
                    </a:lnTo>
                    <a:lnTo>
                      <a:pt x="491" y="370"/>
                    </a:lnTo>
                    <a:lnTo>
                      <a:pt x="491" y="370"/>
                    </a:lnTo>
                    <a:lnTo>
                      <a:pt x="491" y="370"/>
                    </a:lnTo>
                    <a:lnTo>
                      <a:pt x="491" y="330"/>
                    </a:lnTo>
                    <a:lnTo>
                      <a:pt x="491" y="370"/>
                    </a:lnTo>
                    <a:lnTo>
                      <a:pt x="491" y="370"/>
                    </a:lnTo>
                    <a:lnTo>
                      <a:pt x="491" y="370"/>
                    </a:lnTo>
                    <a:lnTo>
                      <a:pt x="491" y="370"/>
                    </a:lnTo>
                    <a:lnTo>
                      <a:pt x="491" y="370"/>
                    </a:lnTo>
                    <a:lnTo>
                      <a:pt x="491" y="370"/>
                    </a:lnTo>
                    <a:lnTo>
                      <a:pt x="491" y="370"/>
                    </a:lnTo>
                    <a:lnTo>
                      <a:pt x="491" y="370"/>
                    </a:lnTo>
                    <a:lnTo>
                      <a:pt x="491" y="370"/>
                    </a:lnTo>
                    <a:lnTo>
                      <a:pt x="491" y="370"/>
                    </a:lnTo>
                    <a:lnTo>
                      <a:pt x="491" y="330"/>
                    </a:lnTo>
                    <a:lnTo>
                      <a:pt x="486" y="330"/>
                    </a:lnTo>
                    <a:lnTo>
                      <a:pt x="470" y="323"/>
                    </a:lnTo>
                    <a:lnTo>
                      <a:pt x="466" y="313"/>
                    </a:lnTo>
                    <a:lnTo>
                      <a:pt x="463" y="304"/>
                    </a:lnTo>
                    <a:lnTo>
                      <a:pt x="460" y="294"/>
                    </a:lnTo>
                    <a:lnTo>
                      <a:pt x="460" y="290"/>
                    </a:lnTo>
                    <a:lnTo>
                      <a:pt x="470" y="278"/>
                    </a:lnTo>
                    <a:lnTo>
                      <a:pt x="484" y="264"/>
                    </a:lnTo>
                    <a:lnTo>
                      <a:pt x="496" y="251"/>
                    </a:lnTo>
                    <a:lnTo>
                      <a:pt x="491" y="250"/>
                    </a:lnTo>
                    <a:lnTo>
                      <a:pt x="491" y="210"/>
                    </a:lnTo>
                    <a:lnTo>
                      <a:pt x="491" y="210"/>
                    </a:lnTo>
                    <a:lnTo>
                      <a:pt x="491" y="210"/>
                    </a:lnTo>
                    <a:lnTo>
                      <a:pt x="491" y="210"/>
                    </a:lnTo>
                    <a:lnTo>
                      <a:pt x="491" y="210"/>
                    </a:lnTo>
                    <a:lnTo>
                      <a:pt x="491" y="210"/>
                    </a:lnTo>
                    <a:lnTo>
                      <a:pt x="491" y="210"/>
                    </a:lnTo>
                    <a:lnTo>
                      <a:pt x="491" y="210"/>
                    </a:lnTo>
                    <a:lnTo>
                      <a:pt x="491" y="210"/>
                    </a:lnTo>
                    <a:lnTo>
                      <a:pt x="491" y="210"/>
                    </a:lnTo>
                    <a:lnTo>
                      <a:pt x="491" y="210"/>
                    </a:lnTo>
                    <a:lnTo>
                      <a:pt x="491" y="210"/>
                    </a:lnTo>
                    <a:lnTo>
                      <a:pt x="491" y="210"/>
                    </a:lnTo>
                    <a:lnTo>
                      <a:pt x="491" y="210"/>
                    </a:lnTo>
                    <a:lnTo>
                      <a:pt x="491" y="210"/>
                    </a:lnTo>
                    <a:lnTo>
                      <a:pt x="491" y="210"/>
                    </a:lnTo>
                    <a:lnTo>
                      <a:pt x="491" y="210"/>
                    </a:lnTo>
                    <a:lnTo>
                      <a:pt x="491" y="210"/>
                    </a:lnTo>
                    <a:lnTo>
                      <a:pt x="493" y="207"/>
                    </a:lnTo>
                    <a:lnTo>
                      <a:pt x="475" y="221"/>
                    </a:lnTo>
                    <a:lnTo>
                      <a:pt x="460" y="235"/>
                    </a:lnTo>
                    <a:lnTo>
                      <a:pt x="450" y="245"/>
                    </a:lnTo>
                    <a:lnTo>
                      <a:pt x="442" y="257"/>
                    </a:lnTo>
                    <a:lnTo>
                      <a:pt x="429" y="275"/>
                    </a:lnTo>
                    <a:lnTo>
                      <a:pt x="419" y="288"/>
                    </a:lnTo>
                    <a:lnTo>
                      <a:pt x="409" y="301"/>
                    </a:lnTo>
                    <a:lnTo>
                      <a:pt x="396" y="316"/>
                    </a:lnTo>
                    <a:lnTo>
                      <a:pt x="391" y="311"/>
                    </a:lnTo>
                    <a:lnTo>
                      <a:pt x="385" y="298"/>
                    </a:lnTo>
                    <a:lnTo>
                      <a:pt x="379" y="288"/>
                    </a:lnTo>
                    <a:lnTo>
                      <a:pt x="382" y="278"/>
                    </a:lnTo>
                    <a:lnTo>
                      <a:pt x="391" y="262"/>
                    </a:lnTo>
                    <a:lnTo>
                      <a:pt x="400" y="246"/>
                    </a:lnTo>
                    <a:lnTo>
                      <a:pt x="409" y="232"/>
                    </a:lnTo>
                    <a:lnTo>
                      <a:pt x="419" y="218"/>
                    </a:lnTo>
                    <a:lnTo>
                      <a:pt x="436" y="200"/>
                    </a:lnTo>
                    <a:lnTo>
                      <a:pt x="450" y="182"/>
                    </a:lnTo>
                    <a:lnTo>
                      <a:pt x="462" y="169"/>
                    </a:lnTo>
                    <a:lnTo>
                      <a:pt x="473" y="156"/>
                    </a:lnTo>
                    <a:lnTo>
                      <a:pt x="484" y="141"/>
                    </a:lnTo>
                    <a:lnTo>
                      <a:pt x="491" y="130"/>
                    </a:lnTo>
                    <a:lnTo>
                      <a:pt x="491" y="130"/>
                    </a:lnTo>
                    <a:lnTo>
                      <a:pt x="491" y="130"/>
                    </a:lnTo>
                    <a:lnTo>
                      <a:pt x="491" y="130"/>
                    </a:lnTo>
                    <a:lnTo>
                      <a:pt x="491" y="89"/>
                    </a:lnTo>
                    <a:lnTo>
                      <a:pt x="491" y="130"/>
                    </a:lnTo>
                    <a:lnTo>
                      <a:pt x="491" y="130"/>
                    </a:lnTo>
                    <a:lnTo>
                      <a:pt x="491" y="130"/>
                    </a:lnTo>
                    <a:lnTo>
                      <a:pt x="491" y="89"/>
                    </a:lnTo>
                    <a:lnTo>
                      <a:pt x="491" y="89"/>
                    </a:lnTo>
                    <a:lnTo>
                      <a:pt x="491" y="108"/>
                    </a:lnTo>
                    <a:lnTo>
                      <a:pt x="491" y="96"/>
                    </a:lnTo>
                    <a:lnTo>
                      <a:pt x="487" y="111"/>
                    </a:lnTo>
                    <a:lnTo>
                      <a:pt x="473" y="127"/>
                    </a:lnTo>
                    <a:lnTo>
                      <a:pt x="463" y="141"/>
                    </a:lnTo>
                    <a:lnTo>
                      <a:pt x="448" y="162"/>
                    </a:lnTo>
                    <a:lnTo>
                      <a:pt x="438" y="174"/>
                    </a:lnTo>
                    <a:lnTo>
                      <a:pt x="426" y="191"/>
                    </a:lnTo>
                    <a:lnTo>
                      <a:pt x="414" y="214"/>
                    </a:lnTo>
                    <a:lnTo>
                      <a:pt x="404" y="231"/>
                    </a:lnTo>
                    <a:lnTo>
                      <a:pt x="394" y="249"/>
                    </a:lnTo>
                    <a:lnTo>
                      <a:pt x="380" y="278"/>
                    </a:lnTo>
                    <a:lnTo>
                      <a:pt x="375" y="294"/>
                    </a:lnTo>
                    <a:lnTo>
                      <a:pt x="372" y="304"/>
                    </a:lnTo>
                    <a:lnTo>
                      <a:pt x="364" y="288"/>
                    </a:lnTo>
                    <a:lnTo>
                      <a:pt x="355" y="271"/>
                    </a:lnTo>
                    <a:lnTo>
                      <a:pt x="344" y="254"/>
                    </a:lnTo>
                    <a:lnTo>
                      <a:pt x="336" y="237"/>
                    </a:lnTo>
                    <a:lnTo>
                      <a:pt x="327" y="221"/>
                    </a:lnTo>
                    <a:lnTo>
                      <a:pt x="318" y="207"/>
                    </a:lnTo>
                    <a:lnTo>
                      <a:pt x="308" y="193"/>
                    </a:lnTo>
                    <a:lnTo>
                      <a:pt x="296" y="175"/>
                    </a:lnTo>
                    <a:lnTo>
                      <a:pt x="283" y="158"/>
                    </a:lnTo>
                    <a:lnTo>
                      <a:pt x="270" y="137"/>
                    </a:lnTo>
                    <a:lnTo>
                      <a:pt x="257" y="117"/>
                    </a:lnTo>
                    <a:lnTo>
                      <a:pt x="248" y="100"/>
                    </a:lnTo>
                    <a:lnTo>
                      <a:pt x="235" y="79"/>
                    </a:lnTo>
                    <a:lnTo>
                      <a:pt x="225" y="66"/>
                    </a:lnTo>
                    <a:lnTo>
                      <a:pt x="213" y="52"/>
                    </a:lnTo>
                    <a:lnTo>
                      <a:pt x="203" y="42"/>
                    </a:lnTo>
                    <a:lnTo>
                      <a:pt x="194" y="30"/>
                    </a:lnTo>
                    <a:lnTo>
                      <a:pt x="185" y="13"/>
                    </a:lnTo>
                    <a:lnTo>
                      <a:pt x="177" y="0"/>
                    </a:lnTo>
                    <a:lnTo>
                      <a:pt x="179" y="11"/>
                    </a:lnTo>
                    <a:lnTo>
                      <a:pt x="181" y="27"/>
                    </a:lnTo>
                    <a:lnTo>
                      <a:pt x="183" y="43"/>
                    </a:lnTo>
                    <a:lnTo>
                      <a:pt x="190" y="59"/>
                    </a:lnTo>
                    <a:lnTo>
                      <a:pt x="196" y="74"/>
                    </a:lnTo>
                    <a:lnTo>
                      <a:pt x="208" y="96"/>
                    </a:lnTo>
                    <a:lnTo>
                      <a:pt x="217" y="114"/>
                    </a:lnTo>
                    <a:lnTo>
                      <a:pt x="227" y="136"/>
                    </a:lnTo>
                    <a:lnTo>
                      <a:pt x="239" y="154"/>
                    </a:lnTo>
                    <a:lnTo>
                      <a:pt x="251" y="175"/>
                    </a:lnTo>
                    <a:lnTo>
                      <a:pt x="262" y="191"/>
                    </a:lnTo>
                  </a:path>
                </a:pathLst>
              </a:custGeom>
              <a:solidFill>
                <a:srgbClr val="037C03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1" name="Google Shape;71;p2"/>
              <p:cNvSpPr/>
              <p:nvPr/>
            </p:nvSpPr>
            <p:spPr>
              <a:xfrm>
                <a:off x="7942262" y="2760662"/>
                <a:ext cx="1219200" cy="1700212"/>
              </a:xfrm>
              <a:custGeom>
                <a:rect b="b" l="l" r="r" t="t"/>
                <a:pathLst>
                  <a:path extrusionOk="0" h="1070" w="767">
                    <a:moveTo>
                      <a:pt x="405" y="261"/>
                    </a:moveTo>
                    <a:lnTo>
                      <a:pt x="420" y="278"/>
                    </a:lnTo>
                    <a:lnTo>
                      <a:pt x="432" y="297"/>
                    </a:lnTo>
                    <a:lnTo>
                      <a:pt x="443" y="316"/>
                    </a:lnTo>
                    <a:lnTo>
                      <a:pt x="455" y="337"/>
                    </a:lnTo>
                    <a:lnTo>
                      <a:pt x="465" y="356"/>
                    </a:lnTo>
                    <a:lnTo>
                      <a:pt x="469" y="374"/>
                    </a:lnTo>
                    <a:lnTo>
                      <a:pt x="475" y="390"/>
                    </a:lnTo>
                    <a:lnTo>
                      <a:pt x="457" y="380"/>
                    </a:lnTo>
                    <a:lnTo>
                      <a:pt x="431" y="371"/>
                    </a:lnTo>
                    <a:lnTo>
                      <a:pt x="403" y="361"/>
                    </a:lnTo>
                    <a:lnTo>
                      <a:pt x="377" y="350"/>
                    </a:lnTo>
                    <a:lnTo>
                      <a:pt x="348" y="340"/>
                    </a:lnTo>
                    <a:lnTo>
                      <a:pt x="319" y="328"/>
                    </a:lnTo>
                    <a:lnTo>
                      <a:pt x="295" y="314"/>
                    </a:lnTo>
                    <a:lnTo>
                      <a:pt x="259" y="295"/>
                    </a:lnTo>
                    <a:lnTo>
                      <a:pt x="234" y="277"/>
                    </a:lnTo>
                    <a:lnTo>
                      <a:pt x="200" y="257"/>
                    </a:lnTo>
                    <a:lnTo>
                      <a:pt x="177" y="245"/>
                    </a:lnTo>
                    <a:lnTo>
                      <a:pt x="153" y="223"/>
                    </a:lnTo>
                    <a:lnTo>
                      <a:pt x="134" y="206"/>
                    </a:lnTo>
                    <a:lnTo>
                      <a:pt x="118" y="183"/>
                    </a:lnTo>
                    <a:lnTo>
                      <a:pt x="107" y="161"/>
                    </a:lnTo>
                    <a:lnTo>
                      <a:pt x="99" y="141"/>
                    </a:lnTo>
                    <a:lnTo>
                      <a:pt x="92" y="126"/>
                    </a:lnTo>
                    <a:lnTo>
                      <a:pt x="91" y="143"/>
                    </a:lnTo>
                    <a:lnTo>
                      <a:pt x="91" y="154"/>
                    </a:lnTo>
                    <a:lnTo>
                      <a:pt x="96" y="169"/>
                    </a:lnTo>
                    <a:lnTo>
                      <a:pt x="108" y="186"/>
                    </a:lnTo>
                    <a:lnTo>
                      <a:pt x="128" y="211"/>
                    </a:lnTo>
                    <a:lnTo>
                      <a:pt x="138" y="229"/>
                    </a:lnTo>
                    <a:lnTo>
                      <a:pt x="157" y="241"/>
                    </a:lnTo>
                    <a:lnTo>
                      <a:pt x="180" y="258"/>
                    </a:lnTo>
                    <a:lnTo>
                      <a:pt x="209" y="278"/>
                    </a:lnTo>
                    <a:lnTo>
                      <a:pt x="235" y="299"/>
                    </a:lnTo>
                    <a:lnTo>
                      <a:pt x="263" y="318"/>
                    </a:lnTo>
                    <a:lnTo>
                      <a:pt x="283" y="335"/>
                    </a:lnTo>
                    <a:lnTo>
                      <a:pt x="304" y="354"/>
                    </a:lnTo>
                    <a:lnTo>
                      <a:pt x="329" y="367"/>
                    </a:lnTo>
                    <a:lnTo>
                      <a:pt x="354" y="380"/>
                    </a:lnTo>
                    <a:lnTo>
                      <a:pt x="379" y="395"/>
                    </a:lnTo>
                    <a:lnTo>
                      <a:pt x="403" y="406"/>
                    </a:lnTo>
                    <a:lnTo>
                      <a:pt x="424" y="417"/>
                    </a:lnTo>
                    <a:lnTo>
                      <a:pt x="451" y="429"/>
                    </a:lnTo>
                    <a:lnTo>
                      <a:pt x="469" y="437"/>
                    </a:lnTo>
                    <a:lnTo>
                      <a:pt x="477" y="442"/>
                    </a:lnTo>
                    <a:lnTo>
                      <a:pt x="469" y="454"/>
                    </a:lnTo>
                    <a:lnTo>
                      <a:pt x="460" y="467"/>
                    </a:lnTo>
                    <a:lnTo>
                      <a:pt x="446" y="484"/>
                    </a:lnTo>
                    <a:lnTo>
                      <a:pt x="421" y="488"/>
                    </a:lnTo>
                    <a:lnTo>
                      <a:pt x="403" y="490"/>
                    </a:lnTo>
                    <a:lnTo>
                      <a:pt x="375" y="495"/>
                    </a:lnTo>
                    <a:lnTo>
                      <a:pt x="348" y="496"/>
                    </a:lnTo>
                    <a:lnTo>
                      <a:pt x="348" y="496"/>
                    </a:lnTo>
                    <a:lnTo>
                      <a:pt x="317" y="496"/>
                    </a:lnTo>
                    <a:lnTo>
                      <a:pt x="288" y="499"/>
                    </a:lnTo>
                    <a:lnTo>
                      <a:pt x="258" y="501"/>
                    </a:lnTo>
                    <a:lnTo>
                      <a:pt x="231" y="505"/>
                    </a:lnTo>
                    <a:lnTo>
                      <a:pt x="208" y="508"/>
                    </a:lnTo>
                    <a:lnTo>
                      <a:pt x="182" y="514"/>
                    </a:lnTo>
                    <a:lnTo>
                      <a:pt x="163" y="521"/>
                    </a:lnTo>
                    <a:lnTo>
                      <a:pt x="142" y="530"/>
                    </a:lnTo>
                    <a:lnTo>
                      <a:pt x="126" y="539"/>
                    </a:lnTo>
                    <a:lnTo>
                      <a:pt x="102" y="548"/>
                    </a:lnTo>
                    <a:lnTo>
                      <a:pt x="74" y="561"/>
                    </a:lnTo>
                    <a:lnTo>
                      <a:pt x="46" y="572"/>
                    </a:lnTo>
                    <a:lnTo>
                      <a:pt x="24" y="579"/>
                    </a:lnTo>
                    <a:lnTo>
                      <a:pt x="0" y="587"/>
                    </a:lnTo>
                    <a:lnTo>
                      <a:pt x="19" y="591"/>
                    </a:lnTo>
                    <a:lnTo>
                      <a:pt x="37" y="590"/>
                    </a:lnTo>
                    <a:lnTo>
                      <a:pt x="59" y="585"/>
                    </a:lnTo>
                    <a:lnTo>
                      <a:pt x="82" y="579"/>
                    </a:lnTo>
                    <a:lnTo>
                      <a:pt x="112" y="570"/>
                    </a:lnTo>
                    <a:lnTo>
                      <a:pt x="130" y="565"/>
                    </a:lnTo>
                    <a:lnTo>
                      <a:pt x="149" y="561"/>
                    </a:lnTo>
                    <a:lnTo>
                      <a:pt x="174" y="556"/>
                    </a:lnTo>
                    <a:lnTo>
                      <a:pt x="200" y="553"/>
                    </a:lnTo>
                    <a:lnTo>
                      <a:pt x="232" y="550"/>
                    </a:lnTo>
                    <a:lnTo>
                      <a:pt x="263" y="547"/>
                    </a:lnTo>
                    <a:lnTo>
                      <a:pt x="297" y="546"/>
                    </a:lnTo>
                    <a:lnTo>
                      <a:pt x="325" y="546"/>
                    </a:lnTo>
                    <a:lnTo>
                      <a:pt x="354" y="544"/>
                    </a:lnTo>
                    <a:lnTo>
                      <a:pt x="377" y="542"/>
                    </a:lnTo>
                    <a:lnTo>
                      <a:pt x="405" y="540"/>
                    </a:lnTo>
                    <a:lnTo>
                      <a:pt x="435" y="535"/>
                    </a:lnTo>
                    <a:lnTo>
                      <a:pt x="469" y="529"/>
                    </a:lnTo>
                    <a:lnTo>
                      <a:pt x="498" y="521"/>
                    </a:lnTo>
                    <a:lnTo>
                      <a:pt x="534" y="516"/>
                    </a:lnTo>
                    <a:lnTo>
                      <a:pt x="523" y="535"/>
                    </a:lnTo>
                    <a:lnTo>
                      <a:pt x="509" y="559"/>
                    </a:lnTo>
                    <a:lnTo>
                      <a:pt x="495" y="590"/>
                    </a:lnTo>
                    <a:lnTo>
                      <a:pt x="492" y="613"/>
                    </a:lnTo>
                    <a:lnTo>
                      <a:pt x="491" y="640"/>
                    </a:lnTo>
                    <a:lnTo>
                      <a:pt x="492" y="661"/>
                    </a:lnTo>
                    <a:lnTo>
                      <a:pt x="495" y="683"/>
                    </a:lnTo>
                    <a:lnTo>
                      <a:pt x="497" y="712"/>
                    </a:lnTo>
                    <a:lnTo>
                      <a:pt x="500" y="751"/>
                    </a:lnTo>
                    <a:lnTo>
                      <a:pt x="498" y="783"/>
                    </a:lnTo>
                    <a:lnTo>
                      <a:pt x="497" y="817"/>
                    </a:lnTo>
                    <a:lnTo>
                      <a:pt x="497" y="843"/>
                    </a:lnTo>
                    <a:lnTo>
                      <a:pt x="500" y="869"/>
                    </a:lnTo>
                    <a:lnTo>
                      <a:pt x="508" y="896"/>
                    </a:lnTo>
                    <a:lnTo>
                      <a:pt x="519" y="928"/>
                    </a:lnTo>
                    <a:lnTo>
                      <a:pt x="529" y="951"/>
                    </a:lnTo>
                    <a:lnTo>
                      <a:pt x="541" y="971"/>
                    </a:lnTo>
                    <a:lnTo>
                      <a:pt x="554" y="997"/>
                    </a:lnTo>
                    <a:lnTo>
                      <a:pt x="566" y="1013"/>
                    </a:lnTo>
                    <a:lnTo>
                      <a:pt x="586" y="1032"/>
                    </a:lnTo>
                    <a:lnTo>
                      <a:pt x="612" y="1049"/>
                    </a:lnTo>
                    <a:lnTo>
                      <a:pt x="633" y="1070"/>
                    </a:lnTo>
                    <a:lnTo>
                      <a:pt x="636" y="1048"/>
                    </a:lnTo>
                    <a:lnTo>
                      <a:pt x="633" y="1022"/>
                    </a:lnTo>
                    <a:lnTo>
                      <a:pt x="629" y="994"/>
                    </a:lnTo>
                    <a:lnTo>
                      <a:pt x="626" y="969"/>
                    </a:lnTo>
                    <a:lnTo>
                      <a:pt x="620" y="951"/>
                    </a:lnTo>
                    <a:lnTo>
                      <a:pt x="613" y="926"/>
                    </a:lnTo>
                    <a:lnTo>
                      <a:pt x="602" y="900"/>
                    </a:lnTo>
                    <a:lnTo>
                      <a:pt x="597" y="879"/>
                    </a:lnTo>
                    <a:lnTo>
                      <a:pt x="595" y="858"/>
                    </a:lnTo>
                    <a:lnTo>
                      <a:pt x="590" y="821"/>
                    </a:lnTo>
                    <a:lnTo>
                      <a:pt x="586" y="783"/>
                    </a:lnTo>
                    <a:lnTo>
                      <a:pt x="581" y="749"/>
                    </a:lnTo>
                    <a:lnTo>
                      <a:pt x="578" y="715"/>
                    </a:lnTo>
                    <a:lnTo>
                      <a:pt x="572" y="679"/>
                    </a:lnTo>
                    <a:lnTo>
                      <a:pt x="571" y="655"/>
                    </a:lnTo>
                    <a:lnTo>
                      <a:pt x="571" y="635"/>
                    </a:lnTo>
                    <a:lnTo>
                      <a:pt x="569" y="610"/>
                    </a:lnTo>
                    <a:lnTo>
                      <a:pt x="571" y="582"/>
                    </a:lnTo>
                    <a:lnTo>
                      <a:pt x="574" y="567"/>
                    </a:lnTo>
                    <a:lnTo>
                      <a:pt x="580" y="544"/>
                    </a:lnTo>
                    <a:lnTo>
                      <a:pt x="586" y="514"/>
                    </a:lnTo>
                    <a:lnTo>
                      <a:pt x="597" y="536"/>
                    </a:lnTo>
                    <a:lnTo>
                      <a:pt x="609" y="559"/>
                    </a:lnTo>
                    <a:lnTo>
                      <a:pt x="620" y="582"/>
                    </a:lnTo>
                    <a:lnTo>
                      <a:pt x="626" y="608"/>
                    </a:lnTo>
                    <a:lnTo>
                      <a:pt x="633" y="636"/>
                    </a:lnTo>
                    <a:lnTo>
                      <a:pt x="638" y="657"/>
                    </a:lnTo>
                    <a:lnTo>
                      <a:pt x="641" y="684"/>
                    </a:lnTo>
                    <a:lnTo>
                      <a:pt x="647" y="715"/>
                    </a:lnTo>
                    <a:lnTo>
                      <a:pt x="651" y="749"/>
                    </a:lnTo>
                    <a:lnTo>
                      <a:pt x="655" y="776"/>
                    </a:lnTo>
                    <a:lnTo>
                      <a:pt x="659" y="811"/>
                    </a:lnTo>
                    <a:lnTo>
                      <a:pt x="661" y="836"/>
                    </a:lnTo>
                    <a:lnTo>
                      <a:pt x="669" y="866"/>
                    </a:lnTo>
                    <a:lnTo>
                      <a:pt x="672" y="894"/>
                    </a:lnTo>
                    <a:lnTo>
                      <a:pt x="678" y="913"/>
                    </a:lnTo>
                    <a:lnTo>
                      <a:pt x="690" y="934"/>
                    </a:lnTo>
                    <a:lnTo>
                      <a:pt x="704" y="957"/>
                    </a:lnTo>
                    <a:lnTo>
                      <a:pt x="720" y="979"/>
                    </a:lnTo>
                    <a:lnTo>
                      <a:pt x="737" y="1000"/>
                    </a:lnTo>
                    <a:lnTo>
                      <a:pt x="750" y="1011"/>
                    </a:lnTo>
                    <a:lnTo>
                      <a:pt x="760" y="1000"/>
                    </a:lnTo>
                    <a:lnTo>
                      <a:pt x="760" y="945"/>
                    </a:lnTo>
                    <a:lnTo>
                      <a:pt x="760" y="945"/>
                    </a:lnTo>
                    <a:lnTo>
                      <a:pt x="760" y="1000"/>
                    </a:lnTo>
                    <a:lnTo>
                      <a:pt x="760" y="945"/>
                    </a:lnTo>
                    <a:lnTo>
                      <a:pt x="760" y="945"/>
                    </a:lnTo>
                    <a:lnTo>
                      <a:pt x="760" y="945"/>
                    </a:lnTo>
                    <a:lnTo>
                      <a:pt x="760" y="945"/>
                    </a:lnTo>
                    <a:lnTo>
                      <a:pt x="760" y="891"/>
                    </a:lnTo>
                    <a:lnTo>
                      <a:pt x="760" y="891"/>
                    </a:lnTo>
                    <a:lnTo>
                      <a:pt x="752" y="869"/>
                    </a:lnTo>
                    <a:lnTo>
                      <a:pt x="738" y="841"/>
                    </a:lnTo>
                    <a:lnTo>
                      <a:pt x="727" y="817"/>
                    </a:lnTo>
                    <a:lnTo>
                      <a:pt x="716" y="789"/>
                    </a:lnTo>
                    <a:lnTo>
                      <a:pt x="706" y="764"/>
                    </a:lnTo>
                    <a:lnTo>
                      <a:pt x="693" y="736"/>
                    </a:lnTo>
                    <a:lnTo>
                      <a:pt x="684" y="710"/>
                    </a:lnTo>
                    <a:lnTo>
                      <a:pt x="675" y="684"/>
                    </a:lnTo>
                    <a:lnTo>
                      <a:pt x="666" y="657"/>
                    </a:lnTo>
                    <a:lnTo>
                      <a:pt x="661" y="640"/>
                    </a:lnTo>
                    <a:lnTo>
                      <a:pt x="654" y="619"/>
                    </a:lnTo>
                    <a:lnTo>
                      <a:pt x="647" y="595"/>
                    </a:lnTo>
                    <a:lnTo>
                      <a:pt x="638" y="576"/>
                    </a:lnTo>
                    <a:lnTo>
                      <a:pt x="643" y="561"/>
                    </a:lnTo>
                    <a:lnTo>
                      <a:pt x="646" y="542"/>
                    </a:lnTo>
                    <a:lnTo>
                      <a:pt x="644" y="527"/>
                    </a:lnTo>
                    <a:lnTo>
                      <a:pt x="640" y="508"/>
                    </a:lnTo>
                    <a:lnTo>
                      <a:pt x="661" y="505"/>
                    </a:lnTo>
                    <a:lnTo>
                      <a:pt x="689" y="499"/>
                    </a:lnTo>
                    <a:lnTo>
                      <a:pt x="712" y="513"/>
                    </a:lnTo>
                    <a:lnTo>
                      <a:pt x="734" y="523"/>
                    </a:lnTo>
                    <a:lnTo>
                      <a:pt x="757" y="535"/>
                    </a:lnTo>
                    <a:lnTo>
                      <a:pt x="760" y="507"/>
                    </a:lnTo>
                    <a:lnTo>
                      <a:pt x="760" y="507"/>
                    </a:lnTo>
                    <a:lnTo>
                      <a:pt x="760" y="507"/>
                    </a:lnTo>
                    <a:lnTo>
                      <a:pt x="760" y="507"/>
                    </a:lnTo>
                    <a:lnTo>
                      <a:pt x="760" y="507"/>
                    </a:lnTo>
                    <a:lnTo>
                      <a:pt x="760" y="507"/>
                    </a:lnTo>
                    <a:lnTo>
                      <a:pt x="760" y="507"/>
                    </a:lnTo>
                    <a:lnTo>
                      <a:pt x="760" y="507"/>
                    </a:lnTo>
                    <a:lnTo>
                      <a:pt x="760" y="507"/>
                    </a:lnTo>
                    <a:lnTo>
                      <a:pt x="760" y="507"/>
                    </a:lnTo>
                    <a:lnTo>
                      <a:pt x="760" y="507"/>
                    </a:lnTo>
                    <a:lnTo>
                      <a:pt x="760" y="507"/>
                    </a:lnTo>
                    <a:lnTo>
                      <a:pt x="760" y="507"/>
                    </a:lnTo>
                    <a:lnTo>
                      <a:pt x="760" y="507"/>
                    </a:lnTo>
                    <a:lnTo>
                      <a:pt x="760" y="507"/>
                    </a:lnTo>
                    <a:lnTo>
                      <a:pt x="760" y="507"/>
                    </a:lnTo>
                    <a:lnTo>
                      <a:pt x="760" y="507"/>
                    </a:lnTo>
                    <a:lnTo>
                      <a:pt x="760" y="507"/>
                    </a:lnTo>
                    <a:lnTo>
                      <a:pt x="760" y="451"/>
                    </a:lnTo>
                    <a:lnTo>
                      <a:pt x="760" y="507"/>
                    </a:lnTo>
                    <a:lnTo>
                      <a:pt x="760" y="507"/>
                    </a:lnTo>
                    <a:lnTo>
                      <a:pt x="760" y="507"/>
                    </a:lnTo>
                    <a:lnTo>
                      <a:pt x="760" y="507"/>
                    </a:lnTo>
                    <a:lnTo>
                      <a:pt x="760" y="507"/>
                    </a:lnTo>
                    <a:lnTo>
                      <a:pt x="760" y="507"/>
                    </a:lnTo>
                    <a:lnTo>
                      <a:pt x="760" y="507"/>
                    </a:lnTo>
                    <a:lnTo>
                      <a:pt x="760" y="507"/>
                    </a:lnTo>
                    <a:lnTo>
                      <a:pt x="760" y="507"/>
                    </a:lnTo>
                    <a:lnTo>
                      <a:pt x="760" y="507"/>
                    </a:lnTo>
                    <a:lnTo>
                      <a:pt x="760" y="451"/>
                    </a:lnTo>
                    <a:lnTo>
                      <a:pt x="752" y="451"/>
                    </a:lnTo>
                    <a:lnTo>
                      <a:pt x="727" y="442"/>
                    </a:lnTo>
                    <a:lnTo>
                      <a:pt x="721" y="429"/>
                    </a:lnTo>
                    <a:lnTo>
                      <a:pt x="716" y="416"/>
                    </a:lnTo>
                    <a:lnTo>
                      <a:pt x="711" y="402"/>
                    </a:lnTo>
                    <a:lnTo>
                      <a:pt x="712" y="397"/>
                    </a:lnTo>
                    <a:lnTo>
                      <a:pt x="727" y="380"/>
                    </a:lnTo>
                    <a:lnTo>
                      <a:pt x="749" y="362"/>
                    </a:lnTo>
                    <a:lnTo>
                      <a:pt x="767" y="344"/>
                    </a:lnTo>
                    <a:lnTo>
                      <a:pt x="760" y="342"/>
                    </a:lnTo>
                    <a:lnTo>
                      <a:pt x="760" y="288"/>
                    </a:lnTo>
                    <a:lnTo>
                      <a:pt x="760" y="288"/>
                    </a:lnTo>
                    <a:lnTo>
                      <a:pt x="760" y="288"/>
                    </a:lnTo>
                    <a:lnTo>
                      <a:pt x="760" y="288"/>
                    </a:lnTo>
                    <a:lnTo>
                      <a:pt x="760" y="288"/>
                    </a:lnTo>
                    <a:lnTo>
                      <a:pt x="760" y="288"/>
                    </a:lnTo>
                    <a:lnTo>
                      <a:pt x="760" y="288"/>
                    </a:lnTo>
                    <a:lnTo>
                      <a:pt x="760" y="288"/>
                    </a:lnTo>
                    <a:lnTo>
                      <a:pt x="760" y="288"/>
                    </a:lnTo>
                    <a:lnTo>
                      <a:pt x="760" y="288"/>
                    </a:lnTo>
                    <a:lnTo>
                      <a:pt x="760" y="288"/>
                    </a:lnTo>
                    <a:lnTo>
                      <a:pt x="760" y="288"/>
                    </a:lnTo>
                    <a:lnTo>
                      <a:pt x="760" y="288"/>
                    </a:lnTo>
                    <a:lnTo>
                      <a:pt x="760" y="288"/>
                    </a:lnTo>
                    <a:lnTo>
                      <a:pt x="760" y="288"/>
                    </a:lnTo>
                    <a:lnTo>
                      <a:pt x="760" y="288"/>
                    </a:lnTo>
                    <a:lnTo>
                      <a:pt x="760" y="288"/>
                    </a:lnTo>
                    <a:lnTo>
                      <a:pt x="760" y="288"/>
                    </a:lnTo>
                    <a:lnTo>
                      <a:pt x="763" y="284"/>
                    </a:lnTo>
                    <a:lnTo>
                      <a:pt x="734" y="303"/>
                    </a:lnTo>
                    <a:lnTo>
                      <a:pt x="711" y="322"/>
                    </a:lnTo>
                    <a:lnTo>
                      <a:pt x="696" y="335"/>
                    </a:lnTo>
                    <a:lnTo>
                      <a:pt x="684" y="352"/>
                    </a:lnTo>
                    <a:lnTo>
                      <a:pt x="664" y="376"/>
                    </a:lnTo>
                    <a:lnTo>
                      <a:pt x="649" y="395"/>
                    </a:lnTo>
                    <a:lnTo>
                      <a:pt x="633" y="412"/>
                    </a:lnTo>
                    <a:lnTo>
                      <a:pt x="613" y="433"/>
                    </a:lnTo>
                    <a:lnTo>
                      <a:pt x="604" y="425"/>
                    </a:lnTo>
                    <a:lnTo>
                      <a:pt x="595" y="408"/>
                    </a:lnTo>
                    <a:lnTo>
                      <a:pt x="586" y="395"/>
                    </a:lnTo>
                    <a:lnTo>
                      <a:pt x="591" y="380"/>
                    </a:lnTo>
                    <a:lnTo>
                      <a:pt x="604" y="359"/>
                    </a:lnTo>
                    <a:lnTo>
                      <a:pt x="618" y="337"/>
                    </a:lnTo>
                    <a:lnTo>
                      <a:pt x="633" y="317"/>
                    </a:lnTo>
                    <a:lnTo>
                      <a:pt x="649" y="299"/>
                    </a:lnTo>
                    <a:lnTo>
                      <a:pt x="674" y="274"/>
                    </a:lnTo>
                    <a:lnTo>
                      <a:pt x="696" y="250"/>
                    </a:lnTo>
                    <a:lnTo>
                      <a:pt x="715" y="231"/>
                    </a:lnTo>
                    <a:lnTo>
                      <a:pt x="731" y="214"/>
                    </a:lnTo>
                    <a:lnTo>
                      <a:pt x="749" y="194"/>
                    </a:lnTo>
                    <a:lnTo>
                      <a:pt x="760" y="178"/>
                    </a:lnTo>
                    <a:lnTo>
                      <a:pt x="760" y="178"/>
                    </a:lnTo>
                    <a:lnTo>
                      <a:pt x="760" y="178"/>
                    </a:lnTo>
                    <a:lnTo>
                      <a:pt x="760" y="178"/>
                    </a:lnTo>
                    <a:lnTo>
                      <a:pt x="760" y="122"/>
                    </a:lnTo>
                    <a:lnTo>
                      <a:pt x="760" y="178"/>
                    </a:lnTo>
                    <a:lnTo>
                      <a:pt x="760" y="178"/>
                    </a:lnTo>
                    <a:lnTo>
                      <a:pt x="760" y="178"/>
                    </a:lnTo>
                    <a:lnTo>
                      <a:pt x="760" y="122"/>
                    </a:lnTo>
                    <a:lnTo>
                      <a:pt x="760" y="122"/>
                    </a:lnTo>
                    <a:lnTo>
                      <a:pt x="760" y="148"/>
                    </a:lnTo>
                    <a:lnTo>
                      <a:pt x="760" y="132"/>
                    </a:lnTo>
                    <a:lnTo>
                      <a:pt x="753" y="152"/>
                    </a:lnTo>
                    <a:lnTo>
                      <a:pt x="732" y="173"/>
                    </a:lnTo>
                    <a:lnTo>
                      <a:pt x="716" y="194"/>
                    </a:lnTo>
                    <a:lnTo>
                      <a:pt x="693" y="222"/>
                    </a:lnTo>
                    <a:lnTo>
                      <a:pt x="678" y="239"/>
                    </a:lnTo>
                    <a:lnTo>
                      <a:pt x="659" y="261"/>
                    </a:lnTo>
                    <a:lnTo>
                      <a:pt x="641" y="293"/>
                    </a:lnTo>
                    <a:lnTo>
                      <a:pt x="625" y="316"/>
                    </a:lnTo>
                    <a:lnTo>
                      <a:pt x="610" y="340"/>
                    </a:lnTo>
                    <a:lnTo>
                      <a:pt x="589" y="380"/>
                    </a:lnTo>
                    <a:lnTo>
                      <a:pt x="580" y="402"/>
                    </a:lnTo>
                    <a:lnTo>
                      <a:pt x="575" y="416"/>
                    </a:lnTo>
                    <a:lnTo>
                      <a:pt x="564" y="395"/>
                    </a:lnTo>
                    <a:lnTo>
                      <a:pt x="549" y="371"/>
                    </a:lnTo>
                    <a:lnTo>
                      <a:pt x="532" y="348"/>
                    </a:lnTo>
                    <a:lnTo>
                      <a:pt x="519" y="325"/>
                    </a:lnTo>
                    <a:lnTo>
                      <a:pt x="506" y="303"/>
                    </a:lnTo>
                    <a:lnTo>
                      <a:pt x="492" y="284"/>
                    </a:lnTo>
                    <a:lnTo>
                      <a:pt x="477" y="265"/>
                    </a:lnTo>
                    <a:lnTo>
                      <a:pt x="458" y="240"/>
                    </a:lnTo>
                    <a:lnTo>
                      <a:pt x="437" y="216"/>
                    </a:lnTo>
                    <a:lnTo>
                      <a:pt x="418" y="188"/>
                    </a:lnTo>
                    <a:lnTo>
                      <a:pt x="398" y="160"/>
                    </a:lnTo>
                    <a:lnTo>
                      <a:pt x="383" y="137"/>
                    </a:lnTo>
                    <a:lnTo>
                      <a:pt x="364" y="109"/>
                    </a:lnTo>
                    <a:lnTo>
                      <a:pt x="349" y="90"/>
                    </a:lnTo>
                    <a:lnTo>
                      <a:pt x="330" y="72"/>
                    </a:lnTo>
                    <a:lnTo>
                      <a:pt x="314" y="58"/>
                    </a:lnTo>
                    <a:lnTo>
                      <a:pt x="300" y="41"/>
                    </a:lnTo>
                    <a:lnTo>
                      <a:pt x="286" y="18"/>
                    </a:lnTo>
                    <a:lnTo>
                      <a:pt x="274" y="0"/>
                    </a:lnTo>
                    <a:lnTo>
                      <a:pt x="277" y="15"/>
                    </a:lnTo>
                    <a:lnTo>
                      <a:pt x="280" y="37"/>
                    </a:lnTo>
                    <a:lnTo>
                      <a:pt x="283" y="60"/>
                    </a:lnTo>
                    <a:lnTo>
                      <a:pt x="294" y="81"/>
                    </a:lnTo>
                    <a:lnTo>
                      <a:pt x="304" y="101"/>
                    </a:lnTo>
                    <a:lnTo>
                      <a:pt x="322" y="131"/>
                    </a:lnTo>
                    <a:lnTo>
                      <a:pt x="335" y="156"/>
                    </a:lnTo>
                    <a:lnTo>
                      <a:pt x="352" y="186"/>
                    </a:lnTo>
                    <a:lnTo>
                      <a:pt x="369" y="211"/>
                    </a:lnTo>
                    <a:lnTo>
                      <a:pt x="389" y="240"/>
                    </a:lnTo>
                    <a:lnTo>
                      <a:pt x="405" y="261"/>
                    </a:lnTo>
                  </a:path>
                </a:pathLst>
              </a:custGeom>
              <a:solidFill>
                <a:srgbClr val="037C03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72" name="Google Shape;72;p2"/>
          <p:cNvSpPr txBox="1"/>
          <p:nvPr>
            <p:ph type="ctrTitle"/>
          </p:nvPr>
        </p:nvSpPr>
        <p:spPr>
          <a:xfrm>
            <a:off x="685800" y="15240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73" name="Google Shape;73;p2"/>
          <p:cNvSpPr txBox="1"/>
          <p:nvPr>
            <p:ph idx="1" type="subTitle"/>
          </p:nvPr>
        </p:nvSpPr>
        <p:spPr>
          <a:xfrm>
            <a:off x="1371600" y="30480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88900" lvl="2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88900" lvl="3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88900" lvl="4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114300" lvl="5" marL="25146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14300" lvl="6" marL="34290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14300" lvl="7" marL="48006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14300" lvl="8" marL="66294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4" name="Google Shape;74;p2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5" name="Google Shape;75;p2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6" name="Google Shape;76;p2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3"/>
          <p:cNvSpPr txBox="1"/>
          <p:nvPr>
            <p:ph type="title"/>
          </p:nvPr>
        </p:nvSpPr>
        <p:spPr>
          <a:xfrm>
            <a:off x="685800" y="400050"/>
            <a:ext cx="7772400" cy="11620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79" name="Google Shape;79;p3"/>
          <p:cNvSpPr txBox="1"/>
          <p:nvPr>
            <p:ph idx="1" type="body"/>
          </p:nvPr>
        </p:nvSpPr>
        <p:spPr>
          <a:xfrm>
            <a:off x="152400" y="1371600"/>
            <a:ext cx="3886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0" name="Google Shape;80;p3"/>
          <p:cNvSpPr txBox="1"/>
          <p:nvPr>
            <p:ph idx="10" type="dt"/>
          </p:nvPr>
        </p:nvSpPr>
        <p:spPr>
          <a:xfrm>
            <a:off x="6858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1" name="Google Shape;81;p3"/>
          <p:cNvSpPr txBox="1"/>
          <p:nvPr>
            <p:ph idx="11" type="ftr"/>
          </p:nvPr>
        </p:nvSpPr>
        <p:spPr>
          <a:xfrm>
            <a:off x="3124200" y="6399212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2" name="Google Shape;82;p3"/>
          <p:cNvSpPr txBox="1"/>
          <p:nvPr>
            <p:ph idx="12" type="sldNum"/>
          </p:nvPr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1"/>
          <p:cNvGrpSpPr/>
          <p:nvPr/>
        </p:nvGrpSpPr>
        <p:grpSpPr>
          <a:xfrm>
            <a:off x="0" y="4206875"/>
            <a:ext cx="9166225" cy="2640012"/>
            <a:chOff x="0" y="4206875"/>
            <a:chExt cx="9166225" cy="2640012"/>
          </a:xfrm>
        </p:grpSpPr>
        <p:sp>
          <p:nvSpPr>
            <p:cNvPr id="7" name="Google Shape;7;p1"/>
            <p:cNvSpPr/>
            <p:nvPr/>
          </p:nvSpPr>
          <p:spPr>
            <a:xfrm>
              <a:off x="0" y="6191250"/>
              <a:ext cx="9166225" cy="654050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50000">
                  <a:schemeClr val="folHlink"/>
                </a:gs>
                <a:gs pos="50000">
                  <a:schemeClr val="folHlink"/>
                </a:gs>
                <a:gs pos="100000">
                  <a:schemeClr val="l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8" name="Google Shape;8;p1"/>
            <p:cNvGrpSpPr/>
            <p:nvPr/>
          </p:nvGrpSpPr>
          <p:grpSpPr>
            <a:xfrm>
              <a:off x="0" y="4206875"/>
              <a:ext cx="1706562" cy="2627312"/>
              <a:chOff x="0" y="4206875"/>
              <a:chExt cx="1706562" cy="2627312"/>
            </a:xfrm>
          </p:grpSpPr>
          <p:sp>
            <p:nvSpPr>
              <p:cNvPr id="9" name="Google Shape;9;p1"/>
              <p:cNvSpPr/>
              <p:nvPr/>
            </p:nvSpPr>
            <p:spPr>
              <a:xfrm>
                <a:off x="163512" y="5075237"/>
                <a:ext cx="255587" cy="1758950"/>
              </a:xfrm>
              <a:custGeom>
                <a:rect b="b" l="l" r="r" t="t"/>
                <a:pathLst>
                  <a:path extrusionOk="0" h="1107" w="160">
                    <a:moveTo>
                      <a:pt x="0" y="98"/>
                    </a:moveTo>
                    <a:lnTo>
                      <a:pt x="24" y="481"/>
                    </a:lnTo>
                    <a:lnTo>
                      <a:pt x="48" y="790"/>
                    </a:lnTo>
                    <a:lnTo>
                      <a:pt x="65" y="1018"/>
                    </a:lnTo>
                    <a:lnTo>
                      <a:pt x="60" y="1107"/>
                    </a:lnTo>
                    <a:lnTo>
                      <a:pt x="94" y="1107"/>
                    </a:lnTo>
                    <a:lnTo>
                      <a:pt x="106" y="975"/>
                    </a:lnTo>
                    <a:lnTo>
                      <a:pt x="112" y="775"/>
                    </a:lnTo>
                    <a:lnTo>
                      <a:pt x="124" y="588"/>
                    </a:lnTo>
                    <a:lnTo>
                      <a:pt x="131" y="447"/>
                    </a:lnTo>
                    <a:lnTo>
                      <a:pt x="144" y="242"/>
                    </a:lnTo>
                    <a:lnTo>
                      <a:pt x="160" y="66"/>
                    </a:lnTo>
                    <a:lnTo>
                      <a:pt x="150" y="21"/>
                    </a:lnTo>
                    <a:lnTo>
                      <a:pt x="133" y="0"/>
                    </a:lnTo>
                    <a:lnTo>
                      <a:pt x="114" y="217"/>
                    </a:lnTo>
                    <a:lnTo>
                      <a:pt x="98" y="401"/>
                    </a:lnTo>
                    <a:lnTo>
                      <a:pt x="92" y="545"/>
                    </a:lnTo>
                    <a:lnTo>
                      <a:pt x="87" y="697"/>
                    </a:lnTo>
                    <a:lnTo>
                      <a:pt x="73" y="849"/>
                    </a:lnTo>
                    <a:lnTo>
                      <a:pt x="54" y="585"/>
                    </a:lnTo>
                    <a:lnTo>
                      <a:pt x="32" y="335"/>
                    </a:lnTo>
                    <a:lnTo>
                      <a:pt x="0" y="98"/>
                    </a:lnTo>
                  </a:path>
                </a:pathLst>
              </a:custGeom>
              <a:solidFill>
                <a:srgbClr val="3C0023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" name="Google Shape;10;p1"/>
              <p:cNvSpPr/>
              <p:nvPr/>
            </p:nvSpPr>
            <p:spPr>
              <a:xfrm>
                <a:off x="354012" y="5792787"/>
                <a:ext cx="409575" cy="987425"/>
              </a:xfrm>
              <a:custGeom>
                <a:rect b="b" l="l" r="r" t="t"/>
                <a:pathLst>
                  <a:path extrusionOk="0" h="621" w="257">
                    <a:moveTo>
                      <a:pt x="0" y="289"/>
                    </a:moveTo>
                    <a:lnTo>
                      <a:pt x="22" y="415"/>
                    </a:lnTo>
                    <a:lnTo>
                      <a:pt x="44" y="517"/>
                    </a:lnTo>
                    <a:lnTo>
                      <a:pt x="58" y="591"/>
                    </a:lnTo>
                    <a:lnTo>
                      <a:pt x="54" y="621"/>
                    </a:lnTo>
                    <a:lnTo>
                      <a:pt x="85" y="621"/>
                    </a:lnTo>
                    <a:lnTo>
                      <a:pt x="95" y="578"/>
                    </a:lnTo>
                    <a:lnTo>
                      <a:pt x="99" y="512"/>
                    </a:lnTo>
                    <a:lnTo>
                      <a:pt x="112" y="450"/>
                    </a:lnTo>
                    <a:lnTo>
                      <a:pt x="117" y="404"/>
                    </a:lnTo>
                    <a:lnTo>
                      <a:pt x="129" y="337"/>
                    </a:lnTo>
                    <a:lnTo>
                      <a:pt x="143" y="279"/>
                    </a:lnTo>
                    <a:lnTo>
                      <a:pt x="155" y="228"/>
                    </a:lnTo>
                    <a:lnTo>
                      <a:pt x="167" y="173"/>
                    </a:lnTo>
                    <a:lnTo>
                      <a:pt x="187" y="118"/>
                    </a:lnTo>
                    <a:lnTo>
                      <a:pt x="209" y="72"/>
                    </a:lnTo>
                    <a:lnTo>
                      <a:pt x="245" y="28"/>
                    </a:lnTo>
                    <a:lnTo>
                      <a:pt x="257" y="10"/>
                    </a:lnTo>
                    <a:lnTo>
                      <a:pt x="242" y="0"/>
                    </a:lnTo>
                    <a:lnTo>
                      <a:pt x="219" y="18"/>
                    </a:lnTo>
                    <a:lnTo>
                      <a:pt x="187" y="60"/>
                    </a:lnTo>
                    <a:lnTo>
                      <a:pt x="163" y="102"/>
                    </a:lnTo>
                    <a:lnTo>
                      <a:pt x="143" y="146"/>
                    </a:lnTo>
                    <a:lnTo>
                      <a:pt x="131" y="203"/>
                    </a:lnTo>
                    <a:lnTo>
                      <a:pt x="119" y="257"/>
                    </a:lnTo>
                    <a:lnTo>
                      <a:pt x="102" y="329"/>
                    </a:lnTo>
                    <a:lnTo>
                      <a:pt x="87" y="389"/>
                    </a:lnTo>
                    <a:lnTo>
                      <a:pt x="82" y="436"/>
                    </a:lnTo>
                    <a:lnTo>
                      <a:pt x="78" y="486"/>
                    </a:lnTo>
                    <a:lnTo>
                      <a:pt x="66" y="536"/>
                    </a:lnTo>
                    <a:lnTo>
                      <a:pt x="48" y="449"/>
                    </a:lnTo>
                    <a:lnTo>
                      <a:pt x="29" y="367"/>
                    </a:lnTo>
                    <a:lnTo>
                      <a:pt x="0" y="289"/>
                    </a:lnTo>
                  </a:path>
                </a:pathLst>
              </a:custGeom>
              <a:solidFill>
                <a:srgbClr val="3C0023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" name="Google Shape;11;p1"/>
              <p:cNvSpPr/>
              <p:nvPr/>
            </p:nvSpPr>
            <p:spPr>
              <a:xfrm>
                <a:off x="0" y="4822825"/>
                <a:ext cx="896937" cy="1103312"/>
              </a:xfrm>
              <a:custGeom>
                <a:rect b="b" l="l" r="r" t="t"/>
                <a:pathLst>
                  <a:path extrusionOk="0" h="694" w="564">
                    <a:moveTo>
                      <a:pt x="266" y="170"/>
                    </a:moveTo>
                    <a:lnTo>
                      <a:pt x="255" y="181"/>
                    </a:lnTo>
                    <a:lnTo>
                      <a:pt x="246" y="193"/>
                    </a:lnTo>
                    <a:lnTo>
                      <a:pt x="238" y="205"/>
                    </a:lnTo>
                    <a:lnTo>
                      <a:pt x="229" y="219"/>
                    </a:lnTo>
                    <a:lnTo>
                      <a:pt x="222" y="231"/>
                    </a:lnTo>
                    <a:lnTo>
                      <a:pt x="219" y="243"/>
                    </a:lnTo>
                    <a:lnTo>
                      <a:pt x="214" y="253"/>
                    </a:lnTo>
                    <a:lnTo>
                      <a:pt x="228" y="247"/>
                    </a:lnTo>
                    <a:lnTo>
                      <a:pt x="247" y="241"/>
                    </a:lnTo>
                    <a:lnTo>
                      <a:pt x="267" y="234"/>
                    </a:lnTo>
                    <a:lnTo>
                      <a:pt x="287" y="227"/>
                    </a:lnTo>
                    <a:lnTo>
                      <a:pt x="308" y="221"/>
                    </a:lnTo>
                    <a:lnTo>
                      <a:pt x="329" y="213"/>
                    </a:lnTo>
                    <a:lnTo>
                      <a:pt x="347" y="204"/>
                    </a:lnTo>
                    <a:lnTo>
                      <a:pt x="373" y="192"/>
                    </a:lnTo>
                    <a:lnTo>
                      <a:pt x="392" y="180"/>
                    </a:lnTo>
                    <a:lnTo>
                      <a:pt x="417" y="167"/>
                    </a:lnTo>
                    <a:lnTo>
                      <a:pt x="434" y="159"/>
                    </a:lnTo>
                    <a:lnTo>
                      <a:pt x="451" y="145"/>
                    </a:lnTo>
                    <a:lnTo>
                      <a:pt x="465" y="134"/>
                    </a:lnTo>
                    <a:lnTo>
                      <a:pt x="477" y="119"/>
                    </a:lnTo>
                    <a:lnTo>
                      <a:pt x="485" y="105"/>
                    </a:lnTo>
                    <a:lnTo>
                      <a:pt x="491" y="92"/>
                    </a:lnTo>
                    <a:lnTo>
                      <a:pt x="496" y="82"/>
                    </a:lnTo>
                    <a:lnTo>
                      <a:pt x="497" y="93"/>
                    </a:lnTo>
                    <a:lnTo>
                      <a:pt x="497" y="100"/>
                    </a:lnTo>
                    <a:lnTo>
                      <a:pt x="493" y="110"/>
                    </a:lnTo>
                    <a:lnTo>
                      <a:pt x="484" y="121"/>
                    </a:lnTo>
                    <a:lnTo>
                      <a:pt x="470" y="137"/>
                    </a:lnTo>
                    <a:lnTo>
                      <a:pt x="462" y="149"/>
                    </a:lnTo>
                    <a:lnTo>
                      <a:pt x="448" y="157"/>
                    </a:lnTo>
                    <a:lnTo>
                      <a:pt x="431" y="168"/>
                    </a:lnTo>
                    <a:lnTo>
                      <a:pt x="410" y="181"/>
                    </a:lnTo>
                    <a:lnTo>
                      <a:pt x="391" y="194"/>
                    </a:lnTo>
                    <a:lnTo>
                      <a:pt x="370" y="207"/>
                    </a:lnTo>
                    <a:lnTo>
                      <a:pt x="356" y="218"/>
                    </a:lnTo>
                    <a:lnTo>
                      <a:pt x="340" y="230"/>
                    </a:lnTo>
                    <a:lnTo>
                      <a:pt x="322" y="238"/>
                    </a:lnTo>
                    <a:lnTo>
                      <a:pt x="304" y="247"/>
                    </a:lnTo>
                    <a:lnTo>
                      <a:pt x="285" y="256"/>
                    </a:lnTo>
                    <a:lnTo>
                      <a:pt x="267" y="264"/>
                    </a:lnTo>
                    <a:lnTo>
                      <a:pt x="252" y="271"/>
                    </a:lnTo>
                    <a:lnTo>
                      <a:pt x="232" y="279"/>
                    </a:lnTo>
                    <a:lnTo>
                      <a:pt x="219" y="284"/>
                    </a:lnTo>
                    <a:lnTo>
                      <a:pt x="213" y="287"/>
                    </a:lnTo>
                    <a:lnTo>
                      <a:pt x="219" y="295"/>
                    </a:lnTo>
                    <a:lnTo>
                      <a:pt x="226" y="303"/>
                    </a:lnTo>
                    <a:lnTo>
                      <a:pt x="236" y="314"/>
                    </a:lnTo>
                    <a:lnTo>
                      <a:pt x="254" y="317"/>
                    </a:lnTo>
                    <a:lnTo>
                      <a:pt x="267" y="318"/>
                    </a:lnTo>
                    <a:lnTo>
                      <a:pt x="288" y="321"/>
                    </a:lnTo>
                    <a:lnTo>
                      <a:pt x="308" y="322"/>
                    </a:lnTo>
                    <a:lnTo>
                      <a:pt x="308" y="322"/>
                    </a:lnTo>
                    <a:lnTo>
                      <a:pt x="331" y="322"/>
                    </a:lnTo>
                    <a:lnTo>
                      <a:pt x="352" y="324"/>
                    </a:lnTo>
                    <a:lnTo>
                      <a:pt x="374" y="325"/>
                    </a:lnTo>
                    <a:lnTo>
                      <a:pt x="394" y="328"/>
                    </a:lnTo>
                    <a:lnTo>
                      <a:pt x="411" y="330"/>
                    </a:lnTo>
                    <a:lnTo>
                      <a:pt x="430" y="334"/>
                    </a:lnTo>
                    <a:lnTo>
                      <a:pt x="444" y="338"/>
                    </a:lnTo>
                    <a:lnTo>
                      <a:pt x="459" y="344"/>
                    </a:lnTo>
                    <a:lnTo>
                      <a:pt x="471" y="350"/>
                    </a:lnTo>
                    <a:lnTo>
                      <a:pt x="489" y="356"/>
                    </a:lnTo>
                    <a:lnTo>
                      <a:pt x="509" y="364"/>
                    </a:lnTo>
                    <a:lnTo>
                      <a:pt x="530" y="371"/>
                    </a:lnTo>
                    <a:lnTo>
                      <a:pt x="546" y="376"/>
                    </a:lnTo>
                    <a:lnTo>
                      <a:pt x="564" y="381"/>
                    </a:lnTo>
                    <a:lnTo>
                      <a:pt x="550" y="384"/>
                    </a:lnTo>
                    <a:lnTo>
                      <a:pt x="536" y="383"/>
                    </a:lnTo>
                    <a:lnTo>
                      <a:pt x="520" y="380"/>
                    </a:lnTo>
                    <a:lnTo>
                      <a:pt x="504" y="376"/>
                    </a:lnTo>
                    <a:lnTo>
                      <a:pt x="481" y="370"/>
                    </a:lnTo>
                    <a:lnTo>
                      <a:pt x="468" y="367"/>
                    </a:lnTo>
                    <a:lnTo>
                      <a:pt x="454" y="364"/>
                    </a:lnTo>
                    <a:lnTo>
                      <a:pt x="436" y="361"/>
                    </a:lnTo>
                    <a:lnTo>
                      <a:pt x="416" y="359"/>
                    </a:lnTo>
                    <a:lnTo>
                      <a:pt x="393" y="357"/>
                    </a:lnTo>
                    <a:lnTo>
                      <a:pt x="370" y="355"/>
                    </a:lnTo>
                    <a:lnTo>
                      <a:pt x="345" y="354"/>
                    </a:lnTo>
                    <a:lnTo>
                      <a:pt x="325" y="354"/>
                    </a:lnTo>
                    <a:lnTo>
                      <a:pt x="303" y="353"/>
                    </a:lnTo>
                    <a:lnTo>
                      <a:pt x="286" y="352"/>
                    </a:lnTo>
                    <a:lnTo>
                      <a:pt x="266" y="351"/>
                    </a:lnTo>
                    <a:lnTo>
                      <a:pt x="244" y="347"/>
                    </a:lnTo>
                    <a:lnTo>
                      <a:pt x="219" y="343"/>
                    </a:lnTo>
                    <a:lnTo>
                      <a:pt x="197" y="338"/>
                    </a:lnTo>
                    <a:lnTo>
                      <a:pt x="171" y="335"/>
                    </a:lnTo>
                    <a:lnTo>
                      <a:pt x="179" y="347"/>
                    </a:lnTo>
                    <a:lnTo>
                      <a:pt x="189" y="363"/>
                    </a:lnTo>
                    <a:lnTo>
                      <a:pt x="199" y="383"/>
                    </a:lnTo>
                    <a:lnTo>
                      <a:pt x="202" y="398"/>
                    </a:lnTo>
                    <a:lnTo>
                      <a:pt x="203" y="416"/>
                    </a:lnTo>
                    <a:lnTo>
                      <a:pt x="202" y="429"/>
                    </a:lnTo>
                    <a:lnTo>
                      <a:pt x="200" y="443"/>
                    </a:lnTo>
                    <a:lnTo>
                      <a:pt x="198" y="462"/>
                    </a:lnTo>
                    <a:lnTo>
                      <a:pt x="196" y="487"/>
                    </a:lnTo>
                    <a:lnTo>
                      <a:pt x="197" y="508"/>
                    </a:lnTo>
                    <a:lnTo>
                      <a:pt x="198" y="530"/>
                    </a:lnTo>
                    <a:lnTo>
                      <a:pt x="198" y="547"/>
                    </a:lnTo>
                    <a:lnTo>
                      <a:pt x="196" y="564"/>
                    </a:lnTo>
                    <a:lnTo>
                      <a:pt x="190" y="581"/>
                    </a:lnTo>
                    <a:lnTo>
                      <a:pt x="182" y="602"/>
                    </a:lnTo>
                    <a:lnTo>
                      <a:pt x="175" y="617"/>
                    </a:lnTo>
                    <a:lnTo>
                      <a:pt x="166" y="630"/>
                    </a:lnTo>
                    <a:lnTo>
                      <a:pt x="156" y="647"/>
                    </a:lnTo>
                    <a:lnTo>
                      <a:pt x="148" y="657"/>
                    </a:lnTo>
                    <a:lnTo>
                      <a:pt x="133" y="670"/>
                    </a:lnTo>
                    <a:lnTo>
                      <a:pt x="114" y="681"/>
                    </a:lnTo>
                    <a:lnTo>
                      <a:pt x="98" y="694"/>
                    </a:lnTo>
                    <a:lnTo>
                      <a:pt x="96" y="680"/>
                    </a:lnTo>
                    <a:lnTo>
                      <a:pt x="98" y="663"/>
                    </a:lnTo>
                    <a:lnTo>
                      <a:pt x="101" y="645"/>
                    </a:lnTo>
                    <a:lnTo>
                      <a:pt x="103" y="629"/>
                    </a:lnTo>
                    <a:lnTo>
                      <a:pt x="108" y="617"/>
                    </a:lnTo>
                    <a:lnTo>
                      <a:pt x="113" y="601"/>
                    </a:lnTo>
                    <a:lnTo>
                      <a:pt x="121" y="584"/>
                    </a:lnTo>
                    <a:lnTo>
                      <a:pt x="125" y="570"/>
                    </a:lnTo>
                    <a:lnTo>
                      <a:pt x="126" y="557"/>
                    </a:lnTo>
                    <a:lnTo>
                      <a:pt x="130" y="533"/>
                    </a:lnTo>
                    <a:lnTo>
                      <a:pt x="133" y="508"/>
                    </a:lnTo>
                    <a:lnTo>
                      <a:pt x="136" y="486"/>
                    </a:lnTo>
                    <a:lnTo>
                      <a:pt x="139" y="464"/>
                    </a:lnTo>
                    <a:lnTo>
                      <a:pt x="143" y="441"/>
                    </a:lnTo>
                    <a:lnTo>
                      <a:pt x="144" y="425"/>
                    </a:lnTo>
                    <a:lnTo>
                      <a:pt x="144" y="412"/>
                    </a:lnTo>
                    <a:lnTo>
                      <a:pt x="145" y="396"/>
                    </a:lnTo>
                    <a:lnTo>
                      <a:pt x="144" y="378"/>
                    </a:lnTo>
                    <a:lnTo>
                      <a:pt x="142" y="368"/>
                    </a:lnTo>
                    <a:lnTo>
                      <a:pt x="137" y="353"/>
                    </a:lnTo>
                    <a:lnTo>
                      <a:pt x="133" y="334"/>
                    </a:lnTo>
                    <a:lnTo>
                      <a:pt x="125" y="348"/>
                    </a:lnTo>
                    <a:lnTo>
                      <a:pt x="116" y="363"/>
                    </a:lnTo>
                    <a:lnTo>
                      <a:pt x="108" y="378"/>
                    </a:lnTo>
                    <a:lnTo>
                      <a:pt x="103" y="395"/>
                    </a:lnTo>
                    <a:lnTo>
                      <a:pt x="98" y="413"/>
                    </a:lnTo>
                    <a:lnTo>
                      <a:pt x="94" y="427"/>
                    </a:lnTo>
                    <a:lnTo>
                      <a:pt x="92" y="444"/>
                    </a:lnTo>
                    <a:lnTo>
                      <a:pt x="88" y="464"/>
                    </a:lnTo>
                    <a:lnTo>
                      <a:pt x="85" y="486"/>
                    </a:lnTo>
                    <a:lnTo>
                      <a:pt x="82" y="504"/>
                    </a:lnTo>
                    <a:lnTo>
                      <a:pt x="79" y="526"/>
                    </a:lnTo>
                    <a:lnTo>
                      <a:pt x="77" y="543"/>
                    </a:lnTo>
                    <a:lnTo>
                      <a:pt x="72" y="562"/>
                    </a:lnTo>
                    <a:lnTo>
                      <a:pt x="69" y="580"/>
                    </a:lnTo>
                    <a:lnTo>
                      <a:pt x="65" y="593"/>
                    </a:lnTo>
                    <a:lnTo>
                      <a:pt x="56" y="606"/>
                    </a:lnTo>
                    <a:lnTo>
                      <a:pt x="46" y="621"/>
                    </a:lnTo>
                    <a:lnTo>
                      <a:pt x="34" y="635"/>
                    </a:lnTo>
                    <a:lnTo>
                      <a:pt x="22" y="649"/>
                    </a:lnTo>
                    <a:lnTo>
                      <a:pt x="12" y="656"/>
                    </a:lnTo>
                    <a:lnTo>
                      <a:pt x="5" y="649"/>
                    </a:lnTo>
                    <a:lnTo>
                      <a:pt x="5" y="613"/>
                    </a:lnTo>
                    <a:lnTo>
                      <a:pt x="5" y="613"/>
                    </a:lnTo>
                    <a:lnTo>
                      <a:pt x="5" y="649"/>
                    </a:lnTo>
                    <a:lnTo>
                      <a:pt x="5" y="613"/>
                    </a:lnTo>
                    <a:lnTo>
                      <a:pt x="5" y="613"/>
                    </a:lnTo>
                    <a:lnTo>
                      <a:pt x="5" y="613"/>
                    </a:lnTo>
                    <a:lnTo>
                      <a:pt x="5" y="613"/>
                    </a:lnTo>
                    <a:lnTo>
                      <a:pt x="5" y="578"/>
                    </a:lnTo>
                    <a:lnTo>
                      <a:pt x="5" y="578"/>
                    </a:lnTo>
                    <a:lnTo>
                      <a:pt x="11" y="564"/>
                    </a:lnTo>
                    <a:lnTo>
                      <a:pt x="21" y="546"/>
                    </a:lnTo>
                    <a:lnTo>
                      <a:pt x="29" y="530"/>
                    </a:lnTo>
                    <a:lnTo>
                      <a:pt x="37" y="512"/>
                    </a:lnTo>
                    <a:lnTo>
                      <a:pt x="45" y="496"/>
                    </a:lnTo>
                    <a:lnTo>
                      <a:pt x="54" y="478"/>
                    </a:lnTo>
                    <a:lnTo>
                      <a:pt x="60" y="461"/>
                    </a:lnTo>
                    <a:lnTo>
                      <a:pt x="67" y="444"/>
                    </a:lnTo>
                    <a:lnTo>
                      <a:pt x="74" y="427"/>
                    </a:lnTo>
                    <a:lnTo>
                      <a:pt x="77" y="415"/>
                    </a:lnTo>
                    <a:lnTo>
                      <a:pt x="83" y="402"/>
                    </a:lnTo>
                    <a:lnTo>
                      <a:pt x="88" y="386"/>
                    </a:lnTo>
                    <a:lnTo>
                      <a:pt x="94" y="374"/>
                    </a:lnTo>
                    <a:lnTo>
                      <a:pt x="91" y="364"/>
                    </a:lnTo>
                    <a:lnTo>
                      <a:pt x="89" y="352"/>
                    </a:lnTo>
                    <a:lnTo>
                      <a:pt x="90" y="342"/>
                    </a:lnTo>
                    <a:lnTo>
                      <a:pt x="93" y="330"/>
                    </a:lnTo>
                    <a:lnTo>
                      <a:pt x="77" y="328"/>
                    </a:lnTo>
                    <a:lnTo>
                      <a:pt x="57" y="324"/>
                    </a:lnTo>
                    <a:lnTo>
                      <a:pt x="40" y="333"/>
                    </a:lnTo>
                    <a:lnTo>
                      <a:pt x="24" y="340"/>
                    </a:lnTo>
                    <a:lnTo>
                      <a:pt x="7" y="347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293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293"/>
                    </a:lnTo>
                    <a:lnTo>
                      <a:pt x="11" y="293"/>
                    </a:lnTo>
                    <a:lnTo>
                      <a:pt x="29" y="287"/>
                    </a:lnTo>
                    <a:lnTo>
                      <a:pt x="33" y="278"/>
                    </a:lnTo>
                    <a:lnTo>
                      <a:pt x="37" y="270"/>
                    </a:lnTo>
                    <a:lnTo>
                      <a:pt x="41" y="261"/>
                    </a:lnTo>
                    <a:lnTo>
                      <a:pt x="40" y="258"/>
                    </a:lnTo>
                    <a:lnTo>
                      <a:pt x="29" y="247"/>
                    </a:lnTo>
                    <a:lnTo>
                      <a:pt x="13" y="235"/>
                    </a:lnTo>
                    <a:lnTo>
                      <a:pt x="0" y="223"/>
                    </a:lnTo>
                    <a:lnTo>
                      <a:pt x="5" y="222"/>
                    </a:lnTo>
                    <a:lnTo>
                      <a:pt x="5" y="187"/>
                    </a:lnTo>
                    <a:lnTo>
                      <a:pt x="5" y="187"/>
                    </a:lnTo>
                    <a:lnTo>
                      <a:pt x="5" y="187"/>
                    </a:lnTo>
                    <a:lnTo>
                      <a:pt x="5" y="187"/>
                    </a:lnTo>
                    <a:lnTo>
                      <a:pt x="5" y="187"/>
                    </a:lnTo>
                    <a:lnTo>
                      <a:pt x="5" y="187"/>
                    </a:lnTo>
                    <a:lnTo>
                      <a:pt x="5" y="187"/>
                    </a:lnTo>
                    <a:lnTo>
                      <a:pt x="5" y="187"/>
                    </a:lnTo>
                    <a:lnTo>
                      <a:pt x="5" y="187"/>
                    </a:lnTo>
                    <a:lnTo>
                      <a:pt x="5" y="187"/>
                    </a:lnTo>
                    <a:lnTo>
                      <a:pt x="5" y="187"/>
                    </a:lnTo>
                    <a:lnTo>
                      <a:pt x="5" y="187"/>
                    </a:lnTo>
                    <a:lnTo>
                      <a:pt x="5" y="187"/>
                    </a:lnTo>
                    <a:lnTo>
                      <a:pt x="5" y="187"/>
                    </a:lnTo>
                    <a:lnTo>
                      <a:pt x="5" y="187"/>
                    </a:lnTo>
                    <a:lnTo>
                      <a:pt x="5" y="187"/>
                    </a:lnTo>
                    <a:lnTo>
                      <a:pt x="5" y="187"/>
                    </a:lnTo>
                    <a:lnTo>
                      <a:pt x="5" y="187"/>
                    </a:lnTo>
                    <a:lnTo>
                      <a:pt x="3" y="184"/>
                    </a:lnTo>
                    <a:lnTo>
                      <a:pt x="24" y="197"/>
                    </a:lnTo>
                    <a:lnTo>
                      <a:pt x="41" y="209"/>
                    </a:lnTo>
                    <a:lnTo>
                      <a:pt x="52" y="218"/>
                    </a:lnTo>
                    <a:lnTo>
                      <a:pt x="61" y="229"/>
                    </a:lnTo>
                    <a:lnTo>
                      <a:pt x="75" y="244"/>
                    </a:lnTo>
                    <a:lnTo>
                      <a:pt x="87" y="256"/>
                    </a:lnTo>
                    <a:lnTo>
                      <a:pt x="98" y="267"/>
                    </a:lnTo>
                    <a:lnTo>
                      <a:pt x="113" y="281"/>
                    </a:lnTo>
                    <a:lnTo>
                      <a:pt x="119" y="276"/>
                    </a:lnTo>
                    <a:lnTo>
                      <a:pt x="126" y="265"/>
                    </a:lnTo>
                    <a:lnTo>
                      <a:pt x="133" y="256"/>
                    </a:lnTo>
                    <a:lnTo>
                      <a:pt x="129" y="247"/>
                    </a:lnTo>
                    <a:lnTo>
                      <a:pt x="119" y="233"/>
                    </a:lnTo>
                    <a:lnTo>
                      <a:pt x="109" y="219"/>
                    </a:lnTo>
                    <a:lnTo>
                      <a:pt x="98" y="206"/>
                    </a:lnTo>
                    <a:lnTo>
                      <a:pt x="87" y="194"/>
                    </a:lnTo>
                    <a:lnTo>
                      <a:pt x="68" y="178"/>
                    </a:lnTo>
                    <a:lnTo>
                      <a:pt x="52" y="162"/>
                    </a:lnTo>
                    <a:lnTo>
                      <a:pt x="38" y="150"/>
                    </a:lnTo>
                    <a:lnTo>
                      <a:pt x="26" y="139"/>
                    </a:lnTo>
                    <a:lnTo>
                      <a:pt x="13" y="126"/>
                    </a:lnTo>
                    <a:lnTo>
                      <a:pt x="5" y="116"/>
                    </a:lnTo>
                    <a:lnTo>
                      <a:pt x="5" y="116"/>
                    </a:lnTo>
                    <a:lnTo>
                      <a:pt x="5" y="116"/>
                    </a:lnTo>
                    <a:lnTo>
                      <a:pt x="5" y="116"/>
                    </a:lnTo>
                    <a:lnTo>
                      <a:pt x="5" y="80"/>
                    </a:lnTo>
                    <a:lnTo>
                      <a:pt x="5" y="116"/>
                    </a:lnTo>
                    <a:lnTo>
                      <a:pt x="5" y="116"/>
                    </a:lnTo>
                    <a:lnTo>
                      <a:pt x="5" y="116"/>
                    </a:lnTo>
                    <a:lnTo>
                      <a:pt x="5" y="80"/>
                    </a:lnTo>
                    <a:lnTo>
                      <a:pt x="5" y="80"/>
                    </a:lnTo>
                    <a:lnTo>
                      <a:pt x="5" y="96"/>
                    </a:lnTo>
                    <a:lnTo>
                      <a:pt x="5" y="86"/>
                    </a:lnTo>
                    <a:lnTo>
                      <a:pt x="10" y="99"/>
                    </a:lnTo>
                    <a:lnTo>
                      <a:pt x="25" y="113"/>
                    </a:lnTo>
                    <a:lnTo>
                      <a:pt x="37" y="126"/>
                    </a:lnTo>
                    <a:lnTo>
                      <a:pt x="54" y="144"/>
                    </a:lnTo>
                    <a:lnTo>
                      <a:pt x="65" y="155"/>
                    </a:lnTo>
                    <a:lnTo>
                      <a:pt x="79" y="170"/>
                    </a:lnTo>
                    <a:lnTo>
                      <a:pt x="92" y="190"/>
                    </a:lnTo>
                    <a:lnTo>
                      <a:pt x="104" y="205"/>
                    </a:lnTo>
                    <a:lnTo>
                      <a:pt x="115" y="221"/>
                    </a:lnTo>
                    <a:lnTo>
                      <a:pt x="131" y="247"/>
                    </a:lnTo>
                    <a:lnTo>
                      <a:pt x="137" y="261"/>
                    </a:lnTo>
                    <a:lnTo>
                      <a:pt x="141" y="270"/>
                    </a:lnTo>
                    <a:lnTo>
                      <a:pt x="149" y="256"/>
                    </a:lnTo>
                    <a:lnTo>
                      <a:pt x="160" y="241"/>
                    </a:lnTo>
                    <a:lnTo>
                      <a:pt x="172" y="226"/>
                    </a:lnTo>
                    <a:lnTo>
                      <a:pt x="182" y="211"/>
                    </a:lnTo>
                    <a:lnTo>
                      <a:pt x="192" y="197"/>
                    </a:lnTo>
                    <a:lnTo>
                      <a:pt x="202" y="184"/>
                    </a:lnTo>
                    <a:lnTo>
                      <a:pt x="213" y="172"/>
                    </a:lnTo>
                    <a:lnTo>
                      <a:pt x="227" y="156"/>
                    </a:lnTo>
                    <a:lnTo>
                      <a:pt x="242" y="140"/>
                    </a:lnTo>
                    <a:lnTo>
                      <a:pt x="256" y="122"/>
                    </a:lnTo>
                    <a:lnTo>
                      <a:pt x="271" y="104"/>
                    </a:lnTo>
                    <a:lnTo>
                      <a:pt x="282" y="89"/>
                    </a:lnTo>
                    <a:lnTo>
                      <a:pt x="296" y="71"/>
                    </a:lnTo>
                    <a:lnTo>
                      <a:pt x="307" y="59"/>
                    </a:lnTo>
                    <a:lnTo>
                      <a:pt x="321" y="47"/>
                    </a:lnTo>
                    <a:lnTo>
                      <a:pt x="333" y="38"/>
                    </a:lnTo>
                    <a:lnTo>
                      <a:pt x="343" y="27"/>
                    </a:lnTo>
                    <a:lnTo>
                      <a:pt x="353" y="12"/>
                    </a:lnTo>
                    <a:lnTo>
                      <a:pt x="362" y="0"/>
                    </a:lnTo>
                    <a:lnTo>
                      <a:pt x="360" y="10"/>
                    </a:lnTo>
                    <a:lnTo>
                      <a:pt x="358" y="24"/>
                    </a:lnTo>
                    <a:lnTo>
                      <a:pt x="355" y="39"/>
                    </a:lnTo>
                    <a:lnTo>
                      <a:pt x="348" y="53"/>
                    </a:lnTo>
                    <a:lnTo>
                      <a:pt x="340" y="66"/>
                    </a:lnTo>
                    <a:lnTo>
                      <a:pt x="327" y="85"/>
                    </a:lnTo>
                    <a:lnTo>
                      <a:pt x="317" y="101"/>
                    </a:lnTo>
                    <a:lnTo>
                      <a:pt x="305" y="121"/>
                    </a:lnTo>
                    <a:lnTo>
                      <a:pt x="292" y="137"/>
                    </a:lnTo>
                    <a:lnTo>
                      <a:pt x="278" y="156"/>
                    </a:lnTo>
                    <a:lnTo>
                      <a:pt x="266" y="170"/>
                    </a:lnTo>
                  </a:path>
                </a:pathLst>
              </a:custGeom>
              <a:solidFill>
                <a:srgbClr val="037C03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12" name="Google Shape;12;p1"/>
              <p:cNvGrpSpPr/>
              <p:nvPr/>
            </p:nvGrpSpPr>
            <p:grpSpPr>
              <a:xfrm>
                <a:off x="76200" y="5461000"/>
                <a:ext cx="1630362" cy="1042987"/>
                <a:chOff x="76200" y="5461000"/>
                <a:chExt cx="1630362" cy="1042987"/>
              </a:xfrm>
            </p:grpSpPr>
            <p:sp>
              <p:nvSpPr>
                <p:cNvPr id="13" name="Google Shape;13;p1"/>
                <p:cNvSpPr/>
                <p:nvPr/>
              </p:nvSpPr>
              <p:spPr>
                <a:xfrm>
                  <a:off x="230187" y="5461000"/>
                  <a:ext cx="1476375" cy="971550"/>
                </a:xfrm>
                <a:custGeom>
                  <a:rect b="b" l="l" r="r" t="t"/>
                  <a:pathLst>
                    <a:path extrusionOk="0" h="611" w="929">
                      <a:moveTo>
                        <a:pt x="293" y="156"/>
                      </a:moveTo>
                      <a:lnTo>
                        <a:pt x="300" y="141"/>
                      </a:lnTo>
                      <a:lnTo>
                        <a:pt x="311" y="124"/>
                      </a:lnTo>
                      <a:lnTo>
                        <a:pt x="324" y="107"/>
                      </a:lnTo>
                      <a:lnTo>
                        <a:pt x="339" y="92"/>
                      </a:lnTo>
                      <a:lnTo>
                        <a:pt x="354" y="77"/>
                      </a:lnTo>
                      <a:lnTo>
                        <a:pt x="365" y="66"/>
                      </a:lnTo>
                      <a:lnTo>
                        <a:pt x="377" y="56"/>
                      </a:lnTo>
                      <a:lnTo>
                        <a:pt x="391" y="47"/>
                      </a:lnTo>
                      <a:lnTo>
                        <a:pt x="403" y="39"/>
                      </a:lnTo>
                      <a:lnTo>
                        <a:pt x="415" y="32"/>
                      </a:lnTo>
                      <a:lnTo>
                        <a:pt x="429" y="26"/>
                      </a:lnTo>
                      <a:lnTo>
                        <a:pt x="442" y="20"/>
                      </a:lnTo>
                      <a:lnTo>
                        <a:pt x="455" y="16"/>
                      </a:lnTo>
                      <a:lnTo>
                        <a:pt x="471" y="13"/>
                      </a:lnTo>
                      <a:lnTo>
                        <a:pt x="488" y="10"/>
                      </a:lnTo>
                      <a:lnTo>
                        <a:pt x="503" y="7"/>
                      </a:lnTo>
                      <a:lnTo>
                        <a:pt x="519" y="6"/>
                      </a:lnTo>
                      <a:lnTo>
                        <a:pt x="535" y="5"/>
                      </a:lnTo>
                      <a:lnTo>
                        <a:pt x="552" y="4"/>
                      </a:lnTo>
                      <a:lnTo>
                        <a:pt x="573" y="2"/>
                      </a:lnTo>
                      <a:lnTo>
                        <a:pt x="589" y="4"/>
                      </a:lnTo>
                      <a:lnTo>
                        <a:pt x="604" y="5"/>
                      </a:lnTo>
                      <a:lnTo>
                        <a:pt x="619" y="5"/>
                      </a:lnTo>
                      <a:lnTo>
                        <a:pt x="633" y="4"/>
                      </a:lnTo>
                      <a:lnTo>
                        <a:pt x="650" y="2"/>
                      </a:lnTo>
                      <a:lnTo>
                        <a:pt x="666" y="0"/>
                      </a:lnTo>
                      <a:lnTo>
                        <a:pt x="658" y="4"/>
                      </a:lnTo>
                      <a:lnTo>
                        <a:pt x="650" y="8"/>
                      </a:lnTo>
                      <a:lnTo>
                        <a:pt x="644" y="13"/>
                      </a:lnTo>
                      <a:lnTo>
                        <a:pt x="637" y="19"/>
                      </a:lnTo>
                      <a:lnTo>
                        <a:pt x="625" y="19"/>
                      </a:lnTo>
                      <a:lnTo>
                        <a:pt x="611" y="20"/>
                      </a:lnTo>
                      <a:lnTo>
                        <a:pt x="601" y="22"/>
                      </a:lnTo>
                      <a:lnTo>
                        <a:pt x="589" y="25"/>
                      </a:lnTo>
                      <a:lnTo>
                        <a:pt x="577" y="27"/>
                      </a:lnTo>
                      <a:lnTo>
                        <a:pt x="565" y="29"/>
                      </a:lnTo>
                      <a:lnTo>
                        <a:pt x="552" y="32"/>
                      </a:lnTo>
                      <a:lnTo>
                        <a:pt x="539" y="35"/>
                      </a:lnTo>
                      <a:lnTo>
                        <a:pt x="525" y="39"/>
                      </a:lnTo>
                      <a:lnTo>
                        <a:pt x="512" y="43"/>
                      </a:lnTo>
                      <a:lnTo>
                        <a:pt x="500" y="47"/>
                      </a:lnTo>
                      <a:lnTo>
                        <a:pt x="485" y="53"/>
                      </a:lnTo>
                      <a:lnTo>
                        <a:pt x="471" y="59"/>
                      </a:lnTo>
                      <a:lnTo>
                        <a:pt x="456" y="66"/>
                      </a:lnTo>
                      <a:lnTo>
                        <a:pt x="442" y="74"/>
                      </a:lnTo>
                      <a:lnTo>
                        <a:pt x="426" y="86"/>
                      </a:lnTo>
                      <a:lnTo>
                        <a:pt x="413" y="99"/>
                      </a:lnTo>
                      <a:lnTo>
                        <a:pt x="400" y="116"/>
                      </a:lnTo>
                      <a:lnTo>
                        <a:pt x="385" y="138"/>
                      </a:lnTo>
                      <a:lnTo>
                        <a:pt x="371" y="162"/>
                      </a:lnTo>
                      <a:lnTo>
                        <a:pt x="354" y="191"/>
                      </a:lnTo>
                      <a:lnTo>
                        <a:pt x="382" y="179"/>
                      </a:lnTo>
                      <a:lnTo>
                        <a:pt x="406" y="169"/>
                      </a:lnTo>
                      <a:lnTo>
                        <a:pt x="438" y="155"/>
                      </a:lnTo>
                      <a:lnTo>
                        <a:pt x="471" y="141"/>
                      </a:lnTo>
                      <a:lnTo>
                        <a:pt x="485" y="138"/>
                      </a:lnTo>
                      <a:lnTo>
                        <a:pt x="500" y="133"/>
                      </a:lnTo>
                      <a:lnTo>
                        <a:pt x="516" y="130"/>
                      </a:lnTo>
                      <a:lnTo>
                        <a:pt x="534" y="126"/>
                      </a:lnTo>
                      <a:lnTo>
                        <a:pt x="553" y="123"/>
                      </a:lnTo>
                      <a:lnTo>
                        <a:pt x="570" y="122"/>
                      </a:lnTo>
                      <a:lnTo>
                        <a:pt x="584" y="121"/>
                      </a:lnTo>
                      <a:lnTo>
                        <a:pt x="605" y="119"/>
                      </a:lnTo>
                      <a:lnTo>
                        <a:pt x="624" y="120"/>
                      </a:lnTo>
                      <a:lnTo>
                        <a:pt x="639" y="121"/>
                      </a:lnTo>
                      <a:lnTo>
                        <a:pt x="659" y="123"/>
                      </a:lnTo>
                      <a:lnTo>
                        <a:pt x="677" y="124"/>
                      </a:lnTo>
                      <a:lnTo>
                        <a:pt x="695" y="125"/>
                      </a:lnTo>
                      <a:lnTo>
                        <a:pt x="713" y="127"/>
                      </a:lnTo>
                      <a:lnTo>
                        <a:pt x="731" y="128"/>
                      </a:lnTo>
                      <a:lnTo>
                        <a:pt x="750" y="130"/>
                      </a:lnTo>
                      <a:lnTo>
                        <a:pt x="769" y="131"/>
                      </a:lnTo>
                      <a:lnTo>
                        <a:pt x="787" y="133"/>
                      </a:lnTo>
                      <a:lnTo>
                        <a:pt x="808" y="135"/>
                      </a:lnTo>
                      <a:lnTo>
                        <a:pt x="830" y="137"/>
                      </a:lnTo>
                      <a:lnTo>
                        <a:pt x="850" y="139"/>
                      </a:lnTo>
                      <a:lnTo>
                        <a:pt x="882" y="143"/>
                      </a:lnTo>
                      <a:lnTo>
                        <a:pt x="893" y="142"/>
                      </a:lnTo>
                      <a:lnTo>
                        <a:pt x="901" y="143"/>
                      </a:lnTo>
                      <a:lnTo>
                        <a:pt x="911" y="146"/>
                      </a:lnTo>
                      <a:lnTo>
                        <a:pt x="929" y="151"/>
                      </a:lnTo>
                      <a:lnTo>
                        <a:pt x="898" y="146"/>
                      </a:lnTo>
                      <a:lnTo>
                        <a:pt x="884" y="144"/>
                      </a:lnTo>
                      <a:lnTo>
                        <a:pt x="870" y="144"/>
                      </a:lnTo>
                      <a:lnTo>
                        <a:pt x="842" y="146"/>
                      </a:lnTo>
                      <a:lnTo>
                        <a:pt x="823" y="147"/>
                      </a:lnTo>
                      <a:lnTo>
                        <a:pt x="798" y="148"/>
                      </a:lnTo>
                      <a:lnTo>
                        <a:pt x="777" y="148"/>
                      </a:lnTo>
                      <a:lnTo>
                        <a:pt x="757" y="149"/>
                      </a:lnTo>
                      <a:lnTo>
                        <a:pt x="738" y="150"/>
                      </a:lnTo>
                      <a:lnTo>
                        <a:pt x="720" y="148"/>
                      </a:lnTo>
                      <a:lnTo>
                        <a:pt x="699" y="147"/>
                      </a:lnTo>
                      <a:lnTo>
                        <a:pt x="677" y="148"/>
                      </a:lnTo>
                      <a:lnTo>
                        <a:pt x="658" y="150"/>
                      </a:lnTo>
                      <a:lnTo>
                        <a:pt x="640" y="151"/>
                      </a:lnTo>
                      <a:lnTo>
                        <a:pt x="620" y="152"/>
                      </a:lnTo>
                      <a:lnTo>
                        <a:pt x="605" y="152"/>
                      </a:lnTo>
                      <a:lnTo>
                        <a:pt x="586" y="153"/>
                      </a:lnTo>
                      <a:lnTo>
                        <a:pt x="570" y="156"/>
                      </a:lnTo>
                      <a:lnTo>
                        <a:pt x="554" y="159"/>
                      </a:lnTo>
                      <a:lnTo>
                        <a:pt x="539" y="162"/>
                      </a:lnTo>
                      <a:lnTo>
                        <a:pt x="522" y="165"/>
                      </a:lnTo>
                      <a:lnTo>
                        <a:pt x="505" y="169"/>
                      </a:lnTo>
                      <a:lnTo>
                        <a:pt x="486" y="173"/>
                      </a:lnTo>
                      <a:lnTo>
                        <a:pt x="471" y="176"/>
                      </a:lnTo>
                      <a:lnTo>
                        <a:pt x="442" y="183"/>
                      </a:lnTo>
                      <a:lnTo>
                        <a:pt x="425" y="186"/>
                      </a:lnTo>
                      <a:lnTo>
                        <a:pt x="400" y="195"/>
                      </a:lnTo>
                      <a:lnTo>
                        <a:pt x="365" y="207"/>
                      </a:lnTo>
                      <a:lnTo>
                        <a:pt x="402" y="210"/>
                      </a:lnTo>
                      <a:lnTo>
                        <a:pt x="443" y="212"/>
                      </a:lnTo>
                      <a:lnTo>
                        <a:pt x="451" y="213"/>
                      </a:lnTo>
                      <a:lnTo>
                        <a:pt x="471" y="222"/>
                      </a:lnTo>
                      <a:lnTo>
                        <a:pt x="484" y="227"/>
                      </a:lnTo>
                      <a:lnTo>
                        <a:pt x="496" y="232"/>
                      </a:lnTo>
                      <a:lnTo>
                        <a:pt x="498" y="235"/>
                      </a:lnTo>
                      <a:lnTo>
                        <a:pt x="505" y="246"/>
                      </a:lnTo>
                      <a:lnTo>
                        <a:pt x="519" y="263"/>
                      </a:lnTo>
                      <a:lnTo>
                        <a:pt x="504" y="256"/>
                      </a:lnTo>
                      <a:lnTo>
                        <a:pt x="486" y="247"/>
                      </a:lnTo>
                      <a:lnTo>
                        <a:pt x="471" y="243"/>
                      </a:lnTo>
                      <a:lnTo>
                        <a:pt x="443" y="237"/>
                      </a:lnTo>
                      <a:lnTo>
                        <a:pt x="422" y="232"/>
                      </a:lnTo>
                      <a:lnTo>
                        <a:pt x="402" y="227"/>
                      </a:lnTo>
                      <a:lnTo>
                        <a:pt x="390" y="224"/>
                      </a:lnTo>
                      <a:lnTo>
                        <a:pt x="366" y="227"/>
                      </a:lnTo>
                      <a:lnTo>
                        <a:pt x="350" y="229"/>
                      </a:lnTo>
                      <a:lnTo>
                        <a:pt x="330" y="232"/>
                      </a:lnTo>
                      <a:lnTo>
                        <a:pt x="340" y="235"/>
                      </a:lnTo>
                      <a:lnTo>
                        <a:pt x="352" y="238"/>
                      </a:lnTo>
                      <a:lnTo>
                        <a:pt x="367" y="244"/>
                      </a:lnTo>
                      <a:lnTo>
                        <a:pt x="385" y="243"/>
                      </a:lnTo>
                      <a:lnTo>
                        <a:pt x="414" y="244"/>
                      </a:lnTo>
                      <a:lnTo>
                        <a:pt x="431" y="247"/>
                      </a:lnTo>
                      <a:lnTo>
                        <a:pt x="455" y="252"/>
                      </a:lnTo>
                      <a:lnTo>
                        <a:pt x="471" y="257"/>
                      </a:lnTo>
                      <a:lnTo>
                        <a:pt x="491" y="261"/>
                      </a:lnTo>
                      <a:lnTo>
                        <a:pt x="513" y="266"/>
                      </a:lnTo>
                      <a:lnTo>
                        <a:pt x="533" y="271"/>
                      </a:lnTo>
                      <a:lnTo>
                        <a:pt x="550" y="273"/>
                      </a:lnTo>
                      <a:lnTo>
                        <a:pt x="565" y="275"/>
                      </a:lnTo>
                      <a:lnTo>
                        <a:pt x="579" y="279"/>
                      </a:lnTo>
                      <a:lnTo>
                        <a:pt x="597" y="283"/>
                      </a:lnTo>
                      <a:lnTo>
                        <a:pt x="616" y="290"/>
                      </a:lnTo>
                      <a:lnTo>
                        <a:pt x="634" y="297"/>
                      </a:lnTo>
                      <a:lnTo>
                        <a:pt x="642" y="303"/>
                      </a:lnTo>
                      <a:lnTo>
                        <a:pt x="654" y="315"/>
                      </a:lnTo>
                      <a:lnTo>
                        <a:pt x="670" y="329"/>
                      </a:lnTo>
                      <a:lnTo>
                        <a:pt x="680" y="341"/>
                      </a:lnTo>
                      <a:lnTo>
                        <a:pt x="691" y="354"/>
                      </a:lnTo>
                      <a:lnTo>
                        <a:pt x="701" y="367"/>
                      </a:lnTo>
                      <a:lnTo>
                        <a:pt x="711" y="380"/>
                      </a:lnTo>
                      <a:lnTo>
                        <a:pt x="720" y="392"/>
                      </a:lnTo>
                      <a:lnTo>
                        <a:pt x="731" y="405"/>
                      </a:lnTo>
                      <a:lnTo>
                        <a:pt x="743" y="421"/>
                      </a:lnTo>
                      <a:lnTo>
                        <a:pt x="754" y="436"/>
                      </a:lnTo>
                      <a:lnTo>
                        <a:pt x="765" y="449"/>
                      </a:lnTo>
                      <a:lnTo>
                        <a:pt x="780" y="463"/>
                      </a:lnTo>
                      <a:lnTo>
                        <a:pt x="761" y="451"/>
                      </a:lnTo>
                      <a:lnTo>
                        <a:pt x="748" y="444"/>
                      </a:lnTo>
                      <a:lnTo>
                        <a:pt x="730" y="434"/>
                      </a:lnTo>
                      <a:lnTo>
                        <a:pt x="713" y="424"/>
                      </a:lnTo>
                      <a:lnTo>
                        <a:pt x="699" y="414"/>
                      </a:lnTo>
                      <a:lnTo>
                        <a:pt x="685" y="406"/>
                      </a:lnTo>
                      <a:lnTo>
                        <a:pt x="672" y="399"/>
                      </a:lnTo>
                      <a:lnTo>
                        <a:pt x="659" y="392"/>
                      </a:lnTo>
                      <a:lnTo>
                        <a:pt x="644" y="384"/>
                      </a:lnTo>
                      <a:lnTo>
                        <a:pt x="630" y="377"/>
                      </a:lnTo>
                      <a:lnTo>
                        <a:pt x="617" y="369"/>
                      </a:lnTo>
                      <a:lnTo>
                        <a:pt x="601" y="360"/>
                      </a:lnTo>
                      <a:lnTo>
                        <a:pt x="584" y="350"/>
                      </a:lnTo>
                      <a:lnTo>
                        <a:pt x="567" y="339"/>
                      </a:lnTo>
                      <a:lnTo>
                        <a:pt x="550" y="329"/>
                      </a:lnTo>
                      <a:lnTo>
                        <a:pt x="535" y="321"/>
                      </a:lnTo>
                      <a:lnTo>
                        <a:pt x="520" y="313"/>
                      </a:lnTo>
                      <a:lnTo>
                        <a:pt x="502" y="306"/>
                      </a:lnTo>
                      <a:lnTo>
                        <a:pt x="486" y="301"/>
                      </a:lnTo>
                      <a:lnTo>
                        <a:pt x="471" y="296"/>
                      </a:lnTo>
                      <a:lnTo>
                        <a:pt x="448" y="291"/>
                      </a:lnTo>
                      <a:lnTo>
                        <a:pt x="427" y="286"/>
                      </a:lnTo>
                      <a:lnTo>
                        <a:pt x="412" y="282"/>
                      </a:lnTo>
                      <a:lnTo>
                        <a:pt x="395" y="278"/>
                      </a:lnTo>
                      <a:lnTo>
                        <a:pt x="371" y="268"/>
                      </a:lnTo>
                      <a:lnTo>
                        <a:pt x="347" y="259"/>
                      </a:lnTo>
                      <a:lnTo>
                        <a:pt x="383" y="279"/>
                      </a:lnTo>
                      <a:lnTo>
                        <a:pt x="387" y="283"/>
                      </a:lnTo>
                      <a:lnTo>
                        <a:pt x="395" y="292"/>
                      </a:lnTo>
                      <a:lnTo>
                        <a:pt x="404" y="302"/>
                      </a:lnTo>
                      <a:lnTo>
                        <a:pt x="414" y="315"/>
                      </a:lnTo>
                      <a:lnTo>
                        <a:pt x="426" y="327"/>
                      </a:lnTo>
                      <a:lnTo>
                        <a:pt x="437" y="340"/>
                      </a:lnTo>
                      <a:lnTo>
                        <a:pt x="450" y="354"/>
                      </a:lnTo>
                      <a:lnTo>
                        <a:pt x="460" y="366"/>
                      </a:lnTo>
                      <a:lnTo>
                        <a:pt x="471" y="377"/>
                      </a:lnTo>
                      <a:lnTo>
                        <a:pt x="481" y="390"/>
                      </a:lnTo>
                      <a:lnTo>
                        <a:pt x="494" y="407"/>
                      </a:lnTo>
                      <a:lnTo>
                        <a:pt x="505" y="421"/>
                      </a:lnTo>
                      <a:lnTo>
                        <a:pt x="514" y="432"/>
                      </a:lnTo>
                      <a:lnTo>
                        <a:pt x="522" y="445"/>
                      </a:lnTo>
                      <a:lnTo>
                        <a:pt x="530" y="458"/>
                      </a:lnTo>
                      <a:lnTo>
                        <a:pt x="535" y="471"/>
                      </a:lnTo>
                      <a:lnTo>
                        <a:pt x="539" y="480"/>
                      </a:lnTo>
                      <a:lnTo>
                        <a:pt x="542" y="494"/>
                      </a:lnTo>
                      <a:lnTo>
                        <a:pt x="544" y="511"/>
                      </a:lnTo>
                      <a:lnTo>
                        <a:pt x="546" y="528"/>
                      </a:lnTo>
                      <a:lnTo>
                        <a:pt x="550" y="546"/>
                      </a:lnTo>
                      <a:lnTo>
                        <a:pt x="553" y="562"/>
                      </a:lnTo>
                      <a:lnTo>
                        <a:pt x="555" y="580"/>
                      </a:lnTo>
                      <a:lnTo>
                        <a:pt x="540" y="562"/>
                      </a:lnTo>
                      <a:lnTo>
                        <a:pt x="529" y="551"/>
                      </a:lnTo>
                      <a:lnTo>
                        <a:pt x="519" y="539"/>
                      </a:lnTo>
                      <a:lnTo>
                        <a:pt x="512" y="529"/>
                      </a:lnTo>
                      <a:lnTo>
                        <a:pt x="505" y="517"/>
                      </a:lnTo>
                      <a:lnTo>
                        <a:pt x="500" y="503"/>
                      </a:lnTo>
                      <a:lnTo>
                        <a:pt x="492" y="487"/>
                      </a:lnTo>
                      <a:lnTo>
                        <a:pt x="484" y="472"/>
                      </a:lnTo>
                      <a:lnTo>
                        <a:pt x="476" y="456"/>
                      </a:lnTo>
                      <a:lnTo>
                        <a:pt x="469" y="442"/>
                      </a:lnTo>
                      <a:lnTo>
                        <a:pt x="460" y="428"/>
                      </a:lnTo>
                      <a:lnTo>
                        <a:pt x="450" y="416"/>
                      </a:lnTo>
                      <a:lnTo>
                        <a:pt x="441" y="405"/>
                      </a:lnTo>
                      <a:lnTo>
                        <a:pt x="429" y="392"/>
                      </a:lnTo>
                      <a:lnTo>
                        <a:pt x="415" y="379"/>
                      </a:lnTo>
                      <a:lnTo>
                        <a:pt x="405" y="369"/>
                      </a:lnTo>
                      <a:lnTo>
                        <a:pt x="394" y="358"/>
                      </a:lnTo>
                      <a:lnTo>
                        <a:pt x="392" y="348"/>
                      </a:lnTo>
                      <a:lnTo>
                        <a:pt x="384" y="333"/>
                      </a:lnTo>
                      <a:lnTo>
                        <a:pt x="376" y="321"/>
                      </a:lnTo>
                      <a:lnTo>
                        <a:pt x="370" y="308"/>
                      </a:lnTo>
                      <a:lnTo>
                        <a:pt x="365" y="303"/>
                      </a:lnTo>
                      <a:lnTo>
                        <a:pt x="351" y="291"/>
                      </a:lnTo>
                      <a:lnTo>
                        <a:pt x="342" y="279"/>
                      </a:lnTo>
                      <a:lnTo>
                        <a:pt x="333" y="268"/>
                      </a:lnTo>
                      <a:lnTo>
                        <a:pt x="324" y="257"/>
                      </a:lnTo>
                      <a:lnTo>
                        <a:pt x="307" y="263"/>
                      </a:lnTo>
                      <a:lnTo>
                        <a:pt x="291" y="272"/>
                      </a:lnTo>
                      <a:lnTo>
                        <a:pt x="274" y="284"/>
                      </a:lnTo>
                      <a:lnTo>
                        <a:pt x="257" y="295"/>
                      </a:lnTo>
                      <a:lnTo>
                        <a:pt x="244" y="305"/>
                      </a:lnTo>
                      <a:lnTo>
                        <a:pt x="233" y="317"/>
                      </a:lnTo>
                      <a:lnTo>
                        <a:pt x="221" y="332"/>
                      </a:lnTo>
                      <a:lnTo>
                        <a:pt x="207" y="350"/>
                      </a:lnTo>
                      <a:lnTo>
                        <a:pt x="195" y="364"/>
                      </a:lnTo>
                      <a:lnTo>
                        <a:pt x="181" y="381"/>
                      </a:lnTo>
                      <a:lnTo>
                        <a:pt x="171" y="397"/>
                      </a:lnTo>
                      <a:lnTo>
                        <a:pt x="161" y="411"/>
                      </a:lnTo>
                      <a:lnTo>
                        <a:pt x="151" y="425"/>
                      </a:lnTo>
                      <a:lnTo>
                        <a:pt x="142" y="440"/>
                      </a:lnTo>
                      <a:lnTo>
                        <a:pt x="132" y="456"/>
                      </a:lnTo>
                      <a:lnTo>
                        <a:pt x="123" y="472"/>
                      </a:lnTo>
                      <a:lnTo>
                        <a:pt x="109" y="490"/>
                      </a:lnTo>
                      <a:lnTo>
                        <a:pt x="97" y="508"/>
                      </a:lnTo>
                      <a:lnTo>
                        <a:pt x="82" y="527"/>
                      </a:lnTo>
                      <a:lnTo>
                        <a:pt x="70" y="544"/>
                      </a:lnTo>
                      <a:lnTo>
                        <a:pt x="61" y="554"/>
                      </a:lnTo>
                      <a:lnTo>
                        <a:pt x="51" y="565"/>
                      </a:lnTo>
                      <a:lnTo>
                        <a:pt x="40" y="576"/>
                      </a:lnTo>
                      <a:lnTo>
                        <a:pt x="28" y="587"/>
                      </a:lnTo>
                      <a:lnTo>
                        <a:pt x="16" y="597"/>
                      </a:lnTo>
                      <a:lnTo>
                        <a:pt x="0" y="611"/>
                      </a:lnTo>
                      <a:lnTo>
                        <a:pt x="6" y="594"/>
                      </a:lnTo>
                      <a:lnTo>
                        <a:pt x="11" y="581"/>
                      </a:lnTo>
                      <a:lnTo>
                        <a:pt x="19" y="566"/>
                      </a:lnTo>
                      <a:lnTo>
                        <a:pt x="28" y="554"/>
                      </a:lnTo>
                      <a:lnTo>
                        <a:pt x="43" y="535"/>
                      </a:lnTo>
                      <a:lnTo>
                        <a:pt x="58" y="516"/>
                      </a:lnTo>
                      <a:lnTo>
                        <a:pt x="75" y="494"/>
                      </a:lnTo>
                      <a:lnTo>
                        <a:pt x="88" y="475"/>
                      </a:lnTo>
                      <a:lnTo>
                        <a:pt x="101" y="458"/>
                      </a:lnTo>
                      <a:lnTo>
                        <a:pt x="115" y="442"/>
                      </a:lnTo>
                      <a:lnTo>
                        <a:pt x="125" y="428"/>
                      </a:lnTo>
                      <a:lnTo>
                        <a:pt x="137" y="414"/>
                      </a:lnTo>
                      <a:lnTo>
                        <a:pt x="147" y="403"/>
                      </a:lnTo>
                      <a:lnTo>
                        <a:pt x="161" y="388"/>
                      </a:lnTo>
                      <a:lnTo>
                        <a:pt x="174" y="373"/>
                      </a:lnTo>
                      <a:lnTo>
                        <a:pt x="187" y="358"/>
                      </a:lnTo>
                      <a:lnTo>
                        <a:pt x="202" y="342"/>
                      </a:lnTo>
                      <a:lnTo>
                        <a:pt x="213" y="328"/>
                      </a:lnTo>
                      <a:lnTo>
                        <a:pt x="223" y="314"/>
                      </a:lnTo>
                      <a:lnTo>
                        <a:pt x="233" y="301"/>
                      </a:lnTo>
                      <a:lnTo>
                        <a:pt x="238" y="291"/>
                      </a:lnTo>
                      <a:lnTo>
                        <a:pt x="243" y="281"/>
                      </a:lnTo>
                      <a:lnTo>
                        <a:pt x="250" y="271"/>
                      </a:lnTo>
                      <a:lnTo>
                        <a:pt x="259" y="261"/>
                      </a:lnTo>
                      <a:lnTo>
                        <a:pt x="273" y="248"/>
                      </a:lnTo>
                      <a:lnTo>
                        <a:pt x="284" y="235"/>
                      </a:lnTo>
                      <a:lnTo>
                        <a:pt x="295" y="226"/>
                      </a:lnTo>
                      <a:lnTo>
                        <a:pt x="304" y="215"/>
                      </a:lnTo>
                      <a:lnTo>
                        <a:pt x="300" y="205"/>
                      </a:lnTo>
                      <a:lnTo>
                        <a:pt x="295" y="190"/>
                      </a:lnTo>
                      <a:lnTo>
                        <a:pt x="269" y="183"/>
                      </a:lnTo>
                      <a:lnTo>
                        <a:pt x="241" y="166"/>
                      </a:lnTo>
                      <a:lnTo>
                        <a:pt x="211" y="150"/>
                      </a:lnTo>
                      <a:lnTo>
                        <a:pt x="195" y="141"/>
                      </a:lnTo>
                      <a:lnTo>
                        <a:pt x="182" y="134"/>
                      </a:lnTo>
                      <a:lnTo>
                        <a:pt x="159" y="126"/>
                      </a:lnTo>
                      <a:lnTo>
                        <a:pt x="136" y="119"/>
                      </a:lnTo>
                      <a:lnTo>
                        <a:pt x="111" y="113"/>
                      </a:lnTo>
                      <a:lnTo>
                        <a:pt x="93" y="108"/>
                      </a:lnTo>
                      <a:lnTo>
                        <a:pt x="71" y="101"/>
                      </a:lnTo>
                      <a:lnTo>
                        <a:pt x="52" y="96"/>
                      </a:lnTo>
                      <a:lnTo>
                        <a:pt x="33" y="93"/>
                      </a:lnTo>
                      <a:lnTo>
                        <a:pt x="17" y="89"/>
                      </a:lnTo>
                      <a:lnTo>
                        <a:pt x="32" y="88"/>
                      </a:lnTo>
                      <a:lnTo>
                        <a:pt x="44" y="86"/>
                      </a:lnTo>
                      <a:lnTo>
                        <a:pt x="53" y="85"/>
                      </a:lnTo>
                      <a:lnTo>
                        <a:pt x="63" y="84"/>
                      </a:lnTo>
                      <a:lnTo>
                        <a:pt x="73" y="85"/>
                      </a:lnTo>
                      <a:lnTo>
                        <a:pt x="96" y="93"/>
                      </a:lnTo>
                      <a:lnTo>
                        <a:pt x="114" y="101"/>
                      </a:lnTo>
                      <a:lnTo>
                        <a:pt x="134" y="110"/>
                      </a:lnTo>
                      <a:lnTo>
                        <a:pt x="154" y="119"/>
                      </a:lnTo>
                      <a:lnTo>
                        <a:pt x="178" y="129"/>
                      </a:lnTo>
                      <a:lnTo>
                        <a:pt x="198" y="139"/>
                      </a:lnTo>
                      <a:lnTo>
                        <a:pt x="215" y="146"/>
                      </a:lnTo>
                      <a:lnTo>
                        <a:pt x="244" y="158"/>
                      </a:lnTo>
                      <a:lnTo>
                        <a:pt x="259" y="163"/>
                      </a:lnTo>
                      <a:lnTo>
                        <a:pt x="271" y="161"/>
                      </a:lnTo>
                      <a:lnTo>
                        <a:pt x="282" y="159"/>
                      </a:lnTo>
                      <a:lnTo>
                        <a:pt x="293" y="156"/>
                      </a:lnTo>
                    </a:path>
                  </a:pathLst>
                </a:custGeom>
                <a:solidFill>
                  <a:srgbClr val="037C03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4" name="Google Shape;14;p1"/>
                <p:cNvSpPr/>
                <p:nvPr/>
              </p:nvSpPr>
              <p:spPr>
                <a:xfrm>
                  <a:off x="733425" y="5957887"/>
                  <a:ext cx="131762" cy="546100"/>
                </a:xfrm>
                <a:custGeom>
                  <a:rect b="b" l="l" r="r" t="t"/>
                  <a:pathLst>
                    <a:path extrusionOk="0" h="343" w="82">
                      <a:moveTo>
                        <a:pt x="45" y="0"/>
                      </a:moveTo>
                      <a:lnTo>
                        <a:pt x="54" y="17"/>
                      </a:lnTo>
                      <a:lnTo>
                        <a:pt x="61" y="28"/>
                      </a:lnTo>
                      <a:lnTo>
                        <a:pt x="74" y="44"/>
                      </a:lnTo>
                      <a:lnTo>
                        <a:pt x="78" y="59"/>
                      </a:lnTo>
                      <a:lnTo>
                        <a:pt x="81" y="78"/>
                      </a:lnTo>
                      <a:lnTo>
                        <a:pt x="81" y="101"/>
                      </a:lnTo>
                      <a:lnTo>
                        <a:pt x="82" y="116"/>
                      </a:lnTo>
                      <a:lnTo>
                        <a:pt x="81" y="134"/>
                      </a:lnTo>
                      <a:lnTo>
                        <a:pt x="78" y="155"/>
                      </a:lnTo>
                      <a:lnTo>
                        <a:pt x="75" y="174"/>
                      </a:lnTo>
                      <a:lnTo>
                        <a:pt x="69" y="203"/>
                      </a:lnTo>
                      <a:lnTo>
                        <a:pt x="63" y="218"/>
                      </a:lnTo>
                      <a:lnTo>
                        <a:pt x="53" y="237"/>
                      </a:lnTo>
                      <a:lnTo>
                        <a:pt x="39" y="258"/>
                      </a:lnTo>
                      <a:lnTo>
                        <a:pt x="28" y="278"/>
                      </a:lnTo>
                      <a:lnTo>
                        <a:pt x="17" y="296"/>
                      </a:lnTo>
                      <a:lnTo>
                        <a:pt x="8" y="312"/>
                      </a:lnTo>
                      <a:lnTo>
                        <a:pt x="0" y="343"/>
                      </a:lnTo>
                      <a:lnTo>
                        <a:pt x="4" y="312"/>
                      </a:lnTo>
                      <a:lnTo>
                        <a:pt x="7" y="290"/>
                      </a:lnTo>
                      <a:lnTo>
                        <a:pt x="9" y="270"/>
                      </a:lnTo>
                      <a:lnTo>
                        <a:pt x="11" y="249"/>
                      </a:lnTo>
                      <a:lnTo>
                        <a:pt x="16" y="223"/>
                      </a:lnTo>
                      <a:lnTo>
                        <a:pt x="22" y="203"/>
                      </a:lnTo>
                      <a:lnTo>
                        <a:pt x="28" y="184"/>
                      </a:lnTo>
                      <a:lnTo>
                        <a:pt x="34" y="167"/>
                      </a:lnTo>
                      <a:lnTo>
                        <a:pt x="39" y="148"/>
                      </a:lnTo>
                      <a:lnTo>
                        <a:pt x="45" y="129"/>
                      </a:lnTo>
                      <a:lnTo>
                        <a:pt x="48" y="110"/>
                      </a:lnTo>
                      <a:lnTo>
                        <a:pt x="50" y="94"/>
                      </a:lnTo>
                      <a:lnTo>
                        <a:pt x="52" y="75"/>
                      </a:lnTo>
                      <a:lnTo>
                        <a:pt x="52" y="54"/>
                      </a:lnTo>
                      <a:lnTo>
                        <a:pt x="52" y="28"/>
                      </a:lnTo>
                      <a:lnTo>
                        <a:pt x="49" y="16"/>
                      </a:lnTo>
                      <a:lnTo>
                        <a:pt x="45" y="0"/>
                      </a:lnTo>
                    </a:path>
                  </a:pathLst>
                </a:custGeom>
                <a:solidFill>
                  <a:srgbClr val="037C03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5" name="Google Shape;15;p1"/>
                <p:cNvSpPr/>
                <p:nvPr/>
              </p:nvSpPr>
              <p:spPr>
                <a:xfrm>
                  <a:off x="103187" y="5657850"/>
                  <a:ext cx="579437" cy="139700"/>
                </a:xfrm>
                <a:custGeom>
                  <a:rect b="b" l="l" r="r" t="t"/>
                  <a:pathLst>
                    <a:path extrusionOk="0" h="87" w="364">
                      <a:moveTo>
                        <a:pt x="364" y="87"/>
                      </a:moveTo>
                      <a:lnTo>
                        <a:pt x="358" y="72"/>
                      </a:lnTo>
                      <a:lnTo>
                        <a:pt x="350" y="59"/>
                      </a:lnTo>
                      <a:lnTo>
                        <a:pt x="343" y="56"/>
                      </a:lnTo>
                      <a:lnTo>
                        <a:pt x="329" y="52"/>
                      </a:lnTo>
                      <a:lnTo>
                        <a:pt x="315" y="49"/>
                      </a:lnTo>
                      <a:lnTo>
                        <a:pt x="301" y="52"/>
                      </a:lnTo>
                      <a:lnTo>
                        <a:pt x="284" y="54"/>
                      </a:lnTo>
                      <a:lnTo>
                        <a:pt x="265" y="48"/>
                      </a:lnTo>
                      <a:lnTo>
                        <a:pt x="239" y="40"/>
                      </a:lnTo>
                      <a:lnTo>
                        <a:pt x="216" y="33"/>
                      </a:lnTo>
                      <a:lnTo>
                        <a:pt x="199" y="29"/>
                      </a:lnTo>
                      <a:lnTo>
                        <a:pt x="172" y="22"/>
                      </a:lnTo>
                      <a:lnTo>
                        <a:pt x="145" y="15"/>
                      </a:lnTo>
                      <a:lnTo>
                        <a:pt x="118" y="9"/>
                      </a:lnTo>
                      <a:lnTo>
                        <a:pt x="92" y="3"/>
                      </a:lnTo>
                      <a:lnTo>
                        <a:pt x="61" y="2"/>
                      </a:lnTo>
                      <a:lnTo>
                        <a:pt x="34" y="0"/>
                      </a:lnTo>
                      <a:lnTo>
                        <a:pt x="27" y="3"/>
                      </a:lnTo>
                      <a:lnTo>
                        <a:pt x="16" y="8"/>
                      </a:lnTo>
                      <a:lnTo>
                        <a:pt x="7" y="14"/>
                      </a:lnTo>
                      <a:lnTo>
                        <a:pt x="0" y="20"/>
                      </a:lnTo>
                      <a:lnTo>
                        <a:pt x="12" y="21"/>
                      </a:lnTo>
                      <a:lnTo>
                        <a:pt x="27" y="22"/>
                      </a:lnTo>
                      <a:lnTo>
                        <a:pt x="41" y="22"/>
                      </a:lnTo>
                      <a:lnTo>
                        <a:pt x="51" y="21"/>
                      </a:lnTo>
                      <a:lnTo>
                        <a:pt x="65" y="21"/>
                      </a:lnTo>
                      <a:lnTo>
                        <a:pt x="84" y="20"/>
                      </a:lnTo>
                      <a:lnTo>
                        <a:pt x="110" y="21"/>
                      </a:lnTo>
                      <a:lnTo>
                        <a:pt x="132" y="22"/>
                      </a:lnTo>
                      <a:lnTo>
                        <a:pt x="153" y="26"/>
                      </a:lnTo>
                      <a:lnTo>
                        <a:pt x="175" y="28"/>
                      </a:lnTo>
                      <a:lnTo>
                        <a:pt x="196" y="30"/>
                      </a:lnTo>
                      <a:lnTo>
                        <a:pt x="214" y="35"/>
                      </a:lnTo>
                      <a:lnTo>
                        <a:pt x="232" y="42"/>
                      </a:lnTo>
                      <a:lnTo>
                        <a:pt x="249" y="49"/>
                      </a:lnTo>
                      <a:lnTo>
                        <a:pt x="268" y="56"/>
                      </a:lnTo>
                      <a:lnTo>
                        <a:pt x="277" y="57"/>
                      </a:lnTo>
                      <a:lnTo>
                        <a:pt x="287" y="56"/>
                      </a:lnTo>
                      <a:lnTo>
                        <a:pt x="300" y="61"/>
                      </a:lnTo>
                      <a:lnTo>
                        <a:pt x="314" y="66"/>
                      </a:lnTo>
                      <a:lnTo>
                        <a:pt x="327" y="72"/>
                      </a:lnTo>
                      <a:lnTo>
                        <a:pt x="346" y="79"/>
                      </a:lnTo>
                      <a:lnTo>
                        <a:pt x="358" y="83"/>
                      </a:lnTo>
                      <a:lnTo>
                        <a:pt x="364" y="87"/>
                      </a:lnTo>
                    </a:path>
                  </a:pathLst>
                </a:custGeom>
                <a:solidFill>
                  <a:srgbClr val="037C03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6" name="Google Shape;16;p1"/>
                <p:cNvSpPr/>
                <p:nvPr/>
              </p:nvSpPr>
              <p:spPr>
                <a:xfrm>
                  <a:off x="76200" y="5740400"/>
                  <a:ext cx="600075" cy="58737"/>
                </a:xfrm>
                <a:custGeom>
                  <a:rect b="b" l="l" r="r" t="t"/>
                  <a:pathLst>
                    <a:path extrusionOk="0" h="36" w="377">
                      <a:moveTo>
                        <a:pt x="377" y="36"/>
                      </a:moveTo>
                      <a:lnTo>
                        <a:pt x="368" y="33"/>
                      </a:lnTo>
                      <a:lnTo>
                        <a:pt x="357" y="29"/>
                      </a:lnTo>
                      <a:lnTo>
                        <a:pt x="345" y="25"/>
                      </a:lnTo>
                      <a:lnTo>
                        <a:pt x="334" y="22"/>
                      </a:lnTo>
                      <a:lnTo>
                        <a:pt x="320" y="18"/>
                      </a:lnTo>
                      <a:lnTo>
                        <a:pt x="303" y="11"/>
                      </a:lnTo>
                      <a:lnTo>
                        <a:pt x="289" y="6"/>
                      </a:lnTo>
                      <a:lnTo>
                        <a:pt x="275" y="5"/>
                      </a:lnTo>
                      <a:lnTo>
                        <a:pt x="259" y="7"/>
                      </a:lnTo>
                      <a:lnTo>
                        <a:pt x="237" y="10"/>
                      </a:lnTo>
                      <a:lnTo>
                        <a:pt x="228" y="9"/>
                      </a:lnTo>
                      <a:lnTo>
                        <a:pt x="200" y="6"/>
                      </a:lnTo>
                      <a:lnTo>
                        <a:pt x="169" y="3"/>
                      </a:lnTo>
                      <a:lnTo>
                        <a:pt x="149" y="1"/>
                      </a:lnTo>
                      <a:lnTo>
                        <a:pt x="123" y="0"/>
                      </a:lnTo>
                      <a:lnTo>
                        <a:pt x="95" y="1"/>
                      </a:lnTo>
                      <a:lnTo>
                        <a:pt x="78" y="3"/>
                      </a:lnTo>
                      <a:lnTo>
                        <a:pt x="58" y="5"/>
                      </a:lnTo>
                      <a:lnTo>
                        <a:pt x="40" y="6"/>
                      </a:lnTo>
                      <a:lnTo>
                        <a:pt x="21" y="8"/>
                      </a:lnTo>
                      <a:lnTo>
                        <a:pt x="19" y="16"/>
                      </a:lnTo>
                      <a:lnTo>
                        <a:pt x="15" y="21"/>
                      </a:lnTo>
                      <a:lnTo>
                        <a:pt x="9" y="27"/>
                      </a:lnTo>
                      <a:lnTo>
                        <a:pt x="0" y="32"/>
                      </a:lnTo>
                      <a:lnTo>
                        <a:pt x="15" y="29"/>
                      </a:lnTo>
                      <a:lnTo>
                        <a:pt x="33" y="26"/>
                      </a:lnTo>
                      <a:lnTo>
                        <a:pt x="48" y="23"/>
                      </a:lnTo>
                      <a:lnTo>
                        <a:pt x="64" y="21"/>
                      </a:lnTo>
                      <a:lnTo>
                        <a:pt x="81" y="19"/>
                      </a:lnTo>
                      <a:lnTo>
                        <a:pt x="108" y="18"/>
                      </a:lnTo>
                      <a:lnTo>
                        <a:pt x="137" y="16"/>
                      </a:lnTo>
                      <a:lnTo>
                        <a:pt x="170" y="15"/>
                      </a:lnTo>
                      <a:lnTo>
                        <a:pt x="203" y="13"/>
                      </a:lnTo>
                      <a:lnTo>
                        <a:pt x="233" y="11"/>
                      </a:lnTo>
                      <a:lnTo>
                        <a:pt x="259" y="14"/>
                      </a:lnTo>
                      <a:lnTo>
                        <a:pt x="277" y="18"/>
                      </a:lnTo>
                      <a:lnTo>
                        <a:pt x="297" y="22"/>
                      </a:lnTo>
                      <a:lnTo>
                        <a:pt x="318" y="26"/>
                      </a:lnTo>
                      <a:lnTo>
                        <a:pt x="341" y="31"/>
                      </a:lnTo>
                      <a:lnTo>
                        <a:pt x="358" y="34"/>
                      </a:lnTo>
                      <a:lnTo>
                        <a:pt x="377" y="36"/>
                      </a:lnTo>
                    </a:path>
                  </a:pathLst>
                </a:custGeom>
                <a:solidFill>
                  <a:srgbClr val="037C03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7" name="Google Shape;17;p1"/>
              <p:cNvSpPr/>
              <p:nvPr/>
            </p:nvSpPr>
            <p:spPr>
              <a:xfrm>
                <a:off x="19050" y="4206875"/>
                <a:ext cx="884237" cy="1058862"/>
              </a:xfrm>
              <a:custGeom>
                <a:rect b="b" l="l" r="r" t="t"/>
                <a:pathLst>
                  <a:path extrusionOk="0" h="666" w="556">
                    <a:moveTo>
                      <a:pt x="137" y="259"/>
                    </a:moveTo>
                    <a:lnTo>
                      <a:pt x="147" y="269"/>
                    </a:lnTo>
                    <a:lnTo>
                      <a:pt x="156" y="276"/>
                    </a:lnTo>
                    <a:lnTo>
                      <a:pt x="165" y="282"/>
                    </a:lnTo>
                    <a:lnTo>
                      <a:pt x="176" y="290"/>
                    </a:lnTo>
                    <a:lnTo>
                      <a:pt x="186" y="296"/>
                    </a:lnTo>
                    <a:lnTo>
                      <a:pt x="195" y="300"/>
                    </a:lnTo>
                    <a:lnTo>
                      <a:pt x="203" y="305"/>
                    </a:lnTo>
                    <a:lnTo>
                      <a:pt x="198" y="290"/>
                    </a:lnTo>
                    <a:lnTo>
                      <a:pt x="194" y="275"/>
                    </a:lnTo>
                    <a:lnTo>
                      <a:pt x="188" y="257"/>
                    </a:lnTo>
                    <a:lnTo>
                      <a:pt x="182" y="240"/>
                    </a:lnTo>
                    <a:lnTo>
                      <a:pt x="177" y="223"/>
                    </a:lnTo>
                    <a:lnTo>
                      <a:pt x="172" y="205"/>
                    </a:lnTo>
                    <a:lnTo>
                      <a:pt x="163" y="187"/>
                    </a:lnTo>
                    <a:lnTo>
                      <a:pt x="154" y="167"/>
                    </a:lnTo>
                    <a:lnTo>
                      <a:pt x="146" y="150"/>
                    </a:lnTo>
                    <a:lnTo>
                      <a:pt x="135" y="128"/>
                    </a:lnTo>
                    <a:lnTo>
                      <a:pt x="128" y="113"/>
                    </a:lnTo>
                    <a:lnTo>
                      <a:pt x="117" y="100"/>
                    </a:lnTo>
                    <a:lnTo>
                      <a:pt x="108" y="87"/>
                    </a:lnTo>
                    <a:lnTo>
                      <a:pt x="95" y="76"/>
                    </a:lnTo>
                    <a:lnTo>
                      <a:pt x="85" y="68"/>
                    </a:lnTo>
                    <a:lnTo>
                      <a:pt x="74" y="63"/>
                    </a:lnTo>
                    <a:lnTo>
                      <a:pt x="67" y="60"/>
                    </a:lnTo>
                    <a:lnTo>
                      <a:pt x="75" y="58"/>
                    </a:lnTo>
                    <a:lnTo>
                      <a:pt x="80" y="59"/>
                    </a:lnTo>
                    <a:lnTo>
                      <a:pt x="89" y="61"/>
                    </a:lnTo>
                    <a:lnTo>
                      <a:pt x="98" y="70"/>
                    </a:lnTo>
                    <a:lnTo>
                      <a:pt x="110" y="81"/>
                    </a:lnTo>
                    <a:lnTo>
                      <a:pt x="119" y="90"/>
                    </a:lnTo>
                    <a:lnTo>
                      <a:pt x="126" y="101"/>
                    </a:lnTo>
                    <a:lnTo>
                      <a:pt x="136" y="116"/>
                    </a:lnTo>
                    <a:lnTo>
                      <a:pt x="147" y="134"/>
                    </a:lnTo>
                    <a:lnTo>
                      <a:pt x="156" y="150"/>
                    </a:lnTo>
                    <a:lnTo>
                      <a:pt x="166" y="168"/>
                    </a:lnTo>
                    <a:lnTo>
                      <a:pt x="175" y="181"/>
                    </a:lnTo>
                    <a:lnTo>
                      <a:pt x="185" y="195"/>
                    </a:lnTo>
                    <a:lnTo>
                      <a:pt x="192" y="210"/>
                    </a:lnTo>
                    <a:lnTo>
                      <a:pt x="198" y="225"/>
                    </a:lnTo>
                    <a:lnTo>
                      <a:pt x="205" y="242"/>
                    </a:lnTo>
                    <a:lnTo>
                      <a:pt x="212" y="257"/>
                    </a:lnTo>
                    <a:lnTo>
                      <a:pt x="218" y="271"/>
                    </a:lnTo>
                    <a:lnTo>
                      <a:pt x="224" y="288"/>
                    </a:lnTo>
                    <a:lnTo>
                      <a:pt x="228" y="300"/>
                    </a:lnTo>
                    <a:lnTo>
                      <a:pt x="230" y="306"/>
                    </a:lnTo>
                    <a:lnTo>
                      <a:pt x="236" y="300"/>
                    </a:lnTo>
                    <a:lnTo>
                      <a:pt x="243" y="293"/>
                    </a:lnTo>
                    <a:lnTo>
                      <a:pt x="252" y="284"/>
                    </a:lnTo>
                    <a:lnTo>
                      <a:pt x="254" y="269"/>
                    </a:lnTo>
                    <a:lnTo>
                      <a:pt x="255" y="257"/>
                    </a:lnTo>
                    <a:lnTo>
                      <a:pt x="258" y="239"/>
                    </a:lnTo>
                    <a:lnTo>
                      <a:pt x="259" y="223"/>
                    </a:lnTo>
                    <a:lnTo>
                      <a:pt x="258" y="223"/>
                    </a:lnTo>
                    <a:lnTo>
                      <a:pt x="259" y="204"/>
                    </a:lnTo>
                    <a:lnTo>
                      <a:pt x="260" y="184"/>
                    </a:lnTo>
                    <a:lnTo>
                      <a:pt x="261" y="165"/>
                    </a:lnTo>
                    <a:lnTo>
                      <a:pt x="263" y="148"/>
                    </a:lnTo>
                    <a:lnTo>
                      <a:pt x="265" y="134"/>
                    </a:lnTo>
                    <a:lnTo>
                      <a:pt x="268" y="117"/>
                    </a:lnTo>
                    <a:lnTo>
                      <a:pt x="272" y="105"/>
                    </a:lnTo>
                    <a:lnTo>
                      <a:pt x="275" y="91"/>
                    </a:lnTo>
                    <a:lnTo>
                      <a:pt x="281" y="80"/>
                    </a:lnTo>
                    <a:lnTo>
                      <a:pt x="286" y="66"/>
                    </a:lnTo>
                    <a:lnTo>
                      <a:pt x="292" y="47"/>
                    </a:lnTo>
                    <a:lnTo>
                      <a:pt x="298" y="30"/>
                    </a:lnTo>
                    <a:lnTo>
                      <a:pt x="301" y="14"/>
                    </a:lnTo>
                    <a:lnTo>
                      <a:pt x="306" y="0"/>
                    </a:lnTo>
                    <a:lnTo>
                      <a:pt x="308" y="11"/>
                    </a:lnTo>
                    <a:lnTo>
                      <a:pt x="307" y="23"/>
                    </a:lnTo>
                    <a:lnTo>
                      <a:pt x="305" y="38"/>
                    </a:lnTo>
                    <a:lnTo>
                      <a:pt x="301" y="51"/>
                    </a:lnTo>
                    <a:lnTo>
                      <a:pt x="297" y="72"/>
                    </a:lnTo>
                    <a:lnTo>
                      <a:pt x="294" y="84"/>
                    </a:lnTo>
                    <a:lnTo>
                      <a:pt x="292" y="96"/>
                    </a:lnTo>
                    <a:lnTo>
                      <a:pt x="289" y="111"/>
                    </a:lnTo>
                    <a:lnTo>
                      <a:pt x="288" y="129"/>
                    </a:lnTo>
                    <a:lnTo>
                      <a:pt x="287" y="149"/>
                    </a:lnTo>
                    <a:lnTo>
                      <a:pt x="285" y="169"/>
                    </a:lnTo>
                    <a:lnTo>
                      <a:pt x="284" y="191"/>
                    </a:lnTo>
                    <a:lnTo>
                      <a:pt x="284" y="208"/>
                    </a:lnTo>
                    <a:lnTo>
                      <a:pt x="283" y="226"/>
                    </a:lnTo>
                    <a:lnTo>
                      <a:pt x="282" y="241"/>
                    </a:lnTo>
                    <a:lnTo>
                      <a:pt x="282" y="259"/>
                    </a:lnTo>
                    <a:lnTo>
                      <a:pt x="279" y="277"/>
                    </a:lnTo>
                    <a:lnTo>
                      <a:pt x="275" y="300"/>
                    </a:lnTo>
                    <a:lnTo>
                      <a:pt x="272" y="319"/>
                    </a:lnTo>
                    <a:lnTo>
                      <a:pt x="268" y="341"/>
                    </a:lnTo>
                    <a:lnTo>
                      <a:pt x="279" y="334"/>
                    </a:lnTo>
                    <a:lnTo>
                      <a:pt x="291" y="327"/>
                    </a:lnTo>
                    <a:lnTo>
                      <a:pt x="307" y="318"/>
                    </a:lnTo>
                    <a:lnTo>
                      <a:pt x="320" y="315"/>
                    </a:lnTo>
                    <a:lnTo>
                      <a:pt x="334" y="315"/>
                    </a:lnTo>
                    <a:lnTo>
                      <a:pt x="344" y="315"/>
                    </a:lnTo>
                    <a:lnTo>
                      <a:pt x="355" y="317"/>
                    </a:lnTo>
                    <a:lnTo>
                      <a:pt x="371" y="319"/>
                    </a:lnTo>
                    <a:lnTo>
                      <a:pt x="391" y="320"/>
                    </a:lnTo>
                    <a:lnTo>
                      <a:pt x="408" y="319"/>
                    </a:lnTo>
                    <a:lnTo>
                      <a:pt x="425" y="319"/>
                    </a:lnTo>
                    <a:lnTo>
                      <a:pt x="439" y="319"/>
                    </a:lnTo>
                    <a:lnTo>
                      <a:pt x="453" y="320"/>
                    </a:lnTo>
                    <a:lnTo>
                      <a:pt x="466" y="326"/>
                    </a:lnTo>
                    <a:lnTo>
                      <a:pt x="482" y="332"/>
                    </a:lnTo>
                    <a:lnTo>
                      <a:pt x="494" y="339"/>
                    </a:lnTo>
                    <a:lnTo>
                      <a:pt x="505" y="346"/>
                    </a:lnTo>
                    <a:lnTo>
                      <a:pt x="519" y="356"/>
                    </a:lnTo>
                    <a:lnTo>
                      <a:pt x="526" y="362"/>
                    </a:lnTo>
                    <a:lnTo>
                      <a:pt x="537" y="376"/>
                    </a:lnTo>
                    <a:lnTo>
                      <a:pt x="546" y="391"/>
                    </a:lnTo>
                    <a:lnTo>
                      <a:pt x="556" y="406"/>
                    </a:lnTo>
                    <a:lnTo>
                      <a:pt x="545" y="407"/>
                    </a:lnTo>
                    <a:lnTo>
                      <a:pt x="531" y="405"/>
                    </a:lnTo>
                    <a:lnTo>
                      <a:pt x="517" y="401"/>
                    </a:lnTo>
                    <a:lnTo>
                      <a:pt x="504" y="401"/>
                    </a:lnTo>
                    <a:lnTo>
                      <a:pt x="494" y="397"/>
                    </a:lnTo>
                    <a:lnTo>
                      <a:pt x="481" y="391"/>
                    </a:lnTo>
                    <a:lnTo>
                      <a:pt x="468" y="386"/>
                    </a:lnTo>
                    <a:lnTo>
                      <a:pt x="457" y="381"/>
                    </a:lnTo>
                    <a:lnTo>
                      <a:pt x="447" y="380"/>
                    </a:lnTo>
                    <a:lnTo>
                      <a:pt x="428" y="377"/>
                    </a:lnTo>
                    <a:lnTo>
                      <a:pt x="408" y="376"/>
                    </a:lnTo>
                    <a:lnTo>
                      <a:pt x="390" y="372"/>
                    </a:lnTo>
                    <a:lnTo>
                      <a:pt x="371" y="369"/>
                    </a:lnTo>
                    <a:lnTo>
                      <a:pt x="354" y="367"/>
                    </a:lnTo>
                    <a:lnTo>
                      <a:pt x="341" y="366"/>
                    </a:lnTo>
                    <a:lnTo>
                      <a:pt x="331" y="365"/>
                    </a:lnTo>
                    <a:lnTo>
                      <a:pt x="317" y="364"/>
                    </a:lnTo>
                    <a:lnTo>
                      <a:pt x="304" y="366"/>
                    </a:lnTo>
                    <a:lnTo>
                      <a:pt x="295" y="367"/>
                    </a:lnTo>
                    <a:lnTo>
                      <a:pt x="283" y="372"/>
                    </a:lnTo>
                    <a:lnTo>
                      <a:pt x="268" y="375"/>
                    </a:lnTo>
                    <a:lnTo>
                      <a:pt x="279" y="381"/>
                    </a:lnTo>
                    <a:lnTo>
                      <a:pt x="292" y="389"/>
                    </a:lnTo>
                    <a:lnTo>
                      <a:pt x="303" y="397"/>
                    </a:lnTo>
                    <a:lnTo>
                      <a:pt x="316" y="401"/>
                    </a:lnTo>
                    <a:lnTo>
                      <a:pt x="331" y="406"/>
                    </a:lnTo>
                    <a:lnTo>
                      <a:pt x="343" y="409"/>
                    </a:lnTo>
                    <a:lnTo>
                      <a:pt x="356" y="410"/>
                    </a:lnTo>
                    <a:lnTo>
                      <a:pt x="372" y="414"/>
                    </a:lnTo>
                    <a:lnTo>
                      <a:pt x="390" y="417"/>
                    </a:lnTo>
                    <a:lnTo>
                      <a:pt x="405" y="420"/>
                    </a:lnTo>
                    <a:lnTo>
                      <a:pt x="422" y="421"/>
                    </a:lnTo>
                    <a:lnTo>
                      <a:pt x="436" y="424"/>
                    </a:lnTo>
                    <a:lnTo>
                      <a:pt x="451" y="427"/>
                    </a:lnTo>
                    <a:lnTo>
                      <a:pt x="465" y="430"/>
                    </a:lnTo>
                    <a:lnTo>
                      <a:pt x="475" y="434"/>
                    </a:lnTo>
                    <a:lnTo>
                      <a:pt x="486" y="442"/>
                    </a:lnTo>
                    <a:lnTo>
                      <a:pt x="497" y="450"/>
                    </a:lnTo>
                    <a:lnTo>
                      <a:pt x="509" y="460"/>
                    </a:lnTo>
                    <a:lnTo>
                      <a:pt x="520" y="472"/>
                    </a:lnTo>
                    <a:lnTo>
                      <a:pt x="526" y="480"/>
                    </a:lnTo>
                    <a:lnTo>
                      <a:pt x="531" y="492"/>
                    </a:lnTo>
                    <a:lnTo>
                      <a:pt x="536" y="506"/>
                    </a:lnTo>
                    <a:lnTo>
                      <a:pt x="543" y="520"/>
                    </a:lnTo>
                    <a:lnTo>
                      <a:pt x="548" y="531"/>
                    </a:lnTo>
                    <a:lnTo>
                      <a:pt x="536" y="524"/>
                    </a:lnTo>
                    <a:lnTo>
                      <a:pt x="521" y="517"/>
                    </a:lnTo>
                    <a:lnTo>
                      <a:pt x="509" y="511"/>
                    </a:lnTo>
                    <a:lnTo>
                      <a:pt x="495" y="503"/>
                    </a:lnTo>
                    <a:lnTo>
                      <a:pt x="480" y="495"/>
                    </a:lnTo>
                    <a:lnTo>
                      <a:pt x="467" y="489"/>
                    </a:lnTo>
                    <a:lnTo>
                      <a:pt x="452" y="481"/>
                    </a:lnTo>
                    <a:lnTo>
                      <a:pt x="438" y="472"/>
                    </a:lnTo>
                    <a:lnTo>
                      <a:pt x="425" y="466"/>
                    </a:lnTo>
                    <a:lnTo>
                      <a:pt x="410" y="458"/>
                    </a:lnTo>
                    <a:lnTo>
                      <a:pt x="398" y="451"/>
                    </a:lnTo>
                    <a:lnTo>
                      <a:pt x="384" y="444"/>
                    </a:lnTo>
                    <a:lnTo>
                      <a:pt x="370" y="438"/>
                    </a:lnTo>
                    <a:lnTo>
                      <a:pt x="356" y="432"/>
                    </a:lnTo>
                    <a:lnTo>
                      <a:pt x="343" y="426"/>
                    </a:lnTo>
                    <a:lnTo>
                      <a:pt x="333" y="424"/>
                    </a:lnTo>
                    <a:lnTo>
                      <a:pt x="322" y="419"/>
                    </a:lnTo>
                    <a:lnTo>
                      <a:pt x="310" y="414"/>
                    </a:lnTo>
                    <a:lnTo>
                      <a:pt x="300" y="409"/>
                    </a:lnTo>
                    <a:lnTo>
                      <a:pt x="292" y="411"/>
                    </a:lnTo>
                    <a:lnTo>
                      <a:pt x="282" y="413"/>
                    </a:lnTo>
                    <a:lnTo>
                      <a:pt x="274" y="413"/>
                    </a:lnTo>
                    <a:lnTo>
                      <a:pt x="265" y="410"/>
                    </a:lnTo>
                    <a:lnTo>
                      <a:pt x="264" y="424"/>
                    </a:lnTo>
                    <a:lnTo>
                      <a:pt x="260" y="441"/>
                    </a:lnTo>
                    <a:lnTo>
                      <a:pt x="267" y="455"/>
                    </a:lnTo>
                    <a:lnTo>
                      <a:pt x="273" y="470"/>
                    </a:lnTo>
                    <a:lnTo>
                      <a:pt x="279" y="484"/>
                    </a:lnTo>
                    <a:lnTo>
                      <a:pt x="284" y="501"/>
                    </a:lnTo>
                    <a:lnTo>
                      <a:pt x="289" y="518"/>
                    </a:lnTo>
                    <a:lnTo>
                      <a:pt x="297" y="540"/>
                    </a:lnTo>
                    <a:lnTo>
                      <a:pt x="299" y="557"/>
                    </a:lnTo>
                    <a:lnTo>
                      <a:pt x="304" y="574"/>
                    </a:lnTo>
                    <a:lnTo>
                      <a:pt x="307" y="590"/>
                    </a:lnTo>
                    <a:lnTo>
                      <a:pt x="312" y="611"/>
                    </a:lnTo>
                    <a:lnTo>
                      <a:pt x="317" y="634"/>
                    </a:lnTo>
                    <a:lnTo>
                      <a:pt x="321" y="666"/>
                    </a:lnTo>
                    <a:lnTo>
                      <a:pt x="280" y="666"/>
                    </a:lnTo>
                    <a:lnTo>
                      <a:pt x="275" y="639"/>
                    </a:lnTo>
                    <a:lnTo>
                      <a:pt x="272" y="619"/>
                    </a:lnTo>
                    <a:lnTo>
                      <a:pt x="266" y="594"/>
                    </a:lnTo>
                    <a:lnTo>
                      <a:pt x="262" y="570"/>
                    </a:lnTo>
                    <a:lnTo>
                      <a:pt x="257" y="551"/>
                    </a:lnTo>
                    <a:lnTo>
                      <a:pt x="254" y="533"/>
                    </a:lnTo>
                    <a:lnTo>
                      <a:pt x="249" y="518"/>
                    </a:lnTo>
                    <a:lnTo>
                      <a:pt x="242" y="499"/>
                    </a:lnTo>
                    <a:lnTo>
                      <a:pt x="235" y="481"/>
                    </a:lnTo>
                    <a:lnTo>
                      <a:pt x="230" y="466"/>
                    </a:lnTo>
                    <a:lnTo>
                      <a:pt x="224" y="461"/>
                    </a:lnTo>
                    <a:lnTo>
                      <a:pt x="216" y="458"/>
                    </a:lnTo>
                    <a:lnTo>
                      <a:pt x="210" y="454"/>
                    </a:lnTo>
                    <a:lnTo>
                      <a:pt x="207" y="456"/>
                    </a:lnTo>
                    <a:lnTo>
                      <a:pt x="199" y="466"/>
                    </a:lnTo>
                    <a:lnTo>
                      <a:pt x="188" y="479"/>
                    </a:lnTo>
                    <a:lnTo>
                      <a:pt x="179" y="491"/>
                    </a:lnTo>
                    <a:lnTo>
                      <a:pt x="171" y="501"/>
                    </a:lnTo>
                    <a:lnTo>
                      <a:pt x="163" y="515"/>
                    </a:lnTo>
                    <a:lnTo>
                      <a:pt x="156" y="524"/>
                    </a:lnTo>
                    <a:lnTo>
                      <a:pt x="147" y="538"/>
                    </a:lnTo>
                    <a:lnTo>
                      <a:pt x="138" y="553"/>
                    </a:lnTo>
                    <a:lnTo>
                      <a:pt x="131" y="568"/>
                    </a:lnTo>
                    <a:lnTo>
                      <a:pt x="123" y="584"/>
                    </a:lnTo>
                    <a:lnTo>
                      <a:pt x="114" y="602"/>
                    </a:lnTo>
                    <a:lnTo>
                      <a:pt x="106" y="623"/>
                    </a:lnTo>
                    <a:lnTo>
                      <a:pt x="95" y="643"/>
                    </a:lnTo>
                    <a:lnTo>
                      <a:pt x="99" y="618"/>
                    </a:lnTo>
                    <a:lnTo>
                      <a:pt x="101" y="601"/>
                    </a:lnTo>
                    <a:lnTo>
                      <a:pt x="104" y="582"/>
                    </a:lnTo>
                    <a:lnTo>
                      <a:pt x="107" y="570"/>
                    </a:lnTo>
                    <a:lnTo>
                      <a:pt x="110" y="561"/>
                    </a:lnTo>
                    <a:lnTo>
                      <a:pt x="117" y="545"/>
                    </a:lnTo>
                    <a:lnTo>
                      <a:pt x="123" y="528"/>
                    </a:lnTo>
                    <a:lnTo>
                      <a:pt x="127" y="516"/>
                    </a:lnTo>
                    <a:lnTo>
                      <a:pt x="138" y="501"/>
                    </a:lnTo>
                    <a:lnTo>
                      <a:pt x="148" y="487"/>
                    </a:lnTo>
                    <a:lnTo>
                      <a:pt x="158" y="470"/>
                    </a:lnTo>
                    <a:lnTo>
                      <a:pt x="167" y="454"/>
                    </a:lnTo>
                    <a:lnTo>
                      <a:pt x="175" y="445"/>
                    </a:lnTo>
                    <a:lnTo>
                      <a:pt x="184" y="437"/>
                    </a:lnTo>
                    <a:lnTo>
                      <a:pt x="195" y="426"/>
                    </a:lnTo>
                    <a:lnTo>
                      <a:pt x="205" y="415"/>
                    </a:lnTo>
                    <a:lnTo>
                      <a:pt x="215" y="405"/>
                    </a:lnTo>
                    <a:lnTo>
                      <a:pt x="225" y="391"/>
                    </a:lnTo>
                    <a:lnTo>
                      <a:pt x="221" y="387"/>
                    </a:lnTo>
                    <a:lnTo>
                      <a:pt x="213" y="380"/>
                    </a:lnTo>
                    <a:lnTo>
                      <a:pt x="206" y="376"/>
                    </a:lnTo>
                    <a:lnTo>
                      <a:pt x="199" y="378"/>
                    </a:lnTo>
                    <a:lnTo>
                      <a:pt x="187" y="387"/>
                    </a:lnTo>
                    <a:lnTo>
                      <a:pt x="176" y="396"/>
                    </a:lnTo>
                    <a:lnTo>
                      <a:pt x="166" y="405"/>
                    </a:lnTo>
                    <a:lnTo>
                      <a:pt x="156" y="415"/>
                    </a:lnTo>
                    <a:lnTo>
                      <a:pt x="144" y="431"/>
                    </a:lnTo>
                    <a:lnTo>
                      <a:pt x="131" y="446"/>
                    </a:lnTo>
                    <a:lnTo>
                      <a:pt x="120" y="457"/>
                    </a:lnTo>
                    <a:lnTo>
                      <a:pt x="112" y="467"/>
                    </a:lnTo>
                    <a:lnTo>
                      <a:pt x="101" y="479"/>
                    </a:lnTo>
                    <a:lnTo>
                      <a:pt x="90" y="494"/>
                    </a:lnTo>
                    <a:lnTo>
                      <a:pt x="82" y="508"/>
                    </a:lnTo>
                    <a:lnTo>
                      <a:pt x="71" y="524"/>
                    </a:lnTo>
                    <a:lnTo>
                      <a:pt x="61" y="538"/>
                    </a:lnTo>
                    <a:lnTo>
                      <a:pt x="52" y="555"/>
                    </a:lnTo>
                    <a:lnTo>
                      <a:pt x="39" y="574"/>
                    </a:lnTo>
                    <a:lnTo>
                      <a:pt x="45" y="549"/>
                    </a:lnTo>
                    <a:lnTo>
                      <a:pt x="49" y="531"/>
                    </a:lnTo>
                    <a:lnTo>
                      <a:pt x="53" y="516"/>
                    </a:lnTo>
                    <a:lnTo>
                      <a:pt x="55" y="511"/>
                    </a:lnTo>
                    <a:lnTo>
                      <a:pt x="61" y="503"/>
                    </a:lnTo>
                    <a:lnTo>
                      <a:pt x="70" y="492"/>
                    </a:lnTo>
                    <a:lnTo>
                      <a:pt x="80" y="482"/>
                    </a:lnTo>
                    <a:lnTo>
                      <a:pt x="91" y="469"/>
                    </a:lnTo>
                    <a:lnTo>
                      <a:pt x="101" y="458"/>
                    </a:lnTo>
                    <a:lnTo>
                      <a:pt x="116" y="444"/>
                    </a:lnTo>
                    <a:lnTo>
                      <a:pt x="125" y="434"/>
                    </a:lnTo>
                    <a:lnTo>
                      <a:pt x="138" y="422"/>
                    </a:lnTo>
                    <a:lnTo>
                      <a:pt x="153" y="410"/>
                    </a:lnTo>
                    <a:lnTo>
                      <a:pt x="165" y="400"/>
                    </a:lnTo>
                    <a:lnTo>
                      <a:pt x="178" y="390"/>
                    </a:lnTo>
                    <a:lnTo>
                      <a:pt x="199" y="376"/>
                    </a:lnTo>
                    <a:lnTo>
                      <a:pt x="210" y="372"/>
                    </a:lnTo>
                    <a:lnTo>
                      <a:pt x="216" y="368"/>
                    </a:lnTo>
                    <a:lnTo>
                      <a:pt x="205" y="361"/>
                    </a:lnTo>
                    <a:lnTo>
                      <a:pt x="194" y="351"/>
                    </a:lnTo>
                    <a:lnTo>
                      <a:pt x="181" y="340"/>
                    </a:lnTo>
                    <a:lnTo>
                      <a:pt x="170" y="331"/>
                    </a:lnTo>
                    <a:lnTo>
                      <a:pt x="158" y="323"/>
                    </a:lnTo>
                    <a:lnTo>
                      <a:pt x="148" y="315"/>
                    </a:lnTo>
                    <a:lnTo>
                      <a:pt x="139" y="305"/>
                    </a:lnTo>
                    <a:lnTo>
                      <a:pt x="125" y="292"/>
                    </a:lnTo>
                    <a:lnTo>
                      <a:pt x="113" y="280"/>
                    </a:lnTo>
                    <a:lnTo>
                      <a:pt x="99" y="266"/>
                    </a:lnTo>
                    <a:lnTo>
                      <a:pt x="84" y="253"/>
                    </a:lnTo>
                    <a:lnTo>
                      <a:pt x="72" y="244"/>
                    </a:lnTo>
                    <a:lnTo>
                      <a:pt x="57" y="232"/>
                    </a:lnTo>
                    <a:lnTo>
                      <a:pt x="48" y="224"/>
                    </a:lnTo>
                    <a:lnTo>
                      <a:pt x="38" y="211"/>
                    </a:lnTo>
                    <a:lnTo>
                      <a:pt x="31" y="201"/>
                    </a:lnTo>
                    <a:lnTo>
                      <a:pt x="22" y="193"/>
                    </a:lnTo>
                    <a:lnTo>
                      <a:pt x="10" y="183"/>
                    </a:lnTo>
                    <a:lnTo>
                      <a:pt x="0" y="175"/>
                    </a:lnTo>
                    <a:lnTo>
                      <a:pt x="8" y="176"/>
                    </a:lnTo>
                    <a:lnTo>
                      <a:pt x="20" y="179"/>
                    </a:lnTo>
                    <a:lnTo>
                      <a:pt x="32" y="182"/>
                    </a:lnTo>
                    <a:lnTo>
                      <a:pt x="43" y="187"/>
                    </a:lnTo>
                    <a:lnTo>
                      <a:pt x="54" y="195"/>
                    </a:lnTo>
                    <a:lnTo>
                      <a:pt x="69" y="206"/>
                    </a:lnTo>
                    <a:lnTo>
                      <a:pt x="82" y="215"/>
                    </a:lnTo>
                    <a:lnTo>
                      <a:pt x="97" y="224"/>
                    </a:lnTo>
                    <a:lnTo>
                      <a:pt x="110" y="236"/>
                    </a:lnTo>
                    <a:lnTo>
                      <a:pt x="125" y="249"/>
                    </a:lnTo>
                    <a:lnTo>
                      <a:pt x="137" y="259"/>
                    </a:lnTo>
                  </a:path>
                </a:pathLst>
              </a:custGeom>
              <a:solidFill>
                <a:srgbClr val="037C03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" name="Google Shape;18;p1"/>
            <p:cNvGrpSpPr/>
            <p:nvPr/>
          </p:nvGrpSpPr>
          <p:grpSpPr>
            <a:xfrm>
              <a:off x="7386637" y="4522787"/>
              <a:ext cx="1720850" cy="2324100"/>
              <a:chOff x="7386637" y="4522787"/>
              <a:chExt cx="1720850" cy="2324100"/>
            </a:xfrm>
          </p:grpSpPr>
          <p:grpSp>
            <p:nvGrpSpPr>
              <p:cNvPr id="19" name="Google Shape;19;p1"/>
              <p:cNvGrpSpPr/>
              <p:nvPr/>
            </p:nvGrpSpPr>
            <p:grpSpPr>
              <a:xfrm>
                <a:off x="8266112" y="4522787"/>
                <a:ext cx="841375" cy="2290763"/>
                <a:chOff x="8266112" y="4522787"/>
                <a:chExt cx="841375" cy="2290763"/>
              </a:xfrm>
            </p:grpSpPr>
            <p:sp>
              <p:nvSpPr>
                <p:cNvPr id="20" name="Google Shape;20;p1"/>
                <p:cNvSpPr/>
                <p:nvPr/>
              </p:nvSpPr>
              <p:spPr>
                <a:xfrm>
                  <a:off x="8769350" y="5006975"/>
                  <a:ext cx="303212" cy="1806575"/>
                </a:xfrm>
                <a:custGeom>
                  <a:rect b="b" l="l" r="r" t="t"/>
                  <a:pathLst>
                    <a:path extrusionOk="0" h="1137" w="190">
                      <a:moveTo>
                        <a:pt x="190" y="529"/>
                      </a:moveTo>
                      <a:lnTo>
                        <a:pt x="174" y="760"/>
                      </a:lnTo>
                      <a:lnTo>
                        <a:pt x="158" y="946"/>
                      </a:lnTo>
                      <a:lnTo>
                        <a:pt x="147" y="1083"/>
                      </a:lnTo>
                      <a:lnTo>
                        <a:pt x="150" y="1137"/>
                      </a:lnTo>
                      <a:lnTo>
                        <a:pt x="127" y="1137"/>
                      </a:lnTo>
                      <a:lnTo>
                        <a:pt x="120" y="1058"/>
                      </a:lnTo>
                      <a:lnTo>
                        <a:pt x="116" y="937"/>
                      </a:lnTo>
                      <a:lnTo>
                        <a:pt x="108" y="824"/>
                      </a:lnTo>
                      <a:lnTo>
                        <a:pt x="104" y="740"/>
                      </a:lnTo>
                      <a:lnTo>
                        <a:pt x="95" y="617"/>
                      </a:lnTo>
                      <a:lnTo>
                        <a:pt x="84" y="510"/>
                      </a:lnTo>
                      <a:lnTo>
                        <a:pt x="75" y="417"/>
                      </a:lnTo>
                      <a:lnTo>
                        <a:pt x="66" y="316"/>
                      </a:lnTo>
                      <a:lnTo>
                        <a:pt x="52" y="217"/>
                      </a:lnTo>
                      <a:lnTo>
                        <a:pt x="36" y="133"/>
                      </a:lnTo>
                      <a:lnTo>
                        <a:pt x="9" y="51"/>
                      </a:lnTo>
                      <a:lnTo>
                        <a:pt x="0" y="19"/>
                      </a:lnTo>
                      <a:lnTo>
                        <a:pt x="11" y="0"/>
                      </a:lnTo>
                      <a:lnTo>
                        <a:pt x="28" y="33"/>
                      </a:lnTo>
                      <a:lnTo>
                        <a:pt x="52" y="109"/>
                      </a:lnTo>
                      <a:lnTo>
                        <a:pt x="70" y="187"/>
                      </a:lnTo>
                      <a:lnTo>
                        <a:pt x="84" y="268"/>
                      </a:lnTo>
                      <a:lnTo>
                        <a:pt x="93" y="372"/>
                      </a:lnTo>
                      <a:lnTo>
                        <a:pt x="102" y="470"/>
                      </a:lnTo>
                      <a:lnTo>
                        <a:pt x="115" y="603"/>
                      </a:lnTo>
                      <a:lnTo>
                        <a:pt x="125" y="712"/>
                      </a:lnTo>
                      <a:lnTo>
                        <a:pt x="129" y="799"/>
                      </a:lnTo>
                      <a:lnTo>
                        <a:pt x="133" y="889"/>
                      </a:lnTo>
                      <a:lnTo>
                        <a:pt x="142" y="982"/>
                      </a:lnTo>
                      <a:lnTo>
                        <a:pt x="154" y="822"/>
                      </a:lnTo>
                      <a:lnTo>
                        <a:pt x="169" y="672"/>
                      </a:lnTo>
                      <a:lnTo>
                        <a:pt x="190" y="529"/>
                      </a:lnTo>
                    </a:path>
                  </a:pathLst>
                </a:custGeom>
                <a:solidFill>
                  <a:srgbClr val="3C0023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1" name="Google Shape;21;p1"/>
                <p:cNvSpPr/>
                <p:nvPr/>
              </p:nvSpPr>
              <p:spPr>
                <a:xfrm>
                  <a:off x="8266112" y="4522787"/>
                  <a:ext cx="841375" cy="1317625"/>
                </a:xfrm>
                <a:custGeom>
                  <a:rect b="b" l="l" r="r" t="t"/>
                  <a:pathLst>
                    <a:path extrusionOk="0" h="829" w="529">
                      <a:moveTo>
                        <a:pt x="319" y="195"/>
                      </a:moveTo>
                      <a:lnTo>
                        <a:pt x="309" y="157"/>
                      </a:lnTo>
                      <a:lnTo>
                        <a:pt x="294" y="121"/>
                      </a:lnTo>
                      <a:lnTo>
                        <a:pt x="275" y="80"/>
                      </a:lnTo>
                      <a:lnTo>
                        <a:pt x="253" y="49"/>
                      </a:lnTo>
                      <a:lnTo>
                        <a:pt x="228" y="23"/>
                      </a:lnTo>
                      <a:lnTo>
                        <a:pt x="194" y="9"/>
                      </a:lnTo>
                      <a:lnTo>
                        <a:pt x="149" y="1"/>
                      </a:lnTo>
                      <a:lnTo>
                        <a:pt x="119" y="2"/>
                      </a:lnTo>
                      <a:lnTo>
                        <a:pt x="85" y="0"/>
                      </a:lnTo>
                      <a:lnTo>
                        <a:pt x="107" y="20"/>
                      </a:lnTo>
                      <a:lnTo>
                        <a:pt x="126" y="23"/>
                      </a:lnTo>
                      <a:lnTo>
                        <a:pt x="151" y="34"/>
                      </a:lnTo>
                      <a:lnTo>
                        <a:pt x="174" y="45"/>
                      </a:lnTo>
                      <a:lnTo>
                        <a:pt x="209" y="70"/>
                      </a:lnTo>
                      <a:lnTo>
                        <a:pt x="237" y="104"/>
                      </a:lnTo>
                      <a:lnTo>
                        <a:pt x="255" y="147"/>
                      </a:lnTo>
                      <a:lnTo>
                        <a:pt x="282" y="239"/>
                      </a:lnTo>
                      <a:lnTo>
                        <a:pt x="209" y="178"/>
                      </a:lnTo>
                      <a:lnTo>
                        <a:pt x="185" y="163"/>
                      </a:lnTo>
                      <a:lnTo>
                        <a:pt x="158" y="152"/>
                      </a:lnTo>
                      <a:lnTo>
                        <a:pt x="133" y="148"/>
                      </a:lnTo>
                      <a:lnTo>
                        <a:pt x="118" y="143"/>
                      </a:lnTo>
                      <a:lnTo>
                        <a:pt x="71" y="135"/>
                      </a:lnTo>
                      <a:lnTo>
                        <a:pt x="0" y="129"/>
                      </a:lnTo>
                      <a:lnTo>
                        <a:pt x="0" y="185"/>
                      </a:lnTo>
                      <a:lnTo>
                        <a:pt x="16" y="185"/>
                      </a:lnTo>
                      <a:lnTo>
                        <a:pt x="38" y="187"/>
                      </a:lnTo>
                      <a:lnTo>
                        <a:pt x="64" y="184"/>
                      </a:lnTo>
                      <a:lnTo>
                        <a:pt x="83" y="185"/>
                      </a:lnTo>
                      <a:lnTo>
                        <a:pt x="136" y="191"/>
                      </a:lnTo>
                      <a:lnTo>
                        <a:pt x="157" y="198"/>
                      </a:lnTo>
                      <a:lnTo>
                        <a:pt x="235" y="231"/>
                      </a:lnTo>
                      <a:lnTo>
                        <a:pt x="275" y="257"/>
                      </a:lnTo>
                      <a:lnTo>
                        <a:pt x="246" y="261"/>
                      </a:lnTo>
                      <a:lnTo>
                        <a:pt x="225" y="262"/>
                      </a:lnTo>
                      <a:lnTo>
                        <a:pt x="194" y="288"/>
                      </a:lnTo>
                      <a:lnTo>
                        <a:pt x="179" y="328"/>
                      </a:lnTo>
                      <a:lnTo>
                        <a:pt x="200" y="305"/>
                      </a:lnTo>
                      <a:lnTo>
                        <a:pt x="260" y="278"/>
                      </a:lnTo>
                      <a:lnTo>
                        <a:pt x="297" y="290"/>
                      </a:lnTo>
                      <a:lnTo>
                        <a:pt x="273" y="304"/>
                      </a:lnTo>
                      <a:lnTo>
                        <a:pt x="244" y="305"/>
                      </a:lnTo>
                      <a:lnTo>
                        <a:pt x="171" y="337"/>
                      </a:lnTo>
                      <a:lnTo>
                        <a:pt x="149" y="345"/>
                      </a:lnTo>
                      <a:lnTo>
                        <a:pt x="125" y="356"/>
                      </a:lnTo>
                      <a:lnTo>
                        <a:pt x="104" y="374"/>
                      </a:lnTo>
                      <a:lnTo>
                        <a:pt x="82" y="417"/>
                      </a:lnTo>
                      <a:lnTo>
                        <a:pt x="69" y="449"/>
                      </a:lnTo>
                      <a:lnTo>
                        <a:pt x="29" y="553"/>
                      </a:lnTo>
                      <a:lnTo>
                        <a:pt x="15" y="581"/>
                      </a:lnTo>
                      <a:lnTo>
                        <a:pt x="79" y="502"/>
                      </a:lnTo>
                      <a:lnTo>
                        <a:pt x="109" y="473"/>
                      </a:lnTo>
                      <a:lnTo>
                        <a:pt x="157" y="413"/>
                      </a:lnTo>
                      <a:lnTo>
                        <a:pt x="180" y="390"/>
                      </a:lnTo>
                      <a:lnTo>
                        <a:pt x="200" y="374"/>
                      </a:lnTo>
                      <a:lnTo>
                        <a:pt x="256" y="346"/>
                      </a:lnTo>
                      <a:lnTo>
                        <a:pt x="287" y="323"/>
                      </a:lnTo>
                      <a:lnTo>
                        <a:pt x="263" y="348"/>
                      </a:lnTo>
                      <a:lnTo>
                        <a:pt x="205" y="481"/>
                      </a:lnTo>
                      <a:lnTo>
                        <a:pt x="182" y="539"/>
                      </a:lnTo>
                      <a:lnTo>
                        <a:pt x="172" y="572"/>
                      </a:lnTo>
                      <a:lnTo>
                        <a:pt x="166" y="604"/>
                      </a:lnTo>
                      <a:lnTo>
                        <a:pt x="162" y="641"/>
                      </a:lnTo>
                      <a:lnTo>
                        <a:pt x="161" y="670"/>
                      </a:lnTo>
                      <a:lnTo>
                        <a:pt x="155" y="728"/>
                      </a:lnTo>
                      <a:lnTo>
                        <a:pt x="182" y="670"/>
                      </a:lnTo>
                      <a:lnTo>
                        <a:pt x="200" y="590"/>
                      </a:lnTo>
                      <a:lnTo>
                        <a:pt x="213" y="541"/>
                      </a:lnTo>
                      <a:lnTo>
                        <a:pt x="225" y="510"/>
                      </a:lnTo>
                      <a:lnTo>
                        <a:pt x="255" y="451"/>
                      </a:lnTo>
                      <a:lnTo>
                        <a:pt x="268" y="422"/>
                      </a:lnTo>
                      <a:lnTo>
                        <a:pt x="278" y="386"/>
                      </a:lnTo>
                      <a:lnTo>
                        <a:pt x="297" y="336"/>
                      </a:lnTo>
                      <a:lnTo>
                        <a:pt x="272" y="383"/>
                      </a:lnTo>
                      <a:lnTo>
                        <a:pt x="258" y="435"/>
                      </a:lnTo>
                      <a:lnTo>
                        <a:pt x="253" y="539"/>
                      </a:lnTo>
                      <a:lnTo>
                        <a:pt x="255" y="577"/>
                      </a:lnTo>
                      <a:lnTo>
                        <a:pt x="261" y="646"/>
                      </a:lnTo>
                      <a:lnTo>
                        <a:pt x="267" y="673"/>
                      </a:lnTo>
                      <a:lnTo>
                        <a:pt x="300" y="784"/>
                      </a:lnTo>
                      <a:lnTo>
                        <a:pt x="305" y="829"/>
                      </a:lnTo>
                      <a:lnTo>
                        <a:pt x="296" y="676"/>
                      </a:lnTo>
                      <a:lnTo>
                        <a:pt x="277" y="559"/>
                      </a:lnTo>
                      <a:lnTo>
                        <a:pt x="274" y="519"/>
                      </a:lnTo>
                      <a:lnTo>
                        <a:pt x="272" y="426"/>
                      </a:lnTo>
                      <a:lnTo>
                        <a:pt x="275" y="398"/>
                      </a:lnTo>
                      <a:lnTo>
                        <a:pt x="288" y="351"/>
                      </a:lnTo>
                      <a:lnTo>
                        <a:pt x="300" y="320"/>
                      </a:lnTo>
                      <a:lnTo>
                        <a:pt x="319" y="338"/>
                      </a:lnTo>
                      <a:lnTo>
                        <a:pt x="349" y="379"/>
                      </a:lnTo>
                      <a:lnTo>
                        <a:pt x="384" y="463"/>
                      </a:lnTo>
                      <a:lnTo>
                        <a:pt x="407" y="532"/>
                      </a:lnTo>
                      <a:lnTo>
                        <a:pt x="426" y="594"/>
                      </a:lnTo>
                      <a:lnTo>
                        <a:pt x="460" y="686"/>
                      </a:lnTo>
                      <a:lnTo>
                        <a:pt x="483" y="734"/>
                      </a:lnTo>
                      <a:lnTo>
                        <a:pt x="502" y="765"/>
                      </a:lnTo>
                      <a:lnTo>
                        <a:pt x="494" y="720"/>
                      </a:lnTo>
                      <a:lnTo>
                        <a:pt x="418" y="521"/>
                      </a:lnTo>
                      <a:lnTo>
                        <a:pt x="371" y="415"/>
                      </a:lnTo>
                      <a:lnTo>
                        <a:pt x="357" y="375"/>
                      </a:lnTo>
                      <a:lnTo>
                        <a:pt x="347" y="339"/>
                      </a:lnTo>
                      <a:lnTo>
                        <a:pt x="312" y="268"/>
                      </a:lnTo>
                      <a:lnTo>
                        <a:pt x="318" y="236"/>
                      </a:lnTo>
                      <a:lnTo>
                        <a:pt x="355" y="217"/>
                      </a:lnTo>
                      <a:lnTo>
                        <a:pt x="373" y="224"/>
                      </a:lnTo>
                      <a:lnTo>
                        <a:pt x="396" y="226"/>
                      </a:lnTo>
                      <a:lnTo>
                        <a:pt x="420" y="233"/>
                      </a:lnTo>
                      <a:lnTo>
                        <a:pt x="517" y="244"/>
                      </a:lnTo>
                      <a:lnTo>
                        <a:pt x="511" y="243"/>
                      </a:lnTo>
                      <a:lnTo>
                        <a:pt x="519" y="223"/>
                      </a:lnTo>
                      <a:lnTo>
                        <a:pt x="523" y="223"/>
                      </a:lnTo>
                      <a:lnTo>
                        <a:pt x="498" y="219"/>
                      </a:lnTo>
                      <a:lnTo>
                        <a:pt x="468" y="219"/>
                      </a:lnTo>
                      <a:lnTo>
                        <a:pt x="430" y="227"/>
                      </a:lnTo>
                      <a:lnTo>
                        <a:pt x="389" y="241"/>
                      </a:lnTo>
                      <a:lnTo>
                        <a:pt x="354" y="257"/>
                      </a:lnTo>
                      <a:lnTo>
                        <a:pt x="326" y="267"/>
                      </a:lnTo>
                      <a:lnTo>
                        <a:pt x="364" y="230"/>
                      </a:lnTo>
                      <a:lnTo>
                        <a:pt x="419" y="195"/>
                      </a:lnTo>
                      <a:lnTo>
                        <a:pt x="477" y="180"/>
                      </a:lnTo>
                      <a:lnTo>
                        <a:pt x="503" y="179"/>
                      </a:lnTo>
                      <a:lnTo>
                        <a:pt x="528" y="181"/>
                      </a:lnTo>
                      <a:lnTo>
                        <a:pt x="518" y="181"/>
                      </a:lnTo>
                      <a:lnTo>
                        <a:pt x="529" y="153"/>
                      </a:lnTo>
                      <a:lnTo>
                        <a:pt x="496" y="157"/>
                      </a:lnTo>
                      <a:lnTo>
                        <a:pt x="458" y="174"/>
                      </a:lnTo>
                      <a:lnTo>
                        <a:pt x="417" y="198"/>
                      </a:lnTo>
                      <a:lnTo>
                        <a:pt x="353" y="247"/>
                      </a:lnTo>
                      <a:lnTo>
                        <a:pt x="324" y="266"/>
                      </a:lnTo>
                      <a:lnTo>
                        <a:pt x="340" y="204"/>
                      </a:lnTo>
                      <a:lnTo>
                        <a:pt x="373" y="178"/>
                      </a:lnTo>
                      <a:lnTo>
                        <a:pt x="411" y="152"/>
                      </a:lnTo>
                      <a:lnTo>
                        <a:pt x="464" y="121"/>
                      </a:lnTo>
                      <a:lnTo>
                        <a:pt x="490" y="110"/>
                      </a:lnTo>
                      <a:lnTo>
                        <a:pt x="458" y="102"/>
                      </a:lnTo>
                      <a:lnTo>
                        <a:pt x="433" y="121"/>
                      </a:lnTo>
                      <a:lnTo>
                        <a:pt x="407" y="147"/>
                      </a:lnTo>
                      <a:lnTo>
                        <a:pt x="386" y="166"/>
                      </a:lnTo>
                      <a:lnTo>
                        <a:pt x="352" y="206"/>
                      </a:lnTo>
                      <a:lnTo>
                        <a:pt x="319" y="195"/>
                      </a:lnTo>
                    </a:path>
                  </a:pathLst>
                </a:custGeom>
                <a:solidFill>
                  <a:srgbClr val="037C03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22" name="Google Shape;22;p1"/>
              <p:cNvGrpSpPr/>
              <p:nvPr/>
            </p:nvGrpSpPr>
            <p:grpSpPr>
              <a:xfrm>
                <a:off x="7386637" y="5143500"/>
                <a:ext cx="1573212" cy="1703387"/>
                <a:chOff x="7386637" y="5143500"/>
                <a:chExt cx="1573212" cy="1703387"/>
              </a:xfrm>
            </p:grpSpPr>
            <p:sp>
              <p:nvSpPr>
                <p:cNvPr id="23" name="Google Shape;23;p1"/>
                <p:cNvSpPr/>
                <p:nvPr/>
              </p:nvSpPr>
              <p:spPr>
                <a:xfrm>
                  <a:off x="7989887" y="5441950"/>
                  <a:ext cx="433387" cy="1404937"/>
                </a:xfrm>
                <a:custGeom>
                  <a:rect b="b" l="l" r="r" t="t"/>
                  <a:pathLst>
                    <a:path extrusionOk="0" h="884" w="272">
                      <a:moveTo>
                        <a:pt x="272" y="411"/>
                      </a:moveTo>
                      <a:lnTo>
                        <a:pt x="249" y="591"/>
                      </a:lnTo>
                      <a:lnTo>
                        <a:pt x="226" y="735"/>
                      </a:lnTo>
                      <a:lnTo>
                        <a:pt x="211" y="842"/>
                      </a:lnTo>
                      <a:lnTo>
                        <a:pt x="215" y="884"/>
                      </a:lnTo>
                      <a:lnTo>
                        <a:pt x="182" y="884"/>
                      </a:lnTo>
                      <a:lnTo>
                        <a:pt x="171" y="822"/>
                      </a:lnTo>
                      <a:lnTo>
                        <a:pt x="167" y="729"/>
                      </a:lnTo>
                      <a:lnTo>
                        <a:pt x="154" y="641"/>
                      </a:lnTo>
                      <a:lnTo>
                        <a:pt x="148" y="575"/>
                      </a:lnTo>
                      <a:lnTo>
                        <a:pt x="136" y="479"/>
                      </a:lnTo>
                      <a:lnTo>
                        <a:pt x="120" y="397"/>
                      </a:lnTo>
                      <a:lnTo>
                        <a:pt x="108" y="324"/>
                      </a:lnTo>
                      <a:lnTo>
                        <a:pt x="95" y="246"/>
                      </a:lnTo>
                      <a:lnTo>
                        <a:pt x="74" y="168"/>
                      </a:lnTo>
                      <a:lnTo>
                        <a:pt x="51" y="103"/>
                      </a:lnTo>
                      <a:lnTo>
                        <a:pt x="13" y="39"/>
                      </a:lnTo>
                      <a:lnTo>
                        <a:pt x="0" y="15"/>
                      </a:lnTo>
                      <a:lnTo>
                        <a:pt x="16" y="0"/>
                      </a:lnTo>
                      <a:lnTo>
                        <a:pt x="41" y="26"/>
                      </a:lnTo>
                      <a:lnTo>
                        <a:pt x="74" y="85"/>
                      </a:lnTo>
                      <a:lnTo>
                        <a:pt x="100" y="145"/>
                      </a:lnTo>
                      <a:lnTo>
                        <a:pt x="120" y="208"/>
                      </a:lnTo>
                      <a:lnTo>
                        <a:pt x="133" y="289"/>
                      </a:lnTo>
                      <a:lnTo>
                        <a:pt x="146" y="365"/>
                      </a:lnTo>
                      <a:lnTo>
                        <a:pt x="164" y="468"/>
                      </a:lnTo>
                      <a:lnTo>
                        <a:pt x="179" y="553"/>
                      </a:lnTo>
                      <a:lnTo>
                        <a:pt x="185" y="621"/>
                      </a:lnTo>
                      <a:lnTo>
                        <a:pt x="190" y="691"/>
                      </a:lnTo>
                      <a:lnTo>
                        <a:pt x="203" y="763"/>
                      </a:lnTo>
                      <a:lnTo>
                        <a:pt x="221" y="639"/>
                      </a:lnTo>
                      <a:lnTo>
                        <a:pt x="242" y="523"/>
                      </a:lnTo>
                      <a:lnTo>
                        <a:pt x="272" y="411"/>
                      </a:lnTo>
                    </a:path>
                  </a:pathLst>
                </a:custGeom>
                <a:solidFill>
                  <a:srgbClr val="3C0023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4" name="Google Shape;24;p1"/>
                <p:cNvSpPr/>
                <p:nvPr/>
              </p:nvSpPr>
              <p:spPr>
                <a:xfrm>
                  <a:off x="8121650" y="5668962"/>
                  <a:ext cx="774700" cy="1011237"/>
                </a:xfrm>
                <a:custGeom>
                  <a:rect b="b" l="l" r="r" t="t"/>
                  <a:pathLst>
                    <a:path extrusionOk="0" h="636" w="487">
                      <a:moveTo>
                        <a:pt x="92" y="56"/>
                      </a:moveTo>
                      <a:lnTo>
                        <a:pt x="101" y="70"/>
                      </a:lnTo>
                      <a:lnTo>
                        <a:pt x="109" y="80"/>
                      </a:lnTo>
                      <a:lnTo>
                        <a:pt x="119" y="91"/>
                      </a:lnTo>
                      <a:lnTo>
                        <a:pt x="129" y="104"/>
                      </a:lnTo>
                      <a:lnTo>
                        <a:pt x="138" y="113"/>
                      </a:lnTo>
                      <a:lnTo>
                        <a:pt x="146" y="119"/>
                      </a:lnTo>
                      <a:lnTo>
                        <a:pt x="155" y="124"/>
                      </a:lnTo>
                      <a:lnTo>
                        <a:pt x="150" y="105"/>
                      </a:lnTo>
                      <a:lnTo>
                        <a:pt x="145" y="80"/>
                      </a:lnTo>
                      <a:lnTo>
                        <a:pt x="140" y="54"/>
                      </a:lnTo>
                      <a:lnTo>
                        <a:pt x="135" y="27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49" y="9"/>
                      </a:lnTo>
                      <a:lnTo>
                        <a:pt x="150" y="9"/>
                      </a:lnTo>
                      <a:lnTo>
                        <a:pt x="150" y="4"/>
                      </a:lnTo>
                      <a:lnTo>
                        <a:pt x="157" y="30"/>
                      </a:lnTo>
                      <a:lnTo>
                        <a:pt x="163" y="54"/>
                      </a:lnTo>
                      <a:lnTo>
                        <a:pt x="168" y="74"/>
                      </a:lnTo>
                      <a:lnTo>
                        <a:pt x="174" y="101"/>
                      </a:lnTo>
                      <a:lnTo>
                        <a:pt x="177" y="118"/>
                      </a:lnTo>
                      <a:lnTo>
                        <a:pt x="181" y="127"/>
                      </a:lnTo>
                      <a:lnTo>
                        <a:pt x="186" y="118"/>
                      </a:lnTo>
                      <a:lnTo>
                        <a:pt x="192" y="106"/>
                      </a:lnTo>
                      <a:lnTo>
                        <a:pt x="200" y="93"/>
                      </a:lnTo>
                      <a:lnTo>
                        <a:pt x="202" y="71"/>
                      </a:lnTo>
                      <a:lnTo>
                        <a:pt x="204" y="54"/>
                      </a:lnTo>
                      <a:lnTo>
                        <a:pt x="206" y="26"/>
                      </a:lnTo>
                      <a:lnTo>
                        <a:pt x="207" y="0"/>
                      </a:lnTo>
                      <a:lnTo>
                        <a:pt x="206" y="0"/>
                      </a:lnTo>
                      <a:lnTo>
                        <a:pt x="217" y="9"/>
                      </a:lnTo>
                      <a:lnTo>
                        <a:pt x="220" y="9"/>
                      </a:lnTo>
                      <a:lnTo>
                        <a:pt x="222" y="9"/>
                      </a:lnTo>
                      <a:lnTo>
                        <a:pt x="223" y="9"/>
                      </a:lnTo>
                      <a:lnTo>
                        <a:pt x="225" y="9"/>
                      </a:lnTo>
                      <a:lnTo>
                        <a:pt x="224" y="9"/>
                      </a:lnTo>
                      <a:lnTo>
                        <a:pt x="220" y="9"/>
                      </a:lnTo>
                      <a:lnTo>
                        <a:pt x="221" y="9"/>
                      </a:lnTo>
                      <a:lnTo>
                        <a:pt x="221" y="9"/>
                      </a:lnTo>
                      <a:lnTo>
                        <a:pt x="226" y="9"/>
                      </a:lnTo>
                      <a:lnTo>
                        <a:pt x="221" y="9"/>
                      </a:lnTo>
                      <a:lnTo>
                        <a:pt x="217" y="9"/>
                      </a:lnTo>
                      <a:lnTo>
                        <a:pt x="219" y="9"/>
                      </a:lnTo>
                      <a:lnTo>
                        <a:pt x="220" y="9"/>
                      </a:lnTo>
                      <a:lnTo>
                        <a:pt x="216" y="9"/>
                      </a:lnTo>
                      <a:lnTo>
                        <a:pt x="224" y="9"/>
                      </a:lnTo>
                      <a:lnTo>
                        <a:pt x="221" y="9"/>
                      </a:lnTo>
                      <a:lnTo>
                        <a:pt x="215" y="9"/>
                      </a:lnTo>
                      <a:lnTo>
                        <a:pt x="216" y="9"/>
                      </a:lnTo>
                      <a:lnTo>
                        <a:pt x="221" y="9"/>
                      </a:lnTo>
                      <a:lnTo>
                        <a:pt x="220" y="9"/>
                      </a:lnTo>
                      <a:lnTo>
                        <a:pt x="224" y="9"/>
                      </a:lnTo>
                      <a:lnTo>
                        <a:pt x="224" y="9"/>
                      </a:lnTo>
                      <a:lnTo>
                        <a:pt x="218" y="9"/>
                      </a:lnTo>
                      <a:lnTo>
                        <a:pt x="230" y="9"/>
                      </a:lnTo>
                      <a:lnTo>
                        <a:pt x="221" y="9"/>
                      </a:lnTo>
                      <a:lnTo>
                        <a:pt x="223" y="9"/>
                      </a:lnTo>
                      <a:lnTo>
                        <a:pt x="230" y="5"/>
                      </a:lnTo>
                      <a:lnTo>
                        <a:pt x="229" y="28"/>
                      </a:lnTo>
                      <a:lnTo>
                        <a:pt x="228" y="56"/>
                      </a:lnTo>
                      <a:lnTo>
                        <a:pt x="226" y="84"/>
                      </a:lnTo>
                      <a:lnTo>
                        <a:pt x="222" y="118"/>
                      </a:lnTo>
                      <a:lnTo>
                        <a:pt x="219" y="148"/>
                      </a:lnTo>
                      <a:lnTo>
                        <a:pt x="216" y="179"/>
                      </a:lnTo>
                      <a:lnTo>
                        <a:pt x="226" y="170"/>
                      </a:lnTo>
                      <a:lnTo>
                        <a:pt x="238" y="158"/>
                      </a:lnTo>
                      <a:lnTo>
                        <a:pt x="253" y="144"/>
                      </a:lnTo>
                      <a:lnTo>
                        <a:pt x="264" y="139"/>
                      </a:lnTo>
                      <a:lnTo>
                        <a:pt x="277" y="137"/>
                      </a:lnTo>
                      <a:lnTo>
                        <a:pt x="287" y="141"/>
                      </a:lnTo>
                      <a:lnTo>
                        <a:pt x="297" y="142"/>
                      </a:lnTo>
                      <a:lnTo>
                        <a:pt x="312" y="145"/>
                      </a:lnTo>
                      <a:lnTo>
                        <a:pt x="331" y="148"/>
                      </a:lnTo>
                      <a:lnTo>
                        <a:pt x="347" y="148"/>
                      </a:lnTo>
                      <a:lnTo>
                        <a:pt x="363" y="145"/>
                      </a:lnTo>
                      <a:lnTo>
                        <a:pt x="376" y="146"/>
                      </a:lnTo>
                      <a:lnTo>
                        <a:pt x="390" y="148"/>
                      </a:lnTo>
                      <a:lnTo>
                        <a:pt x="402" y="157"/>
                      </a:lnTo>
                      <a:lnTo>
                        <a:pt x="418" y="166"/>
                      </a:lnTo>
                      <a:lnTo>
                        <a:pt x="429" y="175"/>
                      </a:lnTo>
                      <a:lnTo>
                        <a:pt x="439" y="187"/>
                      </a:lnTo>
                      <a:lnTo>
                        <a:pt x="452" y="201"/>
                      </a:lnTo>
                      <a:lnTo>
                        <a:pt x="459" y="210"/>
                      </a:lnTo>
                      <a:lnTo>
                        <a:pt x="470" y="231"/>
                      </a:lnTo>
                      <a:lnTo>
                        <a:pt x="478" y="254"/>
                      </a:lnTo>
                      <a:lnTo>
                        <a:pt x="487" y="277"/>
                      </a:lnTo>
                      <a:lnTo>
                        <a:pt x="477" y="278"/>
                      </a:lnTo>
                      <a:lnTo>
                        <a:pt x="464" y="276"/>
                      </a:lnTo>
                      <a:lnTo>
                        <a:pt x="450" y="272"/>
                      </a:lnTo>
                      <a:lnTo>
                        <a:pt x="439" y="268"/>
                      </a:lnTo>
                      <a:lnTo>
                        <a:pt x="429" y="263"/>
                      </a:lnTo>
                      <a:lnTo>
                        <a:pt x="417" y="255"/>
                      </a:lnTo>
                      <a:lnTo>
                        <a:pt x="404" y="246"/>
                      </a:lnTo>
                      <a:lnTo>
                        <a:pt x="394" y="241"/>
                      </a:lnTo>
                      <a:lnTo>
                        <a:pt x="384" y="238"/>
                      </a:lnTo>
                      <a:lnTo>
                        <a:pt x="366" y="234"/>
                      </a:lnTo>
                      <a:lnTo>
                        <a:pt x="347" y="231"/>
                      </a:lnTo>
                      <a:lnTo>
                        <a:pt x="330" y="225"/>
                      </a:lnTo>
                      <a:lnTo>
                        <a:pt x="313" y="221"/>
                      </a:lnTo>
                      <a:lnTo>
                        <a:pt x="296" y="218"/>
                      </a:lnTo>
                      <a:lnTo>
                        <a:pt x="284" y="216"/>
                      </a:lnTo>
                      <a:lnTo>
                        <a:pt x="275" y="215"/>
                      </a:lnTo>
                      <a:lnTo>
                        <a:pt x="262" y="215"/>
                      </a:lnTo>
                      <a:lnTo>
                        <a:pt x="249" y="216"/>
                      </a:lnTo>
                      <a:lnTo>
                        <a:pt x="241" y="219"/>
                      </a:lnTo>
                      <a:lnTo>
                        <a:pt x="230" y="224"/>
                      </a:lnTo>
                      <a:lnTo>
                        <a:pt x="215" y="231"/>
                      </a:lnTo>
                      <a:lnTo>
                        <a:pt x="226" y="241"/>
                      </a:lnTo>
                      <a:lnTo>
                        <a:pt x="238" y="251"/>
                      </a:lnTo>
                      <a:lnTo>
                        <a:pt x="249" y="263"/>
                      </a:lnTo>
                      <a:lnTo>
                        <a:pt x="262" y="268"/>
                      </a:lnTo>
                      <a:lnTo>
                        <a:pt x="276" y="277"/>
                      </a:lnTo>
                      <a:lnTo>
                        <a:pt x="286" y="282"/>
                      </a:lnTo>
                      <a:lnTo>
                        <a:pt x="299" y="284"/>
                      </a:lnTo>
                      <a:lnTo>
                        <a:pt x="314" y="290"/>
                      </a:lnTo>
                      <a:lnTo>
                        <a:pt x="330" y="294"/>
                      </a:lnTo>
                      <a:lnTo>
                        <a:pt x="345" y="298"/>
                      </a:lnTo>
                      <a:lnTo>
                        <a:pt x="360" y="302"/>
                      </a:lnTo>
                      <a:lnTo>
                        <a:pt x="373" y="304"/>
                      </a:lnTo>
                      <a:lnTo>
                        <a:pt x="387" y="310"/>
                      </a:lnTo>
                      <a:lnTo>
                        <a:pt x="401" y="313"/>
                      </a:lnTo>
                      <a:lnTo>
                        <a:pt x="410" y="320"/>
                      </a:lnTo>
                      <a:lnTo>
                        <a:pt x="421" y="332"/>
                      </a:lnTo>
                      <a:lnTo>
                        <a:pt x="432" y="345"/>
                      </a:lnTo>
                      <a:lnTo>
                        <a:pt x="442" y="360"/>
                      </a:lnTo>
                      <a:lnTo>
                        <a:pt x="453" y="378"/>
                      </a:lnTo>
                      <a:lnTo>
                        <a:pt x="459" y="390"/>
                      </a:lnTo>
                      <a:lnTo>
                        <a:pt x="464" y="408"/>
                      </a:lnTo>
                      <a:lnTo>
                        <a:pt x="469" y="429"/>
                      </a:lnTo>
                      <a:lnTo>
                        <a:pt x="474" y="451"/>
                      </a:lnTo>
                      <a:lnTo>
                        <a:pt x="479" y="468"/>
                      </a:lnTo>
                      <a:lnTo>
                        <a:pt x="469" y="459"/>
                      </a:lnTo>
                      <a:lnTo>
                        <a:pt x="454" y="446"/>
                      </a:lnTo>
                      <a:lnTo>
                        <a:pt x="442" y="437"/>
                      </a:lnTo>
                      <a:lnTo>
                        <a:pt x="429" y="424"/>
                      </a:lnTo>
                      <a:lnTo>
                        <a:pt x="415" y="412"/>
                      </a:lnTo>
                      <a:lnTo>
                        <a:pt x="403" y="403"/>
                      </a:lnTo>
                      <a:lnTo>
                        <a:pt x="389" y="391"/>
                      </a:lnTo>
                      <a:lnTo>
                        <a:pt x="376" y="380"/>
                      </a:lnTo>
                      <a:lnTo>
                        <a:pt x="363" y="368"/>
                      </a:lnTo>
                      <a:lnTo>
                        <a:pt x="350" y="355"/>
                      </a:lnTo>
                      <a:lnTo>
                        <a:pt x="338" y="346"/>
                      </a:lnTo>
                      <a:lnTo>
                        <a:pt x="324" y="334"/>
                      </a:lnTo>
                      <a:lnTo>
                        <a:pt x="311" y="325"/>
                      </a:lnTo>
                      <a:lnTo>
                        <a:pt x="298" y="317"/>
                      </a:lnTo>
                      <a:lnTo>
                        <a:pt x="286" y="308"/>
                      </a:lnTo>
                      <a:lnTo>
                        <a:pt x="277" y="304"/>
                      </a:lnTo>
                      <a:lnTo>
                        <a:pt x="267" y="297"/>
                      </a:lnTo>
                      <a:lnTo>
                        <a:pt x="256" y="290"/>
                      </a:lnTo>
                      <a:lnTo>
                        <a:pt x="246" y="282"/>
                      </a:lnTo>
                      <a:lnTo>
                        <a:pt x="239" y="285"/>
                      </a:lnTo>
                      <a:lnTo>
                        <a:pt x="229" y="289"/>
                      </a:lnTo>
                      <a:lnTo>
                        <a:pt x="221" y="288"/>
                      </a:lnTo>
                      <a:lnTo>
                        <a:pt x="213" y="282"/>
                      </a:lnTo>
                      <a:lnTo>
                        <a:pt x="211" y="304"/>
                      </a:lnTo>
                      <a:lnTo>
                        <a:pt x="209" y="330"/>
                      </a:lnTo>
                      <a:lnTo>
                        <a:pt x="215" y="352"/>
                      </a:lnTo>
                      <a:lnTo>
                        <a:pt x="220" y="376"/>
                      </a:lnTo>
                      <a:lnTo>
                        <a:pt x="229" y="392"/>
                      </a:lnTo>
                      <a:lnTo>
                        <a:pt x="238" y="413"/>
                      </a:lnTo>
                      <a:lnTo>
                        <a:pt x="247" y="437"/>
                      </a:lnTo>
                      <a:lnTo>
                        <a:pt x="256" y="462"/>
                      </a:lnTo>
                      <a:lnTo>
                        <a:pt x="264" y="479"/>
                      </a:lnTo>
                      <a:lnTo>
                        <a:pt x="273" y="496"/>
                      </a:lnTo>
                      <a:lnTo>
                        <a:pt x="280" y="530"/>
                      </a:lnTo>
                      <a:lnTo>
                        <a:pt x="283" y="557"/>
                      </a:lnTo>
                      <a:lnTo>
                        <a:pt x="290" y="591"/>
                      </a:lnTo>
                      <a:lnTo>
                        <a:pt x="296" y="622"/>
                      </a:lnTo>
                      <a:lnTo>
                        <a:pt x="267" y="622"/>
                      </a:lnTo>
                      <a:lnTo>
                        <a:pt x="262" y="622"/>
                      </a:lnTo>
                      <a:lnTo>
                        <a:pt x="245" y="585"/>
                      </a:lnTo>
                      <a:lnTo>
                        <a:pt x="231" y="548"/>
                      </a:lnTo>
                      <a:lnTo>
                        <a:pt x="221" y="518"/>
                      </a:lnTo>
                      <a:lnTo>
                        <a:pt x="214" y="487"/>
                      </a:lnTo>
                      <a:lnTo>
                        <a:pt x="210" y="455"/>
                      </a:lnTo>
                      <a:lnTo>
                        <a:pt x="205" y="422"/>
                      </a:lnTo>
                      <a:lnTo>
                        <a:pt x="194" y="373"/>
                      </a:lnTo>
                      <a:lnTo>
                        <a:pt x="186" y="358"/>
                      </a:lnTo>
                      <a:lnTo>
                        <a:pt x="181" y="328"/>
                      </a:lnTo>
                      <a:lnTo>
                        <a:pt x="174" y="316"/>
                      </a:lnTo>
                      <a:lnTo>
                        <a:pt x="167" y="320"/>
                      </a:lnTo>
                      <a:lnTo>
                        <a:pt x="162" y="323"/>
                      </a:lnTo>
                      <a:lnTo>
                        <a:pt x="159" y="342"/>
                      </a:lnTo>
                      <a:lnTo>
                        <a:pt x="160" y="333"/>
                      </a:lnTo>
                      <a:lnTo>
                        <a:pt x="159" y="343"/>
                      </a:lnTo>
                      <a:lnTo>
                        <a:pt x="158" y="351"/>
                      </a:lnTo>
                      <a:lnTo>
                        <a:pt x="155" y="354"/>
                      </a:lnTo>
                      <a:lnTo>
                        <a:pt x="159" y="351"/>
                      </a:lnTo>
                      <a:lnTo>
                        <a:pt x="157" y="347"/>
                      </a:lnTo>
                      <a:lnTo>
                        <a:pt x="159" y="337"/>
                      </a:lnTo>
                      <a:lnTo>
                        <a:pt x="160" y="333"/>
                      </a:lnTo>
                      <a:lnTo>
                        <a:pt x="160" y="334"/>
                      </a:lnTo>
                      <a:lnTo>
                        <a:pt x="160" y="343"/>
                      </a:lnTo>
                      <a:lnTo>
                        <a:pt x="162" y="351"/>
                      </a:lnTo>
                      <a:lnTo>
                        <a:pt x="158" y="354"/>
                      </a:lnTo>
                      <a:lnTo>
                        <a:pt x="150" y="368"/>
                      </a:lnTo>
                      <a:lnTo>
                        <a:pt x="140" y="389"/>
                      </a:lnTo>
                      <a:lnTo>
                        <a:pt x="132" y="405"/>
                      </a:lnTo>
                      <a:lnTo>
                        <a:pt x="124" y="422"/>
                      </a:lnTo>
                      <a:lnTo>
                        <a:pt x="117" y="442"/>
                      </a:lnTo>
                      <a:lnTo>
                        <a:pt x="109" y="459"/>
                      </a:lnTo>
                      <a:lnTo>
                        <a:pt x="101" y="479"/>
                      </a:lnTo>
                      <a:lnTo>
                        <a:pt x="93" y="500"/>
                      </a:lnTo>
                      <a:lnTo>
                        <a:pt x="86" y="522"/>
                      </a:lnTo>
                      <a:lnTo>
                        <a:pt x="78" y="547"/>
                      </a:lnTo>
                      <a:lnTo>
                        <a:pt x="70" y="575"/>
                      </a:lnTo>
                      <a:lnTo>
                        <a:pt x="62" y="604"/>
                      </a:lnTo>
                      <a:lnTo>
                        <a:pt x="53" y="636"/>
                      </a:lnTo>
                      <a:lnTo>
                        <a:pt x="56" y="598"/>
                      </a:lnTo>
                      <a:lnTo>
                        <a:pt x="59" y="573"/>
                      </a:lnTo>
                      <a:lnTo>
                        <a:pt x="61" y="543"/>
                      </a:lnTo>
                      <a:lnTo>
                        <a:pt x="63" y="526"/>
                      </a:lnTo>
                      <a:lnTo>
                        <a:pt x="67" y="513"/>
                      </a:lnTo>
                      <a:lnTo>
                        <a:pt x="72" y="488"/>
                      </a:lnTo>
                      <a:lnTo>
                        <a:pt x="78" y="464"/>
                      </a:lnTo>
                      <a:lnTo>
                        <a:pt x="83" y="444"/>
                      </a:lnTo>
                      <a:lnTo>
                        <a:pt x="92" y="422"/>
                      </a:lnTo>
                      <a:lnTo>
                        <a:pt x="101" y="400"/>
                      </a:lnTo>
                      <a:lnTo>
                        <a:pt x="112" y="376"/>
                      </a:lnTo>
                      <a:lnTo>
                        <a:pt x="121" y="351"/>
                      </a:lnTo>
                      <a:lnTo>
                        <a:pt x="128" y="337"/>
                      </a:lnTo>
                      <a:lnTo>
                        <a:pt x="136" y="324"/>
                      </a:lnTo>
                      <a:lnTo>
                        <a:pt x="147" y="308"/>
                      </a:lnTo>
                      <a:lnTo>
                        <a:pt x="157" y="293"/>
                      </a:lnTo>
                      <a:lnTo>
                        <a:pt x="166" y="276"/>
                      </a:lnTo>
                      <a:lnTo>
                        <a:pt x="176" y="255"/>
                      </a:lnTo>
                      <a:lnTo>
                        <a:pt x="172" y="249"/>
                      </a:lnTo>
                      <a:lnTo>
                        <a:pt x="164" y="238"/>
                      </a:lnTo>
                      <a:lnTo>
                        <a:pt x="157" y="231"/>
                      </a:lnTo>
                      <a:lnTo>
                        <a:pt x="150" y="236"/>
                      </a:lnTo>
                      <a:lnTo>
                        <a:pt x="139" y="249"/>
                      </a:lnTo>
                      <a:lnTo>
                        <a:pt x="129" y="262"/>
                      </a:lnTo>
                      <a:lnTo>
                        <a:pt x="119" y="276"/>
                      </a:lnTo>
                      <a:lnTo>
                        <a:pt x="110" y="293"/>
                      </a:lnTo>
                      <a:lnTo>
                        <a:pt x="98" y="316"/>
                      </a:lnTo>
                      <a:lnTo>
                        <a:pt x="86" y="338"/>
                      </a:lnTo>
                      <a:lnTo>
                        <a:pt x="77" y="355"/>
                      </a:lnTo>
                      <a:lnTo>
                        <a:pt x="68" y="370"/>
                      </a:lnTo>
                      <a:lnTo>
                        <a:pt x="58" y="389"/>
                      </a:lnTo>
                      <a:lnTo>
                        <a:pt x="48" y="411"/>
                      </a:lnTo>
                      <a:lnTo>
                        <a:pt x="40" y="433"/>
                      </a:lnTo>
                      <a:lnTo>
                        <a:pt x="30" y="456"/>
                      </a:lnTo>
                      <a:lnTo>
                        <a:pt x="21" y="479"/>
                      </a:lnTo>
                      <a:lnTo>
                        <a:pt x="12" y="504"/>
                      </a:lnTo>
                      <a:lnTo>
                        <a:pt x="0" y="532"/>
                      </a:lnTo>
                      <a:lnTo>
                        <a:pt x="6" y="496"/>
                      </a:lnTo>
                      <a:lnTo>
                        <a:pt x="9" y="468"/>
                      </a:lnTo>
                      <a:lnTo>
                        <a:pt x="12" y="443"/>
                      </a:lnTo>
                      <a:lnTo>
                        <a:pt x="14" y="435"/>
                      </a:lnTo>
                      <a:lnTo>
                        <a:pt x="20" y="424"/>
                      </a:lnTo>
                      <a:lnTo>
                        <a:pt x="28" y="408"/>
                      </a:lnTo>
                      <a:lnTo>
                        <a:pt x="38" y="391"/>
                      </a:lnTo>
                      <a:lnTo>
                        <a:pt x="49" y="373"/>
                      </a:lnTo>
                      <a:lnTo>
                        <a:pt x="59" y="355"/>
                      </a:lnTo>
                      <a:lnTo>
                        <a:pt x="72" y="334"/>
                      </a:lnTo>
                      <a:lnTo>
                        <a:pt x="81" y="320"/>
                      </a:lnTo>
                      <a:lnTo>
                        <a:pt x="92" y="303"/>
                      </a:lnTo>
                      <a:lnTo>
                        <a:pt x="106" y="284"/>
                      </a:lnTo>
                      <a:lnTo>
                        <a:pt x="119" y="267"/>
                      </a:lnTo>
                      <a:lnTo>
                        <a:pt x="130" y="253"/>
                      </a:lnTo>
                      <a:lnTo>
                        <a:pt x="150" y="233"/>
                      </a:lnTo>
                      <a:lnTo>
                        <a:pt x="161" y="224"/>
                      </a:lnTo>
                      <a:lnTo>
                        <a:pt x="167" y="220"/>
                      </a:lnTo>
                      <a:lnTo>
                        <a:pt x="157" y="209"/>
                      </a:lnTo>
                      <a:lnTo>
                        <a:pt x="145" y="193"/>
                      </a:lnTo>
                      <a:lnTo>
                        <a:pt x="134" y="177"/>
                      </a:lnTo>
                      <a:lnTo>
                        <a:pt x="123" y="165"/>
                      </a:lnTo>
                      <a:lnTo>
                        <a:pt x="112" y="153"/>
                      </a:lnTo>
                      <a:lnTo>
                        <a:pt x="102" y="139"/>
                      </a:lnTo>
                      <a:lnTo>
                        <a:pt x="93" y="127"/>
                      </a:lnTo>
                      <a:lnTo>
                        <a:pt x="81" y="106"/>
                      </a:lnTo>
                      <a:lnTo>
                        <a:pt x="69" y="87"/>
                      </a:lnTo>
                      <a:lnTo>
                        <a:pt x="56" y="69"/>
                      </a:lnTo>
                      <a:lnTo>
                        <a:pt x="42" y="48"/>
                      </a:lnTo>
                      <a:lnTo>
                        <a:pt x="31" y="34"/>
                      </a:lnTo>
                      <a:lnTo>
                        <a:pt x="25" y="22"/>
                      </a:lnTo>
                      <a:lnTo>
                        <a:pt x="17" y="8"/>
                      </a:lnTo>
                      <a:lnTo>
                        <a:pt x="31" y="9"/>
                      </a:lnTo>
                      <a:lnTo>
                        <a:pt x="31" y="9"/>
                      </a:lnTo>
                      <a:lnTo>
                        <a:pt x="31" y="9"/>
                      </a:lnTo>
                      <a:lnTo>
                        <a:pt x="31" y="9"/>
                      </a:lnTo>
                      <a:lnTo>
                        <a:pt x="31" y="9"/>
                      </a:lnTo>
                      <a:lnTo>
                        <a:pt x="31" y="9"/>
                      </a:lnTo>
                      <a:lnTo>
                        <a:pt x="31" y="9"/>
                      </a:lnTo>
                      <a:lnTo>
                        <a:pt x="31" y="9"/>
                      </a:lnTo>
                      <a:lnTo>
                        <a:pt x="58" y="9"/>
                      </a:lnTo>
                      <a:lnTo>
                        <a:pt x="58" y="9"/>
                      </a:lnTo>
                      <a:lnTo>
                        <a:pt x="58" y="9"/>
                      </a:lnTo>
                      <a:lnTo>
                        <a:pt x="58" y="9"/>
                      </a:lnTo>
                      <a:lnTo>
                        <a:pt x="58" y="9"/>
                      </a:lnTo>
                      <a:lnTo>
                        <a:pt x="67" y="19"/>
                      </a:lnTo>
                      <a:lnTo>
                        <a:pt x="81" y="40"/>
                      </a:lnTo>
                      <a:lnTo>
                        <a:pt x="92" y="56"/>
                      </a:lnTo>
                    </a:path>
                  </a:pathLst>
                </a:custGeom>
                <a:solidFill>
                  <a:srgbClr val="037C03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grpSp>
              <p:nvGrpSpPr>
                <p:cNvPr id="25" name="Google Shape;25;p1"/>
                <p:cNvGrpSpPr/>
                <p:nvPr/>
              </p:nvGrpSpPr>
              <p:grpSpPr>
                <a:xfrm>
                  <a:off x="7386637" y="5143500"/>
                  <a:ext cx="1573212" cy="985837"/>
                  <a:chOff x="7386637" y="5143500"/>
                  <a:chExt cx="1573212" cy="985837"/>
                </a:xfrm>
              </p:grpSpPr>
              <p:sp>
                <p:nvSpPr>
                  <p:cNvPr id="26" name="Google Shape;26;p1"/>
                  <p:cNvSpPr/>
                  <p:nvPr/>
                </p:nvSpPr>
                <p:spPr>
                  <a:xfrm>
                    <a:off x="7535862" y="5143500"/>
                    <a:ext cx="1423987" cy="919162"/>
                  </a:xfrm>
                  <a:custGeom>
                    <a:rect b="b" l="l" r="r" t="t"/>
                    <a:pathLst>
                      <a:path extrusionOk="0" h="578" w="896">
                        <a:moveTo>
                          <a:pt x="283" y="148"/>
                        </a:moveTo>
                        <a:lnTo>
                          <a:pt x="290" y="133"/>
                        </a:lnTo>
                        <a:lnTo>
                          <a:pt x="300" y="117"/>
                        </a:lnTo>
                        <a:lnTo>
                          <a:pt x="313" y="102"/>
                        </a:lnTo>
                        <a:lnTo>
                          <a:pt x="327" y="87"/>
                        </a:lnTo>
                        <a:lnTo>
                          <a:pt x="341" y="73"/>
                        </a:lnTo>
                        <a:lnTo>
                          <a:pt x="352" y="62"/>
                        </a:lnTo>
                        <a:lnTo>
                          <a:pt x="364" y="53"/>
                        </a:lnTo>
                        <a:lnTo>
                          <a:pt x="377" y="45"/>
                        </a:lnTo>
                        <a:lnTo>
                          <a:pt x="389" y="37"/>
                        </a:lnTo>
                        <a:lnTo>
                          <a:pt x="400" y="31"/>
                        </a:lnTo>
                        <a:lnTo>
                          <a:pt x="414" y="24"/>
                        </a:lnTo>
                        <a:lnTo>
                          <a:pt x="426" y="19"/>
                        </a:lnTo>
                        <a:lnTo>
                          <a:pt x="438" y="15"/>
                        </a:lnTo>
                        <a:lnTo>
                          <a:pt x="454" y="12"/>
                        </a:lnTo>
                        <a:lnTo>
                          <a:pt x="471" y="9"/>
                        </a:lnTo>
                        <a:lnTo>
                          <a:pt x="485" y="7"/>
                        </a:lnTo>
                        <a:lnTo>
                          <a:pt x="500" y="5"/>
                        </a:lnTo>
                        <a:lnTo>
                          <a:pt x="516" y="4"/>
                        </a:lnTo>
                        <a:lnTo>
                          <a:pt x="532" y="3"/>
                        </a:lnTo>
                        <a:lnTo>
                          <a:pt x="553" y="2"/>
                        </a:lnTo>
                        <a:lnTo>
                          <a:pt x="568" y="3"/>
                        </a:lnTo>
                        <a:lnTo>
                          <a:pt x="583" y="4"/>
                        </a:lnTo>
                        <a:lnTo>
                          <a:pt x="597" y="5"/>
                        </a:lnTo>
                        <a:lnTo>
                          <a:pt x="610" y="3"/>
                        </a:lnTo>
                        <a:lnTo>
                          <a:pt x="627" y="2"/>
                        </a:lnTo>
                        <a:lnTo>
                          <a:pt x="642" y="0"/>
                        </a:lnTo>
                        <a:lnTo>
                          <a:pt x="635" y="4"/>
                        </a:lnTo>
                        <a:lnTo>
                          <a:pt x="627" y="7"/>
                        </a:lnTo>
                        <a:lnTo>
                          <a:pt x="621" y="12"/>
                        </a:lnTo>
                        <a:lnTo>
                          <a:pt x="615" y="18"/>
                        </a:lnTo>
                        <a:lnTo>
                          <a:pt x="602" y="18"/>
                        </a:lnTo>
                        <a:lnTo>
                          <a:pt x="589" y="19"/>
                        </a:lnTo>
                        <a:lnTo>
                          <a:pt x="579" y="21"/>
                        </a:lnTo>
                        <a:lnTo>
                          <a:pt x="568" y="23"/>
                        </a:lnTo>
                        <a:lnTo>
                          <a:pt x="557" y="25"/>
                        </a:lnTo>
                        <a:lnTo>
                          <a:pt x="545" y="28"/>
                        </a:lnTo>
                        <a:lnTo>
                          <a:pt x="532" y="31"/>
                        </a:lnTo>
                        <a:lnTo>
                          <a:pt x="519" y="34"/>
                        </a:lnTo>
                        <a:lnTo>
                          <a:pt x="506" y="37"/>
                        </a:lnTo>
                        <a:lnTo>
                          <a:pt x="494" y="40"/>
                        </a:lnTo>
                        <a:lnTo>
                          <a:pt x="483" y="45"/>
                        </a:lnTo>
                        <a:lnTo>
                          <a:pt x="468" y="50"/>
                        </a:lnTo>
                        <a:lnTo>
                          <a:pt x="454" y="56"/>
                        </a:lnTo>
                        <a:lnTo>
                          <a:pt x="440" y="63"/>
                        </a:lnTo>
                        <a:lnTo>
                          <a:pt x="426" y="70"/>
                        </a:lnTo>
                        <a:lnTo>
                          <a:pt x="411" y="81"/>
                        </a:lnTo>
                        <a:lnTo>
                          <a:pt x="398" y="94"/>
                        </a:lnTo>
                        <a:lnTo>
                          <a:pt x="385" y="110"/>
                        </a:lnTo>
                        <a:lnTo>
                          <a:pt x="371" y="130"/>
                        </a:lnTo>
                        <a:lnTo>
                          <a:pt x="358" y="154"/>
                        </a:lnTo>
                        <a:lnTo>
                          <a:pt x="341" y="181"/>
                        </a:lnTo>
                        <a:lnTo>
                          <a:pt x="368" y="170"/>
                        </a:lnTo>
                        <a:lnTo>
                          <a:pt x="392" y="159"/>
                        </a:lnTo>
                        <a:lnTo>
                          <a:pt x="423" y="147"/>
                        </a:lnTo>
                        <a:lnTo>
                          <a:pt x="454" y="134"/>
                        </a:lnTo>
                        <a:lnTo>
                          <a:pt x="468" y="130"/>
                        </a:lnTo>
                        <a:lnTo>
                          <a:pt x="482" y="126"/>
                        </a:lnTo>
                        <a:lnTo>
                          <a:pt x="498" y="123"/>
                        </a:lnTo>
                        <a:lnTo>
                          <a:pt x="515" y="119"/>
                        </a:lnTo>
                        <a:lnTo>
                          <a:pt x="533" y="116"/>
                        </a:lnTo>
                        <a:lnTo>
                          <a:pt x="549" y="115"/>
                        </a:lnTo>
                        <a:lnTo>
                          <a:pt x="563" y="114"/>
                        </a:lnTo>
                        <a:lnTo>
                          <a:pt x="583" y="113"/>
                        </a:lnTo>
                        <a:lnTo>
                          <a:pt x="602" y="114"/>
                        </a:lnTo>
                        <a:lnTo>
                          <a:pt x="617" y="115"/>
                        </a:lnTo>
                        <a:lnTo>
                          <a:pt x="636" y="116"/>
                        </a:lnTo>
                        <a:lnTo>
                          <a:pt x="653" y="117"/>
                        </a:lnTo>
                        <a:lnTo>
                          <a:pt x="670" y="118"/>
                        </a:lnTo>
                        <a:lnTo>
                          <a:pt x="688" y="120"/>
                        </a:lnTo>
                        <a:lnTo>
                          <a:pt x="705" y="121"/>
                        </a:lnTo>
                        <a:lnTo>
                          <a:pt x="723" y="123"/>
                        </a:lnTo>
                        <a:lnTo>
                          <a:pt x="742" y="124"/>
                        </a:lnTo>
                        <a:lnTo>
                          <a:pt x="759" y="126"/>
                        </a:lnTo>
                        <a:lnTo>
                          <a:pt x="780" y="128"/>
                        </a:lnTo>
                        <a:lnTo>
                          <a:pt x="800" y="129"/>
                        </a:lnTo>
                        <a:lnTo>
                          <a:pt x="820" y="132"/>
                        </a:lnTo>
                        <a:lnTo>
                          <a:pt x="851" y="135"/>
                        </a:lnTo>
                        <a:lnTo>
                          <a:pt x="861" y="135"/>
                        </a:lnTo>
                        <a:lnTo>
                          <a:pt x="869" y="135"/>
                        </a:lnTo>
                        <a:lnTo>
                          <a:pt x="879" y="138"/>
                        </a:lnTo>
                        <a:lnTo>
                          <a:pt x="896" y="143"/>
                        </a:lnTo>
                        <a:lnTo>
                          <a:pt x="866" y="138"/>
                        </a:lnTo>
                        <a:lnTo>
                          <a:pt x="852" y="136"/>
                        </a:lnTo>
                        <a:lnTo>
                          <a:pt x="840" y="136"/>
                        </a:lnTo>
                        <a:lnTo>
                          <a:pt x="812" y="138"/>
                        </a:lnTo>
                        <a:lnTo>
                          <a:pt x="793" y="139"/>
                        </a:lnTo>
                        <a:lnTo>
                          <a:pt x="770" y="140"/>
                        </a:lnTo>
                        <a:lnTo>
                          <a:pt x="750" y="140"/>
                        </a:lnTo>
                        <a:lnTo>
                          <a:pt x="730" y="141"/>
                        </a:lnTo>
                        <a:lnTo>
                          <a:pt x="712" y="142"/>
                        </a:lnTo>
                        <a:lnTo>
                          <a:pt x="695" y="140"/>
                        </a:lnTo>
                        <a:lnTo>
                          <a:pt x="674" y="139"/>
                        </a:lnTo>
                        <a:lnTo>
                          <a:pt x="653" y="140"/>
                        </a:lnTo>
                        <a:lnTo>
                          <a:pt x="634" y="142"/>
                        </a:lnTo>
                        <a:lnTo>
                          <a:pt x="617" y="143"/>
                        </a:lnTo>
                        <a:lnTo>
                          <a:pt x="598" y="144"/>
                        </a:lnTo>
                        <a:lnTo>
                          <a:pt x="583" y="144"/>
                        </a:lnTo>
                        <a:lnTo>
                          <a:pt x="565" y="145"/>
                        </a:lnTo>
                        <a:lnTo>
                          <a:pt x="549" y="148"/>
                        </a:lnTo>
                        <a:lnTo>
                          <a:pt x="534" y="150"/>
                        </a:lnTo>
                        <a:lnTo>
                          <a:pt x="519" y="153"/>
                        </a:lnTo>
                        <a:lnTo>
                          <a:pt x="503" y="156"/>
                        </a:lnTo>
                        <a:lnTo>
                          <a:pt x="487" y="160"/>
                        </a:lnTo>
                        <a:lnTo>
                          <a:pt x="469" y="164"/>
                        </a:lnTo>
                        <a:lnTo>
                          <a:pt x="454" y="167"/>
                        </a:lnTo>
                        <a:lnTo>
                          <a:pt x="426" y="173"/>
                        </a:lnTo>
                        <a:lnTo>
                          <a:pt x="410" y="176"/>
                        </a:lnTo>
                        <a:lnTo>
                          <a:pt x="385" y="185"/>
                        </a:lnTo>
                        <a:lnTo>
                          <a:pt x="352" y="195"/>
                        </a:lnTo>
                        <a:lnTo>
                          <a:pt x="387" y="198"/>
                        </a:lnTo>
                        <a:lnTo>
                          <a:pt x="427" y="200"/>
                        </a:lnTo>
                        <a:lnTo>
                          <a:pt x="435" y="202"/>
                        </a:lnTo>
                        <a:lnTo>
                          <a:pt x="454" y="210"/>
                        </a:lnTo>
                        <a:lnTo>
                          <a:pt x="466" y="215"/>
                        </a:lnTo>
                        <a:lnTo>
                          <a:pt x="478" y="220"/>
                        </a:lnTo>
                        <a:lnTo>
                          <a:pt x="481" y="223"/>
                        </a:lnTo>
                        <a:lnTo>
                          <a:pt x="487" y="232"/>
                        </a:lnTo>
                        <a:lnTo>
                          <a:pt x="500" y="249"/>
                        </a:lnTo>
                        <a:lnTo>
                          <a:pt x="486" y="242"/>
                        </a:lnTo>
                        <a:lnTo>
                          <a:pt x="469" y="233"/>
                        </a:lnTo>
                        <a:lnTo>
                          <a:pt x="454" y="230"/>
                        </a:lnTo>
                        <a:lnTo>
                          <a:pt x="427" y="224"/>
                        </a:lnTo>
                        <a:lnTo>
                          <a:pt x="407" y="220"/>
                        </a:lnTo>
                        <a:lnTo>
                          <a:pt x="387" y="215"/>
                        </a:lnTo>
                        <a:lnTo>
                          <a:pt x="376" y="212"/>
                        </a:lnTo>
                        <a:lnTo>
                          <a:pt x="353" y="215"/>
                        </a:lnTo>
                        <a:lnTo>
                          <a:pt x="338" y="217"/>
                        </a:lnTo>
                        <a:lnTo>
                          <a:pt x="318" y="220"/>
                        </a:lnTo>
                        <a:lnTo>
                          <a:pt x="328" y="223"/>
                        </a:lnTo>
                        <a:lnTo>
                          <a:pt x="339" y="226"/>
                        </a:lnTo>
                        <a:lnTo>
                          <a:pt x="354" y="231"/>
                        </a:lnTo>
                        <a:lnTo>
                          <a:pt x="371" y="230"/>
                        </a:lnTo>
                        <a:lnTo>
                          <a:pt x="399" y="231"/>
                        </a:lnTo>
                        <a:lnTo>
                          <a:pt x="416" y="234"/>
                        </a:lnTo>
                        <a:lnTo>
                          <a:pt x="438" y="238"/>
                        </a:lnTo>
                        <a:lnTo>
                          <a:pt x="454" y="243"/>
                        </a:lnTo>
                        <a:lnTo>
                          <a:pt x="473" y="247"/>
                        </a:lnTo>
                        <a:lnTo>
                          <a:pt x="495" y="252"/>
                        </a:lnTo>
                        <a:lnTo>
                          <a:pt x="514" y="256"/>
                        </a:lnTo>
                        <a:lnTo>
                          <a:pt x="531" y="258"/>
                        </a:lnTo>
                        <a:lnTo>
                          <a:pt x="545" y="261"/>
                        </a:lnTo>
                        <a:lnTo>
                          <a:pt x="559" y="264"/>
                        </a:lnTo>
                        <a:lnTo>
                          <a:pt x="576" y="268"/>
                        </a:lnTo>
                        <a:lnTo>
                          <a:pt x="594" y="274"/>
                        </a:lnTo>
                        <a:lnTo>
                          <a:pt x="611" y="281"/>
                        </a:lnTo>
                        <a:lnTo>
                          <a:pt x="619" y="286"/>
                        </a:lnTo>
                        <a:lnTo>
                          <a:pt x="631" y="298"/>
                        </a:lnTo>
                        <a:lnTo>
                          <a:pt x="646" y="311"/>
                        </a:lnTo>
                        <a:lnTo>
                          <a:pt x="656" y="322"/>
                        </a:lnTo>
                        <a:lnTo>
                          <a:pt x="666" y="335"/>
                        </a:lnTo>
                        <a:lnTo>
                          <a:pt x="676" y="347"/>
                        </a:lnTo>
                        <a:lnTo>
                          <a:pt x="686" y="360"/>
                        </a:lnTo>
                        <a:lnTo>
                          <a:pt x="695" y="371"/>
                        </a:lnTo>
                        <a:lnTo>
                          <a:pt x="705" y="384"/>
                        </a:lnTo>
                        <a:lnTo>
                          <a:pt x="717" y="398"/>
                        </a:lnTo>
                        <a:lnTo>
                          <a:pt x="727" y="413"/>
                        </a:lnTo>
                        <a:lnTo>
                          <a:pt x="738" y="424"/>
                        </a:lnTo>
                        <a:lnTo>
                          <a:pt x="752" y="438"/>
                        </a:lnTo>
                        <a:lnTo>
                          <a:pt x="734" y="427"/>
                        </a:lnTo>
                        <a:lnTo>
                          <a:pt x="721" y="420"/>
                        </a:lnTo>
                        <a:lnTo>
                          <a:pt x="704" y="411"/>
                        </a:lnTo>
                        <a:lnTo>
                          <a:pt x="688" y="401"/>
                        </a:lnTo>
                        <a:lnTo>
                          <a:pt x="674" y="392"/>
                        </a:lnTo>
                        <a:lnTo>
                          <a:pt x="661" y="384"/>
                        </a:lnTo>
                        <a:lnTo>
                          <a:pt x="649" y="378"/>
                        </a:lnTo>
                        <a:lnTo>
                          <a:pt x="636" y="371"/>
                        </a:lnTo>
                        <a:lnTo>
                          <a:pt x="621" y="363"/>
                        </a:lnTo>
                        <a:lnTo>
                          <a:pt x="608" y="356"/>
                        </a:lnTo>
                        <a:lnTo>
                          <a:pt x="596" y="349"/>
                        </a:lnTo>
                        <a:lnTo>
                          <a:pt x="580" y="340"/>
                        </a:lnTo>
                        <a:lnTo>
                          <a:pt x="563" y="331"/>
                        </a:lnTo>
                        <a:lnTo>
                          <a:pt x="547" y="320"/>
                        </a:lnTo>
                        <a:lnTo>
                          <a:pt x="531" y="311"/>
                        </a:lnTo>
                        <a:lnTo>
                          <a:pt x="516" y="304"/>
                        </a:lnTo>
                        <a:lnTo>
                          <a:pt x="502" y="296"/>
                        </a:lnTo>
                        <a:lnTo>
                          <a:pt x="484" y="289"/>
                        </a:lnTo>
                        <a:lnTo>
                          <a:pt x="469" y="284"/>
                        </a:lnTo>
                        <a:lnTo>
                          <a:pt x="454" y="280"/>
                        </a:lnTo>
                        <a:lnTo>
                          <a:pt x="432" y="275"/>
                        </a:lnTo>
                        <a:lnTo>
                          <a:pt x="412" y="270"/>
                        </a:lnTo>
                        <a:lnTo>
                          <a:pt x="397" y="267"/>
                        </a:lnTo>
                        <a:lnTo>
                          <a:pt x="381" y="263"/>
                        </a:lnTo>
                        <a:lnTo>
                          <a:pt x="358" y="254"/>
                        </a:lnTo>
                        <a:lnTo>
                          <a:pt x="334" y="245"/>
                        </a:lnTo>
                        <a:lnTo>
                          <a:pt x="370" y="264"/>
                        </a:lnTo>
                        <a:lnTo>
                          <a:pt x="373" y="268"/>
                        </a:lnTo>
                        <a:lnTo>
                          <a:pt x="381" y="276"/>
                        </a:lnTo>
                        <a:lnTo>
                          <a:pt x="390" y="286"/>
                        </a:lnTo>
                        <a:lnTo>
                          <a:pt x="400" y="298"/>
                        </a:lnTo>
                        <a:lnTo>
                          <a:pt x="411" y="309"/>
                        </a:lnTo>
                        <a:lnTo>
                          <a:pt x="421" y="322"/>
                        </a:lnTo>
                        <a:lnTo>
                          <a:pt x="434" y="335"/>
                        </a:lnTo>
                        <a:lnTo>
                          <a:pt x="444" y="346"/>
                        </a:lnTo>
                        <a:lnTo>
                          <a:pt x="454" y="357"/>
                        </a:lnTo>
                        <a:lnTo>
                          <a:pt x="464" y="369"/>
                        </a:lnTo>
                        <a:lnTo>
                          <a:pt x="477" y="385"/>
                        </a:lnTo>
                        <a:lnTo>
                          <a:pt x="487" y="398"/>
                        </a:lnTo>
                        <a:lnTo>
                          <a:pt x="496" y="408"/>
                        </a:lnTo>
                        <a:lnTo>
                          <a:pt x="503" y="421"/>
                        </a:lnTo>
                        <a:lnTo>
                          <a:pt x="511" y="433"/>
                        </a:lnTo>
                        <a:lnTo>
                          <a:pt x="516" y="445"/>
                        </a:lnTo>
                        <a:lnTo>
                          <a:pt x="520" y="454"/>
                        </a:lnTo>
                        <a:lnTo>
                          <a:pt x="523" y="467"/>
                        </a:lnTo>
                        <a:lnTo>
                          <a:pt x="525" y="484"/>
                        </a:lnTo>
                        <a:lnTo>
                          <a:pt x="527" y="500"/>
                        </a:lnTo>
                        <a:lnTo>
                          <a:pt x="530" y="517"/>
                        </a:lnTo>
                        <a:lnTo>
                          <a:pt x="533" y="532"/>
                        </a:lnTo>
                        <a:lnTo>
                          <a:pt x="535" y="548"/>
                        </a:lnTo>
                        <a:lnTo>
                          <a:pt x="521" y="532"/>
                        </a:lnTo>
                        <a:lnTo>
                          <a:pt x="511" y="521"/>
                        </a:lnTo>
                        <a:lnTo>
                          <a:pt x="500" y="510"/>
                        </a:lnTo>
                        <a:lnTo>
                          <a:pt x="494" y="501"/>
                        </a:lnTo>
                        <a:lnTo>
                          <a:pt x="487" y="489"/>
                        </a:lnTo>
                        <a:lnTo>
                          <a:pt x="482" y="476"/>
                        </a:lnTo>
                        <a:lnTo>
                          <a:pt x="475" y="461"/>
                        </a:lnTo>
                        <a:lnTo>
                          <a:pt x="467" y="447"/>
                        </a:lnTo>
                        <a:lnTo>
                          <a:pt x="459" y="431"/>
                        </a:lnTo>
                        <a:lnTo>
                          <a:pt x="452" y="418"/>
                        </a:lnTo>
                        <a:lnTo>
                          <a:pt x="444" y="405"/>
                        </a:lnTo>
                        <a:lnTo>
                          <a:pt x="434" y="393"/>
                        </a:lnTo>
                        <a:lnTo>
                          <a:pt x="426" y="383"/>
                        </a:lnTo>
                        <a:lnTo>
                          <a:pt x="414" y="371"/>
                        </a:lnTo>
                        <a:lnTo>
                          <a:pt x="400" y="359"/>
                        </a:lnTo>
                        <a:lnTo>
                          <a:pt x="391" y="349"/>
                        </a:lnTo>
                        <a:lnTo>
                          <a:pt x="380" y="339"/>
                        </a:lnTo>
                        <a:lnTo>
                          <a:pt x="378" y="329"/>
                        </a:lnTo>
                        <a:lnTo>
                          <a:pt x="371" y="315"/>
                        </a:lnTo>
                        <a:lnTo>
                          <a:pt x="363" y="304"/>
                        </a:lnTo>
                        <a:lnTo>
                          <a:pt x="357" y="291"/>
                        </a:lnTo>
                        <a:lnTo>
                          <a:pt x="352" y="287"/>
                        </a:lnTo>
                        <a:lnTo>
                          <a:pt x="339" y="275"/>
                        </a:lnTo>
                        <a:lnTo>
                          <a:pt x="330" y="264"/>
                        </a:lnTo>
                        <a:lnTo>
                          <a:pt x="321" y="253"/>
                        </a:lnTo>
                        <a:lnTo>
                          <a:pt x="312" y="243"/>
                        </a:lnTo>
                        <a:lnTo>
                          <a:pt x="296" y="249"/>
                        </a:lnTo>
                        <a:lnTo>
                          <a:pt x="281" y="257"/>
                        </a:lnTo>
                        <a:lnTo>
                          <a:pt x="264" y="269"/>
                        </a:lnTo>
                        <a:lnTo>
                          <a:pt x="247" y="279"/>
                        </a:lnTo>
                        <a:lnTo>
                          <a:pt x="235" y="289"/>
                        </a:lnTo>
                        <a:lnTo>
                          <a:pt x="225" y="300"/>
                        </a:lnTo>
                        <a:lnTo>
                          <a:pt x="213" y="314"/>
                        </a:lnTo>
                        <a:lnTo>
                          <a:pt x="199" y="331"/>
                        </a:lnTo>
                        <a:lnTo>
                          <a:pt x="188" y="344"/>
                        </a:lnTo>
                        <a:lnTo>
                          <a:pt x="175" y="361"/>
                        </a:lnTo>
                        <a:lnTo>
                          <a:pt x="165" y="375"/>
                        </a:lnTo>
                        <a:lnTo>
                          <a:pt x="155" y="388"/>
                        </a:lnTo>
                        <a:lnTo>
                          <a:pt x="145" y="402"/>
                        </a:lnTo>
                        <a:lnTo>
                          <a:pt x="137" y="416"/>
                        </a:lnTo>
                        <a:lnTo>
                          <a:pt x="127" y="431"/>
                        </a:lnTo>
                        <a:lnTo>
                          <a:pt x="118" y="446"/>
                        </a:lnTo>
                        <a:lnTo>
                          <a:pt x="105" y="463"/>
                        </a:lnTo>
                        <a:lnTo>
                          <a:pt x="93" y="480"/>
                        </a:lnTo>
                        <a:lnTo>
                          <a:pt x="80" y="499"/>
                        </a:lnTo>
                        <a:lnTo>
                          <a:pt x="68" y="514"/>
                        </a:lnTo>
                        <a:lnTo>
                          <a:pt x="59" y="524"/>
                        </a:lnTo>
                        <a:lnTo>
                          <a:pt x="49" y="535"/>
                        </a:lnTo>
                        <a:lnTo>
                          <a:pt x="39" y="545"/>
                        </a:lnTo>
                        <a:lnTo>
                          <a:pt x="27" y="555"/>
                        </a:lnTo>
                        <a:lnTo>
                          <a:pt x="15" y="565"/>
                        </a:lnTo>
                        <a:lnTo>
                          <a:pt x="0" y="578"/>
                        </a:lnTo>
                        <a:lnTo>
                          <a:pt x="5" y="562"/>
                        </a:lnTo>
                        <a:lnTo>
                          <a:pt x="10" y="550"/>
                        </a:lnTo>
                        <a:lnTo>
                          <a:pt x="18" y="536"/>
                        </a:lnTo>
                        <a:lnTo>
                          <a:pt x="27" y="524"/>
                        </a:lnTo>
                        <a:lnTo>
                          <a:pt x="41" y="506"/>
                        </a:lnTo>
                        <a:lnTo>
                          <a:pt x="56" y="488"/>
                        </a:lnTo>
                        <a:lnTo>
                          <a:pt x="72" y="467"/>
                        </a:lnTo>
                        <a:lnTo>
                          <a:pt x="85" y="450"/>
                        </a:lnTo>
                        <a:lnTo>
                          <a:pt x="98" y="433"/>
                        </a:lnTo>
                        <a:lnTo>
                          <a:pt x="111" y="418"/>
                        </a:lnTo>
                        <a:lnTo>
                          <a:pt x="120" y="405"/>
                        </a:lnTo>
                        <a:lnTo>
                          <a:pt x="132" y="392"/>
                        </a:lnTo>
                        <a:lnTo>
                          <a:pt x="142" y="381"/>
                        </a:lnTo>
                        <a:lnTo>
                          <a:pt x="155" y="367"/>
                        </a:lnTo>
                        <a:lnTo>
                          <a:pt x="168" y="353"/>
                        </a:lnTo>
                        <a:lnTo>
                          <a:pt x="181" y="339"/>
                        </a:lnTo>
                        <a:lnTo>
                          <a:pt x="194" y="323"/>
                        </a:lnTo>
                        <a:lnTo>
                          <a:pt x="205" y="310"/>
                        </a:lnTo>
                        <a:lnTo>
                          <a:pt x="216" y="297"/>
                        </a:lnTo>
                        <a:lnTo>
                          <a:pt x="224" y="285"/>
                        </a:lnTo>
                        <a:lnTo>
                          <a:pt x="229" y="275"/>
                        </a:lnTo>
                        <a:lnTo>
                          <a:pt x="235" y="266"/>
                        </a:lnTo>
                        <a:lnTo>
                          <a:pt x="241" y="256"/>
                        </a:lnTo>
                        <a:lnTo>
                          <a:pt x="250" y="247"/>
                        </a:lnTo>
                        <a:lnTo>
                          <a:pt x="263" y="234"/>
                        </a:lnTo>
                        <a:lnTo>
                          <a:pt x="274" y="223"/>
                        </a:lnTo>
                        <a:lnTo>
                          <a:pt x="284" y="214"/>
                        </a:lnTo>
                        <a:lnTo>
                          <a:pt x="293" y="204"/>
                        </a:lnTo>
                        <a:lnTo>
                          <a:pt x="290" y="194"/>
                        </a:lnTo>
                        <a:lnTo>
                          <a:pt x="285" y="180"/>
                        </a:lnTo>
                        <a:lnTo>
                          <a:pt x="260" y="173"/>
                        </a:lnTo>
                        <a:lnTo>
                          <a:pt x="232" y="157"/>
                        </a:lnTo>
                        <a:lnTo>
                          <a:pt x="204" y="142"/>
                        </a:lnTo>
                        <a:lnTo>
                          <a:pt x="188" y="133"/>
                        </a:lnTo>
                        <a:lnTo>
                          <a:pt x="175" y="127"/>
                        </a:lnTo>
                        <a:lnTo>
                          <a:pt x="153" y="119"/>
                        </a:lnTo>
                        <a:lnTo>
                          <a:pt x="131" y="113"/>
                        </a:lnTo>
                        <a:lnTo>
                          <a:pt x="107" y="107"/>
                        </a:lnTo>
                        <a:lnTo>
                          <a:pt x="90" y="102"/>
                        </a:lnTo>
                        <a:lnTo>
                          <a:pt x="69" y="96"/>
                        </a:lnTo>
                        <a:lnTo>
                          <a:pt x="50" y="91"/>
                        </a:lnTo>
                        <a:lnTo>
                          <a:pt x="32" y="88"/>
                        </a:lnTo>
                        <a:lnTo>
                          <a:pt x="16" y="84"/>
                        </a:lnTo>
                        <a:lnTo>
                          <a:pt x="31" y="83"/>
                        </a:lnTo>
                        <a:lnTo>
                          <a:pt x="42" y="81"/>
                        </a:lnTo>
                        <a:lnTo>
                          <a:pt x="51" y="80"/>
                        </a:lnTo>
                        <a:lnTo>
                          <a:pt x="61" y="79"/>
                        </a:lnTo>
                        <a:lnTo>
                          <a:pt x="71" y="80"/>
                        </a:lnTo>
                        <a:lnTo>
                          <a:pt x="92" y="88"/>
                        </a:lnTo>
                        <a:lnTo>
                          <a:pt x="110" y="95"/>
                        </a:lnTo>
                        <a:lnTo>
                          <a:pt x="129" y="104"/>
                        </a:lnTo>
                        <a:lnTo>
                          <a:pt x="148" y="113"/>
                        </a:lnTo>
                        <a:lnTo>
                          <a:pt x="171" y="122"/>
                        </a:lnTo>
                        <a:lnTo>
                          <a:pt x="191" y="132"/>
                        </a:lnTo>
                        <a:lnTo>
                          <a:pt x="207" y="138"/>
                        </a:lnTo>
                        <a:lnTo>
                          <a:pt x="235" y="150"/>
                        </a:lnTo>
                        <a:lnTo>
                          <a:pt x="250" y="154"/>
                        </a:lnTo>
                        <a:lnTo>
                          <a:pt x="261" y="152"/>
                        </a:lnTo>
                        <a:lnTo>
                          <a:pt x="272" y="150"/>
                        </a:lnTo>
                        <a:lnTo>
                          <a:pt x="283" y="148"/>
                        </a:lnTo>
                      </a:path>
                    </a:pathLst>
                  </a:custGeom>
                  <a:solidFill>
                    <a:srgbClr val="037C03"/>
                  </a:solidFill>
                  <a:ln>
                    <a:noFill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7" name="Google Shape;27;p1"/>
                  <p:cNvSpPr/>
                  <p:nvPr/>
                </p:nvSpPr>
                <p:spPr>
                  <a:xfrm>
                    <a:off x="8021637" y="5613400"/>
                    <a:ext cx="127000" cy="515937"/>
                  </a:xfrm>
                  <a:custGeom>
                    <a:rect b="b" l="l" r="r" t="t"/>
                    <a:pathLst>
                      <a:path extrusionOk="0" h="324" w="79">
                        <a:moveTo>
                          <a:pt x="43" y="0"/>
                        </a:moveTo>
                        <a:lnTo>
                          <a:pt x="52" y="16"/>
                        </a:lnTo>
                        <a:lnTo>
                          <a:pt x="59" y="26"/>
                        </a:lnTo>
                        <a:lnTo>
                          <a:pt x="72" y="41"/>
                        </a:lnTo>
                        <a:lnTo>
                          <a:pt x="75" y="55"/>
                        </a:lnTo>
                        <a:lnTo>
                          <a:pt x="78" y="74"/>
                        </a:lnTo>
                        <a:lnTo>
                          <a:pt x="78" y="96"/>
                        </a:lnTo>
                        <a:lnTo>
                          <a:pt x="79" y="110"/>
                        </a:lnTo>
                        <a:lnTo>
                          <a:pt x="78" y="126"/>
                        </a:lnTo>
                        <a:lnTo>
                          <a:pt x="75" y="147"/>
                        </a:lnTo>
                        <a:lnTo>
                          <a:pt x="72" y="164"/>
                        </a:lnTo>
                        <a:lnTo>
                          <a:pt x="66" y="192"/>
                        </a:lnTo>
                        <a:lnTo>
                          <a:pt x="61" y="206"/>
                        </a:lnTo>
                        <a:lnTo>
                          <a:pt x="51" y="224"/>
                        </a:lnTo>
                        <a:lnTo>
                          <a:pt x="38" y="244"/>
                        </a:lnTo>
                        <a:lnTo>
                          <a:pt x="27" y="262"/>
                        </a:lnTo>
                        <a:lnTo>
                          <a:pt x="16" y="280"/>
                        </a:lnTo>
                        <a:lnTo>
                          <a:pt x="7" y="295"/>
                        </a:lnTo>
                        <a:lnTo>
                          <a:pt x="0" y="324"/>
                        </a:lnTo>
                        <a:lnTo>
                          <a:pt x="4" y="295"/>
                        </a:lnTo>
                        <a:lnTo>
                          <a:pt x="7" y="274"/>
                        </a:lnTo>
                        <a:lnTo>
                          <a:pt x="9" y="255"/>
                        </a:lnTo>
                        <a:lnTo>
                          <a:pt x="11" y="235"/>
                        </a:lnTo>
                        <a:lnTo>
                          <a:pt x="15" y="210"/>
                        </a:lnTo>
                        <a:lnTo>
                          <a:pt x="21" y="192"/>
                        </a:lnTo>
                        <a:lnTo>
                          <a:pt x="27" y="174"/>
                        </a:lnTo>
                        <a:lnTo>
                          <a:pt x="33" y="157"/>
                        </a:lnTo>
                        <a:lnTo>
                          <a:pt x="38" y="140"/>
                        </a:lnTo>
                        <a:lnTo>
                          <a:pt x="43" y="122"/>
                        </a:lnTo>
                        <a:lnTo>
                          <a:pt x="46" y="104"/>
                        </a:lnTo>
                        <a:lnTo>
                          <a:pt x="48" y="89"/>
                        </a:lnTo>
                        <a:lnTo>
                          <a:pt x="50" y="71"/>
                        </a:lnTo>
                        <a:lnTo>
                          <a:pt x="50" y="51"/>
                        </a:lnTo>
                        <a:lnTo>
                          <a:pt x="50" y="26"/>
                        </a:lnTo>
                        <a:lnTo>
                          <a:pt x="47" y="15"/>
                        </a:lnTo>
                        <a:lnTo>
                          <a:pt x="43" y="0"/>
                        </a:lnTo>
                      </a:path>
                    </a:pathLst>
                  </a:custGeom>
                  <a:solidFill>
                    <a:srgbClr val="037C03"/>
                  </a:solidFill>
                  <a:ln>
                    <a:noFill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8" name="Google Shape;28;p1"/>
                  <p:cNvSpPr/>
                  <p:nvPr/>
                </p:nvSpPr>
                <p:spPr>
                  <a:xfrm>
                    <a:off x="7412037" y="5329237"/>
                    <a:ext cx="558800" cy="131762"/>
                  </a:xfrm>
                  <a:custGeom>
                    <a:rect b="b" l="l" r="r" t="t"/>
                    <a:pathLst>
                      <a:path extrusionOk="0" h="82" w="351">
                        <a:moveTo>
                          <a:pt x="351" y="82"/>
                        </a:moveTo>
                        <a:lnTo>
                          <a:pt x="345" y="68"/>
                        </a:lnTo>
                        <a:lnTo>
                          <a:pt x="337" y="55"/>
                        </a:lnTo>
                        <a:lnTo>
                          <a:pt x="331" y="53"/>
                        </a:lnTo>
                        <a:lnTo>
                          <a:pt x="317" y="49"/>
                        </a:lnTo>
                        <a:lnTo>
                          <a:pt x="303" y="46"/>
                        </a:lnTo>
                        <a:lnTo>
                          <a:pt x="290" y="49"/>
                        </a:lnTo>
                        <a:lnTo>
                          <a:pt x="274" y="51"/>
                        </a:lnTo>
                        <a:lnTo>
                          <a:pt x="255" y="45"/>
                        </a:lnTo>
                        <a:lnTo>
                          <a:pt x="231" y="38"/>
                        </a:lnTo>
                        <a:lnTo>
                          <a:pt x="208" y="31"/>
                        </a:lnTo>
                        <a:lnTo>
                          <a:pt x="192" y="27"/>
                        </a:lnTo>
                        <a:lnTo>
                          <a:pt x="166" y="21"/>
                        </a:lnTo>
                        <a:lnTo>
                          <a:pt x="140" y="14"/>
                        </a:lnTo>
                        <a:lnTo>
                          <a:pt x="114" y="8"/>
                        </a:lnTo>
                        <a:lnTo>
                          <a:pt x="88" y="3"/>
                        </a:lnTo>
                        <a:lnTo>
                          <a:pt x="59" y="1"/>
                        </a:lnTo>
                        <a:lnTo>
                          <a:pt x="33" y="0"/>
                        </a:lnTo>
                        <a:lnTo>
                          <a:pt x="26" y="2"/>
                        </a:lnTo>
                        <a:lnTo>
                          <a:pt x="16" y="7"/>
                        </a:lnTo>
                        <a:lnTo>
                          <a:pt x="7" y="13"/>
                        </a:lnTo>
                        <a:lnTo>
                          <a:pt x="0" y="18"/>
                        </a:lnTo>
                        <a:lnTo>
                          <a:pt x="12" y="19"/>
                        </a:lnTo>
                        <a:lnTo>
                          <a:pt x="26" y="20"/>
                        </a:lnTo>
                        <a:lnTo>
                          <a:pt x="39" y="21"/>
                        </a:lnTo>
                        <a:lnTo>
                          <a:pt x="49" y="20"/>
                        </a:lnTo>
                        <a:lnTo>
                          <a:pt x="62" y="19"/>
                        </a:lnTo>
                        <a:lnTo>
                          <a:pt x="81" y="18"/>
                        </a:lnTo>
                        <a:lnTo>
                          <a:pt x="106" y="19"/>
                        </a:lnTo>
                        <a:lnTo>
                          <a:pt x="128" y="21"/>
                        </a:lnTo>
                        <a:lnTo>
                          <a:pt x="148" y="24"/>
                        </a:lnTo>
                        <a:lnTo>
                          <a:pt x="168" y="27"/>
                        </a:lnTo>
                        <a:lnTo>
                          <a:pt x="189" y="28"/>
                        </a:lnTo>
                        <a:lnTo>
                          <a:pt x="206" y="33"/>
                        </a:lnTo>
                        <a:lnTo>
                          <a:pt x="224" y="39"/>
                        </a:lnTo>
                        <a:lnTo>
                          <a:pt x="240" y="46"/>
                        </a:lnTo>
                        <a:lnTo>
                          <a:pt x="259" y="53"/>
                        </a:lnTo>
                        <a:lnTo>
                          <a:pt x="267" y="54"/>
                        </a:lnTo>
                        <a:lnTo>
                          <a:pt x="276" y="53"/>
                        </a:lnTo>
                        <a:lnTo>
                          <a:pt x="289" y="58"/>
                        </a:lnTo>
                        <a:lnTo>
                          <a:pt x="303" y="63"/>
                        </a:lnTo>
                        <a:lnTo>
                          <a:pt x="316" y="68"/>
                        </a:lnTo>
                        <a:lnTo>
                          <a:pt x="334" y="75"/>
                        </a:lnTo>
                        <a:lnTo>
                          <a:pt x="345" y="79"/>
                        </a:lnTo>
                        <a:lnTo>
                          <a:pt x="351" y="82"/>
                        </a:lnTo>
                      </a:path>
                    </a:pathLst>
                  </a:custGeom>
                  <a:solidFill>
                    <a:srgbClr val="037C03"/>
                  </a:solidFill>
                  <a:ln>
                    <a:noFill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9" name="Google Shape;29;p1"/>
                  <p:cNvSpPr/>
                  <p:nvPr/>
                </p:nvSpPr>
                <p:spPr>
                  <a:xfrm>
                    <a:off x="7386637" y="5407025"/>
                    <a:ext cx="579437" cy="55562"/>
                  </a:xfrm>
                  <a:custGeom>
                    <a:rect b="b" l="l" r="r" t="t"/>
                    <a:pathLst>
                      <a:path extrusionOk="0" h="34" w="364">
                        <a:moveTo>
                          <a:pt x="364" y="34"/>
                        </a:moveTo>
                        <a:lnTo>
                          <a:pt x="355" y="31"/>
                        </a:lnTo>
                        <a:lnTo>
                          <a:pt x="345" y="27"/>
                        </a:lnTo>
                        <a:lnTo>
                          <a:pt x="333" y="24"/>
                        </a:lnTo>
                        <a:lnTo>
                          <a:pt x="323" y="21"/>
                        </a:lnTo>
                        <a:lnTo>
                          <a:pt x="309" y="17"/>
                        </a:lnTo>
                        <a:lnTo>
                          <a:pt x="293" y="11"/>
                        </a:lnTo>
                        <a:lnTo>
                          <a:pt x="279" y="5"/>
                        </a:lnTo>
                        <a:lnTo>
                          <a:pt x="265" y="5"/>
                        </a:lnTo>
                        <a:lnTo>
                          <a:pt x="250" y="7"/>
                        </a:lnTo>
                        <a:lnTo>
                          <a:pt x="229" y="9"/>
                        </a:lnTo>
                        <a:lnTo>
                          <a:pt x="220" y="9"/>
                        </a:lnTo>
                        <a:lnTo>
                          <a:pt x="193" y="6"/>
                        </a:lnTo>
                        <a:lnTo>
                          <a:pt x="163" y="3"/>
                        </a:lnTo>
                        <a:lnTo>
                          <a:pt x="143" y="1"/>
                        </a:lnTo>
                        <a:lnTo>
                          <a:pt x="118" y="0"/>
                        </a:lnTo>
                        <a:lnTo>
                          <a:pt x="91" y="1"/>
                        </a:lnTo>
                        <a:lnTo>
                          <a:pt x="76" y="3"/>
                        </a:lnTo>
                        <a:lnTo>
                          <a:pt x="56" y="4"/>
                        </a:lnTo>
                        <a:lnTo>
                          <a:pt x="39" y="6"/>
                        </a:lnTo>
                        <a:lnTo>
                          <a:pt x="20" y="8"/>
                        </a:lnTo>
                        <a:lnTo>
                          <a:pt x="18" y="15"/>
                        </a:lnTo>
                        <a:lnTo>
                          <a:pt x="14" y="20"/>
                        </a:lnTo>
                        <a:lnTo>
                          <a:pt x="9" y="26"/>
                        </a:lnTo>
                        <a:lnTo>
                          <a:pt x="0" y="30"/>
                        </a:lnTo>
                        <a:lnTo>
                          <a:pt x="15" y="27"/>
                        </a:lnTo>
                        <a:lnTo>
                          <a:pt x="32" y="25"/>
                        </a:lnTo>
                        <a:lnTo>
                          <a:pt x="46" y="22"/>
                        </a:lnTo>
                        <a:lnTo>
                          <a:pt x="62" y="20"/>
                        </a:lnTo>
                        <a:lnTo>
                          <a:pt x="78" y="18"/>
                        </a:lnTo>
                        <a:lnTo>
                          <a:pt x="104" y="17"/>
                        </a:lnTo>
                        <a:lnTo>
                          <a:pt x="133" y="15"/>
                        </a:lnTo>
                        <a:lnTo>
                          <a:pt x="164" y="14"/>
                        </a:lnTo>
                        <a:lnTo>
                          <a:pt x="196" y="12"/>
                        </a:lnTo>
                        <a:lnTo>
                          <a:pt x="225" y="11"/>
                        </a:lnTo>
                        <a:lnTo>
                          <a:pt x="250" y="13"/>
                        </a:lnTo>
                        <a:lnTo>
                          <a:pt x="268" y="17"/>
                        </a:lnTo>
                        <a:lnTo>
                          <a:pt x="287" y="21"/>
                        </a:lnTo>
                        <a:lnTo>
                          <a:pt x="307" y="25"/>
                        </a:lnTo>
                        <a:lnTo>
                          <a:pt x="329" y="30"/>
                        </a:lnTo>
                        <a:lnTo>
                          <a:pt x="346" y="32"/>
                        </a:lnTo>
                        <a:lnTo>
                          <a:pt x="364" y="34"/>
                        </a:lnTo>
                      </a:path>
                    </a:pathLst>
                  </a:custGeom>
                  <a:solidFill>
                    <a:srgbClr val="037C03"/>
                  </a:solidFill>
                  <a:ln>
                    <a:noFill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</p:grpSp>
        </p:grpSp>
        <p:cxnSp>
          <p:nvCxnSpPr>
            <p:cNvPr id="30" name="Google Shape;30;p1"/>
            <p:cNvCxnSpPr/>
            <p:nvPr/>
          </p:nvCxnSpPr>
          <p:spPr>
            <a:xfrm>
              <a:off x="1587" y="6626225"/>
              <a:ext cx="9132887" cy="215900"/>
            </a:xfrm>
            <a:prstGeom prst="straightConnector1">
              <a:avLst/>
            </a:prstGeom>
            <a:gradFill>
              <a:gsLst>
                <a:gs pos="0">
                  <a:srgbClr val="731D06"/>
                </a:gs>
                <a:gs pos="100000">
                  <a:srgbClr val="501404"/>
                </a:gs>
              </a:gsLst>
              <a:lin ang="5400000" scaled="0"/>
            </a:gradFill>
            <a:ln>
              <a:noFill/>
            </a:ln>
          </p:spPr>
        </p:cxnSp>
        <p:cxnSp>
          <p:nvCxnSpPr>
            <p:cNvPr id="31" name="Google Shape;31;p1"/>
            <p:cNvCxnSpPr/>
            <p:nvPr/>
          </p:nvCxnSpPr>
          <p:spPr>
            <a:xfrm>
              <a:off x="0" y="6845300"/>
              <a:ext cx="9131300" cy="0"/>
            </a:xfrm>
            <a:prstGeom prst="straightConnector1">
              <a:avLst/>
            </a:prstGeom>
            <a:noFill/>
            <a:ln cap="rnd" cmpd="sng" w="50800">
              <a:solidFill>
                <a:srgbClr val="3C0023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sp>
          <p:nvSpPr>
            <p:cNvPr id="32" name="Google Shape;32;p1"/>
            <p:cNvSpPr/>
            <p:nvPr/>
          </p:nvSpPr>
          <p:spPr>
            <a:xfrm>
              <a:off x="4176712" y="5643562"/>
              <a:ext cx="790575" cy="695325"/>
            </a:xfrm>
            <a:prstGeom prst="ellipse">
              <a:avLst/>
            </a:prstGeom>
            <a:gradFill>
              <a:gsLst>
                <a:gs pos="0">
                  <a:schemeClr val="hlink"/>
                </a:gs>
                <a:gs pos="100000">
                  <a:srgbClr val="FFB870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1"/>
            <p:cNvSpPr/>
            <p:nvPr/>
          </p:nvSpPr>
          <p:spPr>
            <a:xfrm>
              <a:off x="4097337" y="6191250"/>
              <a:ext cx="912812" cy="406400"/>
            </a:xfrm>
            <a:custGeom>
              <a:rect b="b" l="l" r="r" t="t"/>
              <a:pathLst>
                <a:path extrusionOk="0" h="255" w="574">
                  <a:moveTo>
                    <a:pt x="51" y="4"/>
                  </a:moveTo>
                  <a:lnTo>
                    <a:pt x="505" y="4"/>
                  </a:lnTo>
                  <a:lnTo>
                    <a:pt x="505" y="0"/>
                  </a:lnTo>
                  <a:lnTo>
                    <a:pt x="520" y="0"/>
                  </a:lnTo>
                  <a:lnTo>
                    <a:pt x="527" y="13"/>
                  </a:lnTo>
                  <a:lnTo>
                    <a:pt x="516" y="17"/>
                  </a:lnTo>
                  <a:lnTo>
                    <a:pt x="502" y="22"/>
                  </a:lnTo>
                  <a:lnTo>
                    <a:pt x="491" y="22"/>
                  </a:lnTo>
                  <a:lnTo>
                    <a:pt x="487" y="35"/>
                  </a:lnTo>
                  <a:lnTo>
                    <a:pt x="498" y="35"/>
                  </a:lnTo>
                  <a:lnTo>
                    <a:pt x="509" y="35"/>
                  </a:lnTo>
                  <a:lnTo>
                    <a:pt x="520" y="35"/>
                  </a:lnTo>
                  <a:lnTo>
                    <a:pt x="531" y="39"/>
                  </a:lnTo>
                  <a:lnTo>
                    <a:pt x="534" y="52"/>
                  </a:lnTo>
                  <a:lnTo>
                    <a:pt x="523" y="65"/>
                  </a:lnTo>
                  <a:lnTo>
                    <a:pt x="513" y="65"/>
                  </a:lnTo>
                  <a:lnTo>
                    <a:pt x="502" y="65"/>
                  </a:lnTo>
                  <a:lnTo>
                    <a:pt x="491" y="65"/>
                  </a:lnTo>
                  <a:lnTo>
                    <a:pt x="480" y="65"/>
                  </a:lnTo>
                  <a:lnTo>
                    <a:pt x="477" y="78"/>
                  </a:lnTo>
                  <a:lnTo>
                    <a:pt x="491" y="86"/>
                  </a:lnTo>
                  <a:lnTo>
                    <a:pt x="505" y="91"/>
                  </a:lnTo>
                  <a:lnTo>
                    <a:pt x="516" y="91"/>
                  </a:lnTo>
                  <a:lnTo>
                    <a:pt x="527" y="91"/>
                  </a:lnTo>
                  <a:lnTo>
                    <a:pt x="542" y="91"/>
                  </a:lnTo>
                  <a:lnTo>
                    <a:pt x="552" y="91"/>
                  </a:lnTo>
                  <a:lnTo>
                    <a:pt x="563" y="91"/>
                  </a:lnTo>
                  <a:lnTo>
                    <a:pt x="574" y="104"/>
                  </a:lnTo>
                  <a:lnTo>
                    <a:pt x="563" y="117"/>
                  </a:lnTo>
                  <a:lnTo>
                    <a:pt x="552" y="117"/>
                  </a:lnTo>
                  <a:lnTo>
                    <a:pt x="542" y="117"/>
                  </a:lnTo>
                  <a:lnTo>
                    <a:pt x="527" y="117"/>
                  </a:lnTo>
                  <a:lnTo>
                    <a:pt x="516" y="117"/>
                  </a:lnTo>
                  <a:lnTo>
                    <a:pt x="505" y="112"/>
                  </a:lnTo>
                  <a:lnTo>
                    <a:pt x="491" y="112"/>
                  </a:lnTo>
                  <a:lnTo>
                    <a:pt x="477" y="112"/>
                  </a:lnTo>
                  <a:lnTo>
                    <a:pt x="473" y="125"/>
                  </a:lnTo>
                  <a:lnTo>
                    <a:pt x="469" y="138"/>
                  </a:lnTo>
                  <a:lnTo>
                    <a:pt x="487" y="143"/>
                  </a:lnTo>
                  <a:lnTo>
                    <a:pt x="498" y="147"/>
                  </a:lnTo>
                  <a:lnTo>
                    <a:pt x="509" y="147"/>
                  </a:lnTo>
                  <a:lnTo>
                    <a:pt x="520" y="151"/>
                  </a:lnTo>
                  <a:lnTo>
                    <a:pt x="531" y="151"/>
                  </a:lnTo>
                  <a:lnTo>
                    <a:pt x="542" y="151"/>
                  </a:lnTo>
                  <a:lnTo>
                    <a:pt x="542" y="164"/>
                  </a:lnTo>
                  <a:lnTo>
                    <a:pt x="527" y="169"/>
                  </a:lnTo>
                  <a:lnTo>
                    <a:pt x="513" y="169"/>
                  </a:lnTo>
                  <a:lnTo>
                    <a:pt x="498" y="169"/>
                  </a:lnTo>
                  <a:lnTo>
                    <a:pt x="487" y="169"/>
                  </a:lnTo>
                  <a:lnTo>
                    <a:pt x="469" y="169"/>
                  </a:lnTo>
                  <a:lnTo>
                    <a:pt x="455" y="169"/>
                  </a:lnTo>
                  <a:lnTo>
                    <a:pt x="444" y="169"/>
                  </a:lnTo>
                  <a:lnTo>
                    <a:pt x="433" y="169"/>
                  </a:lnTo>
                  <a:lnTo>
                    <a:pt x="437" y="182"/>
                  </a:lnTo>
                  <a:lnTo>
                    <a:pt x="451" y="194"/>
                  </a:lnTo>
                  <a:lnTo>
                    <a:pt x="466" y="194"/>
                  </a:lnTo>
                  <a:lnTo>
                    <a:pt x="477" y="194"/>
                  </a:lnTo>
                  <a:lnTo>
                    <a:pt x="477" y="207"/>
                  </a:lnTo>
                  <a:lnTo>
                    <a:pt x="462" y="212"/>
                  </a:lnTo>
                  <a:lnTo>
                    <a:pt x="448" y="212"/>
                  </a:lnTo>
                  <a:lnTo>
                    <a:pt x="433" y="212"/>
                  </a:lnTo>
                  <a:lnTo>
                    <a:pt x="422" y="212"/>
                  </a:lnTo>
                  <a:lnTo>
                    <a:pt x="412" y="212"/>
                  </a:lnTo>
                  <a:lnTo>
                    <a:pt x="412" y="225"/>
                  </a:lnTo>
                  <a:lnTo>
                    <a:pt x="422" y="229"/>
                  </a:lnTo>
                  <a:lnTo>
                    <a:pt x="412" y="233"/>
                  </a:lnTo>
                  <a:lnTo>
                    <a:pt x="397" y="238"/>
                  </a:lnTo>
                  <a:lnTo>
                    <a:pt x="386" y="238"/>
                  </a:lnTo>
                  <a:lnTo>
                    <a:pt x="375" y="238"/>
                  </a:lnTo>
                  <a:lnTo>
                    <a:pt x="365" y="238"/>
                  </a:lnTo>
                  <a:lnTo>
                    <a:pt x="354" y="238"/>
                  </a:lnTo>
                  <a:lnTo>
                    <a:pt x="343" y="238"/>
                  </a:lnTo>
                  <a:lnTo>
                    <a:pt x="332" y="238"/>
                  </a:lnTo>
                  <a:lnTo>
                    <a:pt x="343" y="246"/>
                  </a:lnTo>
                  <a:lnTo>
                    <a:pt x="332" y="255"/>
                  </a:lnTo>
                  <a:lnTo>
                    <a:pt x="318" y="255"/>
                  </a:lnTo>
                  <a:lnTo>
                    <a:pt x="303" y="255"/>
                  </a:lnTo>
                  <a:lnTo>
                    <a:pt x="285" y="255"/>
                  </a:lnTo>
                  <a:lnTo>
                    <a:pt x="267" y="255"/>
                  </a:lnTo>
                  <a:lnTo>
                    <a:pt x="253" y="255"/>
                  </a:lnTo>
                  <a:lnTo>
                    <a:pt x="238" y="255"/>
                  </a:lnTo>
                  <a:lnTo>
                    <a:pt x="227" y="255"/>
                  </a:lnTo>
                  <a:lnTo>
                    <a:pt x="217" y="255"/>
                  </a:lnTo>
                  <a:lnTo>
                    <a:pt x="227" y="255"/>
                  </a:lnTo>
                  <a:lnTo>
                    <a:pt x="238" y="255"/>
                  </a:lnTo>
                  <a:lnTo>
                    <a:pt x="249" y="255"/>
                  </a:lnTo>
                  <a:lnTo>
                    <a:pt x="249" y="242"/>
                  </a:lnTo>
                  <a:lnTo>
                    <a:pt x="238" y="242"/>
                  </a:lnTo>
                  <a:lnTo>
                    <a:pt x="224" y="242"/>
                  </a:lnTo>
                  <a:lnTo>
                    <a:pt x="213" y="242"/>
                  </a:lnTo>
                  <a:lnTo>
                    <a:pt x="195" y="242"/>
                  </a:lnTo>
                  <a:lnTo>
                    <a:pt x="181" y="238"/>
                  </a:lnTo>
                  <a:lnTo>
                    <a:pt x="166" y="238"/>
                  </a:lnTo>
                  <a:lnTo>
                    <a:pt x="181" y="233"/>
                  </a:lnTo>
                  <a:lnTo>
                    <a:pt x="195" y="233"/>
                  </a:lnTo>
                  <a:lnTo>
                    <a:pt x="206" y="233"/>
                  </a:lnTo>
                  <a:lnTo>
                    <a:pt x="220" y="233"/>
                  </a:lnTo>
                  <a:lnTo>
                    <a:pt x="235" y="233"/>
                  </a:lnTo>
                  <a:lnTo>
                    <a:pt x="245" y="233"/>
                  </a:lnTo>
                  <a:lnTo>
                    <a:pt x="245" y="220"/>
                  </a:lnTo>
                  <a:lnTo>
                    <a:pt x="235" y="216"/>
                  </a:lnTo>
                  <a:lnTo>
                    <a:pt x="220" y="216"/>
                  </a:lnTo>
                  <a:lnTo>
                    <a:pt x="209" y="216"/>
                  </a:lnTo>
                  <a:lnTo>
                    <a:pt x="191" y="216"/>
                  </a:lnTo>
                  <a:lnTo>
                    <a:pt x="177" y="216"/>
                  </a:lnTo>
                  <a:lnTo>
                    <a:pt x="166" y="216"/>
                  </a:lnTo>
                  <a:lnTo>
                    <a:pt x="152" y="216"/>
                  </a:lnTo>
                  <a:lnTo>
                    <a:pt x="137" y="212"/>
                  </a:lnTo>
                  <a:lnTo>
                    <a:pt x="123" y="212"/>
                  </a:lnTo>
                  <a:lnTo>
                    <a:pt x="112" y="212"/>
                  </a:lnTo>
                  <a:lnTo>
                    <a:pt x="94" y="207"/>
                  </a:lnTo>
                  <a:lnTo>
                    <a:pt x="108" y="194"/>
                  </a:lnTo>
                  <a:lnTo>
                    <a:pt x="123" y="194"/>
                  </a:lnTo>
                  <a:lnTo>
                    <a:pt x="137" y="194"/>
                  </a:lnTo>
                  <a:lnTo>
                    <a:pt x="152" y="194"/>
                  </a:lnTo>
                  <a:lnTo>
                    <a:pt x="162" y="194"/>
                  </a:lnTo>
                  <a:lnTo>
                    <a:pt x="173" y="194"/>
                  </a:lnTo>
                  <a:lnTo>
                    <a:pt x="162" y="182"/>
                  </a:lnTo>
                  <a:lnTo>
                    <a:pt x="152" y="182"/>
                  </a:lnTo>
                  <a:lnTo>
                    <a:pt x="137" y="182"/>
                  </a:lnTo>
                  <a:lnTo>
                    <a:pt x="123" y="182"/>
                  </a:lnTo>
                  <a:lnTo>
                    <a:pt x="108" y="182"/>
                  </a:lnTo>
                  <a:lnTo>
                    <a:pt x="94" y="182"/>
                  </a:lnTo>
                  <a:lnTo>
                    <a:pt x="83" y="182"/>
                  </a:lnTo>
                  <a:lnTo>
                    <a:pt x="72" y="182"/>
                  </a:lnTo>
                  <a:lnTo>
                    <a:pt x="51" y="177"/>
                  </a:lnTo>
                  <a:lnTo>
                    <a:pt x="36" y="177"/>
                  </a:lnTo>
                  <a:lnTo>
                    <a:pt x="25" y="177"/>
                  </a:lnTo>
                  <a:lnTo>
                    <a:pt x="14" y="177"/>
                  </a:lnTo>
                  <a:lnTo>
                    <a:pt x="29" y="173"/>
                  </a:lnTo>
                  <a:lnTo>
                    <a:pt x="40" y="173"/>
                  </a:lnTo>
                  <a:lnTo>
                    <a:pt x="51" y="173"/>
                  </a:lnTo>
                  <a:lnTo>
                    <a:pt x="69" y="173"/>
                  </a:lnTo>
                  <a:lnTo>
                    <a:pt x="87" y="173"/>
                  </a:lnTo>
                  <a:lnTo>
                    <a:pt x="97" y="173"/>
                  </a:lnTo>
                  <a:lnTo>
                    <a:pt x="108" y="173"/>
                  </a:lnTo>
                  <a:lnTo>
                    <a:pt x="119" y="173"/>
                  </a:lnTo>
                  <a:lnTo>
                    <a:pt x="130" y="173"/>
                  </a:lnTo>
                  <a:lnTo>
                    <a:pt x="134" y="160"/>
                  </a:lnTo>
                  <a:lnTo>
                    <a:pt x="123" y="151"/>
                  </a:lnTo>
                  <a:lnTo>
                    <a:pt x="105" y="147"/>
                  </a:lnTo>
                  <a:lnTo>
                    <a:pt x="94" y="147"/>
                  </a:lnTo>
                  <a:lnTo>
                    <a:pt x="79" y="147"/>
                  </a:lnTo>
                  <a:lnTo>
                    <a:pt x="65" y="147"/>
                  </a:lnTo>
                  <a:lnTo>
                    <a:pt x="51" y="147"/>
                  </a:lnTo>
                  <a:lnTo>
                    <a:pt x="40" y="147"/>
                  </a:lnTo>
                  <a:lnTo>
                    <a:pt x="29" y="147"/>
                  </a:lnTo>
                  <a:lnTo>
                    <a:pt x="18" y="147"/>
                  </a:lnTo>
                  <a:lnTo>
                    <a:pt x="7" y="143"/>
                  </a:lnTo>
                  <a:lnTo>
                    <a:pt x="22" y="138"/>
                  </a:lnTo>
                  <a:lnTo>
                    <a:pt x="32" y="138"/>
                  </a:lnTo>
                  <a:lnTo>
                    <a:pt x="43" y="134"/>
                  </a:lnTo>
                  <a:lnTo>
                    <a:pt x="58" y="134"/>
                  </a:lnTo>
                  <a:lnTo>
                    <a:pt x="76" y="134"/>
                  </a:lnTo>
                  <a:lnTo>
                    <a:pt x="87" y="134"/>
                  </a:lnTo>
                  <a:lnTo>
                    <a:pt x="101" y="134"/>
                  </a:lnTo>
                  <a:lnTo>
                    <a:pt x="112" y="134"/>
                  </a:lnTo>
                  <a:lnTo>
                    <a:pt x="105" y="121"/>
                  </a:lnTo>
                  <a:lnTo>
                    <a:pt x="94" y="121"/>
                  </a:lnTo>
                  <a:lnTo>
                    <a:pt x="83" y="121"/>
                  </a:lnTo>
                  <a:lnTo>
                    <a:pt x="69" y="121"/>
                  </a:lnTo>
                  <a:lnTo>
                    <a:pt x="58" y="121"/>
                  </a:lnTo>
                  <a:lnTo>
                    <a:pt x="43" y="121"/>
                  </a:lnTo>
                  <a:lnTo>
                    <a:pt x="32" y="112"/>
                  </a:lnTo>
                  <a:lnTo>
                    <a:pt x="32" y="99"/>
                  </a:lnTo>
                  <a:lnTo>
                    <a:pt x="43" y="95"/>
                  </a:lnTo>
                  <a:lnTo>
                    <a:pt x="54" y="95"/>
                  </a:lnTo>
                  <a:lnTo>
                    <a:pt x="69" y="95"/>
                  </a:lnTo>
                  <a:lnTo>
                    <a:pt x="79" y="95"/>
                  </a:lnTo>
                  <a:lnTo>
                    <a:pt x="94" y="95"/>
                  </a:lnTo>
                  <a:lnTo>
                    <a:pt x="105" y="95"/>
                  </a:lnTo>
                  <a:lnTo>
                    <a:pt x="116" y="95"/>
                  </a:lnTo>
                  <a:lnTo>
                    <a:pt x="126" y="95"/>
                  </a:lnTo>
                  <a:lnTo>
                    <a:pt x="130" y="82"/>
                  </a:lnTo>
                  <a:lnTo>
                    <a:pt x="119" y="78"/>
                  </a:lnTo>
                  <a:lnTo>
                    <a:pt x="108" y="78"/>
                  </a:lnTo>
                  <a:lnTo>
                    <a:pt x="90" y="78"/>
                  </a:lnTo>
                  <a:lnTo>
                    <a:pt x="79" y="78"/>
                  </a:lnTo>
                  <a:lnTo>
                    <a:pt x="65" y="78"/>
                  </a:lnTo>
                  <a:lnTo>
                    <a:pt x="54" y="78"/>
                  </a:lnTo>
                  <a:lnTo>
                    <a:pt x="43" y="78"/>
                  </a:lnTo>
                  <a:lnTo>
                    <a:pt x="54" y="69"/>
                  </a:lnTo>
                  <a:lnTo>
                    <a:pt x="69" y="69"/>
                  </a:lnTo>
                  <a:lnTo>
                    <a:pt x="79" y="69"/>
                  </a:lnTo>
                  <a:lnTo>
                    <a:pt x="90" y="69"/>
                  </a:lnTo>
                  <a:lnTo>
                    <a:pt x="94" y="56"/>
                  </a:lnTo>
                  <a:lnTo>
                    <a:pt x="83" y="52"/>
                  </a:lnTo>
                  <a:lnTo>
                    <a:pt x="65" y="52"/>
                  </a:lnTo>
                  <a:lnTo>
                    <a:pt x="54" y="52"/>
                  </a:lnTo>
                  <a:lnTo>
                    <a:pt x="43" y="52"/>
                  </a:lnTo>
                  <a:lnTo>
                    <a:pt x="32" y="52"/>
                  </a:lnTo>
                  <a:lnTo>
                    <a:pt x="22" y="52"/>
                  </a:lnTo>
                  <a:lnTo>
                    <a:pt x="11" y="52"/>
                  </a:lnTo>
                  <a:lnTo>
                    <a:pt x="0" y="52"/>
                  </a:lnTo>
                  <a:lnTo>
                    <a:pt x="7" y="35"/>
                  </a:lnTo>
                  <a:lnTo>
                    <a:pt x="22" y="30"/>
                  </a:lnTo>
                  <a:lnTo>
                    <a:pt x="36" y="30"/>
                  </a:lnTo>
                  <a:lnTo>
                    <a:pt x="51" y="30"/>
                  </a:lnTo>
                  <a:lnTo>
                    <a:pt x="65" y="30"/>
                  </a:lnTo>
                  <a:lnTo>
                    <a:pt x="76" y="30"/>
                  </a:lnTo>
                  <a:lnTo>
                    <a:pt x="87" y="30"/>
                  </a:lnTo>
                  <a:lnTo>
                    <a:pt x="79" y="17"/>
                  </a:lnTo>
                  <a:lnTo>
                    <a:pt x="65" y="17"/>
                  </a:lnTo>
                  <a:lnTo>
                    <a:pt x="54" y="17"/>
                  </a:lnTo>
                  <a:lnTo>
                    <a:pt x="43" y="17"/>
                  </a:lnTo>
                  <a:lnTo>
                    <a:pt x="51" y="4"/>
                  </a:lnTo>
                </a:path>
              </a:pathLst>
            </a:custGeom>
            <a:solidFill>
              <a:schemeClr val="folHlink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" name="Google Shape;34;p1"/>
          <p:cNvSpPr txBox="1"/>
          <p:nvPr>
            <p:ph type="title"/>
          </p:nvPr>
        </p:nvSpPr>
        <p:spPr>
          <a:xfrm>
            <a:off x="685800" y="400050"/>
            <a:ext cx="7772400" cy="11620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35" name="Google Shape;35;p1"/>
          <p:cNvSpPr txBox="1"/>
          <p:nvPr>
            <p:ph idx="1" type="body"/>
          </p:nvPr>
        </p:nvSpPr>
        <p:spPr>
          <a:xfrm>
            <a:off x="685800" y="1790700"/>
            <a:ext cx="7772400" cy="40957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6" name="Google Shape;36;p1"/>
          <p:cNvSpPr txBox="1"/>
          <p:nvPr>
            <p:ph idx="10" type="dt"/>
          </p:nvPr>
        </p:nvSpPr>
        <p:spPr>
          <a:xfrm>
            <a:off x="6858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7" name="Google Shape;37;p1"/>
          <p:cNvSpPr txBox="1"/>
          <p:nvPr>
            <p:ph idx="11" type="ftr"/>
          </p:nvPr>
        </p:nvSpPr>
        <p:spPr>
          <a:xfrm>
            <a:off x="3124200" y="6399212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8" name="Google Shape;38;p1"/>
          <p:cNvSpPr txBox="1"/>
          <p:nvPr>
            <p:ph idx="12" type="sldNum"/>
          </p:nvPr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4"/>
          <p:cNvSpPr txBox="1"/>
          <p:nvPr>
            <p:ph type="ctrTitle"/>
          </p:nvPr>
        </p:nvSpPr>
        <p:spPr>
          <a:xfrm>
            <a:off x="685800" y="15240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FF"/>
              </a:buClr>
              <a:buFont typeface="Quattrocento"/>
              <a:buNone/>
            </a:pPr>
            <a:r>
              <a:rPr b="1" i="0" lang="en-US" sz="6000" u="none" cap="none" strike="noStrike">
                <a:solidFill>
                  <a:srgbClr val="FF00FF"/>
                </a:solidFill>
                <a:latin typeface="Quattrocento"/>
                <a:ea typeface="Quattrocento"/>
                <a:cs typeface="Quattrocento"/>
                <a:sym typeface="Quattrocento"/>
              </a:rPr>
              <a:t>POLIGAMI</a:t>
            </a:r>
            <a:endParaRPr b="0" i="0" sz="1800" u="none" cap="none" strike="noStrike">
              <a:solidFill>
                <a:srgbClr val="FF00FF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5"/>
          <p:cNvSpPr txBox="1"/>
          <p:nvPr>
            <p:ph type="title"/>
          </p:nvPr>
        </p:nvSpPr>
        <p:spPr>
          <a:xfrm>
            <a:off x="685800" y="400050"/>
            <a:ext cx="7772400" cy="11620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Quattrocento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rPr>
              <a:t>PENGERTIAN</a:t>
            </a:r>
            <a:endParaRPr b="0" i="0" sz="1800" u="none" cap="none" strike="noStrike"/>
          </a:p>
        </p:txBody>
      </p:sp>
      <p:sp>
        <p:nvSpPr>
          <p:cNvPr id="93" name="Google Shape;93;p5"/>
          <p:cNvSpPr txBox="1"/>
          <p:nvPr>
            <p:ph idx="1" type="body"/>
          </p:nvPr>
        </p:nvSpPr>
        <p:spPr>
          <a:xfrm>
            <a:off x="152400" y="1371600"/>
            <a:ext cx="3886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Bahasa    :   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  banyak isteri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Istilah     :  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</a:t>
            </a:r>
            <a:r>
              <a:rPr b="1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lelaki yang beristeri lebih dari seorang tetapi tidak melebihi 4 dalam satu masa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Hukum    : harus</a:t>
            </a:r>
            <a:endParaRPr b="0" i="0" sz="1800" u="none" cap="none" strike="noStrike"/>
          </a:p>
        </p:txBody>
      </p:sp>
      <p:pic>
        <p:nvPicPr>
          <p:cNvPr id="94" name="Google Shape;94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91000" y="1981200"/>
            <a:ext cx="4648200" cy="32750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6"/>
          <p:cNvSpPr txBox="1"/>
          <p:nvPr>
            <p:ph type="title"/>
          </p:nvPr>
        </p:nvSpPr>
        <p:spPr>
          <a:xfrm>
            <a:off x="457200" y="3048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Quattrocento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rPr>
              <a:t>SYARAT POLIGAMI</a:t>
            </a:r>
            <a:endParaRPr b="0" i="0" sz="1800" u="none" cap="none" strike="noStrike"/>
          </a:p>
        </p:txBody>
      </p:sp>
      <p:sp>
        <p:nvSpPr>
          <p:cNvPr id="100" name="Google Shape;100;p6"/>
          <p:cNvSpPr txBox="1"/>
          <p:nvPr>
            <p:ph idx="1" type="body"/>
          </p:nvPr>
        </p:nvSpPr>
        <p:spPr>
          <a:xfrm>
            <a:off x="381000" y="914400"/>
            <a:ext cx="8229600" cy="19351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  <p:sp>
        <p:nvSpPr>
          <p:cNvPr id="101" name="Google Shape;101;p6"/>
          <p:cNvSpPr/>
          <p:nvPr/>
        </p:nvSpPr>
        <p:spPr>
          <a:xfrm>
            <a:off x="533400" y="2057400"/>
            <a:ext cx="3962400" cy="23622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folHlink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TIDAK MELEBIHI 4 ISTERI</a:t>
            </a:r>
            <a:endParaRPr b="0" i="0" sz="1800" u="none" cap="none" strike="noStrike"/>
          </a:p>
        </p:txBody>
      </p:sp>
      <p:sp>
        <p:nvSpPr>
          <p:cNvPr id="102" name="Google Shape;102;p6"/>
          <p:cNvSpPr/>
          <p:nvPr/>
        </p:nvSpPr>
        <p:spPr>
          <a:xfrm>
            <a:off x="4648200" y="1981200"/>
            <a:ext cx="4038600" cy="25146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folHlink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BOLEH BERLAKU ADIL</a:t>
            </a:r>
            <a:endParaRPr b="0" i="0" sz="1800" u="none" cap="none" strike="noStrike"/>
          </a:p>
        </p:txBody>
      </p:sp>
      <p:sp>
        <p:nvSpPr>
          <p:cNvPr id="103" name="Google Shape;103;p6"/>
          <p:cNvSpPr/>
          <p:nvPr/>
        </p:nvSpPr>
        <p:spPr>
          <a:xfrm>
            <a:off x="1752600" y="4648200"/>
            <a:ext cx="5638800" cy="16764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folHlink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MAMPU 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JASMANI 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DAN KEWANGAN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7"/>
          <p:cNvSpPr txBox="1"/>
          <p:nvPr>
            <p:ph type="title"/>
          </p:nvPr>
        </p:nvSpPr>
        <p:spPr>
          <a:xfrm>
            <a:off x="685800" y="400050"/>
            <a:ext cx="7772400" cy="8191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Quattrocento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rPr>
              <a:t>KESAN POLIGAMI</a:t>
            </a:r>
            <a:endParaRPr b="0" i="0" sz="1800" u="none" cap="none" strike="noStrike"/>
          </a:p>
        </p:txBody>
      </p:sp>
      <p:sp>
        <p:nvSpPr>
          <p:cNvPr id="109" name="Google Shape;109;p7"/>
          <p:cNvSpPr txBox="1"/>
          <p:nvPr>
            <p:ph idx="1" type="body"/>
          </p:nvPr>
        </p:nvSpPr>
        <p:spPr>
          <a:xfrm>
            <a:off x="685800" y="1371600"/>
            <a:ext cx="77724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</a:t>
            </a:r>
            <a:r>
              <a:rPr b="1" i="0" lang="en-US" sz="3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murka</a:t>
            </a: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 oleh Allah.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Timbul perasaan </a:t>
            </a:r>
            <a:r>
              <a:rPr b="1" i="0" lang="en-US" sz="3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tidak puashati</a:t>
            </a: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di kalangan isteri dan anak-anak.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Berlaku </a:t>
            </a:r>
            <a:r>
              <a:rPr b="1" i="0" lang="en-US" sz="3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penganiayaan</a:t>
            </a: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kepada golongan wanita.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Wujud keluarga yang </a:t>
            </a:r>
            <a:r>
              <a:rPr b="1" i="0" lang="en-US" sz="3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kucar kacir</a:t>
            </a: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yang menimbulkan masalah dalam masyarakat.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Anak-anak </a:t>
            </a:r>
            <a:r>
              <a:rPr b="1" i="0" lang="en-US" sz="3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tidak mendapat perhatian</a:t>
            </a: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yang sewajarnya daripada keluarga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8"/>
          <p:cNvSpPr txBox="1"/>
          <p:nvPr>
            <p:ph type="title"/>
          </p:nvPr>
        </p:nvSpPr>
        <p:spPr>
          <a:xfrm>
            <a:off x="685800" y="400050"/>
            <a:ext cx="7772400" cy="11620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Quattrocento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rPr>
              <a:t>HIKMAH POLIGAMI</a:t>
            </a:r>
            <a:endParaRPr b="0" i="0" sz="1800" u="none" cap="none" strike="noStrike"/>
          </a:p>
        </p:txBody>
      </p:sp>
      <p:sp>
        <p:nvSpPr>
          <p:cNvPr id="115" name="Google Shape;115;p8"/>
          <p:cNvSpPr txBox="1"/>
          <p:nvPr>
            <p:ph idx="1" type="body"/>
          </p:nvPr>
        </p:nvSpPr>
        <p:spPr>
          <a:xfrm>
            <a:off x="685800" y="1828800"/>
            <a:ext cx="7772400" cy="38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Menyambung keturunan bagi isteri yang mandul / tidak boleh memberikan zuriat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Membela anak yatim dan wanita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Mengelakkan diri dari maksiat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Peroleh kebahagiaan dunia akhirat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33800" y="2286000"/>
            <a:ext cx="1752600" cy="1533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ROPICAL">
  <a:themeElements>
    <a:clrScheme name="TROPICAL 1">
      <a:dk1>
        <a:srgbClr val="FFFFFF"/>
      </a:dk1>
      <a:lt1>
        <a:srgbClr val="66CCFF"/>
      </a:lt1>
      <a:dk2>
        <a:srgbClr val="FFFF00"/>
      </a:dk2>
      <a:lt2>
        <a:srgbClr val="330099"/>
      </a:lt2>
      <a:accent1>
        <a:srgbClr val="00FFFF"/>
      </a:accent1>
      <a:accent2>
        <a:srgbClr val="FF3399"/>
      </a:accent2>
      <a:accent3>
        <a:srgbClr val="66CCFF"/>
      </a:accent3>
      <a:accent4>
        <a:srgbClr val="00FFFF"/>
      </a:accent4>
      <a:accent5>
        <a:srgbClr val="FF3399"/>
      </a:accent5>
      <a:accent6>
        <a:srgbClr val="66CCFF"/>
      </a:accent6>
      <a:hlink>
        <a:srgbClr val="FF9933"/>
      </a:hlink>
      <a:folHlink>
        <a:srgbClr val="CC00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