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embeddedFontLst>
    <p:embeddedFont>
      <p:font typeface="Arial Narrow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ArialNarrow-regular.fntdata"/><Relationship Id="rId14" Type="http://schemas.openxmlformats.org/officeDocument/2006/relationships/slide" Target="slides/slide10.xml"/><Relationship Id="rId17" Type="http://schemas.openxmlformats.org/officeDocument/2006/relationships/font" Target="fonts/ArialNarrow-italic.fntdata"/><Relationship Id="rId16" Type="http://schemas.openxmlformats.org/officeDocument/2006/relationships/font" Target="fonts/ArialNarrow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ArialNarrow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7" name="Google Shape;63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oogle Shape;303;p2"/>
          <p:cNvGrpSpPr/>
          <p:nvPr/>
        </p:nvGrpSpPr>
        <p:grpSpPr>
          <a:xfrm>
            <a:off x="152400" y="76200"/>
            <a:ext cx="8801100" cy="6781800"/>
            <a:chOff x="152400" y="76200"/>
            <a:chExt cx="8801100" cy="6781800"/>
          </a:xfrm>
        </p:grpSpPr>
        <p:grpSp>
          <p:nvGrpSpPr>
            <p:cNvPr id="304" name="Google Shape;304;p2"/>
            <p:cNvGrpSpPr/>
            <p:nvPr/>
          </p:nvGrpSpPr>
          <p:grpSpPr>
            <a:xfrm>
              <a:off x="1371600" y="228600"/>
              <a:ext cx="4229100" cy="2286000"/>
              <a:chOff x="1371600" y="228600"/>
              <a:chExt cx="4229100" cy="2286000"/>
            </a:xfrm>
          </p:grpSpPr>
          <p:grpSp>
            <p:nvGrpSpPr>
              <p:cNvPr id="305" name="Google Shape;305;p2"/>
              <p:cNvGrpSpPr/>
              <p:nvPr/>
            </p:nvGrpSpPr>
            <p:grpSpPr>
              <a:xfrm>
                <a:off x="1371600" y="1143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06" name="Google Shape;306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7" name="Google Shape;307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8" name="Google Shape;308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9" name="Google Shape;309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0" name="Google Shape;310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1" name="Google Shape;311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2" name="Google Shape;312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3" name="Google Shape;313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14" name="Google Shape;314;p2"/>
              <p:cNvGrpSpPr/>
              <p:nvPr/>
            </p:nvGrpSpPr>
            <p:grpSpPr>
              <a:xfrm>
                <a:off x="1905000" y="22098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15" name="Google Shape;315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6" name="Google Shape;316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7" name="Google Shape;317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8" name="Google Shape;318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9" name="Google Shape;319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0" name="Google Shape;320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1" name="Google Shape;321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2" name="Google Shape;322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23" name="Google Shape;323;p2"/>
              <p:cNvGrpSpPr/>
              <p:nvPr/>
            </p:nvGrpSpPr>
            <p:grpSpPr>
              <a:xfrm>
                <a:off x="2895600" y="228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24" name="Google Shape;324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5" name="Google Shape;325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6" name="Google Shape;326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7" name="Google Shape;327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8" name="Google Shape;328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9" name="Google Shape;329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0" name="Google Shape;330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1" name="Google Shape;331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32" name="Google Shape;332;p2"/>
              <p:cNvGrpSpPr/>
              <p:nvPr/>
            </p:nvGrpSpPr>
            <p:grpSpPr>
              <a:xfrm>
                <a:off x="3962400" y="8382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33" name="Google Shape;333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4" name="Google Shape;334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5" name="Google Shape;335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6" name="Google Shape;336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7" name="Google Shape;337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8" name="Google Shape;338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9" name="Google Shape;339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0" name="Google Shape;340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41" name="Google Shape;341;p2"/>
              <p:cNvGrpSpPr/>
              <p:nvPr/>
            </p:nvGrpSpPr>
            <p:grpSpPr>
              <a:xfrm>
                <a:off x="3200400" y="16764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42" name="Google Shape;342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3" name="Google Shape;343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4" name="Google Shape;344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5" name="Google Shape;345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6" name="Google Shape;346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7" name="Google Shape;347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8" name="Google Shape;348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9" name="Google Shape;349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50" name="Google Shape;350;p2"/>
              <p:cNvGrpSpPr/>
              <p:nvPr/>
            </p:nvGrpSpPr>
            <p:grpSpPr>
              <a:xfrm>
                <a:off x="5334000" y="1524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51" name="Google Shape;351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2" name="Google Shape;352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3" name="Google Shape;353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4" name="Google Shape;354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5" name="Google Shape;355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6" name="Google Shape;356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7" name="Google Shape;357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8" name="Google Shape;358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59" name="Google Shape;359;p2"/>
              <p:cNvGrpSpPr/>
              <p:nvPr/>
            </p:nvGrpSpPr>
            <p:grpSpPr>
              <a:xfrm>
                <a:off x="4419600" y="2133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60" name="Google Shape;360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1" name="Google Shape;361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2" name="Google Shape;362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3" name="Google Shape;363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4" name="Google Shape;364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5" name="Google Shape;365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6" name="Google Shape;366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7" name="Google Shape;367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368" name="Google Shape;368;p2"/>
            <p:cNvGrpSpPr/>
            <p:nvPr/>
          </p:nvGrpSpPr>
          <p:grpSpPr>
            <a:xfrm>
              <a:off x="381000" y="3124200"/>
              <a:ext cx="5219700" cy="2286000"/>
              <a:chOff x="381000" y="228600"/>
              <a:chExt cx="5219700" cy="2286000"/>
            </a:xfrm>
          </p:grpSpPr>
          <p:grpSp>
            <p:nvGrpSpPr>
              <p:cNvPr id="369" name="Google Shape;369;p2"/>
              <p:cNvGrpSpPr/>
              <p:nvPr/>
            </p:nvGrpSpPr>
            <p:grpSpPr>
              <a:xfrm>
                <a:off x="1371600" y="1143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70" name="Google Shape;370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1" name="Google Shape;371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2" name="Google Shape;372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3" name="Google Shape;373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4" name="Google Shape;374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5" name="Google Shape;375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6" name="Google Shape;376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7" name="Google Shape;377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78" name="Google Shape;378;p2"/>
              <p:cNvGrpSpPr/>
              <p:nvPr/>
            </p:nvGrpSpPr>
            <p:grpSpPr>
              <a:xfrm>
                <a:off x="1905000" y="22098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79" name="Google Shape;379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0" name="Google Shape;380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1" name="Google Shape;381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2" name="Google Shape;382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3" name="Google Shape;383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4" name="Google Shape;384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5" name="Google Shape;385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6" name="Google Shape;386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7" name="Google Shape;387;p2"/>
              <p:cNvGrpSpPr/>
              <p:nvPr/>
            </p:nvGrpSpPr>
            <p:grpSpPr>
              <a:xfrm>
                <a:off x="381000" y="228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88" name="Google Shape;388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9" name="Google Shape;389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0" name="Google Shape;390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1" name="Google Shape;391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2" name="Google Shape;392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3" name="Google Shape;393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4" name="Google Shape;394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5" name="Google Shape;395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6" name="Google Shape;396;p2"/>
              <p:cNvGrpSpPr/>
              <p:nvPr/>
            </p:nvGrpSpPr>
            <p:grpSpPr>
              <a:xfrm>
                <a:off x="2895600" y="228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397" name="Google Shape;397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8" name="Google Shape;398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9" name="Google Shape;399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0" name="Google Shape;400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1" name="Google Shape;401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2" name="Google Shape;402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3" name="Google Shape;403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4" name="Google Shape;404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05" name="Google Shape;405;p2"/>
              <p:cNvGrpSpPr/>
              <p:nvPr/>
            </p:nvGrpSpPr>
            <p:grpSpPr>
              <a:xfrm>
                <a:off x="3962400" y="838200"/>
                <a:ext cx="266700" cy="304800"/>
                <a:chOff x="1600200" y="2514600"/>
                <a:chExt cx="533400" cy="609600"/>
              </a:xfrm>
            </p:grpSpPr>
            <p:sp>
              <p:nvSpPr>
                <p:cNvPr id="406" name="Google Shape;406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7" name="Google Shape;407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8" name="Google Shape;408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9" name="Google Shape;409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0" name="Google Shape;410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1" name="Google Shape;411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2" name="Google Shape;412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3" name="Google Shape;413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14" name="Google Shape;414;p2"/>
              <p:cNvGrpSpPr/>
              <p:nvPr/>
            </p:nvGrpSpPr>
            <p:grpSpPr>
              <a:xfrm>
                <a:off x="3200400" y="1676400"/>
                <a:ext cx="266700" cy="304800"/>
                <a:chOff x="1600200" y="2514600"/>
                <a:chExt cx="533400" cy="609600"/>
              </a:xfrm>
            </p:grpSpPr>
            <p:sp>
              <p:nvSpPr>
                <p:cNvPr id="415" name="Google Shape;415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6" name="Google Shape;416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7" name="Google Shape;417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8" name="Google Shape;418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9" name="Google Shape;419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0" name="Google Shape;420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1" name="Google Shape;421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2" name="Google Shape;422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23" name="Google Shape;423;p2"/>
              <p:cNvGrpSpPr/>
              <p:nvPr/>
            </p:nvGrpSpPr>
            <p:grpSpPr>
              <a:xfrm>
                <a:off x="5334000" y="1524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424" name="Google Shape;424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5" name="Google Shape;425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6" name="Google Shape;426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7" name="Google Shape;427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8" name="Google Shape;428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9" name="Google Shape;429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0" name="Google Shape;430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1" name="Google Shape;431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432" name="Google Shape;432;p2"/>
              <p:cNvGrpSpPr/>
              <p:nvPr/>
            </p:nvGrpSpPr>
            <p:grpSpPr>
              <a:xfrm>
                <a:off x="4419600" y="2133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433" name="Google Shape;433;p2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4" name="Google Shape;434;p2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5" name="Google Shape;435;p2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6" name="Google Shape;436;p2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7" name="Google Shape;437;p2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8" name="Google Shape;438;p2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9" name="Google Shape;439;p2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0" name="Google Shape;440;p2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441" name="Google Shape;441;p2"/>
            <p:cNvGrpSpPr/>
            <p:nvPr/>
          </p:nvGrpSpPr>
          <p:grpSpPr>
            <a:xfrm>
              <a:off x="6858000" y="990600"/>
              <a:ext cx="266700" cy="304800"/>
              <a:chOff x="1600200" y="2514600"/>
              <a:chExt cx="533400" cy="609600"/>
            </a:xfrm>
          </p:grpSpPr>
          <p:sp>
            <p:nvSpPr>
              <p:cNvPr id="442" name="Google Shape;442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3" name="Google Shape;443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4" name="Google Shape;444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5" name="Google Shape;445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6" name="Google Shape;446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7" name="Google Shape;447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8" name="Google Shape;448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9" name="Google Shape;449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0" name="Google Shape;450;p2"/>
            <p:cNvGrpSpPr/>
            <p:nvPr/>
          </p:nvGrpSpPr>
          <p:grpSpPr>
            <a:xfrm>
              <a:off x="7391400" y="2057400"/>
              <a:ext cx="266700" cy="304800"/>
              <a:chOff x="1600200" y="2514600"/>
              <a:chExt cx="533400" cy="609600"/>
            </a:xfrm>
          </p:grpSpPr>
          <p:sp>
            <p:nvSpPr>
              <p:cNvPr id="451" name="Google Shape;451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2" name="Google Shape;452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3" name="Google Shape;453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4" name="Google Shape;454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5" name="Google Shape;455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6" name="Google Shape;456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7" name="Google Shape;457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8" name="Google Shape;458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9" name="Google Shape;459;p2"/>
            <p:cNvGrpSpPr/>
            <p:nvPr/>
          </p:nvGrpSpPr>
          <p:grpSpPr>
            <a:xfrm>
              <a:off x="5867400" y="76200"/>
              <a:ext cx="266700" cy="304800"/>
              <a:chOff x="1600200" y="2514600"/>
              <a:chExt cx="533400" cy="609600"/>
            </a:xfrm>
          </p:grpSpPr>
          <p:sp>
            <p:nvSpPr>
              <p:cNvPr id="460" name="Google Shape;460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1" name="Google Shape;461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2" name="Google Shape;462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3" name="Google Shape;463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4" name="Google Shape;464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5" name="Google Shape;465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6" name="Google Shape;466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7" name="Google Shape;467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68" name="Google Shape;468;p2"/>
            <p:cNvGrpSpPr/>
            <p:nvPr/>
          </p:nvGrpSpPr>
          <p:grpSpPr>
            <a:xfrm>
              <a:off x="8382000" y="76200"/>
              <a:ext cx="266700" cy="304800"/>
              <a:chOff x="1600200" y="2514600"/>
              <a:chExt cx="533400" cy="609600"/>
            </a:xfrm>
          </p:grpSpPr>
          <p:sp>
            <p:nvSpPr>
              <p:cNvPr id="469" name="Google Shape;469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0" name="Google Shape;470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1" name="Google Shape;471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2" name="Google Shape;472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3" name="Google Shape;473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4" name="Google Shape;474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6" name="Google Shape;476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7" name="Google Shape;477;p2"/>
            <p:cNvGrpSpPr/>
            <p:nvPr/>
          </p:nvGrpSpPr>
          <p:grpSpPr>
            <a:xfrm>
              <a:off x="8686800" y="1524000"/>
              <a:ext cx="266700" cy="304800"/>
              <a:chOff x="1600200" y="2514600"/>
              <a:chExt cx="533400" cy="609600"/>
            </a:xfrm>
          </p:grpSpPr>
          <p:sp>
            <p:nvSpPr>
              <p:cNvPr id="478" name="Google Shape;478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9" name="Google Shape;479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1" name="Google Shape;481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2" name="Google Shape;482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3" name="Google Shape;483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4" name="Google Shape;484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5" name="Google Shape;485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6" name="Google Shape;486;p2"/>
            <p:cNvGrpSpPr/>
            <p:nvPr/>
          </p:nvGrpSpPr>
          <p:grpSpPr>
            <a:xfrm>
              <a:off x="6705600" y="3810000"/>
              <a:ext cx="266700" cy="304800"/>
              <a:chOff x="1600200" y="2514600"/>
              <a:chExt cx="533400" cy="609600"/>
            </a:xfrm>
          </p:grpSpPr>
          <p:sp>
            <p:nvSpPr>
              <p:cNvPr id="487" name="Google Shape;487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8" name="Google Shape;488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9" name="Google Shape;489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0" name="Google Shape;490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1" name="Google Shape;491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3" name="Google Shape;493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4" name="Google Shape;494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95" name="Google Shape;495;p2"/>
            <p:cNvGrpSpPr/>
            <p:nvPr/>
          </p:nvGrpSpPr>
          <p:grpSpPr>
            <a:xfrm>
              <a:off x="7239000" y="4876800"/>
              <a:ext cx="266700" cy="304800"/>
              <a:chOff x="1600200" y="2514600"/>
              <a:chExt cx="533400" cy="609600"/>
            </a:xfrm>
          </p:grpSpPr>
          <p:sp>
            <p:nvSpPr>
              <p:cNvPr id="496" name="Google Shape;496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0" name="Google Shape;500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1" name="Google Shape;501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2" name="Google Shape;502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3" name="Google Shape;503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4" name="Google Shape;504;p2"/>
            <p:cNvGrpSpPr/>
            <p:nvPr/>
          </p:nvGrpSpPr>
          <p:grpSpPr>
            <a:xfrm>
              <a:off x="5715000" y="2895600"/>
              <a:ext cx="266700" cy="304800"/>
              <a:chOff x="1600200" y="2514600"/>
              <a:chExt cx="533400" cy="609600"/>
            </a:xfrm>
          </p:grpSpPr>
          <p:sp>
            <p:nvSpPr>
              <p:cNvPr id="505" name="Google Shape;505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6" name="Google Shape;506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7" name="Google Shape;507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8" name="Google Shape;508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9" name="Google Shape;509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0" name="Google Shape;510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1" name="Google Shape;511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2" name="Google Shape;512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3" name="Google Shape;513;p2"/>
            <p:cNvGrpSpPr/>
            <p:nvPr/>
          </p:nvGrpSpPr>
          <p:grpSpPr>
            <a:xfrm>
              <a:off x="8229600" y="2895600"/>
              <a:ext cx="266700" cy="304800"/>
              <a:chOff x="1600200" y="2514600"/>
              <a:chExt cx="533400" cy="609600"/>
            </a:xfrm>
          </p:grpSpPr>
          <p:sp>
            <p:nvSpPr>
              <p:cNvPr id="514" name="Google Shape;514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5" name="Google Shape;515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6" name="Google Shape;516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7" name="Google Shape;517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1" name="Google Shape;521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22" name="Google Shape;522;p2"/>
            <p:cNvGrpSpPr/>
            <p:nvPr/>
          </p:nvGrpSpPr>
          <p:grpSpPr>
            <a:xfrm>
              <a:off x="8534400" y="4343400"/>
              <a:ext cx="266700" cy="304800"/>
              <a:chOff x="1600200" y="2514600"/>
              <a:chExt cx="533400" cy="609600"/>
            </a:xfrm>
          </p:grpSpPr>
          <p:sp>
            <p:nvSpPr>
              <p:cNvPr id="523" name="Google Shape;523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4" name="Google Shape;524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5" name="Google Shape;525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6" name="Google Shape;526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8" name="Google Shape;528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9" name="Google Shape;529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1" name="Google Shape;531;p2"/>
            <p:cNvGrpSpPr/>
            <p:nvPr/>
          </p:nvGrpSpPr>
          <p:grpSpPr>
            <a:xfrm>
              <a:off x="6057900" y="6096000"/>
              <a:ext cx="266700" cy="304800"/>
              <a:chOff x="1600200" y="2514600"/>
              <a:chExt cx="533400" cy="609600"/>
            </a:xfrm>
          </p:grpSpPr>
          <p:sp>
            <p:nvSpPr>
              <p:cNvPr id="532" name="Google Shape;532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3" name="Google Shape;533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5" name="Google Shape;535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6" name="Google Shape;536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7" name="Google Shape;537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8" name="Google Shape;538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9" name="Google Shape;539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0" name="Google Shape;540;p2"/>
            <p:cNvGrpSpPr/>
            <p:nvPr/>
          </p:nvGrpSpPr>
          <p:grpSpPr>
            <a:xfrm>
              <a:off x="8572500" y="6096000"/>
              <a:ext cx="266700" cy="304800"/>
              <a:chOff x="1600200" y="2514600"/>
              <a:chExt cx="533400" cy="609600"/>
            </a:xfrm>
          </p:grpSpPr>
          <p:sp>
            <p:nvSpPr>
              <p:cNvPr id="541" name="Google Shape;541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2" name="Google Shape;542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3" name="Google Shape;543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4" name="Google Shape;544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5" name="Google Shape;545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6" name="Google Shape;546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7" name="Google Shape;547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8" name="Google Shape;548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9" name="Google Shape;549;p2"/>
            <p:cNvGrpSpPr/>
            <p:nvPr/>
          </p:nvGrpSpPr>
          <p:grpSpPr>
            <a:xfrm>
              <a:off x="152400" y="5943600"/>
              <a:ext cx="266700" cy="304800"/>
              <a:chOff x="1600200" y="2514600"/>
              <a:chExt cx="533400" cy="609600"/>
            </a:xfrm>
          </p:grpSpPr>
          <p:sp>
            <p:nvSpPr>
              <p:cNvPr id="550" name="Google Shape;550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1" name="Google Shape;551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2" name="Google Shape;552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3" name="Google Shape;553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4" name="Google Shape;554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5" name="Google Shape;555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6" name="Google Shape;556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7" name="Google Shape;557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58" name="Google Shape;558;p2"/>
            <p:cNvGrpSpPr/>
            <p:nvPr/>
          </p:nvGrpSpPr>
          <p:grpSpPr>
            <a:xfrm>
              <a:off x="2667000" y="5943600"/>
              <a:ext cx="266700" cy="304800"/>
              <a:chOff x="1600200" y="2514600"/>
              <a:chExt cx="533400" cy="609600"/>
            </a:xfrm>
          </p:grpSpPr>
          <p:sp>
            <p:nvSpPr>
              <p:cNvPr id="559" name="Google Shape;559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0" name="Google Shape;560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1" name="Google Shape;561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2" name="Google Shape;562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3" name="Google Shape;563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4" name="Google Shape;564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67" name="Google Shape;567;p2"/>
            <p:cNvGrpSpPr/>
            <p:nvPr/>
          </p:nvGrpSpPr>
          <p:grpSpPr>
            <a:xfrm>
              <a:off x="3733800" y="6553200"/>
              <a:ext cx="266700" cy="304800"/>
              <a:chOff x="1600200" y="2514600"/>
              <a:chExt cx="533400" cy="609600"/>
            </a:xfrm>
          </p:grpSpPr>
          <p:sp>
            <p:nvSpPr>
              <p:cNvPr id="568" name="Google Shape;568;p2"/>
              <p:cNvSpPr/>
              <p:nvPr/>
            </p:nvSpPr>
            <p:spPr>
              <a:xfrm>
                <a:off x="1752600" y="2895600"/>
                <a:ext cx="1524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9" name="Google Shape;569;p2"/>
              <p:cNvSpPr/>
              <p:nvPr/>
            </p:nvSpPr>
            <p:spPr>
              <a:xfrm>
                <a:off x="1905000" y="2819400"/>
                <a:ext cx="76200" cy="152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0" name="Google Shape;570;p2"/>
              <p:cNvSpPr/>
              <p:nvPr/>
            </p:nvSpPr>
            <p:spPr>
              <a:xfrm>
                <a:off x="1752600" y="2667000"/>
                <a:ext cx="76200" cy="2286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1" name="Google Shape;571;p2"/>
              <p:cNvSpPr/>
              <p:nvPr/>
            </p:nvSpPr>
            <p:spPr>
              <a:xfrm>
                <a:off x="1828800" y="2667000"/>
                <a:ext cx="3048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2" name="Google Shape;572;p2"/>
              <p:cNvSpPr/>
              <p:nvPr/>
            </p:nvSpPr>
            <p:spPr>
              <a:xfrm>
                <a:off x="2057400" y="2743200"/>
                <a:ext cx="76200" cy="3810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3" name="Google Shape;573;p2"/>
              <p:cNvSpPr/>
              <p:nvPr/>
            </p:nvSpPr>
            <p:spPr>
              <a:xfrm>
                <a:off x="1600200" y="30480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4" name="Google Shape;574;p2"/>
              <p:cNvSpPr/>
              <p:nvPr/>
            </p:nvSpPr>
            <p:spPr>
              <a:xfrm>
                <a:off x="1600200" y="2514600"/>
                <a:ext cx="76200" cy="5334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5" name="Google Shape;575;p2"/>
              <p:cNvSpPr/>
              <p:nvPr/>
            </p:nvSpPr>
            <p:spPr>
              <a:xfrm>
                <a:off x="1676400" y="2514600"/>
                <a:ext cx="457200" cy="76200"/>
              </a:xfrm>
              <a:prstGeom prst="rect">
                <a:avLst/>
              </a:prstGeom>
              <a:solidFill>
                <a:schemeClr val="folHlink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76" name="Google Shape;576;p2"/>
          <p:cNvSpPr/>
          <p:nvPr/>
        </p:nvSpPr>
        <p:spPr>
          <a:xfrm rot="5400000">
            <a:off x="265112" y="2779712"/>
            <a:ext cx="152400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2"/>
          <p:cNvSpPr/>
          <p:nvPr/>
        </p:nvSpPr>
        <p:spPr>
          <a:xfrm rot="5400000">
            <a:off x="455612" y="2665412"/>
            <a:ext cx="7620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2"/>
          <p:cNvSpPr/>
          <p:nvPr/>
        </p:nvSpPr>
        <p:spPr>
          <a:xfrm rot="5400000">
            <a:off x="303212" y="2894012"/>
            <a:ext cx="76200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2"/>
          <p:cNvSpPr/>
          <p:nvPr/>
        </p:nvSpPr>
        <p:spPr>
          <a:xfrm rot="5400000">
            <a:off x="-39687" y="2779712"/>
            <a:ext cx="457200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p2"/>
          <p:cNvSpPr/>
          <p:nvPr/>
        </p:nvSpPr>
        <p:spPr>
          <a:xfrm rot="5400000">
            <a:off x="455612" y="2360612"/>
            <a:ext cx="76200" cy="533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p2"/>
          <p:cNvSpPr/>
          <p:nvPr/>
        </p:nvSpPr>
        <p:spPr>
          <a:xfrm rot="5400000">
            <a:off x="-1296987" y="4646612"/>
            <a:ext cx="4040187" cy="777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2" name="Google Shape;582;p2"/>
          <p:cNvGrpSpPr/>
          <p:nvPr/>
        </p:nvGrpSpPr>
        <p:grpSpPr>
          <a:xfrm>
            <a:off x="303212" y="2894012"/>
            <a:ext cx="8688388" cy="77788"/>
            <a:chOff x="303212" y="2894012"/>
            <a:chExt cx="8688388" cy="77788"/>
          </a:xfrm>
        </p:grpSpPr>
        <p:sp>
          <p:nvSpPr>
            <p:cNvPr id="583" name="Google Shape;583;p2"/>
            <p:cNvSpPr/>
            <p:nvPr/>
          </p:nvSpPr>
          <p:spPr>
            <a:xfrm rot="5400000">
              <a:off x="341312" y="2855912"/>
              <a:ext cx="76200" cy="152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"/>
            <p:cNvSpPr/>
            <p:nvPr/>
          </p:nvSpPr>
          <p:spPr>
            <a:xfrm>
              <a:off x="457200" y="2895600"/>
              <a:ext cx="381000" cy="76200"/>
            </a:xfrm>
            <a:prstGeom prst="rect">
              <a:avLst/>
            </a:prstGeom>
            <a:solidFill>
              <a:schemeClr val="accent1">
                <a:alpha val="4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"/>
            <p:cNvSpPr/>
            <p:nvPr/>
          </p:nvSpPr>
          <p:spPr>
            <a:xfrm>
              <a:off x="838200" y="2895600"/>
              <a:ext cx="8153400" cy="76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6" name="Google Shape;586;p2"/>
          <p:cNvSpPr/>
          <p:nvPr/>
        </p:nvSpPr>
        <p:spPr>
          <a:xfrm rot="5400000">
            <a:off x="417512" y="2932112"/>
            <a:ext cx="304800" cy="7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7" name="Google Shape;587;p2"/>
          <p:cNvGrpSpPr/>
          <p:nvPr/>
        </p:nvGrpSpPr>
        <p:grpSpPr>
          <a:xfrm>
            <a:off x="152400" y="0"/>
            <a:ext cx="457200" cy="6705600"/>
            <a:chOff x="152400" y="0"/>
            <a:chExt cx="457200" cy="6705600"/>
          </a:xfrm>
        </p:grpSpPr>
        <p:grpSp>
          <p:nvGrpSpPr>
            <p:cNvPr id="588" name="Google Shape;588;p2"/>
            <p:cNvGrpSpPr/>
            <p:nvPr/>
          </p:nvGrpSpPr>
          <p:grpSpPr>
            <a:xfrm>
              <a:off x="152400" y="0"/>
              <a:ext cx="457200" cy="2514600"/>
              <a:chOff x="152400" y="0"/>
              <a:chExt cx="457200" cy="2514600"/>
            </a:xfrm>
          </p:grpSpPr>
          <p:sp>
            <p:nvSpPr>
              <p:cNvPr id="589" name="Google Shape;589;p2"/>
              <p:cNvSpPr/>
              <p:nvPr/>
            </p:nvSpPr>
            <p:spPr>
              <a:xfrm>
                <a:off x="152400" y="2362200"/>
                <a:ext cx="457200" cy="1524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2"/>
              <p:cNvSpPr/>
              <p:nvPr/>
            </p:nvSpPr>
            <p:spPr>
              <a:xfrm>
                <a:off x="152400" y="0"/>
                <a:ext cx="457200" cy="2362200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91" name="Google Shape;591;p2"/>
            <p:cNvGrpSpPr/>
            <p:nvPr/>
          </p:nvGrpSpPr>
          <p:grpSpPr>
            <a:xfrm>
              <a:off x="152400" y="3200400"/>
              <a:ext cx="457200" cy="3505200"/>
              <a:chOff x="152400" y="3200400"/>
              <a:chExt cx="457200" cy="3505200"/>
            </a:xfrm>
          </p:grpSpPr>
          <p:sp>
            <p:nvSpPr>
              <p:cNvPr id="592" name="Google Shape;592;p2"/>
              <p:cNvSpPr/>
              <p:nvPr/>
            </p:nvSpPr>
            <p:spPr>
              <a:xfrm>
                <a:off x="152400" y="3200400"/>
                <a:ext cx="457200" cy="1524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2"/>
              <p:cNvSpPr/>
              <p:nvPr/>
            </p:nvSpPr>
            <p:spPr>
              <a:xfrm>
                <a:off x="152400" y="3352800"/>
                <a:ext cx="457200" cy="3352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94" name="Google Shape;594;p2"/>
          <p:cNvSpPr txBox="1"/>
          <p:nvPr>
            <p:ph type="ctrTitle"/>
          </p:nvPr>
        </p:nvSpPr>
        <p:spPr>
          <a:xfrm>
            <a:off x="1143000" y="1676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595" name="Google Shape;595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36525" lvl="5" marL="246062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136525" lvl="6" marL="337502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136525" lvl="7" marL="474662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136525" lvl="8" marL="657542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96" name="Google Shape;596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7" name="Google Shape;597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8" name="Google Shape;598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3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601" name="Google Shape;601;p3"/>
          <p:cNvSpPr txBox="1"/>
          <p:nvPr>
            <p:ph idx="1" type="body"/>
          </p:nvPr>
        </p:nvSpPr>
        <p:spPr>
          <a:xfrm>
            <a:off x="1066800" y="1981200"/>
            <a:ext cx="7772400" cy="2749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602" name="Google Shape;602;p3"/>
          <p:cNvSpPr txBox="1"/>
          <p:nvPr>
            <p:ph idx="10" type="dt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3" name="Google Shape;603;p3"/>
          <p:cNvSpPr txBox="1"/>
          <p:nvPr>
            <p:ph idx="11" type="ftr"/>
          </p:nvPr>
        </p:nvSpPr>
        <p:spPr>
          <a:xfrm>
            <a:off x="3505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4" name="Google Shape;604;p3"/>
          <p:cNvSpPr txBox="1"/>
          <p:nvPr>
            <p:ph idx="12" type="sldNum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150812" y="0"/>
            <a:ext cx="8840788" cy="6858000"/>
            <a:chOff x="150812" y="0"/>
            <a:chExt cx="8840788" cy="6858000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152400" y="76200"/>
              <a:ext cx="8801100" cy="6781800"/>
              <a:chOff x="152400" y="76200"/>
              <a:chExt cx="8801100" cy="6781800"/>
            </a:xfrm>
          </p:grpSpPr>
          <p:grpSp>
            <p:nvGrpSpPr>
              <p:cNvPr id="8" name="Google Shape;8;p1"/>
              <p:cNvGrpSpPr/>
              <p:nvPr/>
            </p:nvGrpSpPr>
            <p:grpSpPr>
              <a:xfrm>
                <a:off x="1371600" y="228600"/>
                <a:ext cx="4229100" cy="2286000"/>
                <a:chOff x="1371600" y="228600"/>
                <a:chExt cx="4229100" cy="2286000"/>
              </a:xfrm>
            </p:grpSpPr>
            <p:grpSp>
              <p:nvGrpSpPr>
                <p:cNvPr id="9" name="Google Shape;9;p1"/>
                <p:cNvGrpSpPr/>
                <p:nvPr/>
              </p:nvGrpSpPr>
              <p:grpSpPr>
                <a:xfrm>
                  <a:off x="1371600" y="11430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0" name="Google Shape;10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" name="Google Shape;11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" name="Google Shape;12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" name="Google Shape;13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" name="Google Shape;14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" name="Google Shape;15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" name="Google Shape;16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" name="Google Shape;17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" name="Google Shape;18;p1"/>
                <p:cNvGrpSpPr/>
                <p:nvPr/>
              </p:nvGrpSpPr>
              <p:grpSpPr>
                <a:xfrm>
                  <a:off x="1905000" y="22098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9" name="Google Shape;19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" name="Google Shape;20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" name="Google Shape;21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" name="Google Shape;22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" name="Google Shape;23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" name="Google Shape;24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" name="Google Shape;25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" name="Google Shape;26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7" name="Google Shape;27;p1"/>
                <p:cNvGrpSpPr/>
                <p:nvPr/>
              </p:nvGrpSpPr>
              <p:grpSpPr>
                <a:xfrm>
                  <a:off x="2895600" y="2286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28" name="Google Shape;28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" name="Google Shape;29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" name="Google Shape;30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" name="Google Shape;31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" name="Google Shape;32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" name="Google Shape;33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" name="Google Shape;34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" name="Google Shape;35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6" name="Google Shape;36;p1"/>
                <p:cNvGrpSpPr/>
                <p:nvPr/>
              </p:nvGrpSpPr>
              <p:grpSpPr>
                <a:xfrm>
                  <a:off x="3962400" y="8382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37" name="Google Shape;37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" name="Google Shape;38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" name="Google Shape;39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" name="Google Shape;40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" name="Google Shape;41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" name="Google Shape;42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" name="Google Shape;43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" name="Google Shape;44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5" name="Google Shape;45;p1"/>
                <p:cNvGrpSpPr/>
                <p:nvPr/>
              </p:nvGrpSpPr>
              <p:grpSpPr>
                <a:xfrm>
                  <a:off x="3200400" y="16764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46" name="Google Shape;46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" name="Google Shape;47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" name="Google Shape;48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" name="Google Shape;49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" name="Google Shape;50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" name="Google Shape;51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" name="Google Shape;52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" name="Google Shape;53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4" name="Google Shape;54;p1"/>
                <p:cNvGrpSpPr/>
                <p:nvPr/>
              </p:nvGrpSpPr>
              <p:grpSpPr>
                <a:xfrm>
                  <a:off x="5334000" y="15240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55" name="Google Shape;55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6" name="Google Shape;56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" name="Google Shape;57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" name="Google Shape;58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" name="Google Shape;59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" name="Google Shape;60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" name="Google Shape;61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" name="Google Shape;62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3" name="Google Shape;63;p1"/>
                <p:cNvGrpSpPr/>
                <p:nvPr/>
              </p:nvGrpSpPr>
              <p:grpSpPr>
                <a:xfrm>
                  <a:off x="4419600" y="21336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64" name="Google Shape;64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" name="Google Shape;65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" name="Google Shape;66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" name="Google Shape;67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" name="Google Shape;68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" name="Google Shape;69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" name="Google Shape;70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" name="Google Shape;71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72" name="Google Shape;72;p1"/>
              <p:cNvGrpSpPr/>
              <p:nvPr/>
            </p:nvGrpSpPr>
            <p:grpSpPr>
              <a:xfrm>
                <a:off x="381000" y="3124200"/>
                <a:ext cx="5219700" cy="2286000"/>
                <a:chOff x="381000" y="228600"/>
                <a:chExt cx="5219700" cy="2286000"/>
              </a:xfrm>
            </p:grpSpPr>
            <p:grpSp>
              <p:nvGrpSpPr>
                <p:cNvPr id="73" name="Google Shape;73;p1"/>
                <p:cNvGrpSpPr/>
                <p:nvPr/>
              </p:nvGrpSpPr>
              <p:grpSpPr>
                <a:xfrm>
                  <a:off x="1371600" y="11430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74" name="Google Shape;74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" name="Google Shape;75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" name="Google Shape;76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" name="Google Shape;77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" name="Google Shape;78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" name="Google Shape;79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" name="Google Shape;80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" name="Google Shape;81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2" name="Google Shape;82;p1"/>
                <p:cNvGrpSpPr/>
                <p:nvPr/>
              </p:nvGrpSpPr>
              <p:grpSpPr>
                <a:xfrm>
                  <a:off x="1905000" y="22098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83" name="Google Shape;83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" name="Google Shape;84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" name="Google Shape;85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" name="Google Shape;86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" name="Google Shape;87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" name="Google Shape;88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" name="Google Shape;89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" name="Google Shape;90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91" name="Google Shape;91;p1"/>
                <p:cNvGrpSpPr/>
                <p:nvPr/>
              </p:nvGrpSpPr>
              <p:grpSpPr>
                <a:xfrm>
                  <a:off x="381000" y="2286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92" name="Google Shape;92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" name="Google Shape;93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" name="Google Shape;94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" name="Google Shape;95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" name="Google Shape;96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" name="Google Shape;97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" name="Google Shape;98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" name="Google Shape;99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0" name="Google Shape;100;p1"/>
                <p:cNvGrpSpPr/>
                <p:nvPr/>
              </p:nvGrpSpPr>
              <p:grpSpPr>
                <a:xfrm>
                  <a:off x="2895600" y="2286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01" name="Google Shape;101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" name="Google Shape;102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" name="Google Shape;103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" name="Google Shape;104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" name="Google Shape;105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" name="Google Shape;106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" name="Google Shape;107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" name="Google Shape;108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9" name="Google Shape;109;p1"/>
                <p:cNvGrpSpPr/>
                <p:nvPr/>
              </p:nvGrpSpPr>
              <p:grpSpPr>
                <a:xfrm>
                  <a:off x="3962400" y="8382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10" name="Google Shape;110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1" name="Google Shape;111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2" name="Google Shape;112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3" name="Google Shape;113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4" name="Google Shape;114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5" name="Google Shape;115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6" name="Google Shape;116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7" name="Google Shape;117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18" name="Google Shape;118;p1"/>
                <p:cNvGrpSpPr/>
                <p:nvPr/>
              </p:nvGrpSpPr>
              <p:grpSpPr>
                <a:xfrm>
                  <a:off x="3200400" y="16764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19" name="Google Shape;119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0" name="Google Shape;120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1" name="Google Shape;121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2" name="Google Shape;122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3" name="Google Shape;123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4" name="Google Shape;124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5" name="Google Shape;125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6" name="Google Shape;126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27" name="Google Shape;127;p1"/>
                <p:cNvGrpSpPr/>
                <p:nvPr/>
              </p:nvGrpSpPr>
              <p:grpSpPr>
                <a:xfrm>
                  <a:off x="5334000" y="15240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28" name="Google Shape;128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9" name="Google Shape;129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0" name="Google Shape;130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1" name="Google Shape;131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2" name="Google Shape;132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3" name="Google Shape;133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4" name="Google Shape;134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5" name="Google Shape;135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36" name="Google Shape;136;p1"/>
                <p:cNvGrpSpPr/>
                <p:nvPr/>
              </p:nvGrpSpPr>
              <p:grpSpPr>
                <a:xfrm>
                  <a:off x="4419600" y="2133600"/>
                  <a:ext cx="266700" cy="304800"/>
                  <a:chOff x="1600200" y="2514600"/>
                  <a:chExt cx="533400" cy="609600"/>
                </a:xfrm>
              </p:grpSpPr>
              <p:sp>
                <p:nvSpPr>
                  <p:cNvPr id="137" name="Google Shape;137;p1"/>
                  <p:cNvSpPr/>
                  <p:nvPr/>
                </p:nvSpPr>
                <p:spPr>
                  <a:xfrm>
                    <a:off x="1752600" y="2895600"/>
                    <a:ext cx="1524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8" name="Google Shape;138;p1"/>
                  <p:cNvSpPr/>
                  <p:nvPr/>
                </p:nvSpPr>
                <p:spPr>
                  <a:xfrm>
                    <a:off x="1905000" y="2819400"/>
                    <a:ext cx="76200" cy="152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9" name="Google Shape;139;p1"/>
                  <p:cNvSpPr/>
                  <p:nvPr/>
                </p:nvSpPr>
                <p:spPr>
                  <a:xfrm>
                    <a:off x="1752600" y="2667000"/>
                    <a:ext cx="76200" cy="2286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0" name="Google Shape;140;p1"/>
                  <p:cNvSpPr/>
                  <p:nvPr/>
                </p:nvSpPr>
                <p:spPr>
                  <a:xfrm>
                    <a:off x="1828800" y="2667000"/>
                    <a:ext cx="3048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1" name="Google Shape;141;p1"/>
                  <p:cNvSpPr/>
                  <p:nvPr/>
                </p:nvSpPr>
                <p:spPr>
                  <a:xfrm>
                    <a:off x="2057400" y="2743200"/>
                    <a:ext cx="76200" cy="3810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2" name="Google Shape;142;p1"/>
                  <p:cNvSpPr/>
                  <p:nvPr/>
                </p:nvSpPr>
                <p:spPr>
                  <a:xfrm>
                    <a:off x="1600200" y="30480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3" name="Google Shape;143;p1"/>
                  <p:cNvSpPr/>
                  <p:nvPr/>
                </p:nvSpPr>
                <p:spPr>
                  <a:xfrm>
                    <a:off x="1600200" y="2514600"/>
                    <a:ext cx="76200" cy="5334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4" name="Google Shape;144;p1"/>
                  <p:cNvSpPr/>
                  <p:nvPr/>
                </p:nvSpPr>
                <p:spPr>
                  <a:xfrm>
                    <a:off x="1676400" y="2514600"/>
                    <a:ext cx="457200" cy="76200"/>
                  </a:xfrm>
                  <a:prstGeom prst="rect">
                    <a:avLst/>
                  </a:prstGeom>
                  <a:solidFill>
                    <a:schemeClr val="folHlink">
                      <a:alpha val="49803"/>
                    </a:schemeClr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45" name="Google Shape;145;p1"/>
              <p:cNvGrpSpPr/>
              <p:nvPr/>
            </p:nvGrpSpPr>
            <p:grpSpPr>
              <a:xfrm>
                <a:off x="6858000" y="990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146" name="Google Shape;146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7" name="Google Shape;147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8" name="Google Shape;148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0" name="Google Shape;150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1" name="Google Shape;151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2" name="Google Shape;152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3" name="Google Shape;153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54" name="Google Shape;154;p1"/>
              <p:cNvGrpSpPr/>
              <p:nvPr/>
            </p:nvGrpSpPr>
            <p:grpSpPr>
              <a:xfrm>
                <a:off x="7391400" y="2057400"/>
                <a:ext cx="266700" cy="304800"/>
                <a:chOff x="1600200" y="2514600"/>
                <a:chExt cx="533400" cy="609600"/>
              </a:xfrm>
            </p:grpSpPr>
            <p:sp>
              <p:nvSpPr>
                <p:cNvPr id="155" name="Google Shape;155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6" name="Google Shape;156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7" name="Google Shape;157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8" name="Google Shape;158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" name="Google Shape;159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0" name="Google Shape;160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1" name="Google Shape;161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2" name="Google Shape;162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3" name="Google Shape;163;p1"/>
              <p:cNvGrpSpPr/>
              <p:nvPr/>
            </p:nvGrpSpPr>
            <p:grpSpPr>
              <a:xfrm>
                <a:off x="5867400" y="76200"/>
                <a:ext cx="266700" cy="304800"/>
                <a:chOff x="1600200" y="2514600"/>
                <a:chExt cx="533400" cy="609600"/>
              </a:xfrm>
            </p:grpSpPr>
            <p:sp>
              <p:nvSpPr>
                <p:cNvPr id="164" name="Google Shape;164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5" name="Google Shape;165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6" name="Google Shape;166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7" name="Google Shape;167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8" name="Google Shape;168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9" name="Google Shape;169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0" name="Google Shape;170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1" name="Google Shape;171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2" name="Google Shape;172;p1"/>
              <p:cNvGrpSpPr/>
              <p:nvPr/>
            </p:nvGrpSpPr>
            <p:grpSpPr>
              <a:xfrm>
                <a:off x="8382000" y="76200"/>
                <a:ext cx="266700" cy="304800"/>
                <a:chOff x="1600200" y="2514600"/>
                <a:chExt cx="533400" cy="609600"/>
              </a:xfrm>
            </p:grpSpPr>
            <p:sp>
              <p:nvSpPr>
                <p:cNvPr id="173" name="Google Shape;173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4" name="Google Shape;174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" name="Google Shape;175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" name="Google Shape;176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" name="Google Shape;177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" name="Google Shape;178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" name="Google Shape;179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" name="Google Shape;180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81" name="Google Shape;181;p1"/>
              <p:cNvGrpSpPr/>
              <p:nvPr/>
            </p:nvGrpSpPr>
            <p:grpSpPr>
              <a:xfrm>
                <a:off x="8686800" y="1524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182" name="Google Shape;182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" name="Google Shape;183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4" name="Google Shape;184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5" name="Google Shape;185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6" name="Google Shape;186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7" name="Google Shape;187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8" name="Google Shape;188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9" name="Google Shape;189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90" name="Google Shape;190;p1"/>
              <p:cNvGrpSpPr/>
              <p:nvPr/>
            </p:nvGrpSpPr>
            <p:grpSpPr>
              <a:xfrm>
                <a:off x="6705600" y="3810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191" name="Google Shape;191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2" name="Google Shape;192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3" name="Google Shape;193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4" name="Google Shape;194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5" name="Google Shape;195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6" name="Google Shape;196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7" name="Google Shape;197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8" name="Google Shape;198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99" name="Google Shape;199;p1"/>
              <p:cNvGrpSpPr/>
              <p:nvPr/>
            </p:nvGrpSpPr>
            <p:grpSpPr>
              <a:xfrm>
                <a:off x="7239000" y="48768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00" name="Google Shape;200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1" name="Google Shape;201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2" name="Google Shape;202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" name="Google Shape;203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4" name="Google Shape;204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5" name="Google Shape;205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6" name="Google Shape;206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7" name="Google Shape;207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08" name="Google Shape;208;p1"/>
              <p:cNvGrpSpPr/>
              <p:nvPr/>
            </p:nvGrpSpPr>
            <p:grpSpPr>
              <a:xfrm>
                <a:off x="5715000" y="2895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09" name="Google Shape;209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0" name="Google Shape;210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1" name="Google Shape;211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2" name="Google Shape;212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3" name="Google Shape;213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4" name="Google Shape;214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" name="Google Shape;215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6" name="Google Shape;216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17" name="Google Shape;217;p1"/>
              <p:cNvGrpSpPr/>
              <p:nvPr/>
            </p:nvGrpSpPr>
            <p:grpSpPr>
              <a:xfrm>
                <a:off x="8229600" y="2895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18" name="Google Shape;218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9" name="Google Shape;219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0" name="Google Shape;220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" name="Google Shape;221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" name="Google Shape;222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3" name="Google Shape;223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4" name="Google Shape;224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5" name="Google Shape;225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6" name="Google Shape;226;p1"/>
              <p:cNvGrpSpPr/>
              <p:nvPr/>
            </p:nvGrpSpPr>
            <p:grpSpPr>
              <a:xfrm>
                <a:off x="8534400" y="43434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27" name="Google Shape;227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8" name="Google Shape;228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9" name="Google Shape;229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" name="Google Shape;230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" name="Google Shape;231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" name="Google Shape;232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" name="Google Shape;233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" name="Google Shape;234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35" name="Google Shape;235;p1"/>
              <p:cNvGrpSpPr/>
              <p:nvPr/>
            </p:nvGrpSpPr>
            <p:grpSpPr>
              <a:xfrm>
                <a:off x="6057900" y="6096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36" name="Google Shape;236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7" name="Google Shape;237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8" name="Google Shape;238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9" name="Google Shape;239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0" name="Google Shape;240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1" name="Google Shape;241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2" name="Google Shape;242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3" name="Google Shape;243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44" name="Google Shape;244;p1"/>
              <p:cNvGrpSpPr/>
              <p:nvPr/>
            </p:nvGrpSpPr>
            <p:grpSpPr>
              <a:xfrm>
                <a:off x="8572500" y="60960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45" name="Google Shape;245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6" name="Google Shape;246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7" name="Google Shape;247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8" name="Google Shape;248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9" name="Google Shape;249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0" name="Google Shape;250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1" name="Google Shape;251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2" name="Google Shape;252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3" name="Google Shape;253;p1"/>
              <p:cNvGrpSpPr/>
              <p:nvPr/>
            </p:nvGrpSpPr>
            <p:grpSpPr>
              <a:xfrm>
                <a:off x="152400" y="5943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54" name="Google Shape;254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5" name="Google Shape;255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6" name="Google Shape;256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7" name="Google Shape;257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8" name="Google Shape;258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9" name="Google Shape;259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0" name="Google Shape;260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1" name="Google Shape;261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62" name="Google Shape;262;p1"/>
              <p:cNvGrpSpPr/>
              <p:nvPr/>
            </p:nvGrpSpPr>
            <p:grpSpPr>
              <a:xfrm>
                <a:off x="2667000" y="59436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63" name="Google Shape;263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4" name="Google Shape;264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5" name="Google Shape;265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6" name="Google Shape;266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7" name="Google Shape;267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8" name="Google Shape;268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69" name="Google Shape;269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0" name="Google Shape;270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71" name="Google Shape;271;p1"/>
              <p:cNvGrpSpPr/>
              <p:nvPr/>
            </p:nvGrpSpPr>
            <p:grpSpPr>
              <a:xfrm>
                <a:off x="3733800" y="6553200"/>
                <a:ext cx="266700" cy="304800"/>
                <a:chOff x="1600200" y="2514600"/>
                <a:chExt cx="533400" cy="609600"/>
              </a:xfrm>
            </p:grpSpPr>
            <p:sp>
              <p:nvSpPr>
                <p:cNvPr id="272" name="Google Shape;272;p1"/>
                <p:cNvSpPr/>
                <p:nvPr/>
              </p:nvSpPr>
              <p:spPr>
                <a:xfrm>
                  <a:off x="1752600" y="2895600"/>
                  <a:ext cx="1524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3" name="Google Shape;273;p1"/>
                <p:cNvSpPr/>
                <p:nvPr/>
              </p:nvSpPr>
              <p:spPr>
                <a:xfrm>
                  <a:off x="1905000" y="2819400"/>
                  <a:ext cx="76200" cy="152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4" name="Google Shape;274;p1"/>
                <p:cNvSpPr/>
                <p:nvPr/>
              </p:nvSpPr>
              <p:spPr>
                <a:xfrm>
                  <a:off x="1752600" y="2667000"/>
                  <a:ext cx="76200" cy="2286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5" name="Google Shape;275;p1"/>
                <p:cNvSpPr/>
                <p:nvPr/>
              </p:nvSpPr>
              <p:spPr>
                <a:xfrm>
                  <a:off x="1828800" y="2667000"/>
                  <a:ext cx="3048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6" name="Google Shape;276;p1"/>
                <p:cNvSpPr/>
                <p:nvPr/>
              </p:nvSpPr>
              <p:spPr>
                <a:xfrm>
                  <a:off x="2057400" y="2743200"/>
                  <a:ext cx="76200" cy="3810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7" name="Google Shape;277;p1"/>
                <p:cNvSpPr/>
                <p:nvPr/>
              </p:nvSpPr>
              <p:spPr>
                <a:xfrm>
                  <a:off x="1600200" y="30480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8" name="Google Shape;278;p1"/>
                <p:cNvSpPr/>
                <p:nvPr/>
              </p:nvSpPr>
              <p:spPr>
                <a:xfrm>
                  <a:off x="1600200" y="2514600"/>
                  <a:ext cx="76200" cy="5334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9" name="Google Shape;279;p1"/>
                <p:cNvSpPr/>
                <p:nvPr/>
              </p:nvSpPr>
              <p:spPr>
                <a:xfrm>
                  <a:off x="1676400" y="2514600"/>
                  <a:ext cx="457200" cy="76200"/>
                </a:xfrm>
                <a:prstGeom prst="rect">
                  <a:avLst/>
                </a:prstGeom>
                <a:solidFill>
                  <a:schemeClr val="folHlink">
                    <a:alpha val="49803"/>
                  </a:scheme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80" name="Google Shape;280;p1"/>
            <p:cNvGrpSpPr/>
            <p:nvPr/>
          </p:nvGrpSpPr>
          <p:grpSpPr>
            <a:xfrm>
              <a:off x="152400" y="0"/>
              <a:ext cx="457200" cy="1066800"/>
              <a:chOff x="152400" y="0"/>
              <a:chExt cx="457200" cy="1066800"/>
            </a:xfrm>
          </p:grpSpPr>
          <p:sp>
            <p:nvSpPr>
              <p:cNvPr id="281" name="Google Shape;281;p1"/>
              <p:cNvSpPr/>
              <p:nvPr/>
            </p:nvSpPr>
            <p:spPr>
              <a:xfrm>
                <a:off x="152400" y="914400"/>
                <a:ext cx="457200" cy="1524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2" name="Google Shape;282;p1"/>
              <p:cNvSpPr/>
              <p:nvPr/>
            </p:nvSpPr>
            <p:spPr>
              <a:xfrm>
                <a:off x="152400" y="0"/>
                <a:ext cx="457200" cy="914400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3" name="Google Shape;283;p1"/>
            <p:cNvGrpSpPr/>
            <p:nvPr/>
          </p:nvGrpSpPr>
          <p:grpSpPr>
            <a:xfrm>
              <a:off x="150812" y="1141412"/>
              <a:ext cx="8840788" cy="5564187"/>
              <a:chOff x="150812" y="1141412"/>
              <a:chExt cx="8840788" cy="5564187"/>
            </a:xfrm>
          </p:grpSpPr>
          <p:sp>
            <p:nvSpPr>
              <p:cNvPr id="284" name="Google Shape;284;p1"/>
              <p:cNvSpPr/>
              <p:nvPr/>
            </p:nvSpPr>
            <p:spPr>
              <a:xfrm rot="5400000">
                <a:off x="265112" y="1331912"/>
                <a:ext cx="152400" cy="76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5" name="Google Shape;285;p1"/>
              <p:cNvSpPr/>
              <p:nvPr/>
            </p:nvSpPr>
            <p:spPr>
              <a:xfrm rot="5400000">
                <a:off x="341312" y="1408112"/>
                <a:ext cx="76200" cy="152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6" name="Google Shape;286;p1"/>
              <p:cNvSpPr/>
              <p:nvPr/>
            </p:nvSpPr>
            <p:spPr>
              <a:xfrm rot="5400000">
                <a:off x="455612" y="1217612"/>
                <a:ext cx="76200" cy="2286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1"/>
              <p:cNvSpPr/>
              <p:nvPr/>
            </p:nvSpPr>
            <p:spPr>
              <a:xfrm rot="5400000">
                <a:off x="303212" y="1446212"/>
                <a:ext cx="76200" cy="381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8" name="Google Shape;288;p1"/>
              <p:cNvSpPr/>
              <p:nvPr/>
            </p:nvSpPr>
            <p:spPr>
              <a:xfrm rot="5400000">
                <a:off x="-39687" y="1331912"/>
                <a:ext cx="457200" cy="76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9" name="Google Shape;289;p1"/>
              <p:cNvSpPr/>
              <p:nvPr/>
            </p:nvSpPr>
            <p:spPr>
              <a:xfrm rot="5400000">
                <a:off x="455612" y="912812"/>
                <a:ext cx="76200" cy="5334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0" name="Google Shape;290;p1"/>
              <p:cNvSpPr/>
              <p:nvPr/>
            </p:nvSpPr>
            <p:spPr>
              <a:xfrm rot="5400000">
                <a:off x="-2020887" y="3922712"/>
                <a:ext cx="5487987" cy="7778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1" name="Google Shape;291;p1"/>
              <p:cNvSpPr/>
              <p:nvPr/>
            </p:nvSpPr>
            <p:spPr>
              <a:xfrm>
                <a:off x="457200" y="1447800"/>
                <a:ext cx="381000" cy="76200"/>
              </a:xfrm>
              <a:prstGeom prst="rect">
                <a:avLst/>
              </a:prstGeom>
              <a:solidFill>
                <a:schemeClr val="accent1">
                  <a:alpha val="49803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p1"/>
              <p:cNvSpPr/>
              <p:nvPr/>
            </p:nvSpPr>
            <p:spPr>
              <a:xfrm>
                <a:off x="838200" y="1447800"/>
                <a:ext cx="8153400" cy="76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1"/>
              <p:cNvSpPr/>
              <p:nvPr/>
            </p:nvSpPr>
            <p:spPr>
              <a:xfrm rot="5400000">
                <a:off x="417512" y="1484312"/>
                <a:ext cx="304800" cy="762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4" name="Google Shape;294;p1"/>
            <p:cNvGrpSpPr/>
            <p:nvPr/>
          </p:nvGrpSpPr>
          <p:grpSpPr>
            <a:xfrm>
              <a:off x="152400" y="1752600"/>
              <a:ext cx="457200" cy="4953000"/>
              <a:chOff x="152400" y="1752600"/>
              <a:chExt cx="457200" cy="4953000"/>
            </a:xfrm>
          </p:grpSpPr>
          <p:sp>
            <p:nvSpPr>
              <p:cNvPr id="295" name="Google Shape;295;p1"/>
              <p:cNvSpPr/>
              <p:nvPr/>
            </p:nvSpPr>
            <p:spPr>
              <a:xfrm>
                <a:off x="152400" y="1752600"/>
                <a:ext cx="457200" cy="1524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1"/>
              <p:cNvSpPr/>
              <p:nvPr/>
            </p:nvSpPr>
            <p:spPr>
              <a:xfrm>
                <a:off x="152400" y="1905000"/>
                <a:ext cx="457200" cy="48006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97" name="Google Shape;297;p1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298" name="Google Shape;298;p1"/>
          <p:cNvSpPr txBox="1"/>
          <p:nvPr>
            <p:ph idx="1" type="body"/>
          </p:nvPr>
        </p:nvSpPr>
        <p:spPr>
          <a:xfrm>
            <a:off x="1066800" y="1752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 Narrow"/>
              <a:buChar char="•"/>
              <a:defRPr b="0" i="0" sz="2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99" name="Google Shape;299;p1"/>
          <p:cNvSpPr txBox="1"/>
          <p:nvPr>
            <p:ph idx="10" type="dt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0" name="Google Shape;300;p1"/>
          <p:cNvSpPr txBox="1"/>
          <p:nvPr>
            <p:ph idx="11" type="ftr"/>
          </p:nvPr>
        </p:nvSpPr>
        <p:spPr>
          <a:xfrm>
            <a:off x="3505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1" name="Google Shape;301;p1"/>
          <p:cNvSpPr txBox="1"/>
          <p:nvPr>
            <p:ph idx="12" type="sldNum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"/>
          <p:cNvSpPr txBox="1"/>
          <p:nvPr>
            <p:ph type="ctrTitle"/>
          </p:nvPr>
        </p:nvSpPr>
        <p:spPr>
          <a:xfrm>
            <a:off x="1143000" y="1676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HADHANAH</a:t>
            </a:r>
            <a:endParaRPr b="0" i="0" sz="1800" u="none" cap="none" strike="noStrike"/>
          </a:p>
        </p:txBody>
      </p:sp>
      <p:sp>
        <p:nvSpPr>
          <p:cNvPr id="610" name="Google Shape;610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HAK DAN TANGGUNGJAWAB </a:t>
            </a:r>
            <a:endParaRPr b="0" i="0" sz="1800" u="none" cap="none" strike="noStrike">
              <a:solidFill>
                <a:srgbClr val="FFFF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UNTUK ANAK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pic>
        <p:nvPicPr>
          <p:cNvPr id="611" name="Google Shape;61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3800" y="0"/>
            <a:ext cx="4724400" cy="369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13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13"/>
          <p:cNvSpPr txBox="1"/>
          <p:nvPr>
            <p:ph idx="1" type="body"/>
          </p:nvPr>
        </p:nvSpPr>
        <p:spPr>
          <a:xfrm>
            <a:off x="1066800" y="1752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Akta Undang-undang Keluarga Islam Wilayah Persekutuan 1984 menyebut bahawa hak Hadanah akan tamat setelah kanak-kanak itu mencapai 7 tahun bagi lelaki dan 9 tahun bagi perempuan.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5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PENGERTIAN</a:t>
            </a:r>
            <a:endParaRPr b="0" i="0" sz="1800" u="none" cap="none" strike="noStrike"/>
          </a:p>
        </p:txBody>
      </p:sp>
      <p:sp>
        <p:nvSpPr>
          <p:cNvPr id="617" name="Google Shape;617;p5"/>
          <p:cNvSpPr txBox="1"/>
          <p:nvPr>
            <p:ph idx="1" type="body"/>
          </p:nvPr>
        </p:nvSpPr>
        <p:spPr>
          <a:xfrm>
            <a:off x="1066800" y="1981200"/>
            <a:ext cx="7772400" cy="2749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HADHANAH</a:t>
            </a:r>
            <a:endParaRPr b="0" i="0" sz="1800" u="none" cap="none" strike="noStrike"/>
          </a:p>
          <a:p>
            <a:pPr indent="-222250" lvl="0" marL="22225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Iaitu hak penjagaan anak yang masih kecil yang belum mumayiz dan tidak mampu menguruskan diri sendiri.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6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HAK HADHANAH</a:t>
            </a:r>
            <a:endParaRPr b="0" i="0" sz="1800" u="none" cap="none" strike="noStrike"/>
          </a:p>
        </p:txBody>
      </p:sp>
      <p:sp>
        <p:nvSpPr>
          <p:cNvPr id="623" name="Google Shape;623;p6"/>
          <p:cNvSpPr txBox="1"/>
          <p:nvPr>
            <p:ph idx="1" type="body"/>
          </p:nvPr>
        </p:nvSpPr>
        <p:spPr>
          <a:xfrm>
            <a:off x="1066800" y="2860675"/>
            <a:ext cx="7772400" cy="2078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Wajib dilaksanakan walaupun bercerai.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Ibu adalah orang yang paling berhak memelihara anaknya.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7"/>
          <p:cNvSpPr txBox="1"/>
          <p:nvPr>
            <p:ph type="title"/>
          </p:nvPr>
        </p:nvSpPr>
        <p:spPr>
          <a:xfrm>
            <a:off x="1066800" y="30480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SUSUNAN KELAYAKAN HADANAH</a:t>
            </a:r>
            <a:endParaRPr b="0" i="0" sz="1800" u="none" cap="none" strike="noStrike"/>
          </a:p>
        </p:txBody>
      </p:sp>
      <p:sp>
        <p:nvSpPr>
          <p:cNvPr id="629" name="Google Shape;629;p7"/>
          <p:cNvSpPr txBox="1"/>
          <p:nvPr>
            <p:ph idx="1" type="body"/>
          </p:nvPr>
        </p:nvSpPr>
        <p:spPr>
          <a:xfrm>
            <a:off x="1066800" y="990600"/>
            <a:ext cx="77724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Nenek sebelah ibu ke atas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Bapa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Nenek sebelah bapa hingga ke atas.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Datuk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Saudara perempuan seibu sebapa.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Saudara perempuan seibu.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Saudara perempuan sebapa.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Anak perempuan kepada saudara perempuan seibu sebapa.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Anak perempuan kepada saudara perempuan seibu.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Anak perempuan kepada saudara perempuan sebapa.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Emak saudara sebelah ibu.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Emak saudara sebelah bapa.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Waris lelaki yang boleh menerima ‘asobah’.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8"/>
          <p:cNvSpPr txBox="1"/>
          <p:nvPr>
            <p:ph idx="1" type="body"/>
          </p:nvPr>
        </p:nvSpPr>
        <p:spPr>
          <a:xfrm>
            <a:off x="1066800" y="1600200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Orang lelaki yang berhak dalam penjagaan kanak-kanak perempuan hanyalah muhram kepada kanak-kanak tersebut.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Sekiranya ramai yang berkelayakan untuk memelihara kanak-kanak tersebut, keutamaan diberikan kepada mereka yang mempunyai sifat paling mulia dan pengasih.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9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SYARAT-SYARAT ORANG YANG MENDAPAT HADANAH</a:t>
            </a:r>
            <a:endParaRPr b="0" i="0" sz="1800" u="none" cap="none" strike="noStrike"/>
          </a:p>
        </p:txBody>
      </p:sp>
      <p:sp>
        <p:nvSpPr>
          <p:cNvPr id="640" name="Google Shape;640;p9"/>
          <p:cNvSpPr txBox="1"/>
          <p:nvPr>
            <p:ph idx="1" type="body"/>
          </p:nvPr>
        </p:nvSpPr>
        <p:spPr>
          <a:xfrm>
            <a:off x="1066800" y="1752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Islam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 Narrow"/>
              <a:buChar char="-"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Tidak bagi kafir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Sempurna akal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- </a:t>
            </a:r>
            <a:r>
              <a:rPr b="1" i="0" lang="en-US" sz="28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Tidak gila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Dewasa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- </a:t>
            </a:r>
            <a:r>
              <a:rPr b="1" i="0" lang="en-US" sz="28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Mampu memberi kasih sayang kepada kanak-kanak tersebut serta matang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Berakhlak mulia dan menjaga kehormatan diri.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10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SEBAB GUGUR HAK HADHANAH</a:t>
            </a:r>
            <a:endParaRPr b="0" i="0" sz="1800" u="none" cap="none" strike="noStrike"/>
          </a:p>
        </p:txBody>
      </p:sp>
      <p:sp>
        <p:nvSpPr>
          <p:cNvPr id="646" name="Google Shape;646;p10"/>
          <p:cNvSpPr txBox="1"/>
          <p:nvPr>
            <p:ph idx="1" type="body"/>
          </p:nvPr>
        </p:nvSpPr>
        <p:spPr>
          <a:xfrm>
            <a:off x="990600" y="2057400"/>
            <a:ext cx="7696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Berkahwin dengan lelaki lain yang tiada pertalian nasab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Berkelakuan buruk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Pindah kediaman elak bapa anak ziarah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Cuai / menganiaya anak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Murtad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11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TEMPOH HADHANAH</a:t>
            </a:r>
            <a:endParaRPr b="0" i="0" sz="1800" u="none" cap="none" strike="noStrike"/>
          </a:p>
        </p:txBody>
      </p:sp>
      <p:sp>
        <p:nvSpPr>
          <p:cNvPr id="652" name="Google Shape;652;p11"/>
          <p:cNvSpPr txBox="1"/>
          <p:nvPr>
            <p:ph idx="1" type="body"/>
          </p:nvPr>
        </p:nvSpPr>
        <p:spPr>
          <a:xfrm>
            <a:off x="1066800" y="2514600"/>
            <a:ext cx="7772400" cy="2563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2250" lvl="0" marL="2222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Berakhir bila anak itu tidak perlu pemeliharaan kerana dewasa.</a:t>
            </a:r>
            <a:endParaRPr b="0" i="0" sz="1800" u="none" cap="none" strike="noStrike"/>
          </a:p>
          <a:p>
            <a:pPr indent="-222250" lvl="0" marL="22225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Setelah mumayiz, anak boleh pilih sama ada tinggal bersama ibu atau bapa.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12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Impact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ASOBAH</a:t>
            </a:r>
            <a:endParaRPr b="0" i="0" sz="1800" u="none" cap="none" strike="noStrike"/>
          </a:p>
        </p:txBody>
      </p:sp>
      <p:sp>
        <p:nvSpPr>
          <p:cNvPr id="658" name="Google Shape;658;p12"/>
          <p:cNvSpPr txBox="1"/>
          <p:nvPr>
            <p:ph idx="1" type="body"/>
          </p:nvPr>
        </p:nvSpPr>
        <p:spPr>
          <a:xfrm>
            <a:off x="1066800" y="1752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Pewaris yang berhak mendapat harta pusaka tetapi tidak ditetapkan nisbah tertentu.</a:t>
            </a:r>
            <a:endParaRPr b="0" i="0" sz="1800" u="none" cap="none" strike="noStrike"/>
          </a:p>
          <a:p>
            <a:pPr indent="-222250" lvl="0" marL="22225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 Narrow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Contoh : anak lelaki dan cucu lelaki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TEDGE">
  <a:themeElements>
    <a:clrScheme name="STRTEDGE 1">
      <a:dk1>
        <a:srgbClr val="000000"/>
      </a:dk1>
      <a:lt1>
        <a:srgbClr val="6C98C8"/>
      </a:lt1>
      <a:dk2>
        <a:srgbClr val="F8F8F8"/>
      </a:dk2>
      <a:lt2>
        <a:srgbClr val="29486B"/>
      </a:lt2>
      <a:accent1>
        <a:srgbClr val="ECEBD3"/>
      </a:accent1>
      <a:accent2>
        <a:srgbClr val="B6B57F"/>
      </a:accent2>
      <a:accent3>
        <a:srgbClr val="6C98C8"/>
      </a:accent3>
      <a:accent4>
        <a:srgbClr val="ECEBD3"/>
      </a:accent4>
      <a:accent5>
        <a:srgbClr val="B6B57F"/>
      </a:accent5>
      <a:accent6>
        <a:srgbClr val="6C98C8"/>
      </a:accent6>
      <a:hlink>
        <a:srgbClr val="CDCBAB"/>
      </a:hlink>
      <a:folHlink>
        <a:srgbClr val="8BAD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