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strictFirstAndLastChars="0" saveSubsetFonts="1">
  <p:sldMasterIdLst>
    <p:sldMasterId id="2147483650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</p:sldIdLst>
  <p:sldSz cy="68580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0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2" name="Google Shape;32;p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9" name="Google Shape;39;p5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6" name="Google Shape;46;p6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1" name="Google Shape;51;p7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7" name="Google Shape;57;p8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4" name="Google Shape;64;p9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9" name="Google Shape;69;p10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6" name="Google Shape;76;p1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2" name="Google Shape;82;p1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g"/><Relationship Id="rId3" Type="http://schemas.openxmlformats.org/officeDocument/2006/relationships/image" Target="../media/image1.png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showMasterSp="0" type="title">
  <p:cSld name="TITLE">
    <p:bg>
      <p:bgPr>
        <a:solidFill>
          <a:srgbClr val="8C735A"/>
        </a:solidFill>
      </p:bgPr>
    </p:bg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oogle Shape;16;p2"/>
          <p:cNvGrpSpPr/>
          <p:nvPr/>
        </p:nvGrpSpPr>
        <p:grpSpPr>
          <a:xfrm>
            <a:off x="0" y="0"/>
            <a:ext cx="8872537" cy="6858000"/>
            <a:chOff x="0" y="0"/>
            <a:chExt cx="8872537" cy="6858000"/>
          </a:xfrm>
        </p:grpSpPr>
        <p:pic>
          <p:nvPicPr>
            <p:cNvPr id="17" name="Google Shape;17;p2"/>
            <p:cNvPicPr preferRelativeResize="0"/>
            <p:nvPr/>
          </p:nvPicPr>
          <p:blipFill>
            <a:blip r:embed="rId2">
              <a:alphaModFix/>
            </a:blip>
            <a:stretch>
              <a:fillRect/>
            </a:stretch>
          </p:blipFill>
          <p:spPr>
            <a:xfrm>
              <a:off x="533400" y="238125"/>
              <a:ext cx="8339137" cy="639127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8" name="Google Shape;18;p2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0" y="0"/>
              <a:ext cx="1063625" cy="6858000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19" name="Google Shape;19;p2"/>
          <p:cNvSpPr txBox="1"/>
          <p:nvPr>
            <p:ph type="ctrTitle"/>
          </p:nvPr>
        </p:nvSpPr>
        <p:spPr>
          <a:xfrm>
            <a:off x="962025" y="1925637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1pPr>
            <a:lvl2pPr indent="-88900" lvl="1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-88900" lvl="2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-88900" lvl="3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-88900" lvl="4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-88900" lvl="5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-88900" lvl="6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-88900" lvl="7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-88900" lvl="8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20" name="Google Shape;20;p2"/>
          <p:cNvSpPr txBox="1"/>
          <p:nvPr>
            <p:ph idx="1" type="subTitle"/>
          </p:nvPr>
        </p:nvSpPr>
        <p:spPr>
          <a:xfrm>
            <a:off x="1647825" y="3738562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1pPr>
            <a:lvl2pPr indent="-88900" lvl="1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/>
            </a:lvl2pPr>
            <a:lvl3pPr indent="-88900" lvl="2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/>
            </a:lvl3pPr>
            <a:lvl4pPr indent="-88900" lvl="3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4pPr>
            <a:lvl5pPr indent="-88900" lvl="4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/>
            </a:lvl5pPr>
            <a:lvl6pPr indent="-190500" lvl="5" marL="25146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Times New Roman"/>
              <a:buChar char="•"/>
              <a:defRPr b="0" i="0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-190500" lvl="6" marL="34290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Times New Roman"/>
              <a:buChar char="•"/>
              <a:defRPr b="0" i="0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-190500" lvl="7" marL="48006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Times New Roman"/>
              <a:buChar char="•"/>
              <a:defRPr b="0" i="0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-190500" lvl="8" marL="66294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Times New Roman"/>
              <a:buChar char="•"/>
              <a:defRPr b="0" i="0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21" name="Google Shape;21;p2"/>
          <p:cNvSpPr txBox="1"/>
          <p:nvPr>
            <p:ph idx="10" type="dt"/>
          </p:nvPr>
        </p:nvSpPr>
        <p:spPr>
          <a:xfrm>
            <a:off x="962025" y="6100762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>
                <a:solidFill>
                  <a:srgbClr val="A08366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2" name="Google Shape;22;p2"/>
          <p:cNvSpPr txBox="1"/>
          <p:nvPr>
            <p:ph idx="11" type="ftr"/>
          </p:nvPr>
        </p:nvSpPr>
        <p:spPr>
          <a:xfrm>
            <a:off x="3400425" y="6100762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>
                <a:solidFill>
                  <a:srgbClr val="A08366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3" name="Google Shape;23;p2"/>
          <p:cNvSpPr txBox="1"/>
          <p:nvPr>
            <p:ph idx="12" type="sldNum"/>
          </p:nvPr>
        </p:nvSpPr>
        <p:spPr>
          <a:xfrm>
            <a:off x="6829425" y="6100762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r">
              <a:buNone/>
              <a:defRPr b="0" i="0" sz="1400" u="none" cap="none" strike="noStrike">
                <a:solidFill>
                  <a:srgbClr val="A08366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buNone/>
              <a:defRPr b="0" i="0" sz="1400" u="none" cap="none" strike="noStrike">
                <a:solidFill>
                  <a:srgbClr val="A08366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buNone/>
              <a:defRPr b="0" i="0" sz="1400" u="none" cap="none" strike="noStrike">
                <a:solidFill>
                  <a:srgbClr val="A08366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buNone/>
              <a:defRPr b="0" i="0" sz="1400" u="none" cap="none" strike="noStrike">
                <a:solidFill>
                  <a:srgbClr val="A08366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buNone/>
              <a:defRPr b="0" i="0" sz="1400" u="none" cap="none" strike="noStrike">
                <a:solidFill>
                  <a:srgbClr val="A08366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buNone/>
              <a:defRPr b="0" i="0" sz="1400" u="none" cap="none" strike="noStrike">
                <a:solidFill>
                  <a:srgbClr val="A08366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buNone/>
              <a:defRPr b="0" i="0" sz="1400" u="none" cap="none" strike="noStrike">
                <a:solidFill>
                  <a:srgbClr val="A08366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buNone/>
              <a:defRPr b="0" i="0" sz="1400" u="none" cap="none" strike="noStrike">
                <a:solidFill>
                  <a:srgbClr val="A08366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buNone/>
              <a:defRPr b="0" i="0" sz="1400" u="none" cap="none" strike="noStrike">
                <a:solidFill>
                  <a:srgbClr val="A08366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-88900" lvl="0" marL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1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88900" lvl="2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88900" lvl="3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88900" lvl="4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88900" lvl="5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88900" lvl="6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88900" lvl="7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88900" lvl="8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bg>
      <p:bgPr>
        <a:solidFill>
          <a:srgbClr val="8C735A"/>
        </a:solidFill>
      </p:bgPr>
    </p:bg>
    <p:spTree>
      <p:nvGrpSpPr>
        <p:cNvPr id="24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3"/>
          <p:cNvSpPr txBox="1"/>
          <p:nvPr>
            <p:ph type="title"/>
          </p:nvPr>
        </p:nvSpPr>
        <p:spPr>
          <a:xfrm>
            <a:off x="990600" y="45720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88900" lvl="1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-88900" lvl="2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-88900" lvl="3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-88900" lvl="4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-88900" lvl="5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-88900" lvl="6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-88900" lvl="7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-88900" lvl="8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26" name="Google Shape;26;p3"/>
          <p:cNvSpPr txBox="1"/>
          <p:nvPr>
            <p:ph idx="1" type="body"/>
          </p:nvPr>
        </p:nvSpPr>
        <p:spPr>
          <a:xfrm>
            <a:off x="990600" y="1828800"/>
            <a:ext cx="7772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Times New Roman"/>
              <a:buChar char="•"/>
              <a:defRPr sz="2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-317500" lvl="6" marL="32004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Times New Roman"/>
              <a:buChar char="•"/>
              <a:defRPr sz="2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-317500" lvl="7" marL="36576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Times New Roman"/>
              <a:buChar char="•"/>
              <a:defRPr sz="2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-317500" lvl="8" marL="41148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Times New Roman"/>
              <a:buChar char="•"/>
              <a:defRPr sz="2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27" name="Google Shape;27;p3"/>
          <p:cNvSpPr txBox="1"/>
          <p:nvPr>
            <p:ph idx="10" type="dt"/>
          </p:nvPr>
        </p:nvSpPr>
        <p:spPr>
          <a:xfrm>
            <a:off x="990600" y="60960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8" name="Google Shape;28;p3"/>
          <p:cNvSpPr txBox="1"/>
          <p:nvPr>
            <p:ph idx="11" type="ftr"/>
          </p:nvPr>
        </p:nvSpPr>
        <p:spPr>
          <a:xfrm>
            <a:off x="3429000" y="60960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9" name="Google Shape;29;p3"/>
          <p:cNvSpPr txBox="1"/>
          <p:nvPr>
            <p:ph idx="12" type="sldNum"/>
          </p:nvPr>
        </p:nvSpPr>
        <p:spPr>
          <a:xfrm>
            <a:off x="6858000" y="60960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r">
              <a:buNone/>
              <a:defRPr b="0" i="0" sz="1400" u="none" cap="none" strike="noStrike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buNone/>
              <a:defRPr b="0" i="0" sz="1400" u="none" cap="none" strike="noStrike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buNone/>
              <a:defRPr b="0" i="0" sz="1400" u="none" cap="none" strike="noStrike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buNone/>
              <a:defRPr b="0" i="0" sz="1400" u="none" cap="none" strike="noStrike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buNone/>
              <a:defRPr b="0" i="0" sz="1400" u="none" cap="none" strike="noStrike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buNone/>
              <a:defRPr b="0" i="0" sz="1400" u="none" cap="none" strike="noStrike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buNone/>
              <a:defRPr b="0" i="0" sz="1400" u="none" cap="none" strike="noStrike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buNone/>
              <a:defRPr b="0" i="0" sz="1400" u="none" cap="none" strike="noStrike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buNone/>
              <a:defRPr b="0" i="0" sz="1400" u="none" cap="none" strike="noStrike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-88900" lvl="0" marL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1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88900" lvl="2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88900" lvl="3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88900" lvl="4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88900" lvl="5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88900" lvl="6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88900" lvl="7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88900" lvl="8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8C735A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oogle Shape;6;p1"/>
          <p:cNvGrpSpPr/>
          <p:nvPr/>
        </p:nvGrpSpPr>
        <p:grpSpPr>
          <a:xfrm>
            <a:off x="0" y="0"/>
            <a:ext cx="8872537" cy="6858000"/>
            <a:chOff x="0" y="0"/>
            <a:chExt cx="8872537" cy="6858000"/>
          </a:xfrm>
        </p:grpSpPr>
        <p:sp>
          <p:nvSpPr>
            <p:cNvPr id="7" name="Google Shape;7;p1"/>
            <p:cNvSpPr/>
            <p:nvPr/>
          </p:nvSpPr>
          <p:spPr>
            <a:xfrm>
              <a:off x="533400" y="238125"/>
              <a:ext cx="8339137" cy="6391275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pic>
          <p:nvPicPr>
            <p:cNvPr id="8" name="Google Shape;8;p1"/>
            <p:cNvPicPr preferRelativeResize="0"/>
            <p:nvPr/>
          </p:nvPicPr>
          <p:blipFill>
            <a:blip r:embed="rId1">
              <a:alphaModFix/>
            </a:blip>
            <a:stretch>
              <a:fillRect/>
            </a:stretch>
          </p:blipFill>
          <p:spPr>
            <a:xfrm>
              <a:off x="0" y="0"/>
              <a:ext cx="1063625" cy="6858000"/>
            </a:xfrm>
            <a:prstGeom prst="rect">
              <a:avLst/>
            </a:prstGeom>
            <a:noFill/>
            <a:ln>
              <a:noFill/>
            </a:ln>
          </p:spPr>
        </p:pic>
        <p:cxnSp>
          <p:nvCxnSpPr>
            <p:cNvPr id="9" name="Google Shape;9;p1"/>
            <p:cNvCxnSpPr/>
            <p:nvPr/>
          </p:nvCxnSpPr>
          <p:spPr>
            <a:xfrm>
              <a:off x="1016000" y="1600200"/>
              <a:ext cx="7747000" cy="0"/>
            </a:xfrm>
            <a:prstGeom prst="straightConnector1">
              <a:avLst/>
            </a:prstGeom>
            <a:noFill/>
            <a:ln cap="rnd" cmpd="sng" w="9525">
              <a:solidFill>
                <a:schemeClr val="lt2"/>
              </a:solidFill>
              <a:prstDash val="solid"/>
              <a:miter lim="8000"/>
              <a:headEnd len="sm" w="sm" type="none"/>
              <a:tailEnd len="sm" w="sm" type="none"/>
            </a:ln>
          </p:spPr>
        </p:cxnSp>
      </p:grpSp>
      <p:sp>
        <p:nvSpPr>
          <p:cNvPr id="10" name="Google Shape;10;p1"/>
          <p:cNvSpPr txBox="1"/>
          <p:nvPr>
            <p:ph type="title"/>
          </p:nvPr>
        </p:nvSpPr>
        <p:spPr>
          <a:xfrm>
            <a:off x="990600" y="45720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1pPr>
            <a:lvl2pPr indent="-88900" lvl="1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-88900" lvl="2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-88900" lvl="3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-88900" lvl="4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-88900" lvl="5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-88900" lvl="6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-88900" lvl="7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-88900" lvl="8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11" name="Google Shape;11;p1"/>
          <p:cNvSpPr txBox="1"/>
          <p:nvPr>
            <p:ph idx="1" type="body"/>
          </p:nvPr>
        </p:nvSpPr>
        <p:spPr>
          <a:xfrm>
            <a:off x="990600" y="1828800"/>
            <a:ext cx="7772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1pPr>
            <a:lvl2pPr indent="-3175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/>
            </a:lvl2pPr>
            <a:lvl3pPr indent="-3175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/>
            </a:lvl3pPr>
            <a:lvl4pPr indent="-3175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4pPr>
            <a:lvl5pPr indent="-3175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/>
            </a:lvl5pPr>
            <a:lvl6pPr indent="-317500" lvl="5" marL="27432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Times New Roman"/>
              <a:buChar char="•"/>
              <a:defRPr b="0" i="0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-317500" lvl="6" marL="32004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Times New Roman"/>
              <a:buChar char="•"/>
              <a:defRPr b="0" i="0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-317500" lvl="7" marL="36576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Times New Roman"/>
              <a:buChar char="•"/>
              <a:defRPr b="0" i="0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-317500" lvl="8" marL="4114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Times New Roman"/>
              <a:buChar char="•"/>
              <a:defRPr b="0" i="0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12" name="Google Shape;12;p1"/>
          <p:cNvSpPr txBox="1"/>
          <p:nvPr>
            <p:ph idx="10" type="dt"/>
          </p:nvPr>
        </p:nvSpPr>
        <p:spPr>
          <a:xfrm>
            <a:off x="990600" y="60960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3" name="Google Shape;13;p1"/>
          <p:cNvSpPr txBox="1"/>
          <p:nvPr>
            <p:ph idx="11" type="ftr"/>
          </p:nvPr>
        </p:nvSpPr>
        <p:spPr>
          <a:xfrm>
            <a:off x="3429000" y="60960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4" name="Google Shape;14;p1"/>
          <p:cNvSpPr txBox="1"/>
          <p:nvPr>
            <p:ph idx="12" type="sldNum"/>
          </p:nvPr>
        </p:nvSpPr>
        <p:spPr>
          <a:xfrm>
            <a:off x="6858000" y="60960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r">
              <a:buNone/>
              <a:defRPr b="0" i="0" sz="1400" u="none" cap="none" strike="noStrike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buNone/>
              <a:defRPr b="0" i="0" sz="1400" u="none" cap="none" strike="noStrike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buNone/>
              <a:defRPr b="0" i="0" sz="1400" u="none" cap="none" strike="noStrike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buNone/>
              <a:defRPr b="0" i="0" sz="1400" u="none" cap="none" strike="noStrike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buNone/>
              <a:defRPr b="0" i="0" sz="1400" u="none" cap="none" strike="noStrike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buNone/>
              <a:defRPr b="0" i="0" sz="1400" u="none" cap="none" strike="noStrike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buNone/>
              <a:defRPr b="0" i="0" sz="1400" u="none" cap="none" strike="noStrike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buNone/>
              <a:defRPr b="0" i="0" sz="1400" u="none" cap="none" strike="noStrike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buNone/>
              <a:defRPr b="0" i="0" sz="1400" u="none" cap="none" strike="noStrike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-88900" lvl="0" marL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1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88900" lvl="2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88900" lvl="3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88900" lvl="4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88900" lvl="5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88900" lvl="6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88900" lvl="7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88900" lvl="8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2"/>
    <p:sldLayoutId id="2147483649" r:id="rId3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3.jpg"/><Relationship Id="rId4" Type="http://schemas.openxmlformats.org/officeDocument/2006/relationships/image" Target="../media/image6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7.jp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5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9.jp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0.jp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4.jp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8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8C735A"/>
        </a:solidFill>
      </p:bgPr>
    </p:bg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Google Shape;34;p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048000" y="3124200"/>
            <a:ext cx="3352800" cy="3273425"/>
          </a:xfrm>
          <a:prstGeom prst="rect">
            <a:avLst/>
          </a:prstGeom>
          <a:noFill/>
          <a:ln>
            <a:noFill/>
          </a:ln>
        </p:spPr>
      </p:pic>
      <p:pic>
        <p:nvPicPr>
          <p:cNvPr id="35" name="Google Shape;35;p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447800" y="1600200"/>
            <a:ext cx="6629400" cy="990600"/>
          </a:xfrm>
          <a:prstGeom prst="rect">
            <a:avLst/>
          </a:prstGeom>
          <a:noFill/>
          <a:ln>
            <a:noFill/>
          </a:ln>
        </p:spPr>
      </p:pic>
      <p:sp>
        <p:nvSpPr>
          <p:cNvPr id="36" name="Google Shape;36;p4"/>
          <p:cNvSpPr/>
          <p:nvPr/>
        </p:nvSpPr>
        <p:spPr>
          <a:xfrm>
            <a:off x="1447800" y="1600200"/>
            <a:ext cx="6629400" cy="9906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800" u="none" cap="none" strike="noStrike"/>
              <a:t>ANAK AMANAH ALLAH </a:t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8C735A"/>
        </a:solidFill>
      </p:bgPr>
    </p:bg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5"/>
          <p:cNvSpPr txBox="1"/>
          <p:nvPr>
            <p:ph type="title"/>
          </p:nvPr>
        </p:nvSpPr>
        <p:spPr>
          <a:xfrm>
            <a:off x="990600" y="45720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A6CF0"/>
              </a:buClr>
              <a:buFont typeface="Times New Roman"/>
              <a:buNone/>
            </a:pPr>
            <a:r>
              <a:rPr b="1" i="0" lang="en-US" sz="4400" u="none" cap="none" strike="noStrike">
                <a:solidFill>
                  <a:srgbClr val="5A6CF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ANAK ANGKAT</a:t>
            </a:r>
            <a:endParaRPr b="0" i="0" sz="1800" u="none" cap="none" strike="noStrike"/>
          </a:p>
        </p:txBody>
      </p:sp>
      <p:sp>
        <p:nvSpPr>
          <p:cNvPr id="42" name="Google Shape;42;p5"/>
          <p:cNvSpPr txBox="1"/>
          <p:nvPr>
            <p:ph idx="1" type="body"/>
          </p:nvPr>
        </p:nvSpPr>
        <p:spPr>
          <a:xfrm>
            <a:off x="990600" y="1828800"/>
            <a:ext cx="7772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200"/>
              <a:buFont typeface="Times New Roman"/>
              <a:buChar char="•"/>
            </a:pPr>
            <a:r>
              <a:rPr b="0" i="0" lang="en-US" sz="32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Iaitu anak yang dipelihara oleh bukan ibu bapa kandungnya.</a:t>
            </a:r>
            <a:endParaRPr b="0" i="0" sz="1800" u="none" cap="none" strike="noStrike"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880"/>
              </a:spcBef>
              <a:spcAft>
                <a:spcPts val="0"/>
              </a:spcAft>
              <a:buClr>
                <a:srgbClr val="5A6CF0"/>
              </a:buClr>
              <a:buFont typeface="Times New Roman"/>
              <a:buNone/>
            </a:pPr>
            <a:r>
              <a:rPr b="1" i="0" lang="en-US" sz="4400" u="none" cap="none" strike="noStrike">
                <a:solidFill>
                  <a:srgbClr val="5A6CF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HUKUM</a:t>
            </a:r>
            <a:endParaRPr b="0" i="0" sz="1800" u="none" cap="none" strike="noStrike"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accent1"/>
              </a:buClr>
              <a:buSzPts val="3200"/>
              <a:buFont typeface="Times New Roman"/>
              <a:buChar char="•"/>
            </a:pPr>
            <a:r>
              <a:rPr b="0" i="0" lang="en-US" sz="32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Diharuskan dalam Islam</a:t>
            </a:r>
            <a:endParaRPr b="0" i="0" sz="1800" u="none" cap="none" strike="noStrike"/>
          </a:p>
        </p:txBody>
      </p:sp>
      <p:pic>
        <p:nvPicPr>
          <p:cNvPr id="43" name="Google Shape;43;p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253037" y="2590800"/>
            <a:ext cx="3502025" cy="38004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8C735A"/>
        </a:solidFill>
      </p:bgPr>
    </p:bg>
    <p:spTree>
      <p:nvGrpSpPr>
        <p:cNvPr id="47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" name="Google Shape;48;p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371600" y="990600"/>
            <a:ext cx="6934200" cy="458628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8C735A"/>
        </a:solidFill>
      </p:bgPr>
    </p:bg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7"/>
          <p:cNvSpPr txBox="1"/>
          <p:nvPr>
            <p:ph type="title"/>
          </p:nvPr>
        </p:nvSpPr>
        <p:spPr>
          <a:xfrm>
            <a:off x="990600" y="45720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A6CF0"/>
              </a:buClr>
              <a:buFont typeface="Times New Roman"/>
              <a:buNone/>
            </a:pPr>
            <a:r>
              <a:rPr b="1" i="0" lang="en-US" sz="4400" u="none" cap="none" strike="noStrike">
                <a:solidFill>
                  <a:srgbClr val="5A6CF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PERATURAN</a:t>
            </a:r>
            <a:endParaRPr b="0" i="0" sz="1800" u="none" cap="none" strike="noStrike"/>
          </a:p>
        </p:txBody>
      </p:sp>
      <p:sp>
        <p:nvSpPr>
          <p:cNvPr id="54" name="Google Shape;54;p7"/>
          <p:cNvSpPr txBox="1"/>
          <p:nvPr>
            <p:ph idx="1" type="body"/>
          </p:nvPr>
        </p:nvSpPr>
        <p:spPr>
          <a:xfrm>
            <a:off x="990600" y="2520950"/>
            <a:ext cx="7772400" cy="29098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r>
              <a:rPr b="1" i="0" lang="en-US" sz="32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ISLAM MENGHARAMKAN MEMBERIKAN KETURUNAN ANAK ANGKAT KEPADA BAPA ANGKAT UNTUK MEMELIHARA NASAB KELUARGA DARI </a:t>
            </a:r>
            <a:endParaRPr b="0" i="0" sz="1800" u="none" cap="none" strike="noStrike"/>
          </a:p>
          <a:p>
            <a:pPr indent="-342900" lvl="0" marL="342900" marR="0" rtl="0" algn="ctr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r>
              <a:rPr b="1" i="0" lang="en-US" sz="32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BERCAMPUR ADUK</a:t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8C735A"/>
        </a:solidFill>
      </p:bgPr>
    </p:bg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8"/>
          <p:cNvSpPr txBox="1"/>
          <p:nvPr>
            <p:ph type="title"/>
          </p:nvPr>
        </p:nvSpPr>
        <p:spPr>
          <a:xfrm>
            <a:off x="990600" y="45720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A6CF0"/>
              </a:buClr>
              <a:buFont typeface="Times New Roman"/>
              <a:buNone/>
            </a:pPr>
            <a:r>
              <a:rPr b="1" i="0" lang="en-US" sz="4400" u="none" cap="none" strike="noStrike">
                <a:solidFill>
                  <a:srgbClr val="5A6CF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BATAS PERGAULAN</a:t>
            </a:r>
            <a:endParaRPr b="0" i="0" sz="1800" u="none" cap="none" strike="noStrike"/>
          </a:p>
        </p:txBody>
      </p:sp>
      <p:sp>
        <p:nvSpPr>
          <p:cNvPr id="60" name="Google Shape;60;p8"/>
          <p:cNvSpPr txBox="1"/>
          <p:nvPr>
            <p:ph idx="1" type="body"/>
          </p:nvPr>
        </p:nvSpPr>
        <p:spPr>
          <a:xfrm>
            <a:off x="990600" y="2312987"/>
            <a:ext cx="7772400" cy="19399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200"/>
              <a:buFont typeface="Times New Roman"/>
              <a:buChar char="•"/>
            </a:pPr>
            <a:r>
              <a:rPr b="1" i="0" lang="en-US" sz="32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Hubungan sebagai ajnabi dengan keluarga angkat.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accent1"/>
              </a:buClr>
              <a:buSzPts val="3200"/>
              <a:buFont typeface="Times New Roman"/>
              <a:buChar char="•"/>
            </a:pPr>
            <a:r>
              <a:rPr b="1" i="0" lang="en-US" sz="32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Batas pergaulan wajib dijaga.</a:t>
            </a:r>
            <a:endParaRPr b="0" i="0" sz="1800" u="none" cap="none" strike="noStrike"/>
          </a:p>
        </p:txBody>
      </p:sp>
      <p:pic>
        <p:nvPicPr>
          <p:cNvPr id="61" name="Google Shape;61;p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819400" y="4114800"/>
            <a:ext cx="3790950" cy="22542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8C735A"/>
        </a:solidFill>
      </p:bgPr>
    </p:bg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Google Shape;66;p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295400" y="2057400"/>
            <a:ext cx="7112000" cy="39687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8C735A"/>
        </a:solidFill>
      </p:bgPr>
    </p:bg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10"/>
          <p:cNvSpPr txBox="1"/>
          <p:nvPr>
            <p:ph type="title"/>
          </p:nvPr>
        </p:nvSpPr>
        <p:spPr>
          <a:xfrm>
            <a:off x="990600" y="45720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A6CF0"/>
              </a:buClr>
              <a:buFont typeface="Times New Roman"/>
              <a:buNone/>
            </a:pPr>
            <a:r>
              <a:rPr b="1" i="0" lang="en-US" sz="4400" u="none" cap="none" strike="noStrike">
                <a:solidFill>
                  <a:srgbClr val="5A6CF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HARTA PUSAKA</a:t>
            </a:r>
            <a:endParaRPr b="0" i="0" sz="1800" u="none" cap="none" strike="noStrike"/>
          </a:p>
        </p:txBody>
      </p:sp>
      <p:sp>
        <p:nvSpPr>
          <p:cNvPr id="72" name="Google Shape;72;p10"/>
          <p:cNvSpPr txBox="1"/>
          <p:nvPr>
            <p:ph idx="1" type="body"/>
          </p:nvPr>
        </p:nvSpPr>
        <p:spPr>
          <a:xfrm>
            <a:off x="990600" y="1676400"/>
            <a:ext cx="4114800" cy="4724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200"/>
              <a:buFont typeface="Times New Roman"/>
              <a:buChar char="•"/>
            </a:pPr>
            <a:r>
              <a:rPr b="1" i="0" lang="en-US" sz="32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Akan angkat tidak boleh mewarisi harta pusaka keluarga angkatnya dan sebaliknya.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accent1"/>
              </a:buClr>
              <a:buSzPts val="3200"/>
              <a:buFont typeface="Times New Roman"/>
              <a:buChar char="•"/>
            </a:pPr>
            <a:r>
              <a:rPr b="1" i="0" lang="en-US" sz="32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Hanya boleh terima hibah, hadiah dan wasiat tidak lebih satu pertiga.</a:t>
            </a:r>
            <a:endParaRPr b="0" i="0" sz="1800" u="none" cap="none" strike="noStrike"/>
          </a:p>
        </p:txBody>
      </p:sp>
      <p:pic>
        <p:nvPicPr>
          <p:cNvPr id="73" name="Google Shape;73;p1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334000" y="2209800"/>
            <a:ext cx="3302000" cy="3302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8C735A"/>
        </a:solidFill>
      </p:bgPr>
    </p:bg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1"/>
          <p:cNvSpPr txBox="1"/>
          <p:nvPr>
            <p:ph type="title"/>
          </p:nvPr>
        </p:nvSpPr>
        <p:spPr>
          <a:xfrm>
            <a:off x="990600" y="45720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Times New Roman"/>
              <a:buNone/>
            </a:pPr>
            <a:r>
              <a:rPr b="0" i="0" lang="en-US" sz="40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HIKMAH MENGAMBIL</a:t>
            </a:r>
            <a:br>
              <a:rPr b="0" i="0" lang="en-US" sz="40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</a:br>
            <a:r>
              <a:rPr b="0" i="0" lang="en-US" sz="40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ANAK ANGKAT</a:t>
            </a:r>
            <a:endParaRPr b="0" i="0" sz="1800" u="none" cap="none" strike="noStrike"/>
          </a:p>
        </p:txBody>
      </p:sp>
      <p:sp>
        <p:nvSpPr>
          <p:cNvPr id="79" name="Google Shape;79;p11"/>
          <p:cNvSpPr txBox="1"/>
          <p:nvPr>
            <p:ph idx="1" type="body"/>
          </p:nvPr>
        </p:nvSpPr>
        <p:spPr>
          <a:xfrm>
            <a:off x="990600" y="1828800"/>
            <a:ext cx="7772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200"/>
              <a:buFont typeface="Times New Roman"/>
              <a:buChar char="•"/>
            </a:pPr>
            <a:r>
              <a:rPr b="1" i="0" lang="en-US" sz="3200" u="none" cap="none" strike="noStrike">
                <a:solidFill>
                  <a:srgbClr val="5A6CF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Dapat memberi peluang pasangan yang tiada anak memiliki anak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Clr>
                <a:schemeClr val="accent1"/>
              </a:buClr>
              <a:buSzPts val="3200"/>
              <a:buFont typeface="Times New Roman"/>
              <a:buChar char="•"/>
            </a:pPr>
            <a:r>
              <a:rPr b="1" i="0" lang="en-US" sz="3200" u="none" cap="none" strike="noStrike">
                <a:solidFill>
                  <a:srgbClr val="5A6CF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Dapat menceriakan rumahtangga yang sunyi kerana tiada anak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Clr>
                <a:schemeClr val="accent1"/>
              </a:buClr>
              <a:buSzPts val="3200"/>
              <a:buFont typeface="Times New Roman"/>
              <a:buChar char="•"/>
            </a:pPr>
            <a:r>
              <a:rPr b="1" i="0" lang="en-US" sz="3200" u="none" cap="none" strike="noStrike">
                <a:solidFill>
                  <a:srgbClr val="5A6CF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Dapat membela anak-anak yang ibu bapanya miskin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Clr>
                <a:schemeClr val="accent1"/>
              </a:buClr>
              <a:buSzPts val="3200"/>
              <a:buFont typeface="Times New Roman"/>
              <a:buChar char="•"/>
            </a:pPr>
            <a:r>
              <a:rPr b="1" i="0" lang="en-US" sz="3200" u="none" cap="none" strike="noStrike">
                <a:solidFill>
                  <a:srgbClr val="5A6CF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Dapat pahala kerana membantu mereka yang hidup susah</a:t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8C735A"/>
        </a:solidFill>
      </p:bgPr>
    </p:bg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" name="Google Shape;84;p1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90600" y="1143000"/>
            <a:ext cx="7620000" cy="47085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NOTEBOOK">
  <a:themeElements>
    <a:clrScheme name="NOTEBOOK 1">
      <a:dk1>
        <a:srgbClr val="402000"/>
      </a:dk1>
      <a:lt1>
        <a:srgbClr val="FBFAE2"/>
      </a:lt1>
      <a:dk2>
        <a:srgbClr val="996633"/>
      </a:dk2>
      <a:lt2>
        <a:srgbClr val="A08366"/>
      </a:lt2>
      <a:accent1>
        <a:srgbClr val="CE9964"/>
      </a:accent1>
      <a:accent2>
        <a:srgbClr val="CD3333"/>
      </a:accent2>
      <a:accent3>
        <a:srgbClr val="FBFAE2"/>
      </a:accent3>
      <a:accent4>
        <a:srgbClr val="CE9964"/>
      </a:accent4>
      <a:accent5>
        <a:srgbClr val="CD3333"/>
      </a:accent5>
      <a:accent6>
        <a:srgbClr val="FBFAE2"/>
      </a:accent6>
      <a:hlink>
        <a:srgbClr val="9A7F32"/>
      </a:hlink>
      <a:folHlink>
        <a:srgbClr val="ECA07A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