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rgbClr val="8C735A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2"/>
          <p:cNvGrpSpPr/>
          <p:nvPr/>
        </p:nvGrpSpPr>
        <p:grpSpPr>
          <a:xfrm>
            <a:off x="0" y="0"/>
            <a:ext cx="8872537" cy="6858000"/>
            <a:chOff x="0" y="0"/>
            <a:chExt cx="8872537" cy="6858000"/>
          </a:xfrm>
        </p:grpSpPr>
        <p:pic>
          <p:nvPicPr>
            <p:cNvPr id="17" name="Google Shape;17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33400" y="238125"/>
              <a:ext cx="8339137" cy="6391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1063625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" name="Google Shape;19;p2"/>
          <p:cNvSpPr txBox="1"/>
          <p:nvPr>
            <p:ph type="ctrTitle"/>
          </p:nvPr>
        </p:nvSpPr>
        <p:spPr>
          <a:xfrm>
            <a:off x="962025" y="192563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647825" y="373856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962025" y="610076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3400425" y="61007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6829425" y="610076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A0836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rgbClr val="8C735A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8C735A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8872537" cy="6858000"/>
            <a:chOff x="0" y="0"/>
            <a:chExt cx="8872537" cy="6858000"/>
          </a:xfrm>
        </p:grpSpPr>
        <p:sp>
          <p:nvSpPr>
            <p:cNvPr id="7" name="Google Shape;7;p1"/>
            <p:cNvSpPr/>
            <p:nvPr/>
          </p:nvSpPr>
          <p:spPr>
            <a:xfrm>
              <a:off x="533400" y="238125"/>
              <a:ext cx="8339137" cy="639127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8" name="Google Shape;8;p1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0" y="0"/>
              <a:ext cx="1063625" cy="6858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Google Shape;9;p1"/>
            <p:cNvCxnSpPr/>
            <p:nvPr/>
          </p:nvCxnSpPr>
          <p:spPr>
            <a:xfrm>
              <a:off x="1016000" y="1600200"/>
              <a:ext cx="7747000" cy="0"/>
            </a:xfrm>
            <a:prstGeom prst="straightConnector1">
              <a:avLst/>
            </a:prstGeom>
            <a:noFill/>
            <a:ln cap="rnd" cmpd="sng" w="9525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0" name="Google Shape;10;p1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Relationship Id="rId4" Type="http://schemas.openxmlformats.org/officeDocument/2006/relationships/image" Target="../media/image8.jp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ctrTitle"/>
          </p:nvPr>
        </p:nvSpPr>
        <p:spPr>
          <a:xfrm>
            <a:off x="990600" y="15240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KEMAHIRAN KEIBUBAPAAN</a:t>
            </a:r>
            <a:endParaRPr b="0" i="0" sz="1800" u="none" cap="none" strike="noStrike"/>
          </a:p>
        </p:txBody>
      </p:sp>
      <p:pic>
        <p:nvPicPr>
          <p:cNvPr id="41" name="Google Shape;4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200" y="3276600"/>
            <a:ext cx="5562600" cy="3071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914400"/>
            <a:ext cx="6172200" cy="5049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KONSEP</a:t>
            </a:r>
            <a:endParaRPr b="0" i="0" sz="1800" u="none" cap="none" strike="noStrike"/>
          </a:p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adalah amanah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bapa wajib menjaga, mendidik dan memberikan hak anak-anak.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bapa berkemahiran akan dapat membentuk anak menjadi soleh.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Jasa ibu bapa akan dibalas melalui doa anak yang soleh.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CARA LAKSANA TANGGUNGJAWAB</a:t>
            </a:r>
            <a:endParaRPr b="0" i="0" sz="1800" u="none" cap="none" strike="noStrike"/>
          </a:p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600" y="3048000"/>
            <a:ext cx="38862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Sentiasa dekatkan diri kepada Allah dgn melakukan ketaatan dan meninggalkan maksiat.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Melakukan banyak amalan sunat.</a:t>
            </a:r>
            <a:endParaRPr b="0" i="0" sz="1800" u="none" cap="none" strike="noStrike"/>
          </a:p>
        </p:txBody>
      </p:sp>
      <p:pic>
        <p:nvPicPr>
          <p:cNvPr id="59" name="Google Shape;5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2286000"/>
            <a:ext cx="4162425" cy="5238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8"/>
          <p:cNvSpPr/>
          <p:nvPr/>
        </p:nvSpPr>
        <p:spPr>
          <a:xfrm>
            <a:off x="914400" y="2286000"/>
            <a:ext cx="4162425" cy="523875"/>
          </a:xfrm>
          <a:prstGeom prst="rect">
            <a:avLst/>
          </a:prstGeom>
          <a:noFill/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Semasa Mengandung </a:t>
            </a:r>
            <a:endParaRPr b="0" i="0" sz="1800" u="none" cap="none" strike="noStrike"/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200" y="3048000"/>
            <a:ext cx="41275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C735A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idx="1" type="body"/>
          </p:nvPr>
        </p:nvSpPr>
        <p:spPr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Terhadap Bayi Yang Baru Lahir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Akhlak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Jasmani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Intelektual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Rohani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Pendidikan Sosial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67" name="Google Shape;6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762000"/>
            <a:ext cx="4162425" cy="52387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9"/>
          <p:cNvSpPr/>
          <p:nvPr/>
        </p:nvSpPr>
        <p:spPr>
          <a:xfrm>
            <a:off x="914400" y="762000"/>
            <a:ext cx="4162425" cy="523875"/>
          </a:xfrm>
          <a:prstGeom prst="rect">
            <a:avLst/>
          </a:prstGeom>
          <a:noFill/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Selepas Perolehi Anak </a:t>
            </a:r>
            <a:endParaRPr b="0" i="0" sz="1800" u="none" cap="none" strike="noStrike"/>
          </a:p>
        </p:txBody>
      </p:sp>
      <p:pic>
        <p:nvPicPr>
          <p:cNvPr id="69" name="Google Shape;69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2438400"/>
            <a:ext cx="33528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3500" y="4114800"/>
            <a:ext cx="3162300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BFAE2"/>
      </a:accent3>
      <a:accent4>
        <a:srgbClr val="CE9964"/>
      </a:accent4>
      <a:accent5>
        <a:srgbClr val="CD3333"/>
      </a:accent5>
      <a:accent6>
        <a:srgbClr val="FBFAE2"/>
      </a:accent6>
      <a:hlink>
        <a:srgbClr val="9A7F32"/>
      </a:hlink>
      <a:folHlink>
        <a:srgbClr val="ECA07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