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5400" u="none" cap="none" strike="noStrik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NUSYUZ</a:t>
            </a:r>
            <a:b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PEMUSNAH KEBAHAGIAAN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Memisahkan tempat tidur</a:t>
            </a:r>
            <a:endParaRPr b="0" i="0" sz="1800" u="none" cap="none" strike="noStrike"/>
          </a:p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22860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Jika langkah pertama tidak berjaya, suami hendaklah mengasingkan isteri dari tempat tidurnya.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Langkah ini diharap dapat memberi kesan psikologi kepada isteri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title"/>
          </p:nvPr>
        </p:nvSpPr>
        <p:spPr>
          <a:xfrm>
            <a:off x="228600" y="457200"/>
            <a:ext cx="8686800" cy="1066800"/>
          </a:xfrm>
          <a:prstGeom prst="rect">
            <a:avLst/>
          </a:prstGeom>
          <a:solidFill>
            <a:srgbClr val="E5A9F5"/>
          </a:solidFill>
          <a:ln cap="rnd" cmpd="sng" w="9525">
            <a:solidFill>
              <a:srgbClr val="0000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3.Memukul dengan tujuan mendidik</a:t>
            </a:r>
            <a:endParaRPr b="0" i="0" sz="1800" u="none" cap="none" strike="noStrike"/>
          </a:p>
        </p:txBody>
      </p:sp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457200" y="2895600"/>
            <a:ext cx="8229600" cy="2667000"/>
          </a:xfrm>
          <a:prstGeom prst="rect">
            <a:avLst/>
          </a:prstGeom>
          <a:solidFill>
            <a:srgbClr val="B3B6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mengharuskan suami memukul isteri untuk menginsafkannya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Tetapi pukulan tidak boleh memudaratkan isteri tersebut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4BCA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CARA MEMUKUL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YANG DIBENARKAN DALAM ISLAM</a:t>
            </a:r>
            <a:endParaRPr b="0" i="0" sz="1800" u="none" cap="none" strike="noStrike"/>
          </a:p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B3B6EB"/>
          </a:solidFill>
          <a:ln cap="rnd" cmpd="sng" w="9525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99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Tidak keterlaluan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sehingga boleh mencederakannya.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memukul pada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bahagian-bahagian</a:t>
            </a:r>
            <a:r>
              <a:rPr b="1" i="0" lang="en-US" sz="2800" u="none" cap="none" strike="noStrike">
                <a:solidFill>
                  <a:srgbClr val="FF99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yang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sensitif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seperti muka dan perut.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Memukul dengan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tujuan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mendidik dan meng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insaf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Pukul dengan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alat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tidak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boleh mem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bahaya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4BCA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LANGKAH MENCEGAH NUSYUZ</a:t>
            </a:r>
            <a:endParaRPr b="0" i="0" sz="1800" u="none" cap="none" strike="noStrike"/>
          </a:p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B3B6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isteri perlu menjalankan tanggungjawab masing-masing dalam rumahtangga.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Perlu berunding dalam menyelesaikan segala yang dihadapi.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Perlu peka terhadap keperluan antara satu sama lain.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457200" y="685800"/>
            <a:ext cx="8229600" cy="5440362"/>
          </a:xfrm>
          <a:prstGeom prst="rect">
            <a:avLst/>
          </a:prstGeom>
          <a:solidFill>
            <a:srgbClr val="E5A9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Menurut Mazhab Syafei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Isteri yang mengelak dari melayan suami dengan berpuasa sunat juga dikira sebagai nusyuz.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914400"/>
            <a:ext cx="7696200" cy="50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PENGERTIA</a:t>
            </a: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800" u="none" cap="none" strike="noStrike"/>
          </a:p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676400"/>
            <a:ext cx="82296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Bahasa   :  Derhaka / ingkar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Istilah     : 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Keengganan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isteri menunaikan kewajipan terhadap suami tanpa alasan yang munasabah mengikut hukum syarak.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Hukum Nusyuz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haram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kan oleh syarak.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Para malaikat melaknat isteri yang nusyuz kepada suami.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457200" y="274637"/>
            <a:ext cx="8305800" cy="1249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PERKARA YANG BOLEH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MEMBAWA KEPADA NUSYUZ</a:t>
            </a:r>
            <a:endParaRPr b="0" i="0" sz="1800" u="none" cap="none" strike="noStrike"/>
          </a:p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Isteri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 enggan melayan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suami ke tempat tidur    ( bersetubuh ) tanpa keuzuran.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33CC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Keluar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rumah 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tanpa izin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suami dengan tiada sebab yang munasabah.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Melakukan 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kekerasan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sama ada dengan perkataan atau perbuatan kepada suami.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33CC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Ingkar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perintah suami yang tidak bercanggah dengan syarak.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benar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 lelaki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tidak disukai suami 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masuk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</a:t>
            </a:r>
            <a:r>
              <a:rPr b="1" i="0" lang="en-US" sz="2800" u="none" cap="none" strike="noStrike">
                <a:solidFill>
                  <a:srgbClr val="FF33CC"/>
                </a:solidFill>
                <a:latin typeface="Arial"/>
                <a:ea typeface="Arial"/>
                <a:cs typeface="Arial"/>
                <a:sym typeface="Arial"/>
              </a:rPr>
              <a:t> rumah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semasa ketiadaan suami.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KESAN NUSYUZ</a:t>
            </a:r>
            <a:endParaRPr b="0" i="0" sz="1800" u="none" cap="none" strike="noStrike"/>
          </a:p>
        </p:txBody>
      </p:sp>
      <p:sp>
        <p:nvSpPr>
          <p:cNvPr id="51" name="Google Shape;51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Hilang 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hak nafkah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daripada suami.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Kehilangan 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giliran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bagi yang bermadu.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murkai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Allah dan dilaknat Malaikat.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Menimbulkan 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fitnah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kepada isteri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</p:txBody>
      </p:sp>
      <p:sp>
        <p:nvSpPr>
          <p:cNvPr id="52" name="Google Shape;52;p8"/>
          <p:cNvSpPr/>
          <p:nvPr/>
        </p:nvSpPr>
        <p:spPr>
          <a:xfrm>
            <a:off x="990600" y="1752600"/>
            <a:ext cx="5257800" cy="1114425"/>
          </a:xfrm>
          <a:prstGeom prst="rect">
            <a:avLst/>
          </a:prstGeom>
          <a:solidFill>
            <a:srgbClr val="FF3399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Kesan  Terhadap  Isteri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idx="1" type="body"/>
          </p:nvPr>
        </p:nvSpPr>
        <p:spPr>
          <a:xfrm>
            <a:off x="457200" y="2133600"/>
            <a:ext cx="8229600" cy="411480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yang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tidak dihormati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dalam rumahtangga akan berasa tercabar.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akan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bertindak kasar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terhadap isteri untuk melepaskan kemarahan.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suami yang </a:t>
            </a:r>
            <a:r>
              <a:rPr b="1" i="0" lang="en-US" sz="28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melarikan diri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mengabaikan tanggungjawab terhadap isteri dan anak-anak.</a:t>
            </a:r>
            <a:endParaRPr b="0" i="0" sz="1800" u="none" cap="none" strike="noStrike"/>
          </a:p>
        </p:txBody>
      </p:sp>
      <p:sp>
        <p:nvSpPr>
          <p:cNvPr id="58" name="Google Shape;58;p9"/>
          <p:cNvSpPr/>
          <p:nvPr/>
        </p:nvSpPr>
        <p:spPr>
          <a:xfrm>
            <a:off x="533400" y="838200"/>
            <a:ext cx="5334000" cy="1114425"/>
          </a:xfrm>
          <a:prstGeom prst="rect">
            <a:avLst/>
          </a:prstGeom>
          <a:solidFill>
            <a:srgbClr val="FF3399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Kesan  Terhadap  Suami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idx="1" type="body"/>
          </p:nvPr>
        </p:nvSpPr>
        <p:spPr>
          <a:xfrm>
            <a:off x="457200" y="25146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Anak-anak akan hilang rasa hormat kepada ibu bapa.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Jiwa dan minda mereka akan tertekan dengan tindakan ibu bapa.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Keharmonian dalam rumahtangga tergugat.</a:t>
            </a:r>
            <a:endParaRPr b="0" i="0" sz="1800" u="none" cap="none" strike="noStrike"/>
          </a:p>
        </p:txBody>
      </p:sp>
      <p:sp>
        <p:nvSpPr>
          <p:cNvPr id="64" name="Google Shape;64;p10"/>
          <p:cNvSpPr/>
          <p:nvPr/>
        </p:nvSpPr>
        <p:spPr>
          <a:xfrm>
            <a:off x="381000" y="685800"/>
            <a:ext cx="5638800" cy="11144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Kesan Terhadap Keluarga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457200" y="22860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Kehancuran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rumahtangga akan memberi kesan buruk dalam masyarakat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Hubungan akrab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antara keluarga suami </a:t>
            </a: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dan isteri akan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terjejas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Timbul persengketaan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pergaduhan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</p:txBody>
      </p:sp>
      <p:sp>
        <p:nvSpPr>
          <p:cNvPr id="70" name="Google Shape;70;p11"/>
          <p:cNvSpPr/>
          <p:nvPr/>
        </p:nvSpPr>
        <p:spPr>
          <a:xfrm>
            <a:off x="457200" y="838200"/>
            <a:ext cx="6019800" cy="1143000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Kesan Terhadap Masyarakat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MENDIDIK ISTERI NUSYUZ</a:t>
            </a:r>
            <a:endParaRPr b="0" i="0" sz="1800" u="none" cap="none" strike="noStrike"/>
          </a:p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>
            <a:off x="228600" y="2255837"/>
            <a:ext cx="86868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nasihat dengan  hikmah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-  ingatkan tentang kewajipan terhadap Allah,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 suami dan rumahtangga.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-  suami hendaklah memaafkan isteri dan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 tunjukkan contoh teladan yang baik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