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2" r:id="rId3"/>
    <p:sldMasterId id="2147483653" r:id="rId4"/>
    <p:sldMasterId id="2147483654" r:id="rId5"/>
    <p:sldMasterId id="2147483655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</p:sldIdLst>
  <p:sldSz cy="6858000" cx="9144000"/>
  <p:notesSz cx="6858000" cy="9144000"/>
  <p:embeddedFontLst>
    <p:embeddedFont>
      <p:font typeface="Quattrocento"/>
      <p:regular r:id="rId17"/>
      <p:bold r:id="rId18"/>
    </p:embeddedFont>
    <p:embeddedFont>
      <p:font typeface="Tahoma"/>
      <p:regular r:id="rId19"/>
      <p:bold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Tahoma-bold.fntdata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2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font" Target="fonts/Quattrocento-regular.fntdata"/><Relationship Id="rId16" Type="http://schemas.openxmlformats.org/officeDocument/2006/relationships/slide" Target="slides/slide9.xml"/><Relationship Id="rId5" Type="http://schemas.openxmlformats.org/officeDocument/2006/relationships/slideMaster" Target="slideMasters/slideMaster3.xml"/><Relationship Id="rId19" Type="http://schemas.openxmlformats.org/officeDocument/2006/relationships/font" Target="fonts/Tahoma-regular.fntdata"/><Relationship Id="rId6" Type="http://schemas.openxmlformats.org/officeDocument/2006/relationships/slideMaster" Target="slideMasters/slideMaster4.xml"/><Relationship Id="rId18" Type="http://schemas.openxmlformats.org/officeDocument/2006/relationships/font" Target="fonts/Quattrocento-bold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"/>
          <p:cNvSpPr txBox="1"/>
          <p:nvPr>
            <p:ph type="title"/>
          </p:nvPr>
        </p:nvSpPr>
        <p:spPr>
          <a:xfrm>
            <a:off x="685800" y="4572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 u="sng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 u="sng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 u="sng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 u="sng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 u="sng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 u="sng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 u="sng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 u="sng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3" name="Google Shape;43;p2"/>
          <p:cNvSpPr txBox="1"/>
          <p:nvPr>
            <p:ph idx="1" type="body"/>
          </p:nvPr>
        </p:nvSpPr>
        <p:spPr>
          <a:xfrm>
            <a:off x="685800" y="18288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4" name="Google Shape;44;p2"/>
          <p:cNvSpPr txBox="1"/>
          <p:nvPr>
            <p:ph idx="10" type="dt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5" name="Google Shape;45;p2"/>
          <p:cNvSpPr txBox="1"/>
          <p:nvPr>
            <p:ph idx="11" type="ftr"/>
          </p:nvPr>
        </p:nvSpPr>
        <p:spPr>
          <a:xfrm>
            <a:off x="3124200" y="64008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6" name="Google Shape;46;p2"/>
          <p:cNvSpPr txBox="1"/>
          <p:nvPr>
            <p:ph idx="12" type="sldNum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4"/>
          <p:cNvSpPr txBox="1"/>
          <p:nvPr>
            <p:ph type="title"/>
          </p:nvPr>
        </p:nvSpPr>
        <p:spPr>
          <a:xfrm>
            <a:off x="381000" y="2667000"/>
            <a:ext cx="4191000" cy="11620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83" name="Google Shape;83;p4"/>
          <p:cNvSpPr txBox="1"/>
          <p:nvPr>
            <p:ph idx="1" type="body"/>
          </p:nvPr>
        </p:nvSpPr>
        <p:spPr>
          <a:xfrm>
            <a:off x="685800" y="1790700"/>
            <a:ext cx="7772400" cy="4095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4" name="Google Shape;84;p4"/>
          <p:cNvSpPr txBox="1"/>
          <p:nvPr>
            <p:ph idx="10" type="dt"/>
          </p:nvPr>
        </p:nvSpPr>
        <p:spPr>
          <a:xfrm>
            <a:off x="6858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5" name="Google Shape;85;p4"/>
          <p:cNvSpPr txBox="1"/>
          <p:nvPr>
            <p:ph idx="11" type="ftr"/>
          </p:nvPr>
        </p:nvSpPr>
        <p:spPr>
          <a:xfrm>
            <a:off x="3124200" y="6399212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6" name="Google Shape;86;p4"/>
          <p:cNvSpPr txBox="1"/>
          <p:nvPr>
            <p:ph idx="12" type="sldNum"/>
          </p:nvPr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6"/>
          <p:cNvSpPr txBox="1"/>
          <p:nvPr>
            <p:ph type="title"/>
          </p:nvPr>
        </p:nvSpPr>
        <p:spPr>
          <a:xfrm>
            <a:off x="762000" y="533400"/>
            <a:ext cx="68580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32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32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32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32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32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32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32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32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5" name="Google Shape;95;p6"/>
          <p:cNvSpPr txBox="1"/>
          <p:nvPr>
            <p:ph idx="1" type="body"/>
          </p:nvPr>
        </p:nvSpPr>
        <p:spPr>
          <a:xfrm>
            <a:off x="685800" y="1371600"/>
            <a:ext cx="69342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»"/>
              <a:defRPr b="1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»"/>
              <a:defRPr b="1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»"/>
              <a:defRPr b="1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»"/>
              <a:defRPr b="1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6" name="Google Shape;96;p6"/>
          <p:cNvSpPr txBox="1"/>
          <p:nvPr>
            <p:ph idx="10" type="dt"/>
          </p:nvPr>
        </p:nvSpPr>
        <p:spPr>
          <a:xfrm>
            <a:off x="0" y="6661150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10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7" name="Google Shape;97;p6"/>
          <p:cNvSpPr txBox="1"/>
          <p:nvPr>
            <p:ph idx="11" type="ftr"/>
          </p:nvPr>
        </p:nvSpPr>
        <p:spPr>
          <a:xfrm>
            <a:off x="3124200" y="6689725"/>
            <a:ext cx="2895600" cy="168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10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8" name="Google Shape;98;p6"/>
          <p:cNvSpPr txBox="1"/>
          <p:nvPr>
            <p:ph idx="12" type="sldNum"/>
          </p:nvPr>
        </p:nvSpPr>
        <p:spPr>
          <a:xfrm>
            <a:off x="7010400" y="6689725"/>
            <a:ext cx="2133600" cy="1365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1" i="0" sz="1000" u="none" cap="none" strike="noStrike"/>
            </a:lvl1pPr>
            <a:lvl2pPr indent="0" lvl="1" marL="0" marR="0" rtl="0" algn="r">
              <a:buNone/>
              <a:defRPr b="1" i="0" sz="1000" u="none" cap="none" strike="noStrike"/>
            </a:lvl2pPr>
            <a:lvl3pPr indent="0" lvl="2" marL="0" marR="0" rtl="0" algn="r">
              <a:buNone/>
              <a:defRPr b="1" i="0" sz="1000" u="none" cap="none" strike="noStrike"/>
            </a:lvl3pPr>
            <a:lvl4pPr indent="0" lvl="3" marL="0" marR="0" rtl="0" algn="r">
              <a:buNone/>
              <a:defRPr b="1" i="0" sz="1000" u="none" cap="none" strike="noStrike"/>
            </a:lvl4pPr>
            <a:lvl5pPr indent="0" lvl="4" marL="0" marR="0" rtl="0" algn="r">
              <a:buNone/>
              <a:defRPr b="1" i="0" sz="1000" u="none" cap="none" strike="noStrike"/>
            </a:lvl5pPr>
            <a:lvl6pPr indent="0" lvl="5" marL="0" marR="0" rtl="0" algn="r">
              <a:buNone/>
              <a:defRPr b="1" i="0" sz="1000" u="none" cap="none" strike="noStrike"/>
            </a:lvl6pPr>
            <a:lvl7pPr indent="0" lvl="6" marL="0" marR="0" rtl="0" algn="r">
              <a:buNone/>
              <a:defRPr b="1" i="0" sz="1000" u="none" cap="none" strike="noStrike"/>
            </a:lvl7pPr>
            <a:lvl8pPr indent="0" lvl="7" marL="0" marR="0" rtl="0" algn="r">
              <a:buNone/>
              <a:defRPr b="1" i="0" sz="1000" u="none" cap="none" strike="noStrike"/>
            </a:lvl8pPr>
            <a:lvl9pPr indent="0" lvl="8" marL="0" marR="0" rtl="0" algn="r">
              <a:buNone/>
              <a:defRPr b="1" i="0" sz="10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b="0" sz="1400"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b="0" sz="1400"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sz="1400"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b="0" sz="1400"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b="0" sz="1400"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sz="1400"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b="0" sz="1400"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b="0" sz="14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8"/>
          <p:cNvSpPr txBox="1"/>
          <p:nvPr>
            <p:ph type="title"/>
          </p:nvPr>
        </p:nvSpPr>
        <p:spPr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/>
        </p:txBody>
      </p:sp>
      <p:sp>
        <p:nvSpPr>
          <p:cNvPr id="153" name="Google Shape;153;p8"/>
          <p:cNvSpPr txBox="1"/>
          <p:nvPr>
            <p:ph idx="1" type="body"/>
          </p:nvPr>
        </p:nvSpPr>
        <p:spPr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ic Sans MS"/>
              <a:buChar char="»"/>
              <a:defRPr sz="20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ic Sans MS"/>
              <a:buChar char="»"/>
              <a:defRPr sz="20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ic Sans MS"/>
              <a:buChar char="»"/>
              <a:defRPr sz="20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ic Sans MS"/>
              <a:buChar char="»"/>
              <a:defRPr sz="20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/>
        </p:txBody>
      </p:sp>
      <p:sp>
        <p:nvSpPr>
          <p:cNvPr id="154" name="Google Shape;154;p8"/>
          <p:cNvSpPr txBox="1"/>
          <p:nvPr>
            <p:ph idx="10" type="dt"/>
          </p:nvPr>
        </p:nvSpPr>
        <p:spPr>
          <a:xfrm>
            <a:off x="13716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5" name="Google Shape;155;p8"/>
          <p:cNvSpPr txBox="1"/>
          <p:nvPr>
            <p:ph idx="11" type="ftr"/>
          </p:nvPr>
        </p:nvSpPr>
        <p:spPr>
          <a:xfrm>
            <a:off x="35560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6" name="Google Shape;156;p8"/>
          <p:cNvSpPr txBox="1"/>
          <p:nvPr>
            <p:ph idx="12" type="sldNum"/>
          </p:nvPr>
        </p:nvSpPr>
        <p:spPr>
          <a:xfrm>
            <a:off x="67183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1pPr>
            <a:lvl2pPr indent="0" lvl="1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2pPr>
            <a:lvl3pPr indent="0" lvl="2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3pPr>
            <a:lvl4pPr indent="0" lvl="3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4pPr>
            <a:lvl5pPr indent="0" lvl="4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5pPr>
            <a:lvl6pPr indent="0" lvl="5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6pPr>
            <a:lvl7pPr indent="0" lvl="6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7pPr>
            <a:lvl8pPr indent="0" lvl="7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8pPr>
            <a:lvl9pPr indent="0" lvl="8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3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theme" Target="../theme/theme5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2.jpg"/><Relationship Id="rId2" Type="http://schemas.openxmlformats.org/officeDocument/2006/relationships/slideLayout" Target="../slideLayouts/slideLayout3.xml"/><Relationship Id="rId3" Type="http://schemas.openxmlformats.org/officeDocument/2006/relationships/theme" Target="../theme/theme4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760412" y="6034087"/>
            <a:ext cx="7531100" cy="290513"/>
            <a:chOff x="760412" y="6034087"/>
            <a:chExt cx="7531100" cy="290513"/>
          </a:xfrm>
        </p:grpSpPr>
        <p:sp>
          <p:nvSpPr>
            <p:cNvPr id="7" name="Google Shape;7;p1"/>
            <p:cNvSpPr/>
            <p:nvPr/>
          </p:nvSpPr>
          <p:spPr>
            <a:xfrm>
              <a:off x="760412" y="6175375"/>
              <a:ext cx="673100" cy="139700"/>
            </a:xfrm>
            <a:prstGeom prst="rect">
              <a:avLst/>
            </a:prstGeom>
            <a:solidFill>
              <a:schemeClr val="accent1"/>
            </a:solidFill>
            <a:ln cap="rnd" cmpd="sng" w="12700">
              <a:solidFill>
                <a:schemeClr val="lt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" name="Google Shape;8;p1"/>
            <p:cNvSpPr/>
            <p:nvPr/>
          </p:nvSpPr>
          <p:spPr>
            <a:xfrm>
              <a:off x="1903412" y="6175375"/>
              <a:ext cx="673100" cy="139700"/>
            </a:xfrm>
            <a:prstGeom prst="rect">
              <a:avLst/>
            </a:prstGeom>
            <a:solidFill>
              <a:schemeClr val="accent1"/>
            </a:solidFill>
            <a:ln cap="rnd" cmpd="sng" w="12700">
              <a:solidFill>
                <a:schemeClr val="lt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" name="Google Shape;9;p1"/>
            <p:cNvSpPr/>
            <p:nvPr/>
          </p:nvSpPr>
          <p:spPr>
            <a:xfrm>
              <a:off x="3046412" y="6175375"/>
              <a:ext cx="673100" cy="139700"/>
            </a:xfrm>
            <a:prstGeom prst="rect">
              <a:avLst/>
            </a:prstGeom>
            <a:solidFill>
              <a:schemeClr val="accent1"/>
            </a:solidFill>
            <a:ln cap="rnd" cmpd="sng" w="12700">
              <a:solidFill>
                <a:schemeClr val="lt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" name="Google Shape;10;p1"/>
            <p:cNvSpPr/>
            <p:nvPr/>
          </p:nvSpPr>
          <p:spPr>
            <a:xfrm>
              <a:off x="4189412" y="6175375"/>
              <a:ext cx="673100" cy="139700"/>
            </a:xfrm>
            <a:prstGeom prst="rect">
              <a:avLst/>
            </a:prstGeom>
            <a:solidFill>
              <a:schemeClr val="accent1"/>
            </a:solidFill>
            <a:ln cap="rnd" cmpd="sng" w="12700">
              <a:solidFill>
                <a:schemeClr val="lt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" name="Google Shape;11;p1"/>
            <p:cNvSpPr/>
            <p:nvPr/>
          </p:nvSpPr>
          <p:spPr>
            <a:xfrm>
              <a:off x="5332412" y="6175375"/>
              <a:ext cx="673100" cy="139700"/>
            </a:xfrm>
            <a:prstGeom prst="rect">
              <a:avLst/>
            </a:prstGeom>
            <a:solidFill>
              <a:schemeClr val="accent1"/>
            </a:solidFill>
            <a:ln cap="rnd" cmpd="sng" w="12700">
              <a:solidFill>
                <a:schemeClr val="lt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1"/>
            <p:cNvSpPr/>
            <p:nvPr/>
          </p:nvSpPr>
          <p:spPr>
            <a:xfrm>
              <a:off x="6475412" y="6175375"/>
              <a:ext cx="673100" cy="139700"/>
            </a:xfrm>
            <a:prstGeom prst="rect">
              <a:avLst/>
            </a:prstGeom>
            <a:solidFill>
              <a:schemeClr val="accent1"/>
            </a:solidFill>
            <a:ln cap="rnd" cmpd="sng" w="12700">
              <a:solidFill>
                <a:schemeClr val="lt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1"/>
            <p:cNvSpPr/>
            <p:nvPr/>
          </p:nvSpPr>
          <p:spPr>
            <a:xfrm>
              <a:off x="7618412" y="6175375"/>
              <a:ext cx="673100" cy="139700"/>
            </a:xfrm>
            <a:prstGeom prst="rect">
              <a:avLst/>
            </a:prstGeom>
            <a:solidFill>
              <a:schemeClr val="accent1"/>
            </a:solidFill>
            <a:ln cap="rnd" cmpd="sng" w="12700">
              <a:solidFill>
                <a:schemeClr val="lt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4" name="Google Shape;14;p1"/>
            <p:cNvGrpSpPr/>
            <p:nvPr/>
          </p:nvGrpSpPr>
          <p:grpSpPr>
            <a:xfrm>
              <a:off x="1524000" y="6059487"/>
              <a:ext cx="284162" cy="265113"/>
              <a:chOff x="1524000" y="6059487"/>
              <a:chExt cx="284162" cy="265113"/>
            </a:xfrm>
          </p:grpSpPr>
          <p:sp>
            <p:nvSpPr>
              <p:cNvPr id="15" name="Google Shape;15;p1"/>
              <p:cNvSpPr/>
              <p:nvPr/>
            </p:nvSpPr>
            <p:spPr>
              <a:xfrm>
                <a:off x="1617662" y="6059487"/>
                <a:ext cx="96837" cy="160337"/>
              </a:xfrm>
              <a:custGeom>
                <a:rect b="b" l="l" r="r" t="t"/>
                <a:pathLst>
                  <a:path extrusionOk="0" h="100" w="60">
                    <a:moveTo>
                      <a:pt x="28" y="0"/>
                    </a:moveTo>
                    <a:lnTo>
                      <a:pt x="0" y="31"/>
                    </a:lnTo>
                    <a:lnTo>
                      <a:pt x="0" y="71"/>
                    </a:lnTo>
                    <a:lnTo>
                      <a:pt x="27" y="100"/>
                    </a:lnTo>
                    <a:lnTo>
                      <a:pt x="60" y="73"/>
                    </a:lnTo>
                    <a:lnTo>
                      <a:pt x="60" y="30"/>
                    </a:lnTo>
                    <a:lnTo>
                      <a:pt x="28" y="0"/>
                    </a:lnTo>
                  </a:path>
                </a:pathLst>
              </a:custGeom>
              <a:solidFill>
                <a:schemeClr val="accent1"/>
              </a:solidFill>
              <a:ln cap="rnd" cmpd="sng" w="12700">
                <a:solidFill>
                  <a:schemeClr val="accent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" name="Google Shape;16;p1"/>
              <p:cNvSpPr/>
              <p:nvPr/>
            </p:nvSpPr>
            <p:spPr>
              <a:xfrm>
                <a:off x="1685925" y="6188075"/>
                <a:ext cx="122237" cy="128587"/>
              </a:xfrm>
              <a:custGeom>
                <a:rect b="b" l="l" r="r" t="t"/>
                <a:pathLst>
                  <a:path extrusionOk="0" h="80" w="76">
                    <a:moveTo>
                      <a:pt x="69" y="0"/>
                    </a:moveTo>
                    <a:lnTo>
                      <a:pt x="29" y="8"/>
                    </a:lnTo>
                    <a:lnTo>
                      <a:pt x="4" y="39"/>
                    </a:lnTo>
                    <a:lnTo>
                      <a:pt x="0" y="80"/>
                    </a:lnTo>
                    <a:lnTo>
                      <a:pt x="50" y="76"/>
                    </a:lnTo>
                    <a:lnTo>
                      <a:pt x="76" y="43"/>
                    </a:lnTo>
                    <a:lnTo>
                      <a:pt x="69" y="0"/>
                    </a:lnTo>
                  </a:path>
                </a:pathLst>
              </a:custGeom>
              <a:solidFill>
                <a:schemeClr val="accent1"/>
              </a:solidFill>
              <a:ln cap="rnd" cmpd="sng" w="12700">
                <a:solidFill>
                  <a:schemeClr val="accent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Google Shape;17;p1"/>
              <p:cNvSpPr/>
              <p:nvPr/>
            </p:nvSpPr>
            <p:spPr>
              <a:xfrm>
                <a:off x="1524000" y="6191250"/>
                <a:ext cx="133350" cy="133350"/>
              </a:xfrm>
              <a:custGeom>
                <a:rect b="b" l="l" r="r" t="t"/>
                <a:pathLst>
                  <a:path extrusionOk="0" h="83" w="83">
                    <a:moveTo>
                      <a:pt x="6" y="0"/>
                    </a:moveTo>
                    <a:lnTo>
                      <a:pt x="47" y="8"/>
                    </a:lnTo>
                    <a:lnTo>
                      <a:pt x="71" y="40"/>
                    </a:lnTo>
                    <a:lnTo>
                      <a:pt x="83" y="83"/>
                    </a:lnTo>
                    <a:lnTo>
                      <a:pt x="26" y="77"/>
                    </a:lnTo>
                    <a:lnTo>
                      <a:pt x="0" y="43"/>
                    </a:lnTo>
                    <a:lnTo>
                      <a:pt x="6" y="0"/>
                    </a:lnTo>
                  </a:path>
                </a:pathLst>
              </a:custGeom>
              <a:solidFill>
                <a:schemeClr val="accent1"/>
              </a:solidFill>
              <a:ln cap="rnd" cmpd="sng" w="12700">
                <a:solidFill>
                  <a:schemeClr val="accent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" name="Google Shape;18;p1"/>
            <p:cNvGrpSpPr/>
            <p:nvPr/>
          </p:nvGrpSpPr>
          <p:grpSpPr>
            <a:xfrm>
              <a:off x="2667000" y="6046787"/>
              <a:ext cx="284162" cy="265113"/>
              <a:chOff x="2667000" y="6046787"/>
              <a:chExt cx="284162" cy="265113"/>
            </a:xfrm>
          </p:grpSpPr>
          <p:sp>
            <p:nvSpPr>
              <p:cNvPr id="19" name="Google Shape;19;p1"/>
              <p:cNvSpPr/>
              <p:nvPr/>
            </p:nvSpPr>
            <p:spPr>
              <a:xfrm>
                <a:off x="2760662" y="6046787"/>
                <a:ext cx="96837" cy="160337"/>
              </a:xfrm>
              <a:custGeom>
                <a:rect b="b" l="l" r="r" t="t"/>
                <a:pathLst>
                  <a:path extrusionOk="0" h="100" w="60">
                    <a:moveTo>
                      <a:pt x="28" y="0"/>
                    </a:moveTo>
                    <a:lnTo>
                      <a:pt x="0" y="31"/>
                    </a:lnTo>
                    <a:lnTo>
                      <a:pt x="0" y="71"/>
                    </a:lnTo>
                    <a:lnTo>
                      <a:pt x="27" y="100"/>
                    </a:lnTo>
                    <a:lnTo>
                      <a:pt x="60" y="73"/>
                    </a:lnTo>
                    <a:lnTo>
                      <a:pt x="60" y="30"/>
                    </a:lnTo>
                    <a:lnTo>
                      <a:pt x="28" y="0"/>
                    </a:lnTo>
                  </a:path>
                </a:pathLst>
              </a:custGeom>
              <a:solidFill>
                <a:schemeClr val="accent1"/>
              </a:solidFill>
              <a:ln cap="rnd" cmpd="sng" w="12700">
                <a:solidFill>
                  <a:schemeClr val="accent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" name="Google Shape;20;p1"/>
              <p:cNvSpPr/>
              <p:nvPr/>
            </p:nvSpPr>
            <p:spPr>
              <a:xfrm>
                <a:off x="2828925" y="6175375"/>
                <a:ext cx="122237" cy="128587"/>
              </a:xfrm>
              <a:custGeom>
                <a:rect b="b" l="l" r="r" t="t"/>
                <a:pathLst>
                  <a:path extrusionOk="0" h="80" w="76">
                    <a:moveTo>
                      <a:pt x="69" y="0"/>
                    </a:moveTo>
                    <a:lnTo>
                      <a:pt x="29" y="8"/>
                    </a:lnTo>
                    <a:lnTo>
                      <a:pt x="4" y="39"/>
                    </a:lnTo>
                    <a:lnTo>
                      <a:pt x="0" y="80"/>
                    </a:lnTo>
                    <a:lnTo>
                      <a:pt x="50" y="76"/>
                    </a:lnTo>
                    <a:lnTo>
                      <a:pt x="76" y="43"/>
                    </a:lnTo>
                    <a:lnTo>
                      <a:pt x="69" y="0"/>
                    </a:lnTo>
                  </a:path>
                </a:pathLst>
              </a:custGeom>
              <a:solidFill>
                <a:schemeClr val="accent1"/>
              </a:solidFill>
              <a:ln cap="rnd" cmpd="sng" w="12700">
                <a:solidFill>
                  <a:schemeClr val="accent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" name="Google Shape;21;p1"/>
              <p:cNvSpPr/>
              <p:nvPr/>
            </p:nvSpPr>
            <p:spPr>
              <a:xfrm>
                <a:off x="2667000" y="6178550"/>
                <a:ext cx="133350" cy="133350"/>
              </a:xfrm>
              <a:custGeom>
                <a:rect b="b" l="l" r="r" t="t"/>
                <a:pathLst>
                  <a:path extrusionOk="0" h="83" w="83">
                    <a:moveTo>
                      <a:pt x="6" y="0"/>
                    </a:moveTo>
                    <a:lnTo>
                      <a:pt x="47" y="8"/>
                    </a:lnTo>
                    <a:lnTo>
                      <a:pt x="71" y="40"/>
                    </a:lnTo>
                    <a:lnTo>
                      <a:pt x="83" y="83"/>
                    </a:lnTo>
                    <a:lnTo>
                      <a:pt x="26" y="77"/>
                    </a:lnTo>
                    <a:lnTo>
                      <a:pt x="0" y="43"/>
                    </a:lnTo>
                    <a:lnTo>
                      <a:pt x="6" y="0"/>
                    </a:lnTo>
                  </a:path>
                </a:pathLst>
              </a:custGeom>
              <a:solidFill>
                <a:schemeClr val="accent1"/>
              </a:solidFill>
              <a:ln cap="rnd" cmpd="sng" w="12700">
                <a:solidFill>
                  <a:schemeClr val="accent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" name="Google Shape;22;p1"/>
            <p:cNvGrpSpPr/>
            <p:nvPr/>
          </p:nvGrpSpPr>
          <p:grpSpPr>
            <a:xfrm>
              <a:off x="3835400" y="6059487"/>
              <a:ext cx="284162" cy="265113"/>
              <a:chOff x="3835400" y="6059487"/>
              <a:chExt cx="284162" cy="265113"/>
            </a:xfrm>
          </p:grpSpPr>
          <p:sp>
            <p:nvSpPr>
              <p:cNvPr id="23" name="Google Shape;23;p1"/>
              <p:cNvSpPr/>
              <p:nvPr/>
            </p:nvSpPr>
            <p:spPr>
              <a:xfrm>
                <a:off x="3929062" y="6059487"/>
                <a:ext cx="96837" cy="160337"/>
              </a:xfrm>
              <a:custGeom>
                <a:rect b="b" l="l" r="r" t="t"/>
                <a:pathLst>
                  <a:path extrusionOk="0" h="100" w="60">
                    <a:moveTo>
                      <a:pt x="28" y="0"/>
                    </a:moveTo>
                    <a:lnTo>
                      <a:pt x="0" y="31"/>
                    </a:lnTo>
                    <a:lnTo>
                      <a:pt x="0" y="71"/>
                    </a:lnTo>
                    <a:lnTo>
                      <a:pt x="27" y="100"/>
                    </a:lnTo>
                    <a:lnTo>
                      <a:pt x="60" y="73"/>
                    </a:lnTo>
                    <a:lnTo>
                      <a:pt x="60" y="30"/>
                    </a:lnTo>
                    <a:lnTo>
                      <a:pt x="28" y="0"/>
                    </a:lnTo>
                  </a:path>
                </a:pathLst>
              </a:custGeom>
              <a:solidFill>
                <a:schemeClr val="accent1"/>
              </a:solidFill>
              <a:ln cap="rnd" cmpd="sng" w="12700">
                <a:solidFill>
                  <a:schemeClr val="accent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" name="Google Shape;24;p1"/>
              <p:cNvSpPr/>
              <p:nvPr/>
            </p:nvSpPr>
            <p:spPr>
              <a:xfrm>
                <a:off x="3997325" y="6188075"/>
                <a:ext cx="122237" cy="128587"/>
              </a:xfrm>
              <a:custGeom>
                <a:rect b="b" l="l" r="r" t="t"/>
                <a:pathLst>
                  <a:path extrusionOk="0" h="80" w="76">
                    <a:moveTo>
                      <a:pt x="69" y="0"/>
                    </a:moveTo>
                    <a:lnTo>
                      <a:pt x="29" y="8"/>
                    </a:lnTo>
                    <a:lnTo>
                      <a:pt x="4" y="39"/>
                    </a:lnTo>
                    <a:lnTo>
                      <a:pt x="0" y="80"/>
                    </a:lnTo>
                    <a:lnTo>
                      <a:pt x="50" y="76"/>
                    </a:lnTo>
                    <a:lnTo>
                      <a:pt x="76" y="43"/>
                    </a:lnTo>
                    <a:lnTo>
                      <a:pt x="69" y="0"/>
                    </a:lnTo>
                  </a:path>
                </a:pathLst>
              </a:custGeom>
              <a:solidFill>
                <a:schemeClr val="accent1"/>
              </a:solidFill>
              <a:ln cap="rnd" cmpd="sng" w="12700">
                <a:solidFill>
                  <a:schemeClr val="accent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Google Shape;25;p1"/>
              <p:cNvSpPr/>
              <p:nvPr/>
            </p:nvSpPr>
            <p:spPr>
              <a:xfrm>
                <a:off x="3835400" y="6191250"/>
                <a:ext cx="133350" cy="133350"/>
              </a:xfrm>
              <a:custGeom>
                <a:rect b="b" l="l" r="r" t="t"/>
                <a:pathLst>
                  <a:path extrusionOk="0" h="83" w="83">
                    <a:moveTo>
                      <a:pt x="6" y="0"/>
                    </a:moveTo>
                    <a:lnTo>
                      <a:pt x="47" y="8"/>
                    </a:lnTo>
                    <a:lnTo>
                      <a:pt x="71" y="40"/>
                    </a:lnTo>
                    <a:lnTo>
                      <a:pt x="83" y="83"/>
                    </a:lnTo>
                    <a:lnTo>
                      <a:pt x="26" y="77"/>
                    </a:lnTo>
                    <a:lnTo>
                      <a:pt x="0" y="43"/>
                    </a:lnTo>
                    <a:lnTo>
                      <a:pt x="6" y="0"/>
                    </a:lnTo>
                  </a:path>
                </a:pathLst>
              </a:custGeom>
              <a:solidFill>
                <a:schemeClr val="accent1"/>
              </a:solidFill>
              <a:ln cap="rnd" cmpd="sng" w="12700">
                <a:solidFill>
                  <a:schemeClr val="accent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" name="Google Shape;26;p1"/>
            <p:cNvGrpSpPr/>
            <p:nvPr/>
          </p:nvGrpSpPr>
          <p:grpSpPr>
            <a:xfrm>
              <a:off x="4953000" y="6034087"/>
              <a:ext cx="284162" cy="265113"/>
              <a:chOff x="4953000" y="6034087"/>
              <a:chExt cx="284162" cy="265113"/>
            </a:xfrm>
          </p:grpSpPr>
          <p:sp>
            <p:nvSpPr>
              <p:cNvPr id="27" name="Google Shape;27;p1"/>
              <p:cNvSpPr/>
              <p:nvPr/>
            </p:nvSpPr>
            <p:spPr>
              <a:xfrm>
                <a:off x="5046662" y="6034087"/>
                <a:ext cx="96837" cy="160337"/>
              </a:xfrm>
              <a:custGeom>
                <a:rect b="b" l="l" r="r" t="t"/>
                <a:pathLst>
                  <a:path extrusionOk="0" h="100" w="60">
                    <a:moveTo>
                      <a:pt x="28" y="0"/>
                    </a:moveTo>
                    <a:lnTo>
                      <a:pt x="0" y="31"/>
                    </a:lnTo>
                    <a:lnTo>
                      <a:pt x="0" y="71"/>
                    </a:lnTo>
                    <a:lnTo>
                      <a:pt x="27" y="100"/>
                    </a:lnTo>
                    <a:lnTo>
                      <a:pt x="60" y="73"/>
                    </a:lnTo>
                    <a:lnTo>
                      <a:pt x="60" y="30"/>
                    </a:lnTo>
                    <a:lnTo>
                      <a:pt x="28" y="0"/>
                    </a:lnTo>
                  </a:path>
                </a:pathLst>
              </a:custGeom>
              <a:solidFill>
                <a:schemeClr val="accent1"/>
              </a:solidFill>
              <a:ln cap="rnd" cmpd="sng" w="12700">
                <a:solidFill>
                  <a:schemeClr val="accent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Google Shape;28;p1"/>
              <p:cNvSpPr/>
              <p:nvPr/>
            </p:nvSpPr>
            <p:spPr>
              <a:xfrm>
                <a:off x="5114925" y="6162675"/>
                <a:ext cx="122237" cy="128587"/>
              </a:xfrm>
              <a:custGeom>
                <a:rect b="b" l="l" r="r" t="t"/>
                <a:pathLst>
                  <a:path extrusionOk="0" h="80" w="76">
                    <a:moveTo>
                      <a:pt x="69" y="0"/>
                    </a:moveTo>
                    <a:lnTo>
                      <a:pt x="29" y="8"/>
                    </a:lnTo>
                    <a:lnTo>
                      <a:pt x="4" y="39"/>
                    </a:lnTo>
                    <a:lnTo>
                      <a:pt x="0" y="80"/>
                    </a:lnTo>
                    <a:lnTo>
                      <a:pt x="50" y="76"/>
                    </a:lnTo>
                    <a:lnTo>
                      <a:pt x="76" y="43"/>
                    </a:lnTo>
                    <a:lnTo>
                      <a:pt x="69" y="0"/>
                    </a:lnTo>
                  </a:path>
                </a:pathLst>
              </a:custGeom>
              <a:solidFill>
                <a:schemeClr val="accent1"/>
              </a:solidFill>
              <a:ln cap="rnd" cmpd="sng" w="12700">
                <a:solidFill>
                  <a:schemeClr val="accent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" name="Google Shape;29;p1"/>
              <p:cNvSpPr/>
              <p:nvPr/>
            </p:nvSpPr>
            <p:spPr>
              <a:xfrm>
                <a:off x="4953000" y="6165850"/>
                <a:ext cx="133350" cy="133350"/>
              </a:xfrm>
              <a:custGeom>
                <a:rect b="b" l="l" r="r" t="t"/>
                <a:pathLst>
                  <a:path extrusionOk="0" h="83" w="83">
                    <a:moveTo>
                      <a:pt x="6" y="0"/>
                    </a:moveTo>
                    <a:lnTo>
                      <a:pt x="47" y="8"/>
                    </a:lnTo>
                    <a:lnTo>
                      <a:pt x="71" y="40"/>
                    </a:lnTo>
                    <a:lnTo>
                      <a:pt x="83" y="83"/>
                    </a:lnTo>
                    <a:lnTo>
                      <a:pt x="26" y="77"/>
                    </a:lnTo>
                    <a:lnTo>
                      <a:pt x="0" y="43"/>
                    </a:lnTo>
                    <a:lnTo>
                      <a:pt x="6" y="0"/>
                    </a:lnTo>
                  </a:path>
                </a:pathLst>
              </a:custGeom>
              <a:solidFill>
                <a:schemeClr val="accent1"/>
              </a:solidFill>
              <a:ln cap="rnd" cmpd="sng" w="12700">
                <a:solidFill>
                  <a:schemeClr val="accent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0" name="Google Shape;30;p1"/>
            <p:cNvSpPr/>
            <p:nvPr/>
          </p:nvSpPr>
          <p:spPr>
            <a:xfrm>
              <a:off x="6189662" y="6034087"/>
              <a:ext cx="96837" cy="160337"/>
            </a:xfrm>
            <a:custGeom>
              <a:rect b="b" l="l" r="r" t="t"/>
              <a:pathLst>
                <a:path extrusionOk="0" h="100" w="60">
                  <a:moveTo>
                    <a:pt x="28" y="0"/>
                  </a:moveTo>
                  <a:lnTo>
                    <a:pt x="0" y="31"/>
                  </a:lnTo>
                  <a:lnTo>
                    <a:pt x="0" y="71"/>
                  </a:lnTo>
                  <a:lnTo>
                    <a:pt x="27" y="100"/>
                  </a:lnTo>
                  <a:lnTo>
                    <a:pt x="60" y="73"/>
                  </a:lnTo>
                  <a:lnTo>
                    <a:pt x="60" y="30"/>
                  </a:lnTo>
                  <a:lnTo>
                    <a:pt x="28" y="0"/>
                  </a:lnTo>
                </a:path>
              </a:pathLst>
            </a:custGeom>
            <a:solidFill>
              <a:schemeClr val="accent1"/>
            </a:solidFill>
            <a:ln cap="rnd" cmpd="sng" w="12700">
              <a:solidFill>
                <a:schemeClr val="accent2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1"/>
            <p:cNvSpPr/>
            <p:nvPr/>
          </p:nvSpPr>
          <p:spPr>
            <a:xfrm>
              <a:off x="6257925" y="6162675"/>
              <a:ext cx="122237" cy="128587"/>
            </a:xfrm>
            <a:custGeom>
              <a:rect b="b" l="l" r="r" t="t"/>
              <a:pathLst>
                <a:path extrusionOk="0" h="80" w="76">
                  <a:moveTo>
                    <a:pt x="69" y="0"/>
                  </a:moveTo>
                  <a:lnTo>
                    <a:pt x="29" y="8"/>
                  </a:lnTo>
                  <a:lnTo>
                    <a:pt x="4" y="39"/>
                  </a:lnTo>
                  <a:lnTo>
                    <a:pt x="0" y="80"/>
                  </a:lnTo>
                  <a:lnTo>
                    <a:pt x="50" y="76"/>
                  </a:lnTo>
                  <a:lnTo>
                    <a:pt x="76" y="43"/>
                  </a:lnTo>
                  <a:lnTo>
                    <a:pt x="69" y="0"/>
                  </a:lnTo>
                </a:path>
              </a:pathLst>
            </a:custGeom>
            <a:solidFill>
              <a:schemeClr val="accent1"/>
            </a:solidFill>
            <a:ln cap="rnd" cmpd="sng" w="12700">
              <a:solidFill>
                <a:schemeClr val="accent2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1"/>
            <p:cNvSpPr/>
            <p:nvPr/>
          </p:nvSpPr>
          <p:spPr>
            <a:xfrm>
              <a:off x="6096000" y="6165850"/>
              <a:ext cx="133350" cy="133350"/>
            </a:xfrm>
            <a:custGeom>
              <a:rect b="b" l="l" r="r" t="t"/>
              <a:pathLst>
                <a:path extrusionOk="0" h="83" w="83">
                  <a:moveTo>
                    <a:pt x="6" y="0"/>
                  </a:moveTo>
                  <a:lnTo>
                    <a:pt x="47" y="8"/>
                  </a:lnTo>
                  <a:lnTo>
                    <a:pt x="71" y="40"/>
                  </a:lnTo>
                  <a:lnTo>
                    <a:pt x="83" y="83"/>
                  </a:lnTo>
                  <a:lnTo>
                    <a:pt x="26" y="77"/>
                  </a:lnTo>
                  <a:lnTo>
                    <a:pt x="0" y="43"/>
                  </a:lnTo>
                  <a:lnTo>
                    <a:pt x="6" y="0"/>
                  </a:lnTo>
                </a:path>
              </a:pathLst>
            </a:custGeom>
            <a:solidFill>
              <a:schemeClr val="accent1"/>
            </a:solidFill>
            <a:ln cap="rnd" cmpd="sng" w="12700">
              <a:solidFill>
                <a:schemeClr val="accent2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1"/>
            <p:cNvSpPr/>
            <p:nvPr/>
          </p:nvSpPr>
          <p:spPr>
            <a:xfrm>
              <a:off x="7345362" y="6034087"/>
              <a:ext cx="96837" cy="160337"/>
            </a:xfrm>
            <a:custGeom>
              <a:rect b="b" l="l" r="r" t="t"/>
              <a:pathLst>
                <a:path extrusionOk="0" h="100" w="60">
                  <a:moveTo>
                    <a:pt x="28" y="0"/>
                  </a:moveTo>
                  <a:lnTo>
                    <a:pt x="0" y="31"/>
                  </a:lnTo>
                  <a:lnTo>
                    <a:pt x="0" y="71"/>
                  </a:lnTo>
                  <a:lnTo>
                    <a:pt x="27" y="100"/>
                  </a:lnTo>
                  <a:lnTo>
                    <a:pt x="60" y="73"/>
                  </a:lnTo>
                  <a:lnTo>
                    <a:pt x="60" y="30"/>
                  </a:lnTo>
                  <a:lnTo>
                    <a:pt x="28" y="0"/>
                  </a:lnTo>
                </a:path>
              </a:pathLst>
            </a:custGeom>
            <a:solidFill>
              <a:schemeClr val="accent1"/>
            </a:solidFill>
            <a:ln cap="rnd" cmpd="sng" w="12700">
              <a:solidFill>
                <a:schemeClr val="accent2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1"/>
            <p:cNvSpPr/>
            <p:nvPr/>
          </p:nvSpPr>
          <p:spPr>
            <a:xfrm>
              <a:off x="7413625" y="6162675"/>
              <a:ext cx="122237" cy="128587"/>
            </a:xfrm>
            <a:custGeom>
              <a:rect b="b" l="l" r="r" t="t"/>
              <a:pathLst>
                <a:path extrusionOk="0" h="80" w="76">
                  <a:moveTo>
                    <a:pt x="69" y="0"/>
                  </a:moveTo>
                  <a:lnTo>
                    <a:pt x="29" y="8"/>
                  </a:lnTo>
                  <a:lnTo>
                    <a:pt x="4" y="39"/>
                  </a:lnTo>
                  <a:lnTo>
                    <a:pt x="0" y="80"/>
                  </a:lnTo>
                  <a:lnTo>
                    <a:pt x="50" y="76"/>
                  </a:lnTo>
                  <a:lnTo>
                    <a:pt x="76" y="43"/>
                  </a:lnTo>
                  <a:lnTo>
                    <a:pt x="69" y="0"/>
                  </a:lnTo>
                </a:path>
              </a:pathLst>
            </a:custGeom>
            <a:solidFill>
              <a:schemeClr val="accent1"/>
            </a:solidFill>
            <a:ln cap="rnd" cmpd="sng" w="12700">
              <a:solidFill>
                <a:schemeClr val="accent2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1"/>
            <p:cNvSpPr/>
            <p:nvPr/>
          </p:nvSpPr>
          <p:spPr>
            <a:xfrm>
              <a:off x="7251700" y="6165850"/>
              <a:ext cx="133350" cy="133350"/>
            </a:xfrm>
            <a:custGeom>
              <a:rect b="b" l="l" r="r" t="t"/>
              <a:pathLst>
                <a:path extrusionOk="0" h="83" w="83">
                  <a:moveTo>
                    <a:pt x="6" y="0"/>
                  </a:moveTo>
                  <a:lnTo>
                    <a:pt x="47" y="8"/>
                  </a:lnTo>
                  <a:lnTo>
                    <a:pt x="71" y="40"/>
                  </a:lnTo>
                  <a:lnTo>
                    <a:pt x="83" y="83"/>
                  </a:lnTo>
                  <a:lnTo>
                    <a:pt x="26" y="77"/>
                  </a:lnTo>
                  <a:lnTo>
                    <a:pt x="0" y="43"/>
                  </a:lnTo>
                  <a:lnTo>
                    <a:pt x="6" y="0"/>
                  </a:lnTo>
                </a:path>
              </a:pathLst>
            </a:custGeom>
            <a:solidFill>
              <a:schemeClr val="accent1"/>
            </a:solidFill>
            <a:ln cap="rnd" cmpd="sng" w="12700">
              <a:solidFill>
                <a:schemeClr val="accent2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1"/>
          <p:cNvSpPr txBox="1"/>
          <p:nvPr>
            <p:ph type="title"/>
          </p:nvPr>
        </p:nvSpPr>
        <p:spPr>
          <a:xfrm>
            <a:off x="685800" y="4572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sng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sng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sng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sng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sng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sng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sng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sng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7" name="Google Shape;37;p1"/>
          <p:cNvSpPr txBox="1"/>
          <p:nvPr>
            <p:ph idx="1" type="body"/>
          </p:nvPr>
        </p:nvSpPr>
        <p:spPr>
          <a:xfrm>
            <a:off x="685800" y="18288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8" name="Google Shape;38;p1"/>
          <p:cNvSpPr txBox="1"/>
          <p:nvPr>
            <p:ph idx="10" type="dt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9" name="Google Shape;39;p1"/>
          <p:cNvSpPr txBox="1"/>
          <p:nvPr>
            <p:ph idx="11" type="ftr"/>
          </p:nvPr>
        </p:nvSpPr>
        <p:spPr>
          <a:xfrm>
            <a:off x="3124200" y="64008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1"/>
          <p:cNvSpPr txBox="1"/>
          <p:nvPr>
            <p:ph idx="12" type="sldNum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oogle Shape;48;p3"/>
          <p:cNvGrpSpPr/>
          <p:nvPr/>
        </p:nvGrpSpPr>
        <p:grpSpPr>
          <a:xfrm>
            <a:off x="0" y="4206875"/>
            <a:ext cx="9166225" cy="2640012"/>
            <a:chOff x="0" y="4206875"/>
            <a:chExt cx="9166225" cy="2640012"/>
          </a:xfrm>
        </p:grpSpPr>
        <p:sp>
          <p:nvSpPr>
            <p:cNvPr id="49" name="Google Shape;49;p3"/>
            <p:cNvSpPr/>
            <p:nvPr/>
          </p:nvSpPr>
          <p:spPr>
            <a:xfrm>
              <a:off x="0" y="6191250"/>
              <a:ext cx="9166225" cy="65405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50000">
                  <a:schemeClr val="folHlink"/>
                </a:gs>
                <a:gs pos="50000">
                  <a:schemeClr val="folHlink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50" name="Google Shape;50;p3"/>
            <p:cNvGrpSpPr/>
            <p:nvPr/>
          </p:nvGrpSpPr>
          <p:grpSpPr>
            <a:xfrm>
              <a:off x="0" y="4206875"/>
              <a:ext cx="1706562" cy="2627312"/>
              <a:chOff x="0" y="4206875"/>
              <a:chExt cx="1706562" cy="2627312"/>
            </a:xfrm>
          </p:grpSpPr>
          <p:sp>
            <p:nvSpPr>
              <p:cNvPr id="51" name="Google Shape;51;p3"/>
              <p:cNvSpPr/>
              <p:nvPr/>
            </p:nvSpPr>
            <p:spPr>
              <a:xfrm>
                <a:off x="163512" y="5075237"/>
                <a:ext cx="255587" cy="1758950"/>
              </a:xfrm>
              <a:custGeom>
                <a:rect b="b" l="l" r="r" t="t"/>
                <a:pathLst>
                  <a:path extrusionOk="0" h="1107" w="160">
                    <a:moveTo>
                      <a:pt x="0" y="98"/>
                    </a:moveTo>
                    <a:lnTo>
                      <a:pt x="24" y="481"/>
                    </a:lnTo>
                    <a:lnTo>
                      <a:pt x="48" y="790"/>
                    </a:lnTo>
                    <a:lnTo>
                      <a:pt x="65" y="1018"/>
                    </a:lnTo>
                    <a:lnTo>
                      <a:pt x="60" y="1107"/>
                    </a:lnTo>
                    <a:lnTo>
                      <a:pt x="94" y="1107"/>
                    </a:lnTo>
                    <a:lnTo>
                      <a:pt x="106" y="975"/>
                    </a:lnTo>
                    <a:lnTo>
                      <a:pt x="112" y="775"/>
                    </a:lnTo>
                    <a:lnTo>
                      <a:pt x="124" y="588"/>
                    </a:lnTo>
                    <a:lnTo>
                      <a:pt x="131" y="447"/>
                    </a:lnTo>
                    <a:lnTo>
                      <a:pt x="144" y="242"/>
                    </a:lnTo>
                    <a:lnTo>
                      <a:pt x="160" y="66"/>
                    </a:lnTo>
                    <a:lnTo>
                      <a:pt x="150" y="21"/>
                    </a:lnTo>
                    <a:lnTo>
                      <a:pt x="133" y="0"/>
                    </a:lnTo>
                    <a:lnTo>
                      <a:pt x="114" y="217"/>
                    </a:lnTo>
                    <a:lnTo>
                      <a:pt x="98" y="401"/>
                    </a:lnTo>
                    <a:lnTo>
                      <a:pt x="92" y="545"/>
                    </a:lnTo>
                    <a:lnTo>
                      <a:pt x="87" y="697"/>
                    </a:lnTo>
                    <a:lnTo>
                      <a:pt x="73" y="849"/>
                    </a:lnTo>
                    <a:lnTo>
                      <a:pt x="54" y="585"/>
                    </a:lnTo>
                    <a:lnTo>
                      <a:pt x="32" y="335"/>
                    </a:lnTo>
                    <a:lnTo>
                      <a:pt x="0" y="98"/>
                    </a:lnTo>
                  </a:path>
                </a:pathLst>
              </a:custGeom>
              <a:solidFill>
                <a:srgbClr val="3C0023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" name="Google Shape;52;p3"/>
              <p:cNvSpPr/>
              <p:nvPr/>
            </p:nvSpPr>
            <p:spPr>
              <a:xfrm>
                <a:off x="354012" y="5792787"/>
                <a:ext cx="409575" cy="987425"/>
              </a:xfrm>
              <a:custGeom>
                <a:rect b="b" l="l" r="r" t="t"/>
                <a:pathLst>
                  <a:path extrusionOk="0" h="621" w="257">
                    <a:moveTo>
                      <a:pt x="0" y="289"/>
                    </a:moveTo>
                    <a:lnTo>
                      <a:pt x="22" y="415"/>
                    </a:lnTo>
                    <a:lnTo>
                      <a:pt x="44" y="517"/>
                    </a:lnTo>
                    <a:lnTo>
                      <a:pt x="58" y="591"/>
                    </a:lnTo>
                    <a:lnTo>
                      <a:pt x="54" y="621"/>
                    </a:lnTo>
                    <a:lnTo>
                      <a:pt x="85" y="621"/>
                    </a:lnTo>
                    <a:lnTo>
                      <a:pt x="95" y="578"/>
                    </a:lnTo>
                    <a:lnTo>
                      <a:pt x="99" y="512"/>
                    </a:lnTo>
                    <a:lnTo>
                      <a:pt x="112" y="450"/>
                    </a:lnTo>
                    <a:lnTo>
                      <a:pt x="117" y="404"/>
                    </a:lnTo>
                    <a:lnTo>
                      <a:pt x="129" y="337"/>
                    </a:lnTo>
                    <a:lnTo>
                      <a:pt x="143" y="279"/>
                    </a:lnTo>
                    <a:lnTo>
                      <a:pt x="155" y="228"/>
                    </a:lnTo>
                    <a:lnTo>
                      <a:pt x="167" y="173"/>
                    </a:lnTo>
                    <a:lnTo>
                      <a:pt x="187" y="118"/>
                    </a:lnTo>
                    <a:lnTo>
                      <a:pt x="209" y="72"/>
                    </a:lnTo>
                    <a:lnTo>
                      <a:pt x="245" y="28"/>
                    </a:lnTo>
                    <a:lnTo>
                      <a:pt x="257" y="10"/>
                    </a:lnTo>
                    <a:lnTo>
                      <a:pt x="242" y="0"/>
                    </a:lnTo>
                    <a:lnTo>
                      <a:pt x="219" y="18"/>
                    </a:lnTo>
                    <a:lnTo>
                      <a:pt x="187" y="60"/>
                    </a:lnTo>
                    <a:lnTo>
                      <a:pt x="163" y="102"/>
                    </a:lnTo>
                    <a:lnTo>
                      <a:pt x="143" y="146"/>
                    </a:lnTo>
                    <a:lnTo>
                      <a:pt x="131" y="203"/>
                    </a:lnTo>
                    <a:lnTo>
                      <a:pt x="119" y="257"/>
                    </a:lnTo>
                    <a:lnTo>
                      <a:pt x="102" y="329"/>
                    </a:lnTo>
                    <a:lnTo>
                      <a:pt x="87" y="389"/>
                    </a:lnTo>
                    <a:lnTo>
                      <a:pt x="82" y="436"/>
                    </a:lnTo>
                    <a:lnTo>
                      <a:pt x="78" y="486"/>
                    </a:lnTo>
                    <a:lnTo>
                      <a:pt x="66" y="536"/>
                    </a:lnTo>
                    <a:lnTo>
                      <a:pt x="48" y="449"/>
                    </a:lnTo>
                    <a:lnTo>
                      <a:pt x="29" y="367"/>
                    </a:lnTo>
                    <a:lnTo>
                      <a:pt x="0" y="289"/>
                    </a:lnTo>
                  </a:path>
                </a:pathLst>
              </a:custGeom>
              <a:solidFill>
                <a:srgbClr val="3C0023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>
                <a:off x="0" y="4822825"/>
                <a:ext cx="896937" cy="1103312"/>
              </a:xfrm>
              <a:custGeom>
                <a:rect b="b" l="l" r="r" t="t"/>
                <a:pathLst>
                  <a:path extrusionOk="0" h="694" w="564">
                    <a:moveTo>
                      <a:pt x="266" y="170"/>
                    </a:moveTo>
                    <a:lnTo>
                      <a:pt x="255" y="181"/>
                    </a:lnTo>
                    <a:lnTo>
                      <a:pt x="246" y="193"/>
                    </a:lnTo>
                    <a:lnTo>
                      <a:pt x="238" y="205"/>
                    </a:lnTo>
                    <a:lnTo>
                      <a:pt x="229" y="219"/>
                    </a:lnTo>
                    <a:lnTo>
                      <a:pt x="222" y="231"/>
                    </a:lnTo>
                    <a:lnTo>
                      <a:pt x="219" y="243"/>
                    </a:lnTo>
                    <a:lnTo>
                      <a:pt x="214" y="253"/>
                    </a:lnTo>
                    <a:lnTo>
                      <a:pt x="228" y="247"/>
                    </a:lnTo>
                    <a:lnTo>
                      <a:pt x="247" y="241"/>
                    </a:lnTo>
                    <a:lnTo>
                      <a:pt x="267" y="234"/>
                    </a:lnTo>
                    <a:lnTo>
                      <a:pt x="287" y="227"/>
                    </a:lnTo>
                    <a:lnTo>
                      <a:pt x="308" y="221"/>
                    </a:lnTo>
                    <a:lnTo>
                      <a:pt x="329" y="213"/>
                    </a:lnTo>
                    <a:lnTo>
                      <a:pt x="347" y="204"/>
                    </a:lnTo>
                    <a:lnTo>
                      <a:pt x="373" y="192"/>
                    </a:lnTo>
                    <a:lnTo>
                      <a:pt x="392" y="180"/>
                    </a:lnTo>
                    <a:lnTo>
                      <a:pt x="417" y="167"/>
                    </a:lnTo>
                    <a:lnTo>
                      <a:pt x="434" y="159"/>
                    </a:lnTo>
                    <a:lnTo>
                      <a:pt x="451" y="145"/>
                    </a:lnTo>
                    <a:lnTo>
                      <a:pt x="465" y="134"/>
                    </a:lnTo>
                    <a:lnTo>
                      <a:pt x="477" y="119"/>
                    </a:lnTo>
                    <a:lnTo>
                      <a:pt x="485" y="105"/>
                    </a:lnTo>
                    <a:lnTo>
                      <a:pt x="491" y="92"/>
                    </a:lnTo>
                    <a:lnTo>
                      <a:pt x="496" y="82"/>
                    </a:lnTo>
                    <a:lnTo>
                      <a:pt x="497" y="93"/>
                    </a:lnTo>
                    <a:lnTo>
                      <a:pt x="497" y="100"/>
                    </a:lnTo>
                    <a:lnTo>
                      <a:pt x="493" y="110"/>
                    </a:lnTo>
                    <a:lnTo>
                      <a:pt x="484" y="121"/>
                    </a:lnTo>
                    <a:lnTo>
                      <a:pt x="470" y="137"/>
                    </a:lnTo>
                    <a:lnTo>
                      <a:pt x="462" y="149"/>
                    </a:lnTo>
                    <a:lnTo>
                      <a:pt x="448" y="157"/>
                    </a:lnTo>
                    <a:lnTo>
                      <a:pt x="431" y="168"/>
                    </a:lnTo>
                    <a:lnTo>
                      <a:pt x="410" y="181"/>
                    </a:lnTo>
                    <a:lnTo>
                      <a:pt x="391" y="194"/>
                    </a:lnTo>
                    <a:lnTo>
                      <a:pt x="370" y="207"/>
                    </a:lnTo>
                    <a:lnTo>
                      <a:pt x="356" y="218"/>
                    </a:lnTo>
                    <a:lnTo>
                      <a:pt x="340" y="230"/>
                    </a:lnTo>
                    <a:lnTo>
                      <a:pt x="322" y="238"/>
                    </a:lnTo>
                    <a:lnTo>
                      <a:pt x="304" y="247"/>
                    </a:lnTo>
                    <a:lnTo>
                      <a:pt x="285" y="256"/>
                    </a:lnTo>
                    <a:lnTo>
                      <a:pt x="267" y="264"/>
                    </a:lnTo>
                    <a:lnTo>
                      <a:pt x="252" y="271"/>
                    </a:lnTo>
                    <a:lnTo>
                      <a:pt x="232" y="279"/>
                    </a:lnTo>
                    <a:lnTo>
                      <a:pt x="219" y="284"/>
                    </a:lnTo>
                    <a:lnTo>
                      <a:pt x="213" y="287"/>
                    </a:lnTo>
                    <a:lnTo>
                      <a:pt x="219" y="295"/>
                    </a:lnTo>
                    <a:lnTo>
                      <a:pt x="226" y="303"/>
                    </a:lnTo>
                    <a:lnTo>
                      <a:pt x="236" y="314"/>
                    </a:lnTo>
                    <a:lnTo>
                      <a:pt x="254" y="317"/>
                    </a:lnTo>
                    <a:lnTo>
                      <a:pt x="267" y="318"/>
                    </a:lnTo>
                    <a:lnTo>
                      <a:pt x="288" y="321"/>
                    </a:lnTo>
                    <a:lnTo>
                      <a:pt x="308" y="322"/>
                    </a:lnTo>
                    <a:lnTo>
                      <a:pt x="308" y="322"/>
                    </a:lnTo>
                    <a:lnTo>
                      <a:pt x="331" y="322"/>
                    </a:lnTo>
                    <a:lnTo>
                      <a:pt x="352" y="324"/>
                    </a:lnTo>
                    <a:lnTo>
                      <a:pt x="374" y="325"/>
                    </a:lnTo>
                    <a:lnTo>
                      <a:pt x="394" y="328"/>
                    </a:lnTo>
                    <a:lnTo>
                      <a:pt x="411" y="330"/>
                    </a:lnTo>
                    <a:lnTo>
                      <a:pt x="430" y="334"/>
                    </a:lnTo>
                    <a:lnTo>
                      <a:pt x="444" y="338"/>
                    </a:lnTo>
                    <a:lnTo>
                      <a:pt x="459" y="344"/>
                    </a:lnTo>
                    <a:lnTo>
                      <a:pt x="471" y="350"/>
                    </a:lnTo>
                    <a:lnTo>
                      <a:pt x="489" y="356"/>
                    </a:lnTo>
                    <a:lnTo>
                      <a:pt x="509" y="364"/>
                    </a:lnTo>
                    <a:lnTo>
                      <a:pt x="530" y="371"/>
                    </a:lnTo>
                    <a:lnTo>
                      <a:pt x="546" y="376"/>
                    </a:lnTo>
                    <a:lnTo>
                      <a:pt x="564" y="381"/>
                    </a:lnTo>
                    <a:lnTo>
                      <a:pt x="550" y="384"/>
                    </a:lnTo>
                    <a:lnTo>
                      <a:pt x="536" y="383"/>
                    </a:lnTo>
                    <a:lnTo>
                      <a:pt x="520" y="380"/>
                    </a:lnTo>
                    <a:lnTo>
                      <a:pt x="504" y="376"/>
                    </a:lnTo>
                    <a:lnTo>
                      <a:pt x="481" y="370"/>
                    </a:lnTo>
                    <a:lnTo>
                      <a:pt x="468" y="367"/>
                    </a:lnTo>
                    <a:lnTo>
                      <a:pt x="454" y="364"/>
                    </a:lnTo>
                    <a:lnTo>
                      <a:pt x="436" y="361"/>
                    </a:lnTo>
                    <a:lnTo>
                      <a:pt x="416" y="359"/>
                    </a:lnTo>
                    <a:lnTo>
                      <a:pt x="393" y="357"/>
                    </a:lnTo>
                    <a:lnTo>
                      <a:pt x="370" y="355"/>
                    </a:lnTo>
                    <a:lnTo>
                      <a:pt x="345" y="354"/>
                    </a:lnTo>
                    <a:lnTo>
                      <a:pt x="325" y="354"/>
                    </a:lnTo>
                    <a:lnTo>
                      <a:pt x="303" y="353"/>
                    </a:lnTo>
                    <a:lnTo>
                      <a:pt x="286" y="352"/>
                    </a:lnTo>
                    <a:lnTo>
                      <a:pt x="266" y="351"/>
                    </a:lnTo>
                    <a:lnTo>
                      <a:pt x="244" y="347"/>
                    </a:lnTo>
                    <a:lnTo>
                      <a:pt x="219" y="343"/>
                    </a:lnTo>
                    <a:lnTo>
                      <a:pt x="197" y="338"/>
                    </a:lnTo>
                    <a:lnTo>
                      <a:pt x="171" y="335"/>
                    </a:lnTo>
                    <a:lnTo>
                      <a:pt x="179" y="347"/>
                    </a:lnTo>
                    <a:lnTo>
                      <a:pt x="189" y="363"/>
                    </a:lnTo>
                    <a:lnTo>
                      <a:pt x="199" y="383"/>
                    </a:lnTo>
                    <a:lnTo>
                      <a:pt x="202" y="398"/>
                    </a:lnTo>
                    <a:lnTo>
                      <a:pt x="203" y="416"/>
                    </a:lnTo>
                    <a:lnTo>
                      <a:pt x="202" y="429"/>
                    </a:lnTo>
                    <a:lnTo>
                      <a:pt x="200" y="443"/>
                    </a:lnTo>
                    <a:lnTo>
                      <a:pt x="198" y="462"/>
                    </a:lnTo>
                    <a:lnTo>
                      <a:pt x="196" y="487"/>
                    </a:lnTo>
                    <a:lnTo>
                      <a:pt x="197" y="508"/>
                    </a:lnTo>
                    <a:lnTo>
                      <a:pt x="198" y="530"/>
                    </a:lnTo>
                    <a:lnTo>
                      <a:pt x="198" y="547"/>
                    </a:lnTo>
                    <a:lnTo>
                      <a:pt x="196" y="564"/>
                    </a:lnTo>
                    <a:lnTo>
                      <a:pt x="190" y="581"/>
                    </a:lnTo>
                    <a:lnTo>
                      <a:pt x="182" y="602"/>
                    </a:lnTo>
                    <a:lnTo>
                      <a:pt x="175" y="617"/>
                    </a:lnTo>
                    <a:lnTo>
                      <a:pt x="166" y="630"/>
                    </a:lnTo>
                    <a:lnTo>
                      <a:pt x="156" y="647"/>
                    </a:lnTo>
                    <a:lnTo>
                      <a:pt x="148" y="657"/>
                    </a:lnTo>
                    <a:lnTo>
                      <a:pt x="133" y="670"/>
                    </a:lnTo>
                    <a:lnTo>
                      <a:pt x="114" y="681"/>
                    </a:lnTo>
                    <a:lnTo>
                      <a:pt x="98" y="694"/>
                    </a:lnTo>
                    <a:lnTo>
                      <a:pt x="96" y="680"/>
                    </a:lnTo>
                    <a:lnTo>
                      <a:pt x="98" y="663"/>
                    </a:lnTo>
                    <a:lnTo>
                      <a:pt x="101" y="645"/>
                    </a:lnTo>
                    <a:lnTo>
                      <a:pt x="103" y="629"/>
                    </a:lnTo>
                    <a:lnTo>
                      <a:pt x="108" y="617"/>
                    </a:lnTo>
                    <a:lnTo>
                      <a:pt x="113" y="601"/>
                    </a:lnTo>
                    <a:lnTo>
                      <a:pt x="121" y="584"/>
                    </a:lnTo>
                    <a:lnTo>
                      <a:pt x="125" y="570"/>
                    </a:lnTo>
                    <a:lnTo>
                      <a:pt x="126" y="557"/>
                    </a:lnTo>
                    <a:lnTo>
                      <a:pt x="130" y="533"/>
                    </a:lnTo>
                    <a:lnTo>
                      <a:pt x="133" y="508"/>
                    </a:lnTo>
                    <a:lnTo>
                      <a:pt x="136" y="486"/>
                    </a:lnTo>
                    <a:lnTo>
                      <a:pt x="139" y="464"/>
                    </a:lnTo>
                    <a:lnTo>
                      <a:pt x="143" y="441"/>
                    </a:lnTo>
                    <a:lnTo>
                      <a:pt x="144" y="425"/>
                    </a:lnTo>
                    <a:lnTo>
                      <a:pt x="144" y="412"/>
                    </a:lnTo>
                    <a:lnTo>
                      <a:pt x="145" y="396"/>
                    </a:lnTo>
                    <a:lnTo>
                      <a:pt x="144" y="378"/>
                    </a:lnTo>
                    <a:lnTo>
                      <a:pt x="142" y="368"/>
                    </a:lnTo>
                    <a:lnTo>
                      <a:pt x="137" y="353"/>
                    </a:lnTo>
                    <a:lnTo>
                      <a:pt x="133" y="334"/>
                    </a:lnTo>
                    <a:lnTo>
                      <a:pt x="125" y="348"/>
                    </a:lnTo>
                    <a:lnTo>
                      <a:pt x="116" y="363"/>
                    </a:lnTo>
                    <a:lnTo>
                      <a:pt x="108" y="378"/>
                    </a:lnTo>
                    <a:lnTo>
                      <a:pt x="103" y="395"/>
                    </a:lnTo>
                    <a:lnTo>
                      <a:pt x="98" y="413"/>
                    </a:lnTo>
                    <a:lnTo>
                      <a:pt x="94" y="427"/>
                    </a:lnTo>
                    <a:lnTo>
                      <a:pt x="92" y="444"/>
                    </a:lnTo>
                    <a:lnTo>
                      <a:pt x="88" y="464"/>
                    </a:lnTo>
                    <a:lnTo>
                      <a:pt x="85" y="486"/>
                    </a:lnTo>
                    <a:lnTo>
                      <a:pt x="82" y="504"/>
                    </a:lnTo>
                    <a:lnTo>
                      <a:pt x="79" y="526"/>
                    </a:lnTo>
                    <a:lnTo>
                      <a:pt x="77" y="543"/>
                    </a:lnTo>
                    <a:lnTo>
                      <a:pt x="72" y="562"/>
                    </a:lnTo>
                    <a:lnTo>
                      <a:pt x="69" y="580"/>
                    </a:lnTo>
                    <a:lnTo>
                      <a:pt x="65" y="593"/>
                    </a:lnTo>
                    <a:lnTo>
                      <a:pt x="56" y="606"/>
                    </a:lnTo>
                    <a:lnTo>
                      <a:pt x="46" y="621"/>
                    </a:lnTo>
                    <a:lnTo>
                      <a:pt x="34" y="635"/>
                    </a:lnTo>
                    <a:lnTo>
                      <a:pt x="22" y="649"/>
                    </a:lnTo>
                    <a:lnTo>
                      <a:pt x="12" y="656"/>
                    </a:lnTo>
                    <a:lnTo>
                      <a:pt x="5" y="649"/>
                    </a:lnTo>
                    <a:lnTo>
                      <a:pt x="5" y="613"/>
                    </a:lnTo>
                    <a:lnTo>
                      <a:pt x="5" y="613"/>
                    </a:lnTo>
                    <a:lnTo>
                      <a:pt x="5" y="649"/>
                    </a:lnTo>
                    <a:lnTo>
                      <a:pt x="5" y="613"/>
                    </a:lnTo>
                    <a:lnTo>
                      <a:pt x="5" y="613"/>
                    </a:lnTo>
                    <a:lnTo>
                      <a:pt x="5" y="613"/>
                    </a:lnTo>
                    <a:lnTo>
                      <a:pt x="5" y="613"/>
                    </a:lnTo>
                    <a:lnTo>
                      <a:pt x="5" y="578"/>
                    </a:lnTo>
                    <a:lnTo>
                      <a:pt x="5" y="578"/>
                    </a:lnTo>
                    <a:lnTo>
                      <a:pt x="11" y="564"/>
                    </a:lnTo>
                    <a:lnTo>
                      <a:pt x="21" y="546"/>
                    </a:lnTo>
                    <a:lnTo>
                      <a:pt x="29" y="530"/>
                    </a:lnTo>
                    <a:lnTo>
                      <a:pt x="37" y="512"/>
                    </a:lnTo>
                    <a:lnTo>
                      <a:pt x="45" y="496"/>
                    </a:lnTo>
                    <a:lnTo>
                      <a:pt x="54" y="478"/>
                    </a:lnTo>
                    <a:lnTo>
                      <a:pt x="60" y="461"/>
                    </a:lnTo>
                    <a:lnTo>
                      <a:pt x="67" y="444"/>
                    </a:lnTo>
                    <a:lnTo>
                      <a:pt x="74" y="427"/>
                    </a:lnTo>
                    <a:lnTo>
                      <a:pt x="77" y="415"/>
                    </a:lnTo>
                    <a:lnTo>
                      <a:pt x="83" y="402"/>
                    </a:lnTo>
                    <a:lnTo>
                      <a:pt x="88" y="386"/>
                    </a:lnTo>
                    <a:lnTo>
                      <a:pt x="94" y="374"/>
                    </a:lnTo>
                    <a:lnTo>
                      <a:pt x="91" y="364"/>
                    </a:lnTo>
                    <a:lnTo>
                      <a:pt x="89" y="352"/>
                    </a:lnTo>
                    <a:lnTo>
                      <a:pt x="90" y="342"/>
                    </a:lnTo>
                    <a:lnTo>
                      <a:pt x="93" y="330"/>
                    </a:lnTo>
                    <a:lnTo>
                      <a:pt x="77" y="328"/>
                    </a:lnTo>
                    <a:lnTo>
                      <a:pt x="57" y="324"/>
                    </a:lnTo>
                    <a:lnTo>
                      <a:pt x="40" y="333"/>
                    </a:lnTo>
                    <a:lnTo>
                      <a:pt x="24" y="340"/>
                    </a:lnTo>
                    <a:lnTo>
                      <a:pt x="7" y="347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293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293"/>
                    </a:lnTo>
                    <a:lnTo>
                      <a:pt x="11" y="293"/>
                    </a:lnTo>
                    <a:lnTo>
                      <a:pt x="29" y="287"/>
                    </a:lnTo>
                    <a:lnTo>
                      <a:pt x="33" y="278"/>
                    </a:lnTo>
                    <a:lnTo>
                      <a:pt x="37" y="270"/>
                    </a:lnTo>
                    <a:lnTo>
                      <a:pt x="41" y="261"/>
                    </a:lnTo>
                    <a:lnTo>
                      <a:pt x="40" y="258"/>
                    </a:lnTo>
                    <a:lnTo>
                      <a:pt x="29" y="247"/>
                    </a:lnTo>
                    <a:lnTo>
                      <a:pt x="13" y="235"/>
                    </a:lnTo>
                    <a:lnTo>
                      <a:pt x="0" y="223"/>
                    </a:lnTo>
                    <a:lnTo>
                      <a:pt x="5" y="222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3" y="184"/>
                    </a:lnTo>
                    <a:lnTo>
                      <a:pt x="24" y="197"/>
                    </a:lnTo>
                    <a:lnTo>
                      <a:pt x="41" y="209"/>
                    </a:lnTo>
                    <a:lnTo>
                      <a:pt x="52" y="218"/>
                    </a:lnTo>
                    <a:lnTo>
                      <a:pt x="61" y="229"/>
                    </a:lnTo>
                    <a:lnTo>
                      <a:pt x="75" y="244"/>
                    </a:lnTo>
                    <a:lnTo>
                      <a:pt x="87" y="256"/>
                    </a:lnTo>
                    <a:lnTo>
                      <a:pt x="98" y="267"/>
                    </a:lnTo>
                    <a:lnTo>
                      <a:pt x="113" y="281"/>
                    </a:lnTo>
                    <a:lnTo>
                      <a:pt x="119" y="276"/>
                    </a:lnTo>
                    <a:lnTo>
                      <a:pt x="126" y="265"/>
                    </a:lnTo>
                    <a:lnTo>
                      <a:pt x="133" y="256"/>
                    </a:lnTo>
                    <a:lnTo>
                      <a:pt x="129" y="247"/>
                    </a:lnTo>
                    <a:lnTo>
                      <a:pt x="119" y="233"/>
                    </a:lnTo>
                    <a:lnTo>
                      <a:pt x="109" y="219"/>
                    </a:lnTo>
                    <a:lnTo>
                      <a:pt x="98" y="206"/>
                    </a:lnTo>
                    <a:lnTo>
                      <a:pt x="87" y="194"/>
                    </a:lnTo>
                    <a:lnTo>
                      <a:pt x="68" y="178"/>
                    </a:lnTo>
                    <a:lnTo>
                      <a:pt x="52" y="162"/>
                    </a:lnTo>
                    <a:lnTo>
                      <a:pt x="38" y="150"/>
                    </a:lnTo>
                    <a:lnTo>
                      <a:pt x="26" y="139"/>
                    </a:lnTo>
                    <a:lnTo>
                      <a:pt x="13" y="126"/>
                    </a:lnTo>
                    <a:lnTo>
                      <a:pt x="5" y="116"/>
                    </a:lnTo>
                    <a:lnTo>
                      <a:pt x="5" y="116"/>
                    </a:lnTo>
                    <a:lnTo>
                      <a:pt x="5" y="116"/>
                    </a:lnTo>
                    <a:lnTo>
                      <a:pt x="5" y="116"/>
                    </a:lnTo>
                    <a:lnTo>
                      <a:pt x="5" y="80"/>
                    </a:lnTo>
                    <a:lnTo>
                      <a:pt x="5" y="116"/>
                    </a:lnTo>
                    <a:lnTo>
                      <a:pt x="5" y="116"/>
                    </a:lnTo>
                    <a:lnTo>
                      <a:pt x="5" y="116"/>
                    </a:lnTo>
                    <a:lnTo>
                      <a:pt x="5" y="80"/>
                    </a:lnTo>
                    <a:lnTo>
                      <a:pt x="5" y="80"/>
                    </a:lnTo>
                    <a:lnTo>
                      <a:pt x="5" y="96"/>
                    </a:lnTo>
                    <a:lnTo>
                      <a:pt x="5" y="86"/>
                    </a:lnTo>
                    <a:lnTo>
                      <a:pt x="10" y="99"/>
                    </a:lnTo>
                    <a:lnTo>
                      <a:pt x="25" y="113"/>
                    </a:lnTo>
                    <a:lnTo>
                      <a:pt x="37" y="126"/>
                    </a:lnTo>
                    <a:lnTo>
                      <a:pt x="54" y="144"/>
                    </a:lnTo>
                    <a:lnTo>
                      <a:pt x="65" y="155"/>
                    </a:lnTo>
                    <a:lnTo>
                      <a:pt x="79" y="170"/>
                    </a:lnTo>
                    <a:lnTo>
                      <a:pt x="92" y="190"/>
                    </a:lnTo>
                    <a:lnTo>
                      <a:pt x="104" y="205"/>
                    </a:lnTo>
                    <a:lnTo>
                      <a:pt x="115" y="221"/>
                    </a:lnTo>
                    <a:lnTo>
                      <a:pt x="131" y="247"/>
                    </a:lnTo>
                    <a:lnTo>
                      <a:pt x="137" y="261"/>
                    </a:lnTo>
                    <a:lnTo>
                      <a:pt x="141" y="270"/>
                    </a:lnTo>
                    <a:lnTo>
                      <a:pt x="149" y="256"/>
                    </a:lnTo>
                    <a:lnTo>
                      <a:pt x="160" y="241"/>
                    </a:lnTo>
                    <a:lnTo>
                      <a:pt x="172" y="226"/>
                    </a:lnTo>
                    <a:lnTo>
                      <a:pt x="182" y="211"/>
                    </a:lnTo>
                    <a:lnTo>
                      <a:pt x="192" y="197"/>
                    </a:lnTo>
                    <a:lnTo>
                      <a:pt x="202" y="184"/>
                    </a:lnTo>
                    <a:lnTo>
                      <a:pt x="213" y="172"/>
                    </a:lnTo>
                    <a:lnTo>
                      <a:pt x="227" y="156"/>
                    </a:lnTo>
                    <a:lnTo>
                      <a:pt x="242" y="140"/>
                    </a:lnTo>
                    <a:lnTo>
                      <a:pt x="256" y="122"/>
                    </a:lnTo>
                    <a:lnTo>
                      <a:pt x="271" y="104"/>
                    </a:lnTo>
                    <a:lnTo>
                      <a:pt x="282" y="89"/>
                    </a:lnTo>
                    <a:lnTo>
                      <a:pt x="296" y="71"/>
                    </a:lnTo>
                    <a:lnTo>
                      <a:pt x="307" y="59"/>
                    </a:lnTo>
                    <a:lnTo>
                      <a:pt x="321" y="47"/>
                    </a:lnTo>
                    <a:lnTo>
                      <a:pt x="333" y="38"/>
                    </a:lnTo>
                    <a:lnTo>
                      <a:pt x="343" y="27"/>
                    </a:lnTo>
                    <a:lnTo>
                      <a:pt x="353" y="12"/>
                    </a:lnTo>
                    <a:lnTo>
                      <a:pt x="362" y="0"/>
                    </a:lnTo>
                    <a:lnTo>
                      <a:pt x="360" y="10"/>
                    </a:lnTo>
                    <a:lnTo>
                      <a:pt x="358" y="24"/>
                    </a:lnTo>
                    <a:lnTo>
                      <a:pt x="355" y="39"/>
                    </a:lnTo>
                    <a:lnTo>
                      <a:pt x="348" y="53"/>
                    </a:lnTo>
                    <a:lnTo>
                      <a:pt x="340" y="66"/>
                    </a:lnTo>
                    <a:lnTo>
                      <a:pt x="327" y="85"/>
                    </a:lnTo>
                    <a:lnTo>
                      <a:pt x="317" y="101"/>
                    </a:lnTo>
                    <a:lnTo>
                      <a:pt x="305" y="121"/>
                    </a:lnTo>
                    <a:lnTo>
                      <a:pt x="292" y="137"/>
                    </a:lnTo>
                    <a:lnTo>
                      <a:pt x="278" y="156"/>
                    </a:lnTo>
                    <a:lnTo>
                      <a:pt x="266" y="170"/>
                    </a:lnTo>
                  </a:path>
                </a:pathLst>
              </a:custGeom>
              <a:solidFill>
                <a:srgbClr val="037C03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54" name="Google Shape;54;p3"/>
              <p:cNvGrpSpPr/>
              <p:nvPr/>
            </p:nvGrpSpPr>
            <p:grpSpPr>
              <a:xfrm>
                <a:off x="76200" y="5461000"/>
                <a:ext cx="1630362" cy="1042987"/>
                <a:chOff x="76200" y="5461000"/>
                <a:chExt cx="1630362" cy="1042987"/>
              </a:xfrm>
            </p:grpSpPr>
            <p:sp>
              <p:nvSpPr>
                <p:cNvPr id="55" name="Google Shape;55;p3"/>
                <p:cNvSpPr/>
                <p:nvPr/>
              </p:nvSpPr>
              <p:spPr>
                <a:xfrm>
                  <a:off x="230187" y="5461000"/>
                  <a:ext cx="1476375" cy="971550"/>
                </a:xfrm>
                <a:custGeom>
                  <a:rect b="b" l="l" r="r" t="t"/>
                  <a:pathLst>
                    <a:path extrusionOk="0" h="611" w="929">
                      <a:moveTo>
                        <a:pt x="293" y="156"/>
                      </a:moveTo>
                      <a:lnTo>
                        <a:pt x="300" y="141"/>
                      </a:lnTo>
                      <a:lnTo>
                        <a:pt x="311" y="124"/>
                      </a:lnTo>
                      <a:lnTo>
                        <a:pt x="324" y="107"/>
                      </a:lnTo>
                      <a:lnTo>
                        <a:pt x="339" y="92"/>
                      </a:lnTo>
                      <a:lnTo>
                        <a:pt x="354" y="77"/>
                      </a:lnTo>
                      <a:lnTo>
                        <a:pt x="365" y="66"/>
                      </a:lnTo>
                      <a:lnTo>
                        <a:pt x="377" y="56"/>
                      </a:lnTo>
                      <a:lnTo>
                        <a:pt x="391" y="47"/>
                      </a:lnTo>
                      <a:lnTo>
                        <a:pt x="403" y="39"/>
                      </a:lnTo>
                      <a:lnTo>
                        <a:pt x="415" y="32"/>
                      </a:lnTo>
                      <a:lnTo>
                        <a:pt x="429" y="26"/>
                      </a:lnTo>
                      <a:lnTo>
                        <a:pt x="442" y="20"/>
                      </a:lnTo>
                      <a:lnTo>
                        <a:pt x="455" y="16"/>
                      </a:lnTo>
                      <a:lnTo>
                        <a:pt x="471" y="13"/>
                      </a:lnTo>
                      <a:lnTo>
                        <a:pt x="488" y="10"/>
                      </a:lnTo>
                      <a:lnTo>
                        <a:pt x="503" y="7"/>
                      </a:lnTo>
                      <a:lnTo>
                        <a:pt x="519" y="6"/>
                      </a:lnTo>
                      <a:lnTo>
                        <a:pt x="535" y="5"/>
                      </a:lnTo>
                      <a:lnTo>
                        <a:pt x="552" y="4"/>
                      </a:lnTo>
                      <a:lnTo>
                        <a:pt x="573" y="2"/>
                      </a:lnTo>
                      <a:lnTo>
                        <a:pt x="589" y="4"/>
                      </a:lnTo>
                      <a:lnTo>
                        <a:pt x="604" y="5"/>
                      </a:lnTo>
                      <a:lnTo>
                        <a:pt x="619" y="5"/>
                      </a:lnTo>
                      <a:lnTo>
                        <a:pt x="633" y="4"/>
                      </a:lnTo>
                      <a:lnTo>
                        <a:pt x="650" y="2"/>
                      </a:lnTo>
                      <a:lnTo>
                        <a:pt x="666" y="0"/>
                      </a:lnTo>
                      <a:lnTo>
                        <a:pt x="658" y="4"/>
                      </a:lnTo>
                      <a:lnTo>
                        <a:pt x="650" y="8"/>
                      </a:lnTo>
                      <a:lnTo>
                        <a:pt x="644" y="13"/>
                      </a:lnTo>
                      <a:lnTo>
                        <a:pt x="637" y="19"/>
                      </a:lnTo>
                      <a:lnTo>
                        <a:pt x="625" y="19"/>
                      </a:lnTo>
                      <a:lnTo>
                        <a:pt x="611" y="20"/>
                      </a:lnTo>
                      <a:lnTo>
                        <a:pt x="601" y="22"/>
                      </a:lnTo>
                      <a:lnTo>
                        <a:pt x="589" y="25"/>
                      </a:lnTo>
                      <a:lnTo>
                        <a:pt x="577" y="27"/>
                      </a:lnTo>
                      <a:lnTo>
                        <a:pt x="565" y="29"/>
                      </a:lnTo>
                      <a:lnTo>
                        <a:pt x="552" y="32"/>
                      </a:lnTo>
                      <a:lnTo>
                        <a:pt x="539" y="35"/>
                      </a:lnTo>
                      <a:lnTo>
                        <a:pt x="525" y="39"/>
                      </a:lnTo>
                      <a:lnTo>
                        <a:pt x="512" y="43"/>
                      </a:lnTo>
                      <a:lnTo>
                        <a:pt x="500" y="47"/>
                      </a:lnTo>
                      <a:lnTo>
                        <a:pt x="485" y="53"/>
                      </a:lnTo>
                      <a:lnTo>
                        <a:pt x="471" y="59"/>
                      </a:lnTo>
                      <a:lnTo>
                        <a:pt x="456" y="66"/>
                      </a:lnTo>
                      <a:lnTo>
                        <a:pt x="442" y="74"/>
                      </a:lnTo>
                      <a:lnTo>
                        <a:pt x="426" y="86"/>
                      </a:lnTo>
                      <a:lnTo>
                        <a:pt x="413" y="99"/>
                      </a:lnTo>
                      <a:lnTo>
                        <a:pt x="400" y="116"/>
                      </a:lnTo>
                      <a:lnTo>
                        <a:pt x="385" y="138"/>
                      </a:lnTo>
                      <a:lnTo>
                        <a:pt x="371" y="162"/>
                      </a:lnTo>
                      <a:lnTo>
                        <a:pt x="354" y="191"/>
                      </a:lnTo>
                      <a:lnTo>
                        <a:pt x="382" y="179"/>
                      </a:lnTo>
                      <a:lnTo>
                        <a:pt x="406" y="169"/>
                      </a:lnTo>
                      <a:lnTo>
                        <a:pt x="438" y="155"/>
                      </a:lnTo>
                      <a:lnTo>
                        <a:pt x="471" y="141"/>
                      </a:lnTo>
                      <a:lnTo>
                        <a:pt x="485" y="138"/>
                      </a:lnTo>
                      <a:lnTo>
                        <a:pt x="500" y="133"/>
                      </a:lnTo>
                      <a:lnTo>
                        <a:pt x="516" y="130"/>
                      </a:lnTo>
                      <a:lnTo>
                        <a:pt x="534" y="126"/>
                      </a:lnTo>
                      <a:lnTo>
                        <a:pt x="553" y="123"/>
                      </a:lnTo>
                      <a:lnTo>
                        <a:pt x="570" y="122"/>
                      </a:lnTo>
                      <a:lnTo>
                        <a:pt x="584" y="121"/>
                      </a:lnTo>
                      <a:lnTo>
                        <a:pt x="605" y="119"/>
                      </a:lnTo>
                      <a:lnTo>
                        <a:pt x="624" y="120"/>
                      </a:lnTo>
                      <a:lnTo>
                        <a:pt x="639" y="121"/>
                      </a:lnTo>
                      <a:lnTo>
                        <a:pt x="659" y="123"/>
                      </a:lnTo>
                      <a:lnTo>
                        <a:pt x="677" y="124"/>
                      </a:lnTo>
                      <a:lnTo>
                        <a:pt x="695" y="125"/>
                      </a:lnTo>
                      <a:lnTo>
                        <a:pt x="713" y="127"/>
                      </a:lnTo>
                      <a:lnTo>
                        <a:pt x="731" y="128"/>
                      </a:lnTo>
                      <a:lnTo>
                        <a:pt x="750" y="130"/>
                      </a:lnTo>
                      <a:lnTo>
                        <a:pt x="769" y="131"/>
                      </a:lnTo>
                      <a:lnTo>
                        <a:pt x="787" y="133"/>
                      </a:lnTo>
                      <a:lnTo>
                        <a:pt x="808" y="135"/>
                      </a:lnTo>
                      <a:lnTo>
                        <a:pt x="830" y="137"/>
                      </a:lnTo>
                      <a:lnTo>
                        <a:pt x="850" y="139"/>
                      </a:lnTo>
                      <a:lnTo>
                        <a:pt x="882" y="143"/>
                      </a:lnTo>
                      <a:lnTo>
                        <a:pt x="893" y="142"/>
                      </a:lnTo>
                      <a:lnTo>
                        <a:pt x="901" y="143"/>
                      </a:lnTo>
                      <a:lnTo>
                        <a:pt x="911" y="146"/>
                      </a:lnTo>
                      <a:lnTo>
                        <a:pt x="929" y="151"/>
                      </a:lnTo>
                      <a:lnTo>
                        <a:pt x="898" y="146"/>
                      </a:lnTo>
                      <a:lnTo>
                        <a:pt x="884" y="144"/>
                      </a:lnTo>
                      <a:lnTo>
                        <a:pt x="870" y="144"/>
                      </a:lnTo>
                      <a:lnTo>
                        <a:pt x="842" y="146"/>
                      </a:lnTo>
                      <a:lnTo>
                        <a:pt x="823" y="147"/>
                      </a:lnTo>
                      <a:lnTo>
                        <a:pt x="798" y="148"/>
                      </a:lnTo>
                      <a:lnTo>
                        <a:pt x="777" y="148"/>
                      </a:lnTo>
                      <a:lnTo>
                        <a:pt x="757" y="149"/>
                      </a:lnTo>
                      <a:lnTo>
                        <a:pt x="738" y="150"/>
                      </a:lnTo>
                      <a:lnTo>
                        <a:pt x="720" y="148"/>
                      </a:lnTo>
                      <a:lnTo>
                        <a:pt x="699" y="147"/>
                      </a:lnTo>
                      <a:lnTo>
                        <a:pt x="677" y="148"/>
                      </a:lnTo>
                      <a:lnTo>
                        <a:pt x="658" y="150"/>
                      </a:lnTo>
                      <a:lnTo>
                        <a:pt x="640" y="151"/>
                      </a:lnTo>
                      <a:lnTo>
                        <a:pt x="620" y="152"/>
                      </a:lnTo>
                      <a:lnTo>
                        <a:pt x="605" y="152"/>
                      </a:lnTo>
                      <a:lnTo>
                        <a:pt x="586" y="153"/>
                      </a:lnTo>
                      <a:lnTo>
                        <a:pt x="570" y="156"/>
                      </a:lnTo>
                      <a:lnTo>
                        <a:pt x="554" y="159"/>
                      </a:lnTo>
                      <a:lnTo>
                        <a:pt x="539" y="162"/>
                      </a:lnTo>
                      <a:lnTo>
                        <a:pt x="522" y="165"/>
                      </a:lnTo>
                      <a:lnTo>
                        <a:pt x="505" y="169"/>
                      </a:lnTo>
                      <a:lnTo>
                        <a:pt x="486" y="173"/>
                      </a:lnTo>
                      <a:lnTo>
                        <a:pt x="471" y="176"/>
                      </a:lnTo>
                      <a:lnTo>
                        <a:pt x="442" y="183"/>
                      </a:lnTo>
                      <a:lnTo>
                        <a:pt x="425" y="186"/>
                      </a:lnTo>
                      <a:lnTo>
                        <a:pt x="400" y="195"/>
                      </a:lnTo>
                      <a:lnTo>
                        <a:pt x="365" y="207"/>
                      </a:lnTo>
                      <a:lnTo>
                        <a:pt x="402" y="210"/>
                      </a:lnTo>
                      <a:lnTo>
                        <a:pt x="443" y="212"/>
                      </a:lnTo>
                      <a:lnTo>
                        <a:pt x="451" y="213"/>
                      </a:lnTo>
                      <a:lnTo>
                        <a:pt x="471" y="222"/>
                      </a:lnTo>
                      <a:lnTo>
                        <a:pt x="484" y="227"/>
                      </a:lnTo>
                      <a:lnTo>
                        <a:pt x="496" y="232"/>
                      </a:lnTo>
                      <a:lnTo>
                        <a:pt x="498" y="235"/>
                      </a:lnTo>
                      <a:lnTo>
                        <a:pt x="505" y="246"/>
                      </a:lnTo>
                      <a:lnTo>
                        <a:pt x="519" y="263"/>
                      </a:lnTo>
                      <a:lnTo>
                        <a:pt x="504" y="256"/>
                      </a:lnTo>
                      <a:lnTo>
                        <a:pt x="486" y="247"/>
                      </a:lnTo>
                      <a:lnTo>
                        <a:pt x="471" y="243"/>
                      </a:lnTo>
                      <a:lnTo>
                        <a:pt x="443" y="237"/>
                      </a:lnTo>
                      <a:lnTo>
                        <a:pt x="422" y="232"/>
                      </a:lnTo>
                      <a:lnTo>
                        <a:pt x="402" y="227"/>
                      </a:lnTo>
                      <a:lnTo>
                        <a:pt x="390" y="224"/>
                      </a:lnTo>
                      <a:lnTo>
                        <a:pt x="366" y="227"/>
                      </a:lnTo>
                      <a:lnTo>
                        <a:pt x="350" y="229"/>
                      </a:lnTo>
                      <a:lnTo>
                        <a:pt x="330" y="232"/>
                      </a:lnTo>
                      <a:lnTo>
                        <a:pt x="340" y="235"/>
                      </a:lnTo>
                      <a:lnTo>
                        <a:pt x="352" y="238"/>
                      </a:lnTo>
                      <a:lnTo>
                        <a:pt x="367" y="244"/>
                      </a:lnTo>
                      <a:lnTo>
                        <a:pt x="385" y="243"/>
                      </a:lnTo>
                      <a:lnTo>
                        <a:pt x="414" y="244"/>
                      </a:lnTo>
                      <a:lnTo>
                        <a:pt x="431" y="247"/>
                      </a:lnTo>
                      <a:lnTo>
                        <a:pt x="455" y="252"/>
                      </a:lnTo>
                      <a:lnTo>
                        <a:pt x="471" y="257"/>
                      </a:lnTo>
                      <a:lnTo>
                        <a:pt x="491" y="261"/>
                      </a:lnTo>
                      <a:lnTo>
                        <a:pt x="513" y="266"/>
                      </a:lnTo>
                      <a:lnTo>
                        <a:pt x="533" y="271"/>
                      </a:lnTo>
                      <a:lnTo>
                        <a:pt x="550" y="273"/>
                      </a:lnTo>
                      <a:lnTo>
                        <a:pt x="565" y="275"/>
                      </a:lnTo>
                      <a:lnTo>
                        <a:pt x="579" y="279"/>
                      </a:lnTo>
                      <a:lnTo>
                        <a:pt x="597" y="283"/>
                      </a:lnTo>
                      <a:lnTo>
                        <a:pt x="616" y="290"/>
                      </a:lnTo>
                      <a:lnTo>
                        <a:pt x="634" y="297"/>
                      </a:lnTo>
                      <a:lnTo>
                        <a:pt x="642" y="303"/>
                      </a:lnTo>
                      <a:lnTo>
                        <a:pt x="654" y="315"/>
                      </a:lnTo>
                      <a:lnTo>
                        <a:pt x="670" y="329"/>
                      </a:lnTo>
                      <a:lnTo>
                        <a:pt x="680" y="341"/>
                      </a:lnTo>
                      <a:lnTo>
                        <a:pt x="691" y="354"/>
                      </a:lnTo>
                      <a:lnTo>
                        <a:pt x="701" y="367"/>
                      </a:lnTo>
                      <a:lnTo>
                        <a:pt x="711" y="380"/>
                      </a:lnTo>
                      <a:lnTo>
                        <a:pt x="720" y="392"/>
                      </a:lnTo>
                      <a:lnTo>
                        <a:pt x="731" y="405"/>
                      </a:lnTo>
                      <a:lnTo>
                        <a:pt x="743" y="421"/>
                      </a:lnTo>
                      <a:lnTo>
                        <a:pt x="754" y="436"/>
                      </a:lnTo>
                      <a:lnTo>
                        <a:pt x="765" y="449"/>
                      </a:lnTo>
                      <a:lnTo>
                        <a:pt x="780" y="463"/>
                      </a:lnTo>
                      <a:lnTo>
                        <a:pt x="761" y="451"/>
                      </a:lnTo>
                      <a:lnTo>
                        <a:pt x="748" y="444"/>
                      </a:lnTo>
                      <a:lnTo>
                        <a:pt x="730" y="434"/>
                      </a:lnTo>
                      <a:lnTo>
                        <a:pt x="713" y="424"/>
                      </a:lnTo>
                      <a:lnTo>
                        <a:pt x="699" y="414"/>
                      </a:lnTo>
                      <a:lnTo>
                        <a:pt x="685" y="406"/>
                      </a:lnTo>
                      <a:lnTo>
                        <a:pt x="672" y="399"/>
                      </a:lnTo>
                      <a:lnTo>
                        <a:pt x="659" y="392"/>
                      </a:lnTo>
                      <a:lnTo>
                        <a:pt x="644" y="384"/>
                      </a:lnTo>
                      <a:lnTo>
                        <a:pt x="630" y="377"/>
                      </a:lnTo>
                      <a:lnTo>
                        <a:pt x="617" y="369"/>
                      </a:lnTo>
                      <a:lnTo>
                        <a:pt x="601" y="360"/>
                      </a:lnTo>
                      <a:lnTo>
                        <a:pt x="584" y="350"/>
                      </a:lnTo>
                      <a:lnTo>
                        <a:pt x="567" y="339"/>
                      </a:lnTo>
                      <a:lnTo>
                        <a:pt x="550" y="329"/>
                      </a:lnTo>
                      <a:lnTo>
                        <a:pt x="535" y="321"/>
                      </a:lnTo>
                      <a:lnTo>
                        <a:pt x="520" y="313"/>
                      </a:lnTo>
                      <a:lnTo>
                        <a:pt x="502" y="306"/>
                      </a:lnTo>
                      <a:lnTo>
                        <a:pt x="486" y="301"/>
                      </a:lnTo>
                      <a:lnTo>
                        <a:pt x="471" y="296"/>
                      </a:lnTo>
                      <a:lnTo>
                        <a:pt x="448" y="291"/>
                      </a:lnTo>
                      <a:lnTo>
                        <a:pt x="427" y="286"/>
                      </a:lnTo>
                      <a:lnTo>
                        <a:pt x="412" y="282"/>
                      </a:lnTo>
                      <a:lnTo>
                        <a:pt x="395" y="278"/>
                      </a:lnTo>
                      <a:lnTo>
                        <a:pt x="371" y="268"/>
                      </a:lnTo>
                      <a:lnTo>
                        <a:pt x="347" y="259"/>
                      </a:lnTo>
                      <a:lnTo>
                        <a:pt x="383" y="279"/>
                      </a:lnTo>
                      <a:lnTo>
                        <a:pt x="387" y="283"/>
                      </a:lnTo>
                      <a:lnTo>
                        <a:pt x="395" y="292"/>
                      </a:lnTo>
                      <a:lnTo>
                        <a:pt x="404" y="302"/>
                      </a:lnTo>
                      <a:lnTo>
                        <a:pt x="414" y="315"/>
                      </a:lnTo>
                      <a:lnTo>
                        <a:pt x="426" y="327"/>
                      </a:lnTo>
                      <a:lnTo>
                        <a:pt x="437" y="340"/>
                      </a:lnTo>
                      <a:lnTo>
                        <a:pt x="450" y="354"/>
                      </a:lnTo>
                      <a:lnTo>
                        <a:pt x="460" y="366"/>
                      </a:lnTo>
                      <a:lnTo>
                        <a:pt x="471" y="377"/>
                      </a:lnTo>
                      <a:lnTo>
                        <a:pt x="481" y="390"/>
                      </a:lnTo>
                      <a:lnTo>
                        <a:pt x="494" y="407"/>
                      </a:lnTo>
                      <a:lnTo>
                        <a:pt x="505" y="421"/>
                      </a:lnTo>
                      <a:lnTo>
                        <a:pt x="514" y="432"/>
                      </a:lnTo>
                      <a:lnTo>
                        <a:pt x="522" y="445"/>
                      </a:lnTo>
                      <a:lnTo>
                        <a:pt x="530" y="458"/>
                      </a:lnTo>
                      <a:lnTo>
                        <a:pt x="535" y="471"/>
                      </a:lnTo>
                      <a:lnTo>
                        <a:pt x="539" y="480"/>
                      </a:lnTo>
                      <a:lnTo>
                        <a:pt x="542" y="494"/>
                      </a:lnTo>
                      <a:lnTo>
                        <a:pt x="544" y="511"/>
                      </a:lnTo>
                      <a:lnTo>
                        <a:pt x="546" y="528"/>
                      </a:lnTo>
                      <a:lnTo>
                        <a:pt x="550" y="546"/>
                      </a:lnTo>
                      <a:lnTo>
                        <a:pt x="553" y="562"/>
                      </a:lnTo>
                      <a:lnTo>
                        <a:pt x="555" y="580"/>
                      </a:lnTo>
                      <a:lnTo>
                        <a:pt x="540" y="562"/>
                      </a:lnTo>
                      <a:lnTo>
                        <a:pt x="529" y="551"/>
                      </a:lnTo>
                      <a:lnTo>
                        <a:pt x="519" y="539"/>
                      </a:lnTo>
                      <a:lnTo>
                        <a:pt x="512" y="529"/>
                      </a:lnTo>
                      <a:lnTo>
                        <a:pt x="505" y="517"/>
                      </a:lnTo>
                      <a:lnTo>
                        <a:pt x="500" y="503"/>
                      </a:lnTo>
                      <a:lnTo>
                        <a:pt x="492" y="487"/>
                      </a:lnTo>
                      <a:lnTo>
                        <a:pt x="484" y="472"/>
                      </a:lnTo>
                      <a:lnTo>
                        <a:pt x="476" y="456"/>
                      </a:lnTo>
                      <a:lnTo>
                        <a:pt x="469" y="442"/>
                      </a:lnTo>
                      <a:lnTo>
                        <a:pt x="460" y="428"/>
                      </a:lnTo>
                      <a:lnTo>
                        <a:pt x="450" y="416"/>
                      </a:lnTo>
                      <a:lnTo>
                        <a:pt x="441" y="405"/>
                      </a:lnTo>
                      <a:lnTo>
                        <a:pt x="429" y="392"/>
                      </a:lnTo>
                      <a:lnTo>
                        <a:pt x="415" y="379"/>
                      </a:lnTo>
                      <a:lnTo>
                        <a:pt x="405" y="369"/>
                      </a:lnTo>
                      <a:lnTo>
                        <a:pt x="394" y="358"/>
                      </a:lnTo>
                      <a:lnTo>
                        <a:pt x="392" y="348"/>
                      </a:lnTo>
                      <a:lnTo>
                        <a:pt x="384" y="333"/>
                      </a:lnTo>
                      <a:lnTo>
                        <a:pt x="376" y="321"/>
                      </a:lnTo>
                      <a:lnTo>
                        <a:pt x="370" y="308"/>
                      </a:lnTo>
                      <a:lnTo>
                        <a:pt x="365" y="303"/>
                      </a:lnTo>
                      <a:lnTo>
                        <a:pt x="351" y="291"/>
                      </a:lnTo>
                      <a:lnTo>
                        <a:pt x="342" y="279"/>
                      </a:lnTo>
                      <a:lnTo>
                        <a:pt x="333" y="268"/>
                      </a:lnTo>
                      <a:lnTo>
                        <a:pt x="324" y="257"/>
                      </a:lnTo>
                      <a:lnTo>
                        <a:pt x="307" y="263"/>
                      </a:lnTo>
                      <a:lnTo>
                        <a:pt x="291" y="272"/>
                      </a:lnTo>
                      <a:lnTo>
                        <a:pt x="274" y="284"/>
                      </a:lnTo>
                      <a:lnTo>
                        <a:pt x="257" y="295"/>
                      </a:lnTo>
                      <a:lnTo>
                        <a:pt x="244" y="305"/>
                      </a:lnTo>
                      <a:lnTo>
                        <a:pt x="233" y="317"/>
                      </a:lnTo>
                      <a:lnTo>
                        <a:pt x="221" y="332"/>
                      </a:lnTo>
                      <a:lnTo>
                        <a:pt x="207" y="350"/>
                      </a:lnTo>
                      <a:lnTo>
                        <a:pt x="195" y="364"/>
                      </a:lnTo>
                      <a:lnTo>
                        <a:pt x="181" y="381"/>
                      </a:lnTo>
                      <a:lnTo>
                        <a:pt x="171" y="397"/>
                      </a:lnTo>
                      <a:lnTo>
                        <a:pt x="161" y="411"/>
                      </a:lnTo>
                      <a:lnTo>
                        <a:pt x="151" y="425"/>
                      </a:lnTo>
                      <a:lnTo>
                        <a:pt x="142" y="440"/>
                      </a:lnTo>
                      <a:lnTo>
                        <a:pt x="132" y="456"/>
                      </a:lnTo>
                      <a:lnTo>
                        <a:pt x="123" y="472"/>
                      </a:lnTo>
                      <a:lnTo>
                        <a:pt x="109" y="490"/>
                      </a:lnTo>
                      <a:lnTo>
                        <a:pt x="97" y="508"/>
                      </a:lnTo>
                      <a:lnTo>
                        <a:pt x="82" y="527"/>
                      </a:lnTo>
                      <a:lnTo>
                        <a:pt x="70" y="544"/>
                      </a:lnTo>
                      <a:lnTo>
                        <a:pt x="61" y="554"/>
                      </a:lnTo>
                      <a:lnTo>
                        <a:pt x="51" y="565"/>
                      </a:lnTo>
                      <a:lnTo>
                        <a:pt x="40" y="576"/>
                      </a:lnTo>
                      <a:lnTo>
                        <a:pt x="28" y="587"/>
                      </a:lnTo>
                      <a:lnTo>
                        <a:pt x="16" y="597"/>
                      </a:lnTo>
                      <a:lnTo>
                        <a:pt x="0" y="611"/>
                      </a:lnTo>
                      <a:lnTo>
                        <a:pt x="6" y="594"/>
                      </a:lnTo>
                      <a:lnTo>
                        <a:pt x="11" y="581"/>
                      </a:lnTo>
                      <a:lnTo>
                        <a:pt x="19" y="566"/>
                      </a:lnTo>
                      <a:lnTo>
                        <a:pt x="28" y="554"/>
                      </a:lnTo>
                      <a:lnTo>
                        <a:pt x="43" y="535"/>
                      </a:lnTo>
                      <a:lnTo>
                        <a:pt x="58" y="516"/>
                      </a:lnTo>
                      <a:lnTo>
                        <a:pt x="75" y="494"/>
                      </a:lnTo>
                      <a:lnTo>
                        <a:pt x="88" y="475"/>
                      </a:lnTo>
                      <a:lnTo>
                        <a:pt x="101" y="458"/>
                      </a:lnTo>
                      <a:lnTo>
                        <a:pt x="115" y="442"/>
                      </a:lnTo>
                      <a:lnTo>
                        <a:pt x="125" y="428"/>
                      </a:lnTo>
                      <a:lnTo>
                        <a:pt x="137" y="414"/>
                      </a:lnTo>
                      <a:lnTo>
                        <a:pt x="147" y="403"/>
                      </a:lnTo>
                      <a:lnTo>
                        <a:pt x="161" y="388"/>
                      </a:lnTo>
                      <a:lnTo>
                        <a:pt x="174" y="373"/>
                      </a:lnTo>
                      <a:lnTo>
                        <a:pt x="187" y="358"/>
                      </a:lnTo>
                      <a:lnTo>
                        <a:pt x="202" y="342"/>
                      </a:lnTo>
                      <a:lnTo>
                        <a:pt x="213" y="328"/>
                      </a:lnTo>
                      <a:lnTo>
                        <a:pt x="223" y="314"/>
                      </a:lnTo>
                      <a:lnTo>
                        <a:pt x="233" y="301"/>
                      </a:lnTo>
                      <a:lnTo>
                        <a:pt x="238" y="291"/>
                      </a:lnTo>
                      <a:lnTo>
                        <a:pt x="243" y="281"/>
                      </a:lnTo>
                      <a:lnTo>
                        <a:pt x="250" y="271"/>
                      </a:lnTo>
                      <a:lnTo>
                        <a:pt x="259" y="261"/>
                      </a:lnTo>
                      <a:lnTo>
                        <a:pt x="273" y="248"/>
                      </a:lnTo>
                      <a:lnTo>
                        <a:pt x="284" y="235"/>
                      </a:lnTo>
                      <a:lnTo>
                        <a:pt x="295" y="226"/>
                      </a:lnTo>
                      <a:lnTo>
                        <a:pt x="304" y="215"/>
                      </a:lnTo>
                      <a:lnTo>
                        <a:pt x="300" y="205"/>
                      </a:lnTo>
                      <a:lnTo>
                        <a:pt x="295" y="190"/>
                      </a:lnTo>
                      <a:lnTo>
                        <a:pt x="269" y="183"/>
                      </a:lnTo>
                      <a:lnTo>
                        <a:pt x="241" y="166"/>
                      </a:lnTo>
                      <a:lnTo>
                        <a:pt x="211" y="150"/>
                      </a:lnTo>
                      <a:lnTo>
                        <a:pt x="195" y="141"/>
                      </a:lnTo>
                      <a:lnTo>
                        <a:pt x="182" y="134"/>
                      </a:lnTo>
                      <a:lnTo>
                        <a:pt x="159" y="126"/>
                      </a:lnTo>
                      <a:lnTo>
                        <a:pt x="136" y="119"/>
                      </a:lnTo>
                      <a:lnTo>
                        <a:pt x="111" y="113"/>
                      </a:lnTo>
                      <a:lnTo>
                        <a:pt x="93" y="108"/>
                      </a:lnTo>
                      <a:lnTo>
                        <a:pt x="71" y="101"/>
                      </a:lnTo>
                      <a:lnTo>
                        <a:pt x="52" y="96"/>
                      </a:lnTo>
                      <a:lnTo>
                        <a:pt x="33" y="93"/>
                      </a:lnTo>
                      <a:lnTo>
                        <a:pt x="17" y="89"/>
                      </a:lnTo>
                      <a:lnTo>
                        <a:pt x="32" y="88"/>
                      </a:lnTo>
                      <a:lnTo>
                        <a:pt x="44" y="86"/>
                      </a:lnTo>
                      <a:lnTo>
                        <a:pt x="53" y="85"/>
                      </a:lnTo>
                      <a:lnTo>
                        <a:pt x="63" y="84"/>
                      </a:lnTo>
                      <a:lnTo>
                        <a:pt x="73" y="85"/>
                      </a:lnTo>
                      <a:lnTo>
                        <a:pt x="96" y="93"/>
                      </a:lnTo>
                      <a:lnTo>
                        <a:pt x="114" y="101"/>
                      </a:lnTo>
                      <a:lnTo>
                        <a:pt x="134" y="110"/>
                      </a:lnTo>
                      <a:lnTo>
                        <a:pt x="154" y="119"/>
                      </a:lnTo>
                      <a:lnTo>
                        <a:pt x="178" y="129"/>
                      </a:lnTo>
                      <a:lnTo>
                        <a:pt x="198" y="139"/>
                      </a:lnTo>
                      <a:lnTo>
                        <a:pt x="215" y="146"/>
                      </a:lnTo>
                      <a:lnTo>
                        <a:pt x="244" y="158"/>
                      </a:lnTo>
                      <a:lnTo>
                        <a:pt x="259" y="163"/>
                      </a:lnTo>
                      <a:lnTo>
                        <a:pt x="271" y="161"/>
                      </a:lnTo>
                      <a:lnTo>
                        <a:pt x="282" y="159"/>
                      </a:lnTo>
                      <a:lnTo>
                        <a:pt x="293" y="156"/>
                      </a:lnTo>
                    </a:path>
                  </a:pathLst>
                </a:custGeom>
                <a:solidFill>
                  <a:srgbClr val="037C03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6" name="Google Shape;56;p3"/>
                <p:cNvSpPr/>
                <p:nvPr/>
              </p:nvSpPr>
              <p:spPr>
                <a:xfrm>
                  <a:off x="733425" y="5957887"/>
                  <a:ext cx="131762" cy="546100"/>
                </a:xfrm>
                <a:custGeom>
                  <a:rect b="b" l="l" r="r" t="t"/>
                  <a:pathLst>
                    <a:path extrusionOk="0" h="343" w="82">
                      <a:moveTo>
                        <a:pt x="45" y="0"/>
                      </a:moveTo>
                      <a:lnTo>
                        <a:pt x="54" y="17"/>
                      </a:lnTo>
                      <a:lnTo>
                        <a:pt x="61" y="28"/>
                      </a:lnTo>
                      <a:lnTo>
                        <a:pt x="74" y="44"/>
                      </a:lnTo>
                      <a:lnTo>
                        <a:pt x="78" y="59"/>
                      </a:lnTo>
                      <a:lnTo>
                        <a:pt x="81" y="78"/>
                      </a:lnTo>
                      <a:lnTo>
                        <a:pt x="81" y="101"/>
                      </a:lnTo>
                      <a:lnTo>
                        <a:pt x="82" y="116"/>
                      </a:lnTo>
                      <a:lnTo>
                        <a:pt x="81" y="134"/>
                      </a:lnTo>
                      <a:lnTo>
                        <a:pt x="78" y="155"/>
                      </a:lnTo>
                      <a:lnTo>
                        <a:pt x="75" y="174"/>
                      </a:lnTo>
                      <a:lnTo>
                        <a:pt x="69" y="203"/>
                      </a:lnTo>
                      <a:lnTo>
                        <a:pt x="63" y="218"/>
                      </a:lnTo>
                      <a:lnTo>
                        <a:pt x="53" y="237"/>
                      </a:lnTo>
                      <a:lnTo>
                        <a:pt x="39" y="258"/>
                      </a:lnTo>
                      <a:lnTo>
                        <a:pt x="28" y="278"/>
                      </a:lnTo>
                      <a:lnTo>
                        <a:pt x="17" y="296"/>
                      </a:lnTo>
                      <a:lnTo>
                        <a:pt x="8" y="312"/>
                      </a:lnTo>
                      <a:lnTo>
                        <a:pt x="0" y="343"/>
                      </a:lnTo>
                      <a:lnTo>
                        <a:pt x="4" y="312"/>
                      </a:lnTo>
                      <a:lnTo>
                        <a:pt x="7" y="290"/>
                      </a:lnTo>
                      <a:lnTo>
                        <a:pt x="9" y="270"/>
                      </a:lnTo>
                      <a:lnTo>
                        <a:pt x="11" y="249"/>
                      </a:lnTo>
                      <a:lnTo>
                        <a:pt x="16" y="223"/>
                      </a:lnTo>
                      <a:lnTo>
                        <a:pt x="22" y="203"/>
                      </a:lnTo>
                      <a:lnTo>
                        <a:pt x="28" y="184"/>
                      </a:lnTo>
                      <a:lnTo>
                        <a:pt x="34" y="167"/>
                      </a:lnTo>
                      <a:lnTo>
                        <a:pt x="39" y="148"/>
                      </a:lnTo>
                      <a:lnTo>
                        <a:pt x="45" y="129"/>
                      </a:lnTo>
                      <a:lnTo>
                        <a:pt x="48" y="110"/>
                      </a:lnTo>
                      <a:lnTo>
                        <a:pt x="50" y="94"/>
                      </a:lnTo>
                      <a:lnTo>
                        <a:pt x="52" y="75"/>
                      </a:lnTo>
                      <a:lnTo>
                        <a:pt x="52" y="54"/>
                      </a:lnTo>
                      <a:lnTo>
                        <a:pt x="52" y="28"/>
                      </a:lnTo>
                      <a:lnTo>
                        <a:pt x="49" y="16"/>
                      </a:lnTo>
                      <a:lnTo>
                        <a:pt x="45" y="0"/>
                      </a:lnTo>
                    </a:path>
                  </a:pathLst>
                </a:custGeom>
                <a:solidFill>
                  <a:srgbClr val="037C03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7" name="Google Shape;57;p3"/>
                <p:cNvSpPr/>
                <p:nvPr/>
              </p:nvSpPr>
              <p:spPr>
                <a:xfrm>
                  <a:off x="103187" y="5657850"/>
                  <a:ext cx="579437" cy="139700"/>
                </a:xfrm>
                <a:custGeom>
                  <a:rect b="b" l="l" r="r" t="t"/>
                  <a:pathLst>
                    <a:path extrusionOk="0" h="87" w="364">
                      <a:moveTo>
                        <a:pt x="364" y="87"/>
                      </a:moveTo>
                      <a:lnTo>
                        <a:pt x="358" y="72"/>
                      </a:lnTo>
                      <a:lnTo>
                        <a:pt x="350" y="59"/>
                      </a:lnTo>
                      <a:lnTo>
                        <a:pt x="343" y="56"/>
                      </a:lnTo>
                      <a:lnTo>
                        <a:pt x="329" y="52"/>
                      </a:lnTo>
                      <a:lnTo>
                        <a:pt x="315" y="49"/>
                      </a:lnTo>
                      <a:lnTo>
                        <a:pt x="301" y="52"/>
                      </a:lnTo>
                      <a:lnTo>
                        <a:pt x="284" y="54"/>
                      </a:lnTo>
                      <a:lnTo>
                        <a:pt x="265" y="48"/>
                      </a:lnTo>
                      <a:lnTo>
                        <a:pt x="239" y="40"/>
                      </a:lnTo>
                      <a:lnTo>
                        <a:pt x="216" y="33"/>
                      </a:lnTo>
                      <a:lnTo>
                        <a:pt x="199" y="29"/>
                      </a:lnTo>
                      <a:lnTo>
                        <a:pt x="172" y="22"/>
                      </a:lnTo>
                      <a:lnTo>
                        <a:pt x="145" y="15"/>
                      </a:lnTo>
                      <a:lnTo>
                        <a:pt x="118" y="9"/>
                      </a:lnTo>
                      <a:lnTo>
                        <a:pt x="92" y="3"/>
                      </a:lnTo>
                      <a:lnTo>
                        <a:pt x="61" y="2"/>
                      </a:lnTo>
                      <a:lnTo>
                        <a:pt x="34" y="0"/>
                      </a:lnTo>
                      <a:lnTo>
                        <a:pt x="27" y="3"/>
                      </a:lnTo>
                      <a:lnTo>
                        <a:pt x="16" y="8"/>
                      </a:lnTo>
                      <a:lnTo>
                        <a:pt x="7" y="14"/>
                      </a:lnTo>
                      <a:lnTo>
                        <a:pt x="0" y="20"/>
                      </a:lnTo>
                      <a:lnTo>
                        <a:pt x="12" y="21"/>
                      </a:lnTo>
                      <a:lnTo>
                        <a:pt x="27" y="22"/>
                      </a:lnTo>
                      <a:lnTo>
                        <a:pt x="41" y="22"/>
                      </a:lnTo>
                      <a:lnTo>
                        <a:pt x="51" y="21"/>
                      </a:lnTo>
                      <a:lnTo>
                        <a:pt x="65" y="21"/>
                      </a:lnTo>
                      <a:lnTo>
                        <a:pt x="84" y="20"/>
                      </a:lnTo>
                      <a:lnTo>
                        <a:pt x="110" y="21"/>
                      </a:lnTo>
                      <a:lnTo>
                        <a:pt x="132" y="22"/>
                      </a:lnTo>
                      <a:lnTo>
                        <a:pt x="153" y="26"/>
                      </a:lnTo>
                      <a:lnTo>
                        <a:pt x="175" y="28"/>
                      </a:lnTo>
                      <a:lnTo>
                        <a:pt x="196" y="30"/>
                      </a:lnTo>
                      <a:lnTo>
                        <a:pt x="214" y="35"/>
                      </a:lnTo>
                      <a:lnTo>
                        <a:pt x="232" y="42"/>
                      </a:lnTo>
                      <a:lnTo>
                        <a:pt x="249" y="49"/>
                      </a:lnTo>
                      <a:lnTo>
                        <a:pt x="268" y="56"/>
                      </a:lnTo>
                      <a:lnTo>
                        <a:pt x="277" y="57"/>
                      </a:lnTo>
                      <a:lnTo>
                        <a:pt x="287" y="56"/>
                      </a:lnTo>
                      <a:lnTo>
                        <a:pt x="300" y="61"/>
                      </a:lnTo>
                      <a:lnTo>
                        <a:pt x="314" y="66"/>
                      </a:lnTo>
                      <a:lnTo>
                        <a:pt x="327" y="72"/>
                      </a:lnTo>
                      <a:lnTo>
                        <a:pt x="346" y="79"/>
                      </a:lnTo>
                      <a:lnTo>
                        <a:pt x="358" y="83"/>
                      </a:lnTo>
                      <a:lnTo>
                        <a:pt x="364" y="87"/>
                      </a:lnTo>
                    </a:path>
                  </a:pathLst>
                </a:custGeom>
                <a:solidFill>
                  <a:srgbClr val="037C03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8" name="Google Shape;58;p3"/>
                <p:cNvSpPr/>
                <p:nvPr/>
              </p:nvSpPr>
              <p:spPr>
                <a:xfrm>
                  <a:off x="76200" y="5740400"/>
                  <a:ext cx="600075" cy="58737"/>
                </a:xfrm>
                <a:custGeom>
                  <a:rect b="b" l="l" r="r" t="t"/>
                  <a:pathLst>
                    <a:path extrusionOk="0" h="36" w="377">
                      <a:moveTo>
                        <a:pt x="377" y="36"/>
                      </a:moveTo>
                      <a:lnTo>
                        <a:pt x="368" y="33"/>
                      </a:lnTo>
                      <a:lnTo>
                        <a:pt x="357" y="29"/>
                      </a:lnTo>
                      <a:lnTo>
                        <a:pt x="345" y="25"/>
                      </a:lnTo>
                      <a:lnTo>
                        <a:pt x="334" y="22"/>
                      </a:lnTo>
                      <a:lnTo>
                        <a:pt x="320" y="18"/>
                      </a:lnTo>
                      <a:lnTo>
                        <a:pt x="303" y="11"/>
                      </a:lnTo>
                      <a:lnTo>
                        <a:pt x="289" y="6"/>
                      </a:lnTo>
                      <a:lnTo>
                        <a:pt x="275" y="5"/>
                      </a:lnTo>
                      <a:lnTo>
                        <a:pt x="259" y="7"/>
                      </a:lnTo>
                      <a:lnTo>
                        <a:pt x="237" y="10"/>
                      </a:lnTo>
                      <a:lnTo>
                        <a:pt x="228" y="9"/>
                      </a:lnTo>
                      <a:lnTo>
                        <a:pt x="200" y="6"/>
                      </a:lnTo>
                      <a:lnTo>
                        <a:pt x="169" y="3"/>
                      </a:lnTo>
                      <a:lnTo>
                        <a:pt x="149" y="1"/>
                      </a:lnTo>
                      <a:lnTo>
                        <a:pt x="123" y="0"/>
                      </a:lnTo>
                      <a:lnTo>
                        <a:pt x="95" y="1"/>
                      </a:lnTo>
                      <a:lnTo>
                        <a:pt x="78" y="3"/>
                      </a:lnTo>
                      <a:lnTo>
                        <a:pt x="58" y="5"/>
                      </a:lnTo>
                      <a:lnTo>
                        <a:pt x="40" y="6"/>
                      </a:lnTo>
                      <a:lnTo>
                        <a:pt x="21" y="8"/>
                      </a:lnTo>
                      <a:lnTo>
                        <a:pt x="19" y="16"/>
                      </a:lnTo>
                      <a:lnTo>
                        <a:pt x="15" y="21"/>
                      </a:lnTo>
                      <a:lnTo>
                        <a:pt x="9" y="27"/>
                      </a:lnTo>
                      <a:lnTo>
                        <a:pt x="0" y="32"/>
                      </a:lnTo>
                      <a:lnTo>
                        <a:pt x="15" y="29"/>
                      </a:lnTo>
                      <a:lnTo>
                        <a:pt x="33" y="26"/>
                      </a:lnTo>
                      <a:lnTo>
                        <a:pt x="48" y="23"/>
                      </a:lnTo>
                      <a:lnTo>
                        <a:pt x="64" y="21"/>
                      </a:lnTo>
                      <a:lnTo>
                        <a:pt x="81" y="19"/>
                      </a:lnTo>
                      <a:lnTo>
                        <a:pt x="108" y="18"/>
                      </a:lnTo>
                      <a:lnTo>
                        <a:pt x="137" y="16"/>
                      </a:lnTo>
                      <a:lnTo>
                        <a:pt x="170" y="15"/>
                      </a:lnTo>
                      <a:lnTo>
                        <a:pt x="203" y="13"/>
                      </a:lnTo>
                      <a:lnTo>
                        <a:pt x="233" y="11"/>
                      </a:lnTo>
                      <a:lnTo>
                        <a:pt x="259" y="14"/>
                      </a:lnTo>
                      <a:lnTo>
                        <a:pt x="277" y="18"/>
                      </a:lnTo>
                      <a:lnTo>
                        <a:pt x="297" y="22"/>
                      </a:lnTo>
                      <a:lnTo>
                        <a:pt x="318" y="26"/>
                      </a:lnTo>
                      <a:lnTo>
                        <a:pt x="341" y="31"/>
                      </a:lnTo>
                      <a:lnTo>
                        <a:pt x="358" y="34"/>
                      </a:lnTo>
                      <a:lnTo>
                        <a:pt x="377" y="36"/>
                      </a:lnTo>
                    </a:path>
                  </a:pathLst>
                </a:custGeom>
                <a:solidFill>
                  <a:srgbClr val="037C03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59" name="Google Shape;59;p3"/>
              <p:cNvSpPr/>
              <p:nvPr/>
            </p:nvSpPr>
            <p:spPr>
              <a:xfrm>
                <a:off x="19050" y="4206875"/>
                <a:ext cx="884237" cy="1058862"/>
              </a:xfrm>
              <a:custGeom>
                <a:rect b="b" l="l" r="r" t="t"/>
                <a:pathLst>
                  <a:path extrusionOk="0" h="666" w="556">
                    <a:moveTo>
                      <a:pt x="137" y="259"/>
                    </a:moveTo>
                    <a:lnTo>
                      <a:pt x="147" y="269"/>
                    </a:lnTo>
                    <a:lnTo>
                      <a:pt x="156" y="276"/>
                    </a:lnTo>
                    <a:lnTo>
                      <a:pt x="165" y="282"/>
                    </a:lnTo>
                    <a:lnTo>
                      <a:pt x="176" y="290"/>
                    </a:lnTo>
                    <a:lnTo>
                      <a:pt x="186" y="296"/>
                    </a:lnTo>
                    <a:lnTo>
                      <a:pt x="195" y="300"/>
                    </a:lnTo>
                    <a:lnTo>
                      <a:pt x="203" y="305"/>
                    </a:lnTo>
                    <a:lnTo>
                      <a:pt x="198" y="290"/>
                    </a:lnTo>
                    <a:lnTo>
                      <a:pt x="194" y="275"/>
                    </a:lnTo>
                    <a:lnTo>
                      <a:pt x="188" y="257"/>
                    </a:lnTo>
                    <a:lnTo>
                      <a:pt x="182" y="240"/>
                    </a:lnTo>
                    <a:lnTo>
                      <a:pt x="177" y="223"/>
                    </a:lnTo>
                    <a:lnTo>
                      <a:pt x="172" y="205"/>
                    </a:lnTo>
                    <a:lnTo>
                      <a:pt x="163" y="187"/>
                    </a:lnTo>
                    <a:lnTo>
                      <a:pt x="154" y="167"/>
                    </a:lnTo>
                    <a:lnTo>
                      <a:pt x="146" y="150"/>
                    </a:lnTo>
                    <a:lnTo>
                      <a:pt x="135" y="128"/>
                    </a:lnTo>
                    <a:lnTo>
                      <a:pt x="128" y="113"/>
                    </a:lnTo>
                    <a:lnTo>
                      <a:pt x="117" y="100"/>
                    </a:lnTo>
                    <a:lnTo>
                      <a:pt x="108" y="87"/>
                    </a:lnTo>
                    <a:lnTo>
                      <a:pt x="95" y="76"/>
                    </a:lnTo>
                    <a:lnTo>
                      <a:pt x="85" y="68"/>
                    </a:lnTo>
                    <a:lnTo>
                      <a:pt x="74" y="63"/>
                    </a:lnTo>
                    <a:lnTo>
                      <a:pt x="67" y="60"/>
                    </a:lnTo>
                    <a:lnTo>
                      <a:pt x="75" y="58"/>
                    </a:lnTo>
                    <a:lnTo>
                      <a:pt x="80" y="59"/>
                    </a:lnTo>
                    <a:lnTo>
                      <a:pt x="89" y="61"/>
                    </a:lnTo>
                    <a:lnTo>
                      <a:pt x="98" y="70"/>
                    </a:lnTo>
                    <a:lnTo>
                      <a:pt x="110" y="81"/>
                    </a:lnTo>
                    <a:lnTo>
                      <a:pt x="119" y="90"/>
                    </a:lnTo>
                    <a:lnTo>
                      <a:pt x="126" y="101"/>
                    </a:lnTo>
                    <a:lnTo>
                      <a:pt x="136" y="116"/>
                    </a:lnTo>
                    <a:lnTo>
                      <a:pt x="147" y="134"/>
                    </a:lnTo>
                    <a:lnTo>
                      <a:pt x="156" y="150"/>
                    </a:lnTo>
                    <a:lnTo>
                      <a:pt x="166" y="168"/>
                    </a:lnTo>
                    <a:lnTo>
                      <a:pt x="175" y="181"/>
                    </a:lnTo>
                    <a:lnTo>
                      <a:pt x="185" y="195"/>
                    </a:lnTo>
                    <a:lnTo>
                      <a:pt x="192" y="210"/>
                    </a:lnTo>
                    <a:lnTo>
                      <a:pt x="198" y="225"/>
                    </a:lnTo>
                    <a:lnTo>
                      <a:pt x="205" y="242"/>
                    </a:lnTo>
                    <a:lnTo>
                      <a:pt x="212" y="257"/>
                    </a:lnTo>
                    <a:lnTo>
                      <a:pt x="218" y="271"/>
                    </a:lnTo>
                    <a:lnTo>
                      <a:pt x="224" y="288"/>
                    </a:lnTo>
                    <a:lnTo>
                      <a:pt x="228" y="300"/>
                    </a:lnTo>
                    <a:lnTo>
                      <a:pt x="230" y="306"/>
                    </a:lnTo>
                    <a:lnTo>
                      <a:pt x="236" y="300"/>
                    </a:lnTo>
                    <a:lnTo>
                      <a:pt x="243" y="293"/>
                    </a:lnTo>
                    <a:lnTo>
                      <a:pt x="252" y="284"/>
                    </a:lnTo>
                    <a:lnTo>
                      <a:pt x="254" y="269"/>
                    </a:lnTo>
                    <a:lnTo>
                      <a:pt x="255" y="257"/>
                    </a:lnTo>
                    <a:lnTo>
                      <a:pt x="258" y="239"/>
                    </a:lnTo>
                    <a:lnTo>
                      <a:pt x="259" y="223"/>
                    </a:lnTo>
                    <a:lnTo>
                      <a:pt x="258" y="223"/>
                    </a:lnTo>
                    <a:lnTo>
                      <a:pt x="259" y="204"/>
                    </a:lnTo>
                    <a:lnTo>
                      <a:pt x="260" y="184"/>
                    </a:lnTo>
                    <a:lnTo>
                      <a:pt x="261" y="165"/>
                    </a:lnTo>
                    <a:lnTo>
                      <a:pt x="263" y="148"/>
                    </a:lnTo>
                    <a:lnTo>
                      <a:pt x="265" y="134"/>
                    </a:lnTo>
                    <a:lnTo>
                      <a:pt x="268" y="117"/>
                    </a:lnTo>
                    <a:lnTo>
                      <a:pt x="272" y="105"/>
                    </a:lnTo>
                    <a:lnTo>
                      <a:pt x="275" y="91"/>
                    </a:lnTo>
                    <a:lnTo>
                      <a:pt x="281" y="80"/>
                    </a:lnTo>
                    <a:lnTo>
                      <a:pt x="286" y="66"/>
                    </a:lnTo>
                    <a:lnTo>
                      <a:pt x="292" y="47"/>
                    </a:lnTo>
                    <a:lnTo>
                      <a:pt x="298" y="30"/>
                    </a:lnTo>
                    <a:lnTo>
                      <a:pt x="301" y="14"/>
                    </a:lnTo>
                    <a:lnTo>
                      <a:pt x="306" y="0"/>
                    </a:lnTo>
                    <a:lnTo>
                      <a:pt x="308" y="11"/>
                    </a:lnTo>
                    <a:lnTo>
                      <a:pt x="307" y="23"/>
                    </a:lnTo>
                    <a:lnTo>
                      <a:pt x="305" y="38"/>
                    </a:lnTo>
                    <a:lnTo>
                      <a:pt x="301" y="51"/>
                    </a:lnTo>
                    <a:lnTo>
                      <a:pt x="297" y="72"/>
                    </a:lnTo>
                    <a:lnTo>
                      <a:pt x="294" y="84"/>
                    </a:lnTo>
                    <a:lnTo>
                      <a:pt x="292" y="96"/>
                    </a:lnTo>
                    <a:lnTo>
                      <a:pt x="289" y="111"/>
                    </a:lnTo>
                    <a:lnTo>
                      <a:pt x="288" y="129"/>
                    </a:lnTo>
                    <a:lnTo>
                      <a:pt x="287" y="149"/>
                    </a:lnTo>
                    <a:lnTo>
                      <a:pt x="285" y="169"/>
                    </a:lnTo>
                    <a:lnTo>
                      <a:pt x="284" y="191"/>
                    </a:lnTo>
                    <a:lnTo>
                      <a:pt x="284" y="208"/>
                    </a:lnTo>
                    <a:lnTo>
                      <a:pt x="283" y="226"/>
                    </a:lnTo>
                    <a:lnTo>
                      <a:pt x="282" y="241"/>
                    </a:lnTo>
                    <a:lnTo>
                      <a:pt x="282" y="259"/>
                    </a:lnTo>
                    <a:lnTo>
                      <a:pt x="279" y="277"/>
                    </a:lnTo>
                    <a:lnTo>
                      <a:pt x="275" y="300"/>
                    </a:lnTo>
                    <a:lnTo>
                      <a:pt x="272" y="319"/>
                    </a:lnTo>
                    <a:lnTo>
                      <a:pt x="268" y="341"/>
                    </a:lnTo>
                    <a:lnTo>
                      <a:pt x="279" y="334"/>
                    </a:lnTo>
                    <a:lnTo>
                      <a:pt x="291" y="327"/>
                    </a:lnTo>
                    <a:lnTo>
                      <a:pt x="307" y="318"/>
                    </a:lnTo>
                    <a:lnTo>
                      <a:pt x="320" y="315"/>
                    </a:lnTo>
                    <a:lnTo>
                      <a:pt x="334" y="315"/>
                    </a:lnTo>
                    <a:lnTo>
                      <a:pt x="344" y="315"/>
                    </a:lnTo>
                    <a:lnTo>
                      <a:pt x="355" y="317"/>
                    </a:lnTo>
                    <a:lnTo>
                      <a:pt x="371" y="319"/>
                    </a:lnTo>
                    <a:lnTo>
                      <a:pt x="391" y="320"/>
                    </a:lnTo>
                    <a:lnTo>
                      <a:pt x="408" y="319"/>
                    </a:lnTo>
                    <a:lnTo>
                      <a:pt x="425" y="319"/>
                    </a:lnTo>
                    <a:lnTo>
                      <a:pt x="439" y="319"/>
                    </a:lnTo>
                    <a:lnTo>
                      <a:pt x="453" y="320"/>
                    </a:lnTo>
                    <a:lnTo>
                      <a:pt x="466" y="326"/>
                    </a:lnTo>
                    <a:lnTo>
                      <a:pt x="482" y="332"/>
                    </a:lnTo>
                    <a:lnTo>
                      <a:pt x="494" y="339"/>
                    </a:lnTo>
                    <a:lnTo>
                      <a:pt x="505" y="346"/>
                    </a:lnTo>
                    <a:lnTo>
                      <a:pt x="519" y="356"/>
                    </a:lnTo>
                    <a:lnTo>
                      <a:pt x="526" y="362"/>
                    </a:lnTo>
                    <a:lnTo>
                      <a:pt x="537" y="376"/>
                    </a:lnTo>
                    <a:lnTo>
                      <a:pt x="546" y="391"/>
                    </a:lnTo>
                    <a:lnTo>
                      <a:pt x="556" y="406"/>
                    </a:lnTo>
                    <a:lnTo>
                      <a:pt x="545" y="407"/>
                    </a:lnTo>
                    <a:lnTo>
                      <a:pt x="531" y="405"/>
                    </a:lnTo>
                    <a:lnTo>
                      <a:pt x="517" y="401"/>
                    </a:lnTo>
                    <a:lnTo>
                      <a:pt x="504" y="401"/>
                    </a:lnTo>
                    <a:lnTo>
                      <a:pt x="494" y="397"/>
                    </a:lnTo>
                    <a:lnTo>
                      <a:pt x="481" y="391"/>
                    </a:lnTo>
                    <a:lnTo>
                      <a:pt x="468" y="386"/>
                    </a:lnTo>
                    <a:lnTo>
                      <a:pt x="457" y="381"/>
                    </a:lnTo>
                    <a:lnTo>
                      <a:pt x="447" y="380"/>
                    </a:lnTo>
                    <a:lnTo>
                      <a:pt x="428" y="377"/>
                    </a:lnTo>
                    <a:lnTo>
                      <a:pt x="408" y="376"/>
                    </a:lnTo>
                    <a:lnTo>
                      <a:pt x="390" y="372"/>
                    </a:lnTo>
                    <a:lnTo>
                      <a:pt x="371" y="369"/>
                    </a:lnTo>
                    <a:lnTo>
                      <a:pt x="354" y="367"/>
                    </a:lnTo>
                    <a:lnTo>
                      <a:pt x="341" y="366"/>
                    </a:lnTo>
                    <a:lnTo>
                      <a:pt x="331" y="365"/>
                    </a:lnTo>
                    <a:lnTo>
                      <a:pt x="317" y="364"/>
                    </a:lnTo>
                    <a:lnTo>
                      <a:pt x="304" y="366"/>
                    </a:lnTo>
                    <a:lnTo>
                      <a:pt x="295" y="367"/>
                    </a:lnTo>
                    <a:lnTo>
                      <a:pt x="283" y="372"/>
                    </a:lnTo>
                    <a:lnTo>
                      <a:pt x="268" y="375"/>
                    </a:lnTo>
                    <a:lnTo>
                      <a:pt x="279" y="381"/>
                    </a:lnTo>
                    <a:lnTo>
                      <a:pt x="292" y="389"/>
                    </a:lnTo>
                    <a:lnTo>
                      <a:pt x="303" y="397"/>
                    </a:lnTo>
                    <a:lnTo>
                      <a:pt x="316" y="401"/>
                    </a:lnTo>
                    <a:lnTo>
                      <a:pt x="331" y="406"/>
                    </a:lnTo>
                    <a:lnTo>
                      <a:pt x="343" y="409"/>
                    </a:lnTo>
                    <a:lnTo>
                      <a:pt x="356" y="410"/>
                    </a:lnTo>
                    <a:lnTo>
                      <a:pt x="372" y="414"/>
                    </a:lnTo>
                    <a:lnTo>
                      <a:pt x="390" y="417"/>
                    </a:lnTo>
                    <a:lnTo>
                      <a:pt x="405" y="420"/>
                    </a:lnTo>
                    <a:lnTo>
                      <a:pt x="422" y="421"/>
                    </a:lnTo>
                    <a:lnTo>
                      <a:pt x="436" y="424"/>
                    </a:lnTo>
                    <a:lnTo>
                      <a:pt x="451" y="427"/>
                    </a:lnTo>
                    <a:lnTo>
                      <a:pt x="465" y="430"/>
                    </a:lnTo>
                    <a:lnTo>
                      <a:pt x="475" y="434"/>
                    </a:lnTo>
                    <a:lnTo>
                      <a:pt x="486" y="442"/>
                    </a:lnTo>
                    <a:lnTo>
                      <a:pt x="497" y="450"/>
                    </a:lnTo>
                    <a:lnTo>
                      <a:pt x="509" y="460"/>
                    </a:lnTo>
                    <a:lnTo>
                      <a:pt x="520" y="472"/>
                    </a:lnTo>
                    <a:lnTo>
                      <a:pt x="526" y="480"/>
                    </a:lnTo>
                    <a:lnTo>
                      <a:pt x="531" y="492"/>
                    </a:lnTo>
                    <a:lnTo>
                      <a:pt x="536" y="506"/>
                    </a:lnTo>
                    <a:lnTo>
                      <a:pt x="543" y="520"/>
                    </a:lnTo>
                    <a:lnTo>
                      <a:pt x="548" y="531"/>
                    </a:lnTo>
                    <a:lnTo>
                      <a:pt x="536" y="524"/>
                    </a:lnTo>
                    <a:lnTo>
                      <a:pt x="521" y="517"/>
                    </a:lnTo>
                    <a:lnTo>
                      <a:pt x="509" y="511"/>
                    </a:lnTo>
                    <a:lnTo>
                      <a:pt x="495" y="503"/>
                    </a:lnTo>
                    <a:lnTo>
                      <a:pt x="480" y="495"/>
                    </a:lnTo>
                    <a:lnTo>
                      <a:pt x="467" y="489"/>
                    </a:lnTo>
                    <a:lnTo>
                      <a:pt x="452" y="481"/>
                    </a:lnTo>
                    <a:lnTo>
                      <a:pt x="438" y="472"/>
                    </a:lnTo>
                    <a:lnTo>
                      <a:pt x="425" y="466"/>
                    </a:lnTo>
                    <a:lnTo>
                      <a:pt x="410" y="458"/>
                    </a:lnTo>
                    <a:lnTo>
                      <a:pt x="398" y="451"/>
                    </a:lnTo>
                    <a:lnTo>
                      <a:pt x="384" y="444"/>
                    </a:lnTo>
                    <a:lnTo>
                      <a:pt x="370" y="438"/>
                    </a:lnTo>
                    <a:lnTo>
                      <a:pt x="356" y="432"/>
                    </a:lnTo>
                    <a:lnTo>
                      <a:pt x="343" y="426"/>
                    </a:lnTo>
                    <a:lnTo>
                      <a:pt x="333" y="424"/>
                    </a:lnTo>
                    <a:lnTo>
                      <a:pt x="322" y="419"/>
                    </a:lnTo>
                    <a:lnTo>
                      <a:pt x="310" y="414"/>
                    </a:lnTo>
                    <a:lnTo>
                      <a:pt x="300" y="409"/>
                    </a:lnTo>
                    <a:lnTo>
                      <a:pt x="292" y="411"/>
                    </a:lnTo>
                    <a:lnTo>
                      <a:pt x="282" y="413"/>
                    </a:lnTo>
                    <a:lnTo>
                      <a:pt x="274" y="413"/>
                    </a:lnTo>
                    <a:lnTo>
                      <a:pt x="265" y="410"/>
                    </a:lnTo>
                    <a:lnTo>
                      <a:pt x="264" y="424"/>
                    </a:lnTo>
                    <a:lnTo>
                      <a:pt x="260" y="441"/>
                    </a:lnTo>
                    <a:lnTo>
                      <a:pt x="267" y="455"/>
                    </a:lnTo>
                    <a:lnTo>
                      <a:pt x="273" y="470"/>
                    </a:lnTo>
                    <a:lnTo>
                      <a:pt x="279" y="484"/>
                    </a:lnTo>
                    <a:lnTo>
                      <a:pt x="284" y="501"/>
                    </a:lnTo>
                    <a:lnTo>
                      <a:pt x="289" y="518"/>
                    </a:lnTo>
                    <a:lnTo>
                      <a:pt x="297" y="540"/>
                    </a:lnTo>
                    <a:lnTo>
                      <a:pt x="299" y="557"/>
                    </a:lnTo>
                    <a:lnTo>
                      <a:pt x="304" y="574"/>
                    </a:lnTo>
                    <a:lnTo>
                      <a:pt x="307" y="590"/>
                    </a:lnTo>
                    <a:lnTo>
                      <a:pt x="312" y="611"/>
                    </a:lnTo>
                    <a:lnTo>
                      <a:pt x="317" y="634"/>
                    </a:lnTo>
                    <a:lnTo>
                      <a:pt x="321" y="666"/>
                    </a:lnTo>
                    <a:lnTo>
                      <a:pt x="280" y="666"/>
                    </a:lnTo>
                    <a:lnTo>
                      <a:pt x="275" y="639"/>
                    </a:lnTo>
                    <a:lnTo>
                      <a:pt x="272" y="619"/>
                    </a:lnTo>
                    <a:lnTo>
                      <a:pt x="266" y="594"/>
                    </a:lnTo>
                    <a:lnTo>
                      <a:pt x="262" y="570"/>
                    </a:lnTo>
                    <a:lnTo>
                      <a:pt x="257" y="551"/>
                    </a:lnTo>
                    <a:lnTo>
                      <a:pt x="254" y="533"/>
                    </a:lnTo>
                    <a:lnTo>
                      <a:pt x="249" y="518"/>
                    </a:lnTo>
                    <a:lnTo>
                      <a:pt x="242" y="499"/>
                    </a:lnTo>
                    <a:lnTo>
                      <a:pt x="235" y="481"/>
                    </a:lnTo>
                    <a:lnTo>
                      <a:pt x="230" y="466"/>
                    </a:lnTo>
                    <a:lnTo>
                      <a:pt x="224" y="461"/>
                    </a:lnTo>
                    <a:lnTo>
                      <a:pt x="216" y="458"/>
                    </a:lnTo>
                    <a:lnTo>
                      <a:pt x="210" y="454"/>
                    </a:lnTo>
                    <a:lnTo>
                      <a:pt x="207" y="456"/>
                    </a:lnTo>
                    <a:lnTo>
                      <a:pt x="199" y="466"/>
                    </a:lnTo>
                    <a:lnTo>
                      <a:pt x="188" y="479"/>
                    </a:lnTo>
                    <a:lnTo>
                      <a:pt x="179" y="491"/>
                    </a:lnTo>
                    <a:lnTo>
                      <a:pt x="171" y="501"/>
                    </a:lnTo>
                    <a:lnTo>
                      <a:pt x="163" y="515"/>
                    </a:lnTo>
                    <a:lnTo>
                      <a:pt x="156" y="524"/>
                    </a:lnTo>
                    <a:lnTo>
                      <a:pt x="147" y="538"/>
                    </a:lnTo>
                    <a:lnTo>
                      <a:pt x="138" y="553"/>
                    </a:lnTo>
                    <a:lnTo>
                      <a:pt x="131" y="568"/>
                    </a:lnTo>
                    <a:lnTo>
                      <a:pt x="123" y="584"/>
                    </a:lnTo>
                    <a:lnTo>
                      <a:pt x="114" y="602"/>
                    </a:lnTo>
                    <a:lnTo>
                      <a:pt x="106" y="623"/>
                    </a:lnTo>
                    <a:lnTo>
                      <a:pt x="95" y="643"/>
                    </a:lnTo>
                    <a:lnTo>
                      <a:pt x="99" y="618"/>
                    </a:lnTo>
                    <a:lnTo>
                      <a:pt x="101" y="601"/>
                    </a:lnTo>
                    <a:lnTo>
                      <a:pt x="104" y="582"/>
                    </a:lnTo>
                    <a:lnTo>
                      <a:pt x="107" y="570"/>
                    </a:lnTo>
                    <a:lnTo>
                      <a:pt x="110" y="561"/>
                    </a:lnTo>
                    <a:lnTo>
                      <a:pt x="117" y="545"/>
                    </a:lnTo>
                    <a:lnTo>
                      <a:pt x="123" y="528"/>
                    </a:lnTo>
                    <a:lnTo>
                      <a:pt x="127" y="516"/>
                    </a:lnTo>
                    <a:lnTo>
                      <a:pt x="138" y="501"/>
                    </a:lnTo>
                    <a:lnTo>
                      <a:pt x="148" y="487"/>
                    </a:lnTo>
                    <a:lnTo>
                      <a:pt x="158" y="470"/>
                    </a:lnTo>
                    <a:lnTo>
                      <a:pt x="167" y="454"/>
                    </a:lnTo>
                    <a:lnTo>
                      <a:pt x="175" y="445"/>
                    </a:lnTo>
                    <a:lnTo>
                      <a:pt x="184" y="437"/>
                    </a:lnTo>
                    <a:lnTo>
                      <a:pt x="195" y="426"/>
                    </a:lnTo>
                    <a:lnTo>
                      <a:pt x="205" y="415"/>
                    </a:lnTo>
                    <a:lnTo>
                      <a:pt x="215" y="405"/>
                    </a:lnTo>
                    <a:lnTo>
                      <a:pt x="225" y="391"/>
                    </a:lnTo>
                    <a:lnTo>
                      <a:pt x="221" y="387"/>
                    </a:lnTo>
                    <a:lnTo>
                      <a:pt x="213" y="380"/>
                    </a:lnTo>
                    <a:lnTo>
                      <a:pt x="206" y="376"/>
                    </a:lnTo>
                    <a:lnTo>
                      <a:pt x="199" y="378"/>
                    </a:lnTo>
                    <a:lnTo>
                      <a:pt x="187" y="387"/>
                    </a:lnTo>
                    <a:lnTo>
                      <a:pt x="176" y="396"/>
                    </a:lnTo>
                    <a:lnTo>
                      <a:pt x="166" y="405"/>
                    </a:lnTo>
                    <a:lnTo>
                      <a:pt x="156" y="415"/>
                    </a:lnTo>
                    <a:lnTo>
                      <a:pt x="144" y="431"/>
                    </a:lnTo>
                    <a:lnTo>
                      <a:pt x="131" y="446"/>
                    </a:lnTo>
                    <a:lnTo>
                      <a:pt x="120" y="457"/>
                    </a:lnTo>
                    <a:lnTo>
                      <a:pt x="112" y="467"/>
                    </a:lnTo>
                    <a:lnTo>
                      <a:pt x="101" y="479"/>
                    </a:lnTo>
                    <a:lnTo>
                      <a:pt x="90" y="494"/>
                    </a:lnTo>
                    <a:lnTo>
                      <a:pt x="82" y="508"/>
                    </a:lnTo>
                    <a:lnTo>
                      <a:pt x="71" y="524"/>
                    </a:lnTo>
                    <a:lnTo>
                      <a:pt x="61" y="538"/>
                    </a:lnTo>
                    <a:lnTo>
                      <a:pt x="52" y="555"/>
                    </a:lnTo>
                    <a:lnTo>
                      <a:pt x="39" y="574"/>
                    </a:lnTo>
                    <a:lnTo>
                      <a:pt x="45" y="549"/>
                    </a:lnTo>
                    <a:lnTo>
                      <a:pt x="49" y="531"/>
                    </a:lnTo>
                    <a:lnTo>
                      <a:pt x="53" y="516"/>
                    </a:lnTo>
                    <a:lnTo>
                      <a:pt x="55" y="511"/>
                    </a:lnTo>
                    <a:lnTo>
                      <a:pt x="61" y="503"/>
                    </a:lnTo>
                    <a:lnTo>
                      <a:pt x="70" y="492"/>
                    </a:lnTo>
                    <a:lnTo>
                      <a:pt x="80" y="482"/>
                    </a:lnTo>
                    <a:lnTo>
                      <a:pt x="91" y="469"/>
                    </a:lnTo>
                    <a:lnTo>
                      <a:pt x="101" y="458"/>
                    </a:lnTo>
                    <a:lnTo>
                      <a:pt x="116" y="444"/>
                    </a:lnTo>
                    <a:lnTo>
                      <a:pt x="125" y="434"/>
                    </a:lnTo>
                    <a:lnTo>
                      <a:pt x="138" y="422"/>
                    </a:lnTo>
                    <a:lnTo>
                      <a:pt x="153" y="410"/>
                    </a:lnTo>
                    <a:lnTo>
                      <a:pt x="165" y="400"/>
                    </a:lnTo>
                    <a:lnTo>
                      <a:pt x="178" y="390"/>
                    </a:lnTo>
                    <a:lnTo>
                      <a:pt x="199" y="376"/>
                    </a:lnTo>
                    <a:lnTo>
                      <a:pt x="210" y="372"/>
                    </a:lnTo>
                    <a:lnTo>
                      <a:pt x="216" y="368"/>
                    </a:lnTo>
                    <a:lnTo>
                      <a:pt x="205" y="361"/>
                    </a:lnTo>
                    <a:lnTo>
                      <a:pt x="194" y="351"/>
                    </a:lnTo>
                    <a:lnTo>
                      <a:pt x="181" y="340"/>
                    </a:lnTo>
                    <a:lnTo>
                      <a:pt x="170" y="331"/>
                    </a:lnTo>
                    <a:lnTo>
                      <a:pt x="158" y="323"/>
                    </a:lnTo>
                    <a:lnTo>
                      <a:pt x="148" y="315"/>
                    </a:lnTo>
                    <a:lnTo>
                      <a:pt x="139" y="305"/>
                    </a:lnTo>
                    <a:lnTo>
                      <a:pt x="125" y="292"/>
                    </a:lnTo>
                    <a:lnTo>
                      <a:pt x="113" y="280"/>
                    </a:lnTo>
                    <a:lnTo>
                      <a:pt x="99" y="266"/>
                    </a:lnTo>
                    <a:lnTo>
                      <a:pt x="84" y="253"/>
                    </a:lnTo>
                    <a:lnTo>
                      <a:pt x="72" y="244"/>
                    </a:lnTo>
                    <a:lnTo>
                      <a:pt x="57" y="232"/>
                    </a:lnTo>
                    <a:lnTo>
                      <a:pt x="48" y="224"/>
                    </a:lnTo>
                    <a:lnTo>
                      <a:pt x="38" y="211"/>
                    </a:lnTo>
                    <a:lnTo>
                      <a:pt x="31" y="201"/>
                    </a:lnTo>
                    <a:lnTo>
                      <a:pt x="22" y="193"/>
                    </a:lnTo>
                    <a:lnTo>
                      <a:pt x="10" y="183"/>
                    </a:lnTo>
                    <a:lnTo>
                      <a:pt x="0" y="175"/>
                    </a:lnTo>
                    <a:lnTo>
                      <a:pt x="8" y="176"/>
                    </a:lnTo>
                    <a:lnTo>
                      <a:pt x="20" y="179"/>
                    </a:lnTo>
                    <a:lnTo>
                      <a:pt x="32" y="182"/>
                    </a:lnTo>
                    <a:lnTo>
                      <a:pt x="43" y="187"/>
                    </a:lnTo>
                    <a:lnTo>
                      <a:pt x="54" y="195"/>
                    </a:lnTo>
                    <a:lnTo>
                      <a:pt x="69" y="206"/>
                    </a:lnTo>
                    <a:lnTo>
                      <a:pt x="82" y="215"/>
                    </a:lnTo>
                    <a:lnTo>
                      <a:pt x="97" y="224"/>
                    </a:lnTo>
                    <a:lnTo>
                      <a:pt x="110" y="236"/>
                    </a:lnTo>
                    <a:lnTo>
                      <a:pt x="125" y="249"/>
                    </a:lnTo>
                    <a:lnTo>
                      <a:pt x="137" y="259"/>
                    </a:lnTo>
                  </a:path>
                </a:pathLst>
              </a:custGeom>
              <a:solidFill>
                <a:srgbClr val="037C03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0" name="Google Shape;60;p3"/>
            <p:cNvGrpSpPr/>
            <p:nvPr/>
          </p:nvGrpSpPr>
          <p:grpSpPr>
            <a:xfrm>
              <a:off x="7386637" y="4522787"/>
              <a:ext cx="1720850" cy="2324100"/>
              <a:chOff x="7386637" y="4522787"/>
              <a:chExt cx="1720850" cy="2324100"/>
            </a:xfrm>
          </p:grpSpPr>
          <p:grpSp>
            <p:nvGrpSpPr>
              <p:cNvPr id="61" name="Google Shape;61;p3"/>
              <p:cNvGrpSpPr/>
              <p:nvPr/>
            </p:nvGrpSpPr>
            <p:grpSpPr>
              <a:xfrm>
                <a:off x="8266112" y="4522787"/>
                <a:ext cx="841375" cy="2290763"/>
                <a:chOff x="8266112" y="4522787"/>
                <a:chExt cx="841375" cy="2290763"/>
              </a:xfrm>
            </p:grpSpPr>
            <p:sp>
              <p:nvSpPr>
                <p:cNvPr id="62" name="Google Shape;62;p3"/>
                <p:cNvSpPr/>
                <p:nvPr/>
              </p:nvSpPr>
              <p:spPr>
                <a:xfrm>
                  <a:off x="8769350" y="5006975"/>
                  <a:ext cx="303212" cy="1806575"/>
                </a:xfrm>
                <a:custGeom>
                  <a:rect b="b" l="l" r="r" t="t"/>
                  <a:pathLst>
                    <a:path extrusionOk="0" h="1137" w="190">
                      <a:moveTo>
                        <a:pt x="190" y="529"/>
                      </a:moveTo>
                      <a:lnTo>
                        <a:pt x="174" y="760"/>
                      </a:lnTo>
                      <a:lnTo>
                        <a:pt x="158" y="946"/>
                      </a:lnTo>
                      <a:lnTo>
                        <a:pt x="147" y="1083"/>
                      </a:lnTo>
                      <a:lnTo>
                        <a:pt x="150" y="1137"/>
                      </a:lnTo>
                      <a:lnTo>
                        <a:pt x="127" y="1137"/>
                      </a:lnTo>
                      <a:lnTo>
                        <a:pt x="120" y="1058"/>
                      </a:lnTo>
                      <a:lnTo>
                        <a:pt x="116" y="937"/>
                      </a:lnTo>
                      <a:lnTo>
                        <a:pt x="108" y="824"/>
                      </a:lnTo>
                      <a:lnTo>
                        <a:pt x="104" y="740"/>
                      </a:lnTo>
                      <a:lnTo>
                        <a:pt x="95" y="617"/>
                      </a:lnTo>
                      <a:lnTo>
                        <a:pt x="84" y="510"/>
                      </a:lnTo>
                      <a:lnTo>
                        <a:pt x="75" y="417"/>
                      </a:lnTo>
                      <a:lnTo>
                        <a:pt x="66" y="316"/>
                      </a:lnTo>
                      <a:lnTo>
                        <a:pt x="52" y="217"/>
                      </a:lnTo>
                      <a:lnTo>
                        <a:pt x="36" y="133"/>
                      </a:lnTo>
                      <a:lnTo>
                        <a:pt x="9" y="51"/>
                      </a:lnTo>
                      <a:lnTo>
                        <a:pt x="0" y="19"/>
                      </a:lnTo>
                      <a:lnTo>
                        <a:pt x="11" y="0"/>
                      </a:lnTo>
                      <a:lnTo>
                        <a:pt x="28" y="33"/>
                      </a:lnTo>
                      <a:lnTo>
                        <a:pt x="52" y="109"/>
                      </a:lnTo>
                      <a:lnTo>
                        <a:pt x="70" y="187"/>
                      </a:lnTo>
                      <a:lnTo>
                        <a:pt x="84" y="268"/>
                      </a:lnTo>
                      <a:lnTo>
                        <a:pt x="93" y="372"/>
                      </a:lnTo>
                      <a:lnTo>
                        <a:pt x="102" y="470"/>
                      </a:lnTo>
                      <a:lnTo>
                        <a:pt x="115" y="603"/>
                      </a:lnTo>
                      <a:lnTo>
                        <a:pt x="125" y="712"/>
                      </a:lnTo>
                      <a:lnTo>
                        <a:pt x="129" y="799"/>
                      </a:lnTo>
                      <a:lnTo>
                        <a:pt x="133" y="889"/>
                      </a:lnTo>
                      <a:lnTo>
                        <a:pt x="142" y="982"/>
                      </a:lnTo>
                      <a:lnTo>
                        <a:pt x="154" y="822"/>
                      </a:lnTo>
                      <a:lnTo>
                        <a:pt x="169" y="672"/>
                      </a:lnTo>
                      <a:lnTo>
                        <a:pt x="190" y="529"/>
                      </a:lnTo>
                    </a:path>
                  </a:pathLst>
                </a:custGeom>
                <a:solidFill>
                  <a:srgbClr val="3C0023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3" name="Google Shape;63;p3"/>
                <p:cNvSpPr/>
                <p:nvPr/>
              </p:nvSpPr>
              <p:spPr>
                <a:xfrm>
                  <a:off x="8266112" y="4522787"/>
                  <a:ext cx="841375" cy="1317625"/>
                </a:xfrm>
                <a:custGeom>
                  <a:rect b="b" l="l" r="r" t="t"/>
                  <a:pathLst>
                    <a:path extrusionOk="0" h="829" w="529">
                      <a:moveTo>
                        <a:pt x="319" y="195"/>
                      </a:moveTo>
                      <a:lnTo>
                        <a:pt x="309" y="157"/>
                      </a:lnTo>
                      <a:lnTo>
                        <a:pt x="294" y="121"/>
                      </a:lnTo>
                      <a:lnTo>
                        <a:pt x="275" y="80"/>
                      </a:lnTo>
                      <a:lnTo>
                        <a:pt x="253" y="49"/>
                      </a:lnTo>
                      <a:lnTo>
                        <a:pt x="228" y="23"/>
                      </a:lnTo>
                      <a:lnTo>
                        <a:pt x="194" y="9"/>
                      </a:lnTo>
                      <a:lnTo>
                        <a:pt x="149" y="1"/>
                      </a:lnTo>
                      <a:lnTo>
                        <a:pt x="119" y="2"/>
                      </a:lnTo>
                      <a:lnTo>
                        <a:pt x="85" y="0"/>
                      </a:lnTo>
                      <a:lnTo>
                        <a:pt x="107" y="20"/>
                      </a:lnTo>
                      <a:lnTo>
                        <a:pt x="126" y="23"/>
                      </a:lnTo>
                      <a:lnTo>
                        <a:pt x="151" y="34"/>
                      </a:lnTo>
                      <a:lnTo>
                        <a:pt x="174" y="45"/>
                      </a:lnTo>
                      <a:lnTo>
                        <a:pt x="209" y="70"/>
                      </a:lnTo>
                      <a:lnTo>
                        <a:pt x="237" y="104"/>
                      </a:lnTo>
                      <a:lnTo>
                        <a:pt x="255" y="147"/>
                      </a:lnTo>
                      <a:lnTo>
                        <a:pt x="282" y="239"/>
                      </a:lnTo>
                      <a:lnTo>
                        <a:pt x="209" y="178"/>
                      </a:lnTo>
                      <a:lnTo>
                        <a:pt x="185" y="163"/>
                      </a:lnTo>
                      <a:lnTo>
                        <a:pt x="158" y="152"/>
                      </a:lnTo>
                      <a:lnTo>
                        <a:pt x="133" y="148"/>
                      </a:lnTo>
                      <a:lnTo>
                        <a:pt x="118" y="143"/>
                      </a:lnTo>
                      <a:lnTo>
                        <a:pt x="71" y="135"/>
                      </a:lnTo>
                      <a:lnTo>
                        <a:pt x="0" y="129"/>
                      </a:lnTo>
                      <a:lnTo>
                        <a:pt x="0" y="185"/>
                      </a:lnTo>
                      <a:lnTo>
                        <a:pt x="16" y="185"/>
                      </a:lnTo>
                      <a:lnTo>
                        <a:pt x="38" y="187"/>
                      </a:lnTo>
                      <a:lnTo>
                        <a:pt x="64" y="184"/>
                      </a:lnTo>
                      <a:lnTo>
                        <a:pt x="83" y="185"/>
                      </a:lnTo>
                      <a:lnTo>
                        <a:pt x="136" y="191"/>
                      </a:lnTo>
                      <a:lnTo>
                        <a:pt x="157" y="198"/>
                      </a:lnTo>
                      <a:lnTo>
                        <a:pt x="235" y="231"/>
                      </a:lnTo>
                      <a:lnTo>
                        <a:pt x="275" y="257"/>
                      </a:lnTo>
                      <a:lnTo>
                        <a:pt x="246" y="261"/>
                      </a:lnTo>
                      <a:lnTo>
                        <a:pt x="225" y="262"/>
                      </a:lnTo>
                      <a:lnTo>
                        <a:pt x="194" y="288"/>
                      </a:lnTo>
                      <a:lnTo>
                        <a:pt x="179" y="328"/>
                      </a:lnTo>
                      <a:lnTo>
                        <a:pt x="200" y="305"/>
                      </a:lnTo>
                      <a:lnTo>
                        <a:pt x="260" y="278"/>
                      </a:lnTo>
                      <a:lnTo>
                        <a:pt x="297" y="290"/>
                      </a:lnTo>
                      <a:lnTo>
                        <a:pt x="273" y="304"/>
                      </a:lnTo>
                      <a:lnTo>
                        <a:pt x="244" y="305"/>
                      </a:lnTo>
                      <a:lnTo>
                        <a:pt x="171" y="337"/>
                      </a:lnTo>
                      <a:lnTo>
                        <a:pt x="149" y="345"/>
                      </a:lnTo>
                      <a:lnTo>
                        <a:pt x="125" y="356"/>
                      </a:lnTo>
                      <a:lnTo>
                        <a:pt x="104" y="374"/>
                      </a:lnTo>
                      <a:lnTo>
                        <a:pt x="82" y="417"/>
                      </a:lnTo>
                      <a:lnTo>
                        <a:pt x="69" y="449"/>
                      </a:lnTo>
                      <a:lnTo>
                        <a:pt x="29" y="553"/>
                      </a:lnTo>
                      <a:lnTo>
                        <a:pt x="15" y="581"/>
                      </a:lnTo>
                      <a:lnTo>
                        <a:pt x="79" y="502"/>
                      </a:lnTo>
                      <a:lnTo>
                        <a:pt x="109" y="473"/>
                      </a:lnTo>
                      <a:lnTo>
                        <a:pt x="157" y="413"/>
                      </a:lnTo>
                      <a:lnTo>
                        <a:pt x="180" y="390"/>
                      </a:lnTo>
                      <a:lnTo>
                        <a:pt x="200" y="374"/>
                      </a:lnTo>
                      <a:lnTo>
                        <a:pt x="256" y="346"/>
                      </a:lnTo>
                      <a:lnTo>
                        <a:pt x="287" y="323"/>
                      </a:lnTo>
                      <a:lnTo>
                        <a:pt x="263" y="348"/>
                      </a:lnTo>
                      <a:lnTo>
                        <a:pt x="205" y="481"/>
                      </a:lnTo>
                      <a:lnTo>
                        <a:pt x="182" y="539"/>
                      </a:lnTo>
                      <a:lnTo>
                        <a:pt x="172" y="572"/>
                      </a:lnTo>
                      <a:lnTo>
                        <a:pt x="166" y="604"/>
                      </a:lnTo>
                      <a:lnTo>
                        <a:pt x="162" y="641"/>
                      </a:lnTo>
                      <a:lnTo>
                        <a:pt x="161" y="670"/>
                      </a:lnTo>
                      <a:lnTo>
                        <a:pt x="155" y="728"/>
                      </a:lnTo>
                      <a:lnTo>
                        <a:pt x="182" y="670"/>
                      </a:lnTo>
                      <a:lnTo>
                        <a:pt x="200" y="590"/>
                      </a:lnTo>
                      <a:lnTo>
                        <a:pt x="213" y="541"/>
                      </a:lnTo>
                      <a:lnTo>
                        <a:pt x="225" y="510"/>
                      </a:lnTo>
                      <a:lnTo>
                        <a:pt x="255" y="451"/>
                      </a:lnTo>
                      <a:lnTo>
                        <a:pt x="268" y="422"/>
                      </a:lnTo>
                      <a:lnTo>
                        <a:pt x="278" y="386"/>
                      </a:lnTo>
                      <a:lnTo>
                        <a:pt x="297" y="336"/>
                      </a:lnTo>
                      <a:lnTo>
                        <a:pt x="272" y="383"/>
                      </a:lnTo>
                      <a:lnTo>
                        <a:pt x="258" y="435"/>
                      </a:lnTo>
                      <a:lnTo>
                        <a:pt x="253" y="539"/>
                      </a:lnTo>
                      <a:lnTo>
                        <a:pt x="255" y="577"/>
                      </a:lnTo>
                      <a:lnTo>
                        <a:pt x="261" y="646"/>
                      </a:lnTo>
                      <a:lnTo>
                        <a:pt x="267" y="673"/>
                      </a:lnTo>
                      <a:lnTo>
                        <a:pt x="300" y="784"/>
                      </a:lnTo>
                      <a:lnTo>
                        <a:pt x="305" y="829"/>
                      </a:lnTo>
                      <a:lnTo>
                        <a:pt x="296" y="676"/>
                      </a:lnTo>
                      <a:lnTo>
                        <a:pt x="277" y="559"/>
                      </a:lnTo>
                      <a:lnTo>
                        <a:pt x="274" y="519"/>
                      </a:lnTo>
                      <a:lnTo>
                        <a:pt x="272" y="426"/>
                      </a:lnTo>
                      <a:lnTo>
                        <a:pt x="275" y="398"/>
                      </a:lnTo>
                      <a:lnTo>
                        <a:pt x="288" y="351"/>
                      </a:lnTo>
                      <a:lnTo>
                        <a:pt x="300" y="320"/>
                      </a:lnTo>
                      <a:lnTo>
                        <a:pt x="319" y="338"/>
                      </a:lnTo>
                      <a:lnTo>
                        <a:pt x="349" y="379"/>
                      </a:lnTo>
                      <a:lnTo>
                        <a:pt x="384" y="463"/>
                      </a:lnTo>
                      <a:lnTo>
                        <a:pt x="407" y="532"/>
                      </a:lnTo>
                      <a:lnTo>
                        <a:pt x="426" y="594"/>
                      </a:lnTo>
                      <a:lnTo>
                        <a:pt x="460" y="686"/>
                      </a:lnTo>
                      <a:lnTo>
                        <a:pt x="483" y="734"/>
                      </a:lnTo>
                      <a:lnTo>
                        <a:pt x="502" y="765"/>
                      </a:lnTo>
                      <a:lnTo>
                        <a:pt x="494" y="720"/>
                      </a:lnTo>
                      <a:lnTo>
                        <a:pt x="418" y="521"/>
                      </a:lnTo>
                      <a:lnTo>
                        <a:pt x="371" y="415"/>
                      </a:lnTo>
                      <a:lnTo>
                        <a:pt x="357" y="375"/>
                      </a:lnTo>
                      <a:lnTo>
                        <a:pt x="347" y="339"/>
                      </a:lnTo>
                      <a:lnTo>
                        <a:pt x="312" y="268"/>
                      </a:lnTo>
                      <a:lnTo>
                        <a:pt x="318" y="236"/>
                      </a:lnTo>
                      <a:lnTo>
                        <a:pt x="355" y="217"/>
                      </a:lnTo>
                      <a:lnTo>
                        <a:pt x="373" y="224"/>
                      </a:lnTo>
                      <a:lnTo>
                        <a:pt x="396" y="226"/>
                      </a:lnTo>
                      <a:lnTo>
                        <a:pt x="420" y="233"/>
                      </a:lnTo>
                      <a:lnTo>
                        <a:pt x="517" y="244"/>
                      </a:lnTo>
                      <a:lnTo>
                        <a:pt x="511" y="243"/>
                      </a:lnTo>
                      <a:lnTo>
                        <a:pt x="519" y="223"/>
                      </a:lnTo>
                      <a:lnTo>
                        <a:pt x="523" y="223"/>
                      </a:lnTo>
                      <a:lnTo>
                        <a:pt x="498" y="219"/>
                      </a:lnTo>
                      <a:lnTo>
                        <a:pt x="468" y="219"/>
                      </a:lnTo>
                      <a:lnTo>
                        <a:pt x="430" y="227"/>
                      </a:lnTo>
                      <a:lnTo>
                        <a:pt x="389" y="241"/>
                      </a:lnTo>
                      <a:lnTo>
                        <a:pt x="354" y="257"/>
                      </a:lnTo>
                      <a:lnTo>
                        <a:pt x="326" y="267"/>
                      </a:lnTo>
                      <a:lnTo>
                        <a:pt x="364" y="230"/>
                      </a:lnTo>
                      <a:lnTo>
                        <a:pt x="419" y="195"/>
                      </a:lnTo>
                      <a:lnTo>
                        <a:pt x="477" y="180"/>
                      </a:lnTo>
                      <a:lnTo>
                        <a:pt x="503" y="179"/>
                      </a:lnTo>
                      <a:lnTo>
                        <a:pt x="528" y="181"/>
                      </a:lnTo>
                      <a:lnTo>
                        <a:pt x="518" y="181"/>
                      </a:lnTo>
                      <a:lnTo>
                        <a:pt x="529" y="153"/>
                      </a:lnTo>
                      <a:lnTo>
                        <a:pt x="496" y="157"/>
                      </a:lnTo>
                      <a:lnTo>
                        <a:pt x="458" y="174"/>
                      </a:lnTo>
                      <a:lnTo>
                        <a:pt x="417" y="198"/>
                      </a:lnTo>
                      <a:lnTo>
                        <a:pt x="353" y="247"/>
                      </a:lnTo>
                      <a:lnTo>
                        <a:pt x="324" y="266"/>
                      </a:lnTo>
                      <a:lnTo>
                        <a:pt x="340" y="204"/>
                      </a:lnTo>
                      <a:lnTo>
                        <a:pt x="373" y="178"/>
                      </a:lnTo>
                      <a:lnTo>
                        <a:pt x="411" y="152"/>
                      </a:lnTo>
                      <a:lnTo>
                        <a:pt x="464" y="121"/>
                      </a:lnTo>
                      <a:lnTo>
                        <a:pt x="490" y="110"/>
                      </a:lnTo>
                      <a:lnTo>
                        <a:pt x="458" y="102"/>
                      </a:lnTo>
                      <a:lnTo>
                        <a:pt x="433" y="121"/>
                      </a:lnTo>
                      <a:lnTo>
                        <a:pt x="407" y="147"/>
                      </a:lnTo>
                      <a:lnTo>
                        <a:pt x="386" y="166"/>
                      </a:lnTo>
                      <a:lnTo>
                        <a:pt x="352" y="206"/>
                      </a:lnTo>
                      <a:lnTo>
                        <a:pt x="319" y="195"/>
                      </a:lnTo>
                    </a:path>
                  </a:pathLst>
                </a:custGeom>
                <a:solidFill>
                  <a:srgbClr val="037C03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64" name="Google Shape;64;p3"/>
              <p:cNvGrpSpPr/>
              <p:nvPr/>
            </p:nvGrpSpPr>
            <p:grpSpPr>
              <a:xfrm>
                <a:off x="7386637" y="5143500"/>
                <a:ext cx="1573212" cy="1703387"/>
                <a:chOff x="7386637" y="5143500"/>
                <a:chExt cx="1573212" cy="1703387"/>
              </a:xfrm>
            </p:grpSpPr>
            <p:sp>
              <p:nvSpPr>
                <p:cNvPr id="65" name="Google Shape;65;p3"/>
                <p:cNvSpPr/>
                <p:nvPr/>
              </p:nvSpPr>
              <p:spPr>
                <a:xfrm>
                  <a:off x="7989887" y="5441950"/>
                  <a:ext cx="433387" cy="1404937"/>
                </a:xfrm>
                <a:custGeom>
                  <a:rect b="b" l="l" r="r" t="t"/>
                  <a:pathLst>
                    <a:path extrusionOk="0" h="884" w="272">
                      <a:moveTo>
                        <a:pt x="272" y="411"/>
                      </a:moveTo>
                      <a:lnTo>
                        <a:pt x="249" y="591"/>
                      </a:lnTo>
                      <a:lnTo>
                        <a:pt x="226" y="735"/>
                      </a:lnTo>
                      <a:lnTo>
                        <a:pt x="211" y="842"/>
                      </a:lnTo>
                      <a:lnTo>
                        <a:pt x="215" y="884"/>
                      </a:lnTo>
                      <a:lnTo>
                        <a:pt x="182" y="884"/>
                      </a:lnTo>
                      <a:lnTo>
                        <a:pt x="171" y="822"/>
                      </a:lnTo>
                      <a:lnTo>
                        <a:pt x="167" y="729"/>
                      </a:lnTo>
                      <a:lnTo>
                        <a:pt x="154" y="641"/>
                      </a:lnTo>
                      <a:lnTo>
                        <a:pt x="148" y="575"/>
                      </a:lnTo>
                      <a:lnTo>
                        <a:pt x="136" y="479"/>
                      </a:lnTo>
                      <a:lnTo>
                        <a:pt x="120" y="397"/>
                      </a:lnTo>
                      <a:lnTo>
                        <a:pt x="108" y="324"/>
                      </a:lnTo>
                      <a:lnTo>
                        <a:pt x="95" y="246"/>
                      </a:lnTo>
                      <a:lnTo>
                        <a:pt x="74" y="168"/>
                      </a:lnTo>
                      <a:lnTo>
                        <a:pt x="51" y="103"/>
                      </a:lnTo>
                      <a:lnTo>
                        <a:pt x="13" y="39"/>
                      </a:lnTo>
                      <a:lnTo>
                        <a:pt x="0" y="15"/>
                      </a:lnTo>
                      <a:lnTo>
                        <a:pt x="16" y="0"/>
                      </a:lnTo>
                      <a:lnTo>
                        <a:pt x="41" y="26"/>
                      </a:lnTo>
                      <a:lnTo>
                        <a:pt x="74" y="85"/>
                      </a:lnTo>
                      <a:lnTo>
                        <a:pt x="100" y="145"/>
                      </a:lnTo>
                      <a:lnTo>
                        <a:pt x="120" y="208"/>
                      </a:lnTo>
                      <a:lnTo>
                        <a:pt x="133" y="289"/>
                      </a:lnTo>
                      <a:lnTo>
                        <a:pt x="146" y="365"/>
                      </a:lnTo>
                      <a:lnTo>
                        <a:pt x="164" y="468"/>
                      </a:lnTo>
                      <a:lnTo>
                        <a:pt x="179" y="553"/>
                      </a:lnTo>
                      <a:lnTo>
                        <a:pt x="185" y="621"/>
                      </a:lnTo>
                      <a:lnTo>
                        <a:pt x="190" y="691"/>
                      </a:lnTo>
                      <a:lnTo>
                        <a:pt x="203" y="763"/>
                      </a:lnTo>
                      <a:lnTo>
                        <a:pt x="221" y="639"/>
                      </a:lnTo>
                      <a:lnTo>
                        <a:pt x="242" y="523"/>
                      </a:lnTo>
                      <a:lnTo>
                        <a:pt x="272" y="411"/>
                      </a:lnTo>
                    </a:path>
                  </a:pathLst>
                </a:custGeom>
                <a:solidFill>
                  <a:srgbClr val="3C0023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6" name="Google Shape;66;p3"/>
                <p:cNvSpPr/>
                <p:nvPr/>
              </p:nvSpPr>
              <p:spPr>
                <a:xfrm>
                  <a:off x="8121650" y="5668962"/>
                  <a:ext cx="774700" cy="1011237"/>
                </a:xfrm>
                <a:custGeom>
                  <a:rect b="b" l="l" r="r" t="t"/>
                  <a:pathLst>
                    <a:path extrusionOk="0" h="636" w="487">
                      <a:moveTo>
                        <a:pt x="92" y="56"/>
                      </a:moveTo>
                      <a:lnTo>
                        <a:pt x="101" y="70"/>
                      </a:lnTo>
                      <a:lnTo>
                        <a:pt x="109" y="80"/>
                      </a:lnTo>
                      <a:lnTo>
                        <a:pt x="119" y="91"/>
                      </a:lnTo>
                      <a:lnTo>
                        <a:pt x="129" y="104"/>
                      </a:lnTo>
                      <a:lnTo>
                        <a:pt x="138" y="113"/>
                      </a:lnTo>
                      <a:lnTo>
                        <a:pt x="146" y="119"/>
                      </a:lnTo>
                      <a:lnTo>
                        <a:pt x="155" y="124"/>
                      </a:lnTo>
                      <a:lnTo>
                        <a:pt x="150" y="105"/>
                      </a:lnTo>
                      <a:lnTo>
                        <a:pt x="145" y="80"/>
                      </a:lnTo>
                      <a:lnTo>
                        <a:pt x="140" y="54"/>
                      </a:lnTo>
                      <a:lnTo>
                        <a:pt x="135" y="27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49" y="9"/>
                      </a:lnTo>
                      <a:lnTo>
                        <a:pt x="150" y="9"/>
                      </a:lnTo>
                      <a:lnTo>
                        <a:pt x="150" y="4"/>
                      </a:lnTo>
                      <a:lnTo>
                        <a:pt x="157" y="30"/>
                      </a:lnTo>
                      <a:lnTo>
                        <a:pt x="163" y="54"/>
                      </a:lnTo>
                      <a:lnTo>
                        <a:pt x="168" y="74"/>
                      </a:lnTo>
                      <a:lnTo>
                        <a:pt x="174" y="101"/>
                      </a:lnTo>
                      <a:lnTo>
                        <a:pt x="177" y="118"/>
                      </a:lnTo>
                      <a:lnTo>
                        <a:pt x="181" y="127"/>
                      </a:lnTo>
                      <a:lnTo>
                        <a:pt x="186" y="118"/>
                      </a:lnTo>
                      <a:lnTo>
                        <a:pt x="192" y="106"/>
                      </a:lnTo>
                      <a:lnTo>
                        <a:pt x="200" y="93"/>
                      </a:lnTo>
                      <a:lnTo>
                        <a:pt x="202" y="71"/>
                      </a:lnTo>
                      <a:lnTo>
                        <a:pt x="204" y="54"/>
                      </a:lnTo>
                      <a:lnTo>
                        <a:pt x="206" y="26"/>
                      </a:lnTo>
                      <a:lnTo>
                        <a:pt x="207" y="0"/>
                      </a:lnTo>
                      <a:lnTo>
                        <a:pt x="206" y="0"/>
                      </a:lnTo>
                      <a:lnTo>
                        <a:pt x="217" y="9"/>
                      </a:lnTo>
                      <a:lnTo>
                        <a:pt x="220" y="9"/>
                      </a:lnTo>
                      <a:lnTo>
                        <a:pt x="222" y="9"/>
                      </a:lnTo>
                      <a:lnTo>
                        <a:pt x="223" y="9"/>
                      </a:lnTo>
                      <a:lnTo>
                        <a:pt x="225" y="9"/>
                      </a:lnTo>
                      <a:lnTo>
                        <a:pt x="224" y="9"/>
                      </a:lnTo>
                      <a:lnTo>
                        <a:pt x="220" y="9"/>
                      </a:lnTo>
                      <a:lnTo>
                        <a:pt x="221" y="9"/>
                      </a:lnTo>
                      <a:lnTo>
                        <a:pt x="221" y="9"/>
                      </a:lnTo>
                      <a:lnTo>
                        <a:pt x="226" y="9"/>
                      </a:lnTo>
                      <a:lnTo>
                        <a:pt x="221" y="9"/>
                      </a:lnTo>
                      <a:lnTo>
                        <a:pt x="217" y="9"/>
                      </a:lnTo>
                      <a:lnTo>
                        <a:pt x="219" y="9"/>
                      </a:lnTo>
                      <a:lnTo>
                        <a:pt x="220" y="9"/>
                      </a:lnTo>
                      <a:lnTo>
                        <a:pt x="216" y="9"/>
                      </a:lnTo>
                      <a:lnTo>
                        <a:pt x="224" y="9"/>
                      </a:lnTo>
                      <a:lnTo>
                        <a:pt x="221" y="9"/>
                      </a:lnTo>
                      <a:lnTo>
                        <a:pt x="215" y="9"/>
                      </a:lnTo>
                      <a:lnTo>
                        <a:pt x="216" y="9"/>
                      </a:lnTo>
                      <a:lnTo>
                        <a:pt x="221" y="9"/>
                      </a:lnTo>
                      <a:lnTo>
                        <a:pt x="220" y="9"/>
                      </a:lnTo>
                      <a:lnTo>
                        <a:pt x="224" y="9"/>
                      </a:lnTo>
                      <a:lnTo>
                        <a:pt x="224" y="9"/>
                      </a:lnTo>
                      <a:lnTo>
                        <a:pt x="218" y="9"/>
                      </a:lnTo>
                      <a:lnTo>
                        <a:pt x="230" y="9"/>
                      </a:lnTo>
                      <a:lnTo>
                        <a:pt x="221" y="9"/>
                      </a:lnTo>
                      <a:lnTo>
                        <a:pt x="223" y="9"/>
                      </a:lnTo>
                      <a:lnTo>
                        <a:pt x="230" y="5"/>
                      </a:lnTo>
                      <a:lnTo>
                        <a:pt x="229" y="28"/>
                      </a:lnTo>
                      <a:lnTo>
                        <a:pt x="228" y="56"/>
                      </a:lnTo>
                      <a:lnTo>
                        <a:pt x="226" y="84"/>
                      </a:lnTo>
                      <a:lnTo>
                        <a:pt x="222" y="118"/>
                      </a:lnTo>
                      <a:lnTo>
                        <a:pt x="219" y="148"/>
                      </a:lnTo>
                      <a:lnTo>
                        <a:pt x="216" y="179"/>
                      </a:lnTo>
                      <a:lnTo>
                        <a:pt x="226" y="170"/>
                      </a:lnTo>
                      <a:lnTo>
                        <a:pt x="238" y="158"/>
                      </a:lnTo>
                      <a:lnTo>
                        <a:pt x="253" y="144"/>
                      </a:lnTo>
                      <a:lnTo>
                        <a:pt x="264" y="139"/>
                      </a:lnTo>
                      <a:lnTo>
                        <a:pt x="277" y="137"/>
                      </a:lnTo>
                      <a:lnTo>
                        <a:pt x="287" y="141"/>
                      </a:lnTo>
                      <a:lnTo>
                        <a:pt x="297" y="142"/>
                      </a:lnTo>
                      <a:lnTo>
                        <a:pt x="312" y="145"/>
                      </a:lnTo>
                      <a:lnTo>
                        <a:pt x="331" y="148"/>
                      </a:lnTo>
                      <a:lnTo>
                        <a:pt x="347" y="148"/>
                      </a:lnTo>
                      <a:lnTo>
                        <a:pt x="363" y="145"/>
                      </a:lnTo>
                      <a:lnTo>
                        <a:pt x="376" y="146"/>
                      </a:lnTo>
                      <a:lnTo>
                        <a:pt x="390" y="148"/>
                      </a:lnTo>
                      <a:lnTo>
                        <a:pt x="402" y="157"/>
                      </a:lnTo>
                      <a:lnTo>
                        <a:pt x="418" y="166"/>
                      </a:lnTo>
                      <a:lnTo>
                        <a:pt x="429" y="175"/>
                      </a:lnTo>
                      <a:lnTo>
                        <a:pt x="439" y="187"/>
                      </a:lnTo>
                      <a:lnTo>
                        <a:pt x="452" y="201"/>
                      </a:lnTo>
                      <a:lnTo>
                        <a:pt x="459" y="210"/>
                      </a:lnTo>
                      <a:lnTo>
                        <a:pt x="470" y="231"/>
                      </a:lnTo>
                      <a:lnTo>
                        <a:pt x="478" y="254"/>
                      </a:lnTo>
                      <a:lnTo>
                        <a:pt x="487" y="277"/>
                      </a:lnTo>
                      <a:lnTo>
                        <a:pt x="477" y="278"/>
                      </a:lnTo>
                      <a:lnTo>
                        <a:pt x="464" y="276"/>
                      </a:lnTo>
                      <a:lnTo>
                        <a:pt x="450" y="272"/>
                      </a:lnTo>
                      <a:lnTo>
                        <a:pt x="439" y="268"/>
                      </a:lnTo>
                      <a:lnTo>
                        <a:pt x="429" y="263"/>
                      </a:lnTo>
                      <a:lnTo>
                        <a:pt x="417" y="255"/>
                      </a:lnTo>
                      <a:lnTo>
                        <a:pt x="404" y="246"/>
                      </a:lnTo>
                      <a:lnTo>
                        <a:pt x="394" y="241"/>
                      </a:lnTo>
                      <a:lnTo>
                        <a:pt x="384" y="238"/>
                      </a:lnTo>
                      <a:lnTo>
                        <a:pt x="366" y="234"/>
                      </a:lnTo>
                      <a:lnTo>
                        <a:pt x="347" y="231"/>
                      </a:lnTo>
                      <a:lnTo>
                        <a:pt x="330" y="225"/>
                      </a:lnTo>
                      <a:lnTo>
                        <a:pt x="313" y="221"/>
                      </a:lnTo>
                      <a:lnTo>
                        <a:pt x="296" y="218"/>
                      </a:lnTo>
                      <a:lnTo>
                        <a:pt x="284" y="216"/>
                      </a:lnTo>
                      <a:lnTo>
                        <a:pt x="275" y="215"/>
                      </a:lnTo>
                      <a:lnTo>
                        <a:pt x="262" y="215"/>
                      </a:lnTo>
                      <a:lnTo>
                        <a:pt x="249" y="216"/>
                      </a:lnTo>
                      <a:lnTo>
                        <a:pt x="241" y="219"/>
                      </a:lnTo>
                      <a:lnTo>
                        <a:pt x="230" y="224"/>
                      </a:lnTo>
                      <a:lnTo>
                        <a:pt x="215" y="231"/>
                      </a:lnTo>
                      <a:lnTo>
                        <a:pt x="226" y="241"/>
                      </a:lnTo>
                      <a:lnTo>
                        <a:pt x="238" y="251"/>
                      </a:lnTo>
                      <a:lnTo>
                        <a:pt x="249" y="263"/>
                      </a:lnTo>
                      <a:lnTo>
                        <a:pt x="262" y="268"/>
                      </a:lnTo>
                      <a:lnTo>
                        <a:pt x="276" y="277"/>
                      </a:lnTo>
                      <a:lnTo>
                        <a:pt x="286" y="282"/>
                      </a:lnTo>
                      <a:lnTo>
                        <a:pt x="299" y="284"/>
                      </a:lnTo>
                      <a:lnTo>
                        <a:pt x="314" y="290"/>
                      </a:lnTo>
                      <a:lnTo>
                        <a:pt x="330" y="294"/>
                      </a:lnTo>
                      <a:lnTo>
                        <a:pt x="345" y="298"/>
                      </a:lnTo>
                      <a:lnTo>
                        <a:pt x="360" y="302"/>
                      </a:lnTo>
                      <a:lnTo>
                        <a:pt x="373" y="304"/>
                      </a:lnTo>
                      <a:lnTo>
                        <a:pt x="387" y="310"/>
                      </a:lnTo>
                      <a:lnTo>
                        <a:pt x="401" y="313"/>
                      </a:lnTo>
                      <a:lnTo>
                        <a:pt x="410" y="320"/>
                      </a:lnTo>
                      <a:lnTo>
                        <a:pt x="421" y="332"/>
                      </a:lnTo>
                      <a:lnTo>
                        <a:pt x="432" y="345"/>
                      </a:lnTo>
                      <a:lnTo>
                        <a:pt x="442" y="360"/>
                      </a:lnTo>
                      <a:lnTo>
                        <a:pt x="453" y="378"/>
                      </a:lnTo>
                      <a:lnTo>
                        <a:pt x="459" y="390"/>
                      </a:lnTo>
                      <a:lnTo>
                        <a:pt x="464" y="408"/>
                      </a:lnTo>
                      <a:lnTo>
                        <a:pt x="469" y="429"/>
                      </a:lnTo>
                      <a:lnTo>
                        <a:pt x="474" y="451"/>
                      </a:lnTo>
                      <a:lnTo>
                        <a:pt x="479" y="468"/>
                      </a:lnTo>
                      <a:lnTo>
                        <a:pt x="469" y="459"/>
                      </a:lnTo>
                      <a:lnTo>
                        <a:pt x="454" y="446"/>
                      </a:lnTo>
                      <a:lnTo>
                        <a:pt x="442" y="437"/>
                      </a:lnTo>
                      <a:lnTo>
                        <a:pt x="429" y="424"/>
                      </a:lnTo>
                      <a:lnTo>
                        <a:pt x="415" y="412"/>
                      </a:lnTo>
                      <a:lnTo>
                        <a:pt x="403" y="403"/>
                      </a:lnTo>
                      <a:lnTo>
                        <a:pt x="389" y="391"/>
                      </a:lnTo>
                      <a:lnTo>
                        <a:pt x="376" y="380"/>
                      </a:lnTo>
                      <a:lnTo>
                        <a:pt x="363" y="368"/>
                      </a:lnTo>
                      <a:lnTo>
                        <a:pt x="350" y="355"/>
                      </a:lnTo>
                      <a:lnTo>
                        <a:pt x="338" y="346"/>
                      </a:lnTo>
                      <a:lnTo>
                        <a:pt x="324" y="334"/>
                      </a:lnTo>
                      <a:lnTo>
                        <a:pt x="311" y="325"/>
                      </a:lnTo>
                      <a:lnTo>
                        <a:pt x="298" y="317"/>
                      </a:lnTo>
                      <a:lnTo>
                        <a:pt x="286" y="308"/>
                      </a:lnTo>
                      <a:lnTo>
                        <a:pt x="277" y="304"/>
                      </a:lnTo>
                      <a:lnTo>
                        <a:pt x="267" y="297"/>
                      </a:lnTo>
                      <a:lnTo>
                        <a:pt x="256" y="290"/>
                      </a:lnTo>
                      <a:lnTo>
                        <a:pt x="246" y="282"/>
                      </a:lnTo>
                      <a:lnTo>
                        <a:pt x="239" y="285"/>
                      </a:lnTo>
                      <a:lnTo>
                        <a:pt x="229" y="289"/>
                      </a:lnTo>
                      <a:lnTo>
                        <a:pt x="221" y="288"/>
                      </a:lnTo>
                      <a:lnTo>
                        <a:pt x="213" y="282"/>
                      </a:lnTo>
                      <a:lnTo>
                        <a:pt x="211" y="304"/>
                      </a:lnTo>
                      <a:lnTo>
                        <a:pt x="209" y="330"/>
                      </a:lnTo>
                      <a:lnTo>
                        <a:pt x="215" y="352"/>
                      </a:lnTo>
                      <a:lnTo>
                        <a:pt x="220" y="376"/>
                      </a:lnTo>
                      <a:lnTo>
                        <a:pt x="229" y="392"/>
                      </a:lnTo>
                      <a:lnTo>
                        <a:pt x="238" y="413"/>
                      </a:lnTo>
                      <a:lnTo>
                        <a:pt x="247" y="437"/>
                      </a:lnTo>
                      <a:lnTo>
                        <a:pt x="256" y="462"/>
                      </a:lnTo>
                      <a:lnTo>
                        <a:pt x="264" y="479"/>
                      </a:lnTo>
                      <a:lnTo>
                        <a:pt x="273" y="496"/>
                      </a:lnTo>
                      <a:lnTo>
                        <a:pt x="280" y="530"/>
                      </a:lnTo>
                      <a:lnTo>
                        <a:pt x="283" y="557"/>
                      </a:lnTo>
                      <a:lnTo>
                        <a:pt x="290" y="591"/>
                      </a:lnTo>
                      <a:lnTo>
                        <a:pt x="296" y="622"/>
                      </a:lnTo>
                      <a:lnTo>
                        <a:pt x="267" y="622"/>
                      </a:lnTo>
                      <a:lnTo>
                        <a:pt x="262" y="622"/>
                      </a:lnTo>
                      <a:lnTo>
                        <a:pt x="245" y="585"/>
                      </a:lnTo>
                      <a:lnTo>
                        <a:pt x="231" y="548"/>
                      </a:lnTo>
                      <a:lnTo>
                        <a:pt x="221" y="518"/>
                      </a:lnTo>
                      <a:lnTo>
                        <a:pt x="214" y="487"/>
                      </a:lnTo>
                      <a:lnTo>
                        <a:pt x="210" y="455"/>
                      </a:lnTo>
                      <a:lnTo>
                        <a:pt x="205" y="422"/>
                      </a:lnTo>
                      <a:lnTo>
                        <a:pt x="194" y="373"/>
                      </a:lnTo>
                      <a:lnTo>
                        <a:pt x="186" y="358"/>
                      </a:lnTo>
                      <a:lnTo>
                        <a:pt x="181" y="328"/>
                      </a:lnTo>
                      <a:lnTo>
                        <a:pt x="174" y="316"/>
                      </a:lnTo>
                      <a:lnTo>
                        <a:pt x="167" y="320"/>
                      </a:lnTo>
                      <a:lnTo>
                        <a:pt x="162" y="323"/>
                      </a:lnTo>
                      <a:lnTo>
                        <a:pt x="159" y="342"/>
                      </a:lnTo>
                      <a:lnTo>
                        <a:pt x="160" y="333"/>
                      </a:lnTo>
                      <a:lnTo>
                        <a:pt x="159" y="343"/>
                      </a:lnTo>
                      <a:lnTo>
                        <a:pt x="158" y="351"/>
                      </a:lnTo>
                      <a:lnTo>
                        <a:pt x="155" y="354"/>
                      </a:lnTo>
                      <a:lnTo>
                        <a:pt x="159" y="351"/>
                      </a:lnTo>
                      <a:lnTo>
                        <a:pt x="157" y="347"/>
                      </a:lnTo>
                      <a:lnTo>
                        <a:pt x="159" y="337"/>
                      </a:lnTo>
                      <a:lnTo>
                        <a:pt x="160" y="333"/>
                      </a:lnTo>
                      <a:lnTo>
                        <a:pt x="160" y="334"/>
                      </a:lnTo>
                      <a:lnTo>
                        <a:pt x="160" y="343"/>
                      </a:lnTo>
                      <a:lnTo>
                        <a:pt x="162" y="351"/>
                      </a:lnTo>
                      <a:lnTo>
                        <a:pt x="158" y="354"/>
                      </a:lnTo>
                      <a:lnTo>
                        <a:pt x="150" y="368"/>
                      </a:lnTo>
                      <a:lnTo>
                        <a:pt x="140" y="389"/>
                      </a:lnTo>
                      <a:lnTo>
                        <a:pt x="132" y="405"/>
                      </a:lnTo>
                      <a:lnTo>
                        <a:pt x="124" y="422"/>
                      </a:lnTo>
                      <a:lnTo>
                        <a:pt x="117" y="442"/>
                      </a:lnTo>
                      <a:lnTo>
                        <a:pt x="109" y="459"/>
                      </a:lnTo>
                      <a:lnTo>
                        <a:pt x="101" y="479"/>
                      </a:lnTo>
                      <a:lnTo>
                        <a:pt x="93" y="500"/>
                      </a:lnTo>
                      <a:lnTo>
                        <a:pt x="86" y="522"/>
                      </a:lnTo>
                      <a:lnTo>
                        <a:pt x="78" y="547"/>
                      </a:lnTo>
                      <a:lnTo>
                        <a:pt x="70" y="575"/>
                      </a:lnTo>
                      <a:lnTo>
                        <a:pt x="62" y="604"/>
                      </a:lnTo>
                      <a:lnTo>
                        <a:pt x="53" y="636"/>
                      </a:lnTo>
                      <a:lnTo>
                        <a:pt x="56" y="598"/>
                      </a:lnTo>
                      <a:lnTo>
                        <a:pt x="59" y="573"/>
                      </a:lnTo>
                      <a:lnTo>
                        <a:pt x="61" y="543"/>
                      </a:lnTo>
                      <a:lnTo>
                        <a:pt x="63" y="526"/>
                      </a:lnTo>
                      <a:lnTo>
                        <a:pt x="67" y="513"/>
                      </a:lnTo>
                      <a:lnTo>
                        <a:pt x="72" y="488"/>
                      </a:lnTo>
                      <a:lnTo>
                        <a:pt x="78" y="464"/>
                      </a:lnTo>
                      <a:lnTo>
                        <a:pt x="83" y="444"/>
                      </a:lnTo>
                      <a:lnTo>
                        <a:pt x="92" y="422"/>
                      </a:lnTo>
                      <a:lnTo>
                        <a:pt x="101" y="400"/>
                      </a:lnTo>
                      <a:lnTo>
                        <a:pt x="112" y="376"/>
                      </a:lnTo>
                      <a:lnTo>
                        <a:pt x="121" y="351"/>
                      </a:lnTo>
                      <a:lnTo>
                        <a:pt x="128" y="337"/>
                      </a:lnTo>
                      <a:lnTo>
                        <a:pt x="136" y="324"/>
                      </a:lnTo>
                      <a:lnTo>
                        <a:pt x="147" y="308"/>
                      </a:lnTo>
                      <a:lnTo>
                        <a:pt x="157" y="293"/>
                      </a:lnTo>
                      <a:lnTo>
                        <a:pt x="166" y="276"/>
                      </a:lnTo>
                      <a:lnTo>
                        <a:pt x="176" y="255"/>
                      </a:lnTo>
                      <a:lnTo>
                        <a:pt x="172" y="249"/>
                      </a:lnTo>
                      <a:lnTo>
                        <a:pt x="164" y="238"/>
                      </a:lnTo>
                      <a:lnTo>
                        <a:pt x="157" y="231"/>
                      </a:lnTo>
                      <a:lnTo>
                        <a:pt x="150" y="236"/>
                      </a:lnTo>
                      <a:lnTo>
                        <a:pt x="139" y="249"/>
                      </a:lnTo>
                      <a:lnTo>
                        <a:pt x="129" y="262"/>
                      </a:lnTo>
                      <a:lnTo>
                        <a:pt x="119" y="276"/>
                      </a:lnTo>
                      <a:lnTo>
                        <a:pt x="110" y="293"/>
                      </a:lnTo>
                      <a:lnTo>
                        <a:pt x="98" y="316"/>
                      </a:lnTo>
                      <a:lnTo>
                        <a:pt x="86" y="338"/>
                      </a:lnTo>
                      <a:lnTo>
                        <a:pt x="77" y="355"/>
                      </a:lnTo>
                      <a:lnTo>
                        <a:pt x="68" y="370"/>
                      </a:lnTo>
                      <a:lnTo>
                        <a:pt x="58" y="389"/>
                      </a:lnTo>
                      <a:lnTo>
                        <a:pt x="48" y="411"/>
                      </a:lnTo>
                      <a:lnTo>
                        <a:pt x="40" y="433"/>
                      </a:lnTo>
                      <a:lnTo>
                        <a:pt x="30" y="456"/>
                      </a:lnTo>
                      <a:lnTo>
                        <a:pt x="21" y="479"/>
                      </a:lnTo>
                      <a:lnTo>
                        <a:pt x="12" y="504"/>
                      </a:lnTo>
                      <a:lnTo>
                        <a:pt x="0" y="532"/>
                      </a:lnTo>
                      <a:lnTo>
                        <a:pt x="6" y="496"/>
                      </a:lnTo>
                      <a:lnTo>
                        <a:pt x="9" y="468"/>
                      </a:lnTo>
                      <a:lnTo>
                        <a:pt x="12" y="443"/>
                      </a:lnTo>
                      <a:lnTo>
                        <a:pt x="14" y="435"/>
                      </a:lnTo>
                      <a:lnTo>
                        <a:pt x="20" y="424"/>
                      </a:lnTo>
                      <a:lnTo>
                        <a:pt x="28" y="408"/>
                      </a:lnTo>
                      <a:lnTo>
                        <a:pt x="38" y="391"/>
                      </a:lnTo>
                      <a:lnTo>
                        <a:pt x="49" y="373"/>
                      </a:lnTo>
                      <a:lnTo>
                        <a:pt x="59" y="355"/>
                      </a:lnTo>
                      <a:lnTo>
                        <a:pt x="72" y="334"/>
                      </a:lnTo>
                      <a:lnTo>
                        <a:pt x="81" y="320"/>
                      </a:lnTo>
                      <a:lnTo>
                        <a:pt x="92" y="303"/>
                      </a:lnTo>
                      <a:lnTo>
                        <a:pt x="106" y="284"/>
                      </a:lnTo>
                      <a:lnTo>
                        <a:pt x="119" y="267"/>
                      </a:lnTo>
                      <a:lnTo>
                        <a:pt x="130" y="253"/>
                      </a:lnTo>
                      <a:lnTo>
                        <a:pt x="150" y="233"/>
                      </a:lnTo>
                      <a:lnTo>
                        <a:pt x="161" y="224"/>
                      </a:lnTo>
                      <a:lnTo>
                        <a:pt x="167" y="220"/>
                      </a:lnTo>
                      <a:lnTo>
                        <a:pt x="157" y="209"/>
                      </a:lnTo>
                      <a:lnTo>
                        <a:pt x="145" y="193"/>
                      </a:lnTo>
                      <a:lnTo>
                        <a:pt x="134" y="177"/>
                      </a:lnTo>
                      <a:lnTo>
                        <a:pt x="123" y="165"/>
                      </a:lnTo>
                      <a:lnTo>
                        <a:pt x="112" y="153"/>
                      </a:lnTo>
                      <a:lnTo>
                        <a:pt x="102" y="139"/>
                      </a:lnTo>
                      <a:lnTo>
                        <a:pt x="93" y="127"/>
                      </a:lnTo>
                      <a:lnTo>
                        <a:pt x="81" y="106"/>
                      </a:lnTo>
                      <a:lnTo>
                        <a:pt x="69" y="87"/>
                      </a:lnTo>
                      <a:lnTo>
                        <a:pt x="56" y="69"/>
                      </a:lnTo>
                      <a:lnTo>
                        <a:pt x="42" y="48"/>
                      </a:lnTo>
                      <a:lnTo>
                        <a:pt x="31" y="34"/>
                      </a:lnTo>
                      <a:lnTo>
                        <a:pt x="25" y="22"/>
                      </a:lnTo>
                      <a:lnTo>
                        <a:pt x="17" y="8"/>
                      </a:lnTo>
                      <a:lnTo>
                        <a:pt x="31" y="9"/>
                      </a:lnTo>
                      <a:lnTo>
                        <a:pt x="31" y="9"/>
                      </a:lnTo>
                      <a:lnTo>
                        <a:pt x="31" y="9"/>
                      </a:lnTo>
                      <a:lnTo>
                        <a:pt x="31" y="9"/>
                      </a:lnTo>
                      <a:lnTo>
                        <a:pt x="31" y="9"/>
                      </a:lnTo>
                      <a:lnTo>
                        <a:pt x="31" y="9"/>
                      </a:lnTo>
                      <a:lnTo>
                        <a:pt x="31" y="9"/>
                      </a:lnTo>
                      <a:lnTo>
                        <a:pt x="31" y="9"/>
                      </a:lnTo>
                      <a:lnTo>
                        <a:pt x="58" y="9"/>
                      </a:lnTo>
                      <a:lnTo>
                        <a:pt x="58" y="9"/>
                      </a:lnTo>
                      <a:lnTo>
                        <a:pt x="58" y="9"/>
                      </a:lnTo>
                      <a:lnTo>
                        <a:pt x="58" y="9"/>
                      </a:lnTo>
                      <a:lnTo>
                        <a:pt x="58" y="9"/>
                      </a:lnTo>
                      <a:lnTo>
                        <a:pt x="67" y="19"/>
                      </a:lnTo>
                      <a:lnTo>
                        <a:pt x="81" y="40"/>
                      </a:lnTo>
                      <a:lnTo>
                        <a:pt x="92" y="56"/>
                      </a:lnTo>
                    </a:path>
                  </a:pathLst>
                </a:custGeom>
                <a:solidFill>
                  <a:srgbClr val="037C03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grpSp>
              <p:nvGrpSpPr>
                <p:cNvPr id="67" name="Google Shape;67;p3"/>
                <p:cNvGrpSpPr/>
                <p:nvPr/>
              </p:nvGrpSpPr>
              <p:grpSpPr>
                <a:xfrm>
                  <a:off x="7386637" y="5143500"/>
                  <a:ext cx="1573212" cy="985837"/>
                  <a:chOff x="7386637" y="5143500"/>
                  <a:chExt cx="1573212" cy="985837"/>
                </a:xfrm>
              </p:grpSpPr>
              <p:sp>
                <p:nvSpPr>
                  <p:cNvPr id="68" name="Google Shape;68;p3"/>
                  <p:cNvSpPr/>
                  <p:nvPr/>
                </p:nvSpPr>
                <p:spPr>
                  <a:xfrm>
                    <a:off x="7535862" y="5143500"/>
                    <a:ext cx="1423987" cy="919162"/>
                  </a:xfrm>
                  <a:custGeom>
                    <a:rect b="b" l="l" r="r" t="t"/>
                    <a:pathLst>
                      <a:path extrusionOk="0" h="578" w="896">
                        <a:moveTo>
                          <a:pt x="283" y="148"/>
                        </a:moveTo>
                        <a:lnTo>
                          <a:pt x="290" y="133"/>
                        </a:lnTo>
                        <a:lnTo>
                          <a:pt x="300" y="117"/>
                        </a:lnTo>
                        <a:lnTo>
                          <a:pt x="313" y="102"/>
                        </a:lnTo>
                        <a:lnTo>
                          <a:pt x="327" y="87"/>
                        </a:lnTo>
                        <a:lnTo>
                          <a:pt x="341" y="73"/>
                        </a:lnTo>
                        <a:lnTo>
                          <a:pt x="352" y="62"/>
                        </a:lnTo>
                        <a:lnTo>
                          <a:pt x="364" y="53"/>
                        </a:lnTo>
                        <a:lnTo>
                          <a:pt x="377" y="45"/>
                        </a:lnTo>
                        <a:lnTo>
                          <a:pt x="389" y="37"/>
                        </a:lnTo>
                        <a:lnTo>
                          <a:pt x="400" y="31"/>
                        </a:lnTo>
                        <a:lnTo>
                          <a:pt x="414" y="24"/>
                        </a:lnTo>
                        <a:lnTo>
                          <a:pt x="426" y="19"/>
                        </a:lnTo>
                        <a:lnTo>
                          <a:pt x="438" y="15"/>
                        </a:lnTo>
                        <a:lnTo>
                          <a:pt x="454" y="12"/>
                        </a:lnTo>
                        <a:lnTo>
                          <a:pt x="471" y="9"/>
                        </a:lnTo>
                        <a:lnTo>
                          <a:pt x="485" y="7"/>
                        </a:lnTo>
                        <a:lnTo>
                          <a:pt x="500" y="5"/>
                        </a:lnTo>
                        <a:lnTo>
                          <a:pt x="516" y="4"/>
                        </a:lnTo>
                        <a:lnTo>
                          <a:pt x="532" y="3"/>
                        </a:lnTo>
                        <a:lnTo>
                          <a:pt x="553" y="2"/>
                        </a:lnTo>
                        <a:lnTo>
                          <a:pt x="568" y="3"/>
                        </a:lnTo>
                        <a:lnTo>
                          <a:pt x="583" y="4"/>
                        </a:lnTo>
                        <a:lnTo>
                          <a:pt x="597" y="5"/>
                        </a:lnTo>
                        <a:lnTo>
                          <a:pt x="610" y="3"/>
                        </a:lnTo>
                        <a:lnTo>
                          <a:pt x="627" y="2"/>
                        </a:lnTo>
                        <a:lnTo>
                          <a:pt x="642" y="0"/>
                        </a:lnTo>
                        <a:lnTo>
                          <a:pt x="635" y="4"/>
                        </a:lnTo>
                        <a:lnTo>
                          <a:pt x="627" y="7"/>
                        </a:lnTo>
                        <a:lnTo>
                          <a:pt x="621" y="12"/>
                        </a:lnTo>
                        <a:lnTo>
                          <a:pt x="615" y="18"/>
                        </a:lnTo>
                        <a:lnTo>
                          <a:pt x="602" y="18"/>
                        </a:lnTo>
                        <a:lnTo>
                          <a:pt x="589" y="19"/>
                        </a:lnTo>
                        <a:lnTo>
                          <a:pt x="579" y="21"/>
                        </a:lnTo>
                        <a:lnTo>
                          <a:pt x="568" y="23"/>
                        </a:lnTo>
                        <a:lnTo>
                          <a:pt x="557" y="25"/>
                        </a:lnTo>
                        <a:lnTo>
                          <a:pt x="545" y="28"/>
                        </a:lnTo>
                        <a:lnTo>
                          <a:pt x="532" y="31"/>
                        </a:lnTo>
                        <a:lnTo>
                          <a:pt x="519" y="34"/>
                        </a:lnTo>
                        <a:lnTo>
                          <a:pt x="506" y="37"/>
                        </a:lnTo>
                        <a:lnTo>
                          <a:pt x="494" y="40"/>
                        </a:lnTo>
                        <a:lnTo>
                          <a:pt x="483" y="45"/>
                        </a:lnTo>
                        <a:lnTo>
                          <a:pt x="468" y="50"/>
                        </a:lnTo>
                        <a:lnTo>
                          <a:pt x="454" y="56"/>
                        </a:lnTo>
                        <a:lnTo>
                          <a:pt x="440" y="63"/>
                        </a:lnTo>
                        <a:lnTo>
                          <a:pt x="426" y="70"/>
                        </a:lnTo>
                        <a:lnTo>
                          <a:pt x="411" y="81"/>
                        </a:lnTo>
                        <a:lnTo>
                          <a:pt x="398" y="94"/>
                        </a:lnTo>
                        <a:lnTo>
                          <a:pt x="385" y="110"/>
                        </a:lnTo>
                        <a:lnTo>
                          <a:pt x="371" y="130"/>
                        </a:lnTo>
                        <a:lnTo>
                          <a:pt x="358" y="154"/>
                        </a:lnTo>
                        <a:lnTo>
                          <a:pt x="341" y="181"/>
                        </a:lnTo>
                        <a:lnTo>
                          <a:pt x="368" y="170"/>
                        </a:lnTo>
                        <a:lnTo>
                          <a:pt x="392" y="159"/>
                        </a:lnTo>
                        <a:lnTo>
                          <a:pt x="423" y="147"/>
                        </a:lnTo>
                        <a:lnTo>
                          <a:pt x="454" y="134"/>
                        </a:lnTo>
                        <a:lnTo>
                          <a:pt x="468" y="130"/>
                        </a:lnTo>
                        <a:lnTo>
                          <a:pt x="482" y="126"/>
                        </a:lnTo>
                        <a:lnTo>
                          <a:pt x="498" y="123"/>
                        </a:lnTo>
                        <a:lnTo>
                          <a:pt x="515" y="119"/>
                        </a:lnTo>
                        <a:lnTo>
                          <a:pt x="533" y="116"/>
                        </a:lnTo>
                        <a:lnTo>
                          <a:pt x="549" y="115"/>
                        </a:lnTo>
                        <a:lnTo>
                          <a:pt x="563" y="114"/>
                        </a:lnTo>
                        <a:lnTo>
                          <a:pt x="583" y="113"/>
                        </a:lnTo>
                        <a:lnTo>
                          <a:pt x="602" y="114"/>
                        </a:lnTo>
                        <a:lnTo>
                          <a:pt x="617" y="115"/>
                        </a:lnTo>
                        <a:lnTo>
                          <a:pt x="636" y="116"/>
                        </a:lnTo>
                        <a:lnTo>
                          <a:pt x="653" y="117"/>
                        </a:lnTo>
                        <a:lnTo>
                          <a:pt x="670" y="118"/>
                        </a:lnTo>
                        <a:lnTo>
                          <a:pt x="688" y="120"/>
                        </a:lnTo>
                        <a:lnTo>
                          <a:pt x="705" y="121"/>
                        </a:lnTo>
                        <a:lnTo>
                          <a:pt x="723" y="123"/>
                        </a:lnTo>
                        <a:lnTo>
                          <a:pt x="742" y="124"/>
                        </a:lnTo>
                        <a:lnTo>
                          <a:pt x="759" y="126"/>
                        </a:lnTo>
                        <a:lnTo>
                          <a:pt x="780" y="128"/>
                        </a:lnTo>
                        <a:lnTo>
                          <a:pt x="800" y="129"/>
                        </a:lnTo>
                        <a:lnTo>
                          <a:pt x="820" y="132"/>
                        </a:lnTo>
                        <a:lnTo>
                          <a:pt x="851" y="135"/>
                        </a:lnTo>
                        <a:lnTo>
                          <a:pt x="861" y="135"/>
                        </a:lnTo>
                        <a:lnTo>
                          <a:pt x="869" y="135"/>
                        </a:lnTo>
                        <a:lnTo>
                          <a:pt x="879" y="138"/>
                        </a:lnTo>
                        <a:lnTo>
                          <a:pt x="896" y="143"/>
                        </a:lnTo>
                        <a:lnTo>
                          <a:pt x="866" y="138"/>
                        </a:lnTo>
                        <a:lnTo>
                          <a:pt x="852" y="136"/>
                        </a:lnTo>
                        <a:lnTo>
                          <a:pt x="840" y="136"/>
                        </a:lnTo>
                        <a:lnTo>
                          <a:pt x="812" y="138"/>
                        </a:lnTo>
                        <a:lnTo>
                          <a:pt x="793" y="139"/>
                        </a:lnTo>
                        <a:lnTo>
                          <a:pt x="770" y="140"/>
                        </a:lnTo>
                        <a:lnTo>
                          <a:pt x="750" y="140"/>
                        </a:lnTo>
                        <a:lnTo>
                          <a:pt x="730" y="141"/>
                        </a:lnTo>
                        <a:lnTo>
                          <a:pt x="712" y="142"/>
                        </a:lnTo>
                        <a:lnTo>
                          <a:pt x="695" y="140"/>
                        </a:lnTo>
                        <a:lnTo>
                          <a:pt x="674" y="139"/>
                        </a:lnTo>
                        <a:lnTo>
                          <a:pt x="653" y="140"/>
                        </a:lnTo>
                        <a:lnTo>
                          <a:pt x="634" y="142"/>
                        </a:lnTo>
                        <a:lnTo>
                          <a:pt x="617" y="143"/>
                        </a:lnTo>
                        <a:lnTo>
                          <a:pt x="598" y="144"/>
                        </a:lnTo>
                        <a:lnTo>
                          <a:pt x="583" y="144"/>
                        </a:lnTo>
                        <a:lnTo>
                          <a:pt x="565" y="145"/>
                        </a:lnTo>
                        <a:lnTo>
                          <a:pt x="549" y="148"/>
                        </a:lnTo>
                        <a:lnTo>
                          <a:pt x="534" y="150"/>
                        </a:lnTo>
                        <a:lnTo>
                          <a:pt x="519" y="153"/>
                        </a:lnTo>
                        <a:lnTo>
                          <a:pt x="503" y="156"/>
                        </a:lnTo>
                        <a:lnTo>
                          <a:pt x="487" y="160"/>
                        </a:lnTo>
                        <a:lnTo>
                          <a:pt x="469" y="164"/>
                        </a:lnTo>
                        <a:lnTo>
                          <a:pt x="454" y="167"/>
                        </a:lnTo>
                        <a:lnTo>
                          <a:pt x="426" y="173"/>
                        </a:lnTo>
                        <a:lnTo>
                          <a:pt x="410" y="176"/>
                        </a:lnTo>
                        <a:lnTo>
                          <a:pt x="385" y="185"/>
                        </a:lnTo>
                        <a:lnTo>
                          <a:pt x="352" y="195"/>
                        </a:lnTo>
                        <a:lnTo>
                          <a:pt x="387" y="198"/>
                        </a:lnTo>
                        <a:lnTo>
                          <a:pt x="427" y="200"/>
                        </a:lnTo>
                        <a:lnTo>
                          <a:pt x="435" y="202"/>
                        </a:lnTo>
                        <a:lnTo>
                          <a:pt x="454" y="210"/>
                        </a:lnTo>
                        <a:lnTo>
                          <a:pt x="466" y="215"/>
                        </a:lnTo>
                        <a:lnTo>
                          <a:pt x="478" y="220"/>
                        </a:lnTo>
                        <a:lnTo>
                          <a:pt x="481" y="223"/>
                        </a:lnTo>
                        <a:lnTo>
                          <a:pt x="487" y="232"/>
                        </a:lnTo>
                        <a:lnTo>
                          <a:pt x="500" y="249"/>
                        </a:lnTo>
                        <a:lnTo>
                          <a:pt x="486" y="242"/>
                        </a:lnTo>
                        <a:lnTo>
                          <a:pt x="469" y="233"/>
                        </a:lnTo>
                        <a:lnTo>
                          <a:pt x="454" y="230"/>
                        </a:lnTo>
                        <a:lnTo>
                          <a:pt x="427" y="224"/>
                        </a:lnTo>
                        <a:lnTo>
                          <a:pt x="407" y="220"/>
                        </a:lnTo>
                        <a:lnTo>
                          <a:pt x="387" y="215"/>
                        </a:lnTo>
                        <a:lnTo>
                          <a:pt x="376" y="212"/>
                        </a:lnTo>
                        <a:lnTo>
                          <a:pt x="353" y="215"/>
                        </a:lnTo>
                        <a:lnTo>
                          <a:pt x="338" y="217"/>
                        </a:lnTo>
                        <a:lnTo>
                          <a:pt x="318" y="220"/>
                        </a:lnTo>
                        <a:lnTo>
                          <a:pt x="328" y="223"/>
                        </a:lnTo>
                        <a:lnTo>
                          <a:pt x="339" y="226"/>
                        </a:lnTo>
                        <a:lnTo>
                          <a:pt x="354" y="231"/>
                        </a:lnTo>
                        <a:lnTo>
                          <a:pt x="371" y="230"/>
                        </a:lnTo>
                        <a:lnTo>
                          <a:pt x="399" y="231"/>
                        </a:lnTo>
                        <a:lnTo>
                          <a:pt x="416" y="234"/>
                        </a:lnTo>
                        <a:lnTo>
                          <a:pt x="438" y="238"/>
                        </a:lnTo>
                        <a:lnTo>
                          <a:pt x="454" y="243"/>
                        </a:lnTo>
                        <a:lnTo>
                          <a:pt x="473" y="247"/>
                        </a:lnTo>
                        <a:lnTo>
                          <a:pt x="495" y="252"/>
                        </a:lnTo>
                        <a:lnTo>
                          <a:pt x="514" y="256"/>
                        </a:lnTo>
                        <a:lnTo>
                          <a:pt x="531" y="258"/>
                        </a:lnTo>
                        <a:lnTo>
                          <a:pt x="545" y="261"/>
                        </a:lnTo>
                        <a:lnTo>
                          <a:pt x="559" y="264"/>
                        </a:lnTo>
                        <a:lnTo>
                          <a:pt x="576" y="268"/>
                        </a:lnTo>
                        <a:lnTo>
                          <a:pt x="594" y="274"/>
                        </a:lnTo>
                        <a:lnTo>
                          <a:pt x="611" y="281"/>
                        </a:lnTo>
                        <a:lnTo>
                          <a:pt x="619" y="286"/>
                        </a:lnTo>
                        <a:lnTo>
                          <a:pt x="631" y="298"/>
                        </a:lnTo>
                        <a:lnTo>
                          <a:pt x="646" y="311"/>
                        </a:lnTo>
                        <a:lnTo>
                          <a:pt x="656" y="322"/>
                        </a:lnTo>
                        <a:lnTo>
                          <a:pt x="666" y="335"/>
                        </a:lnTo>
                        <a:lnTo>
                          <a:pt x="676" y="347"/>
                        </a:lnTo>
                        <a:lnTo>
                          <a:pt x="686" y="360"/>
                        </a:lnTo>
                        <a:lnTo>
                          <a:pt x="695" y="371"/>
                        </a:lnTo>
                        <a:lnTo>
                          <a:pt x="705" y="384"/>
                        </a:lnTo>
                        <a:lnTo>
                          <a:pt x="717" y="398"/>
                        </a:lnTo>
                        <a:lnTo>
                          <a:pt x="727" y="413"/>
                        </a:lnTo>
                        <a:lnTo>
                          <a:pt x="738" y="424"/>
                        </a:lnTo>
                        <a:lnTo>
                          <a:pt x="752" y="438"/>
                        </a:lnTo>
                        <a:lnTo>
                          <a:pt x="734" y="427"/>
                        </a:lnTo>
                        <a:lnTo>
                          <a:pt x="721" y="420"/>
                        </a:lnTo>
                        <a:lnTo>
                          <a:pt x="704" y="411"/>
                        </a:lnTo>
                        <a:lnTo>
                          <a:pt x="688" y="401"/>
                        </a:lnTo>
                        <a:lnTo>
                          <a:pt x="674" y="392"/>
                        </a:lnTo>
                        <a:lnTo>
                          <a:pt x="661" y="384"/>
                        </a:lnTo>
                        <a:lnTo>
                          <a:pt x="649" y="378"/>
                        </a:lnTo>
                        <a:lnTo>
                          <a:pt x="636" y="371"/>
                        </a:lnTo>
                        <a:lnTo>
                          <a:pt x="621" y="363"/>
                        </a:lnTo>
                        <a:lnTo>
                          <a:pt x="608" y="356"/>
                        </a:lnTo>
                        <a:lnTo>
                          <a:pt x="596" y="349"/>
                        </a:lnTo>
                        <a:lnTo>
                          <a:pt x="580" y="340"/>
                        </a:lnTo>
                        <a:lnTo>
                          <a:pt x="563" y="331"/>
                        </a:lnTo>
                        <a:lnTo>
                          <a:pt x="547" y="320"/>
                        </a:lnTo>
                        <a:lnTo>
                          <a:pt x="531" y="311"/>
                        </a:lnTo>
                        <a:lnTo>
                          <a:pt x="516" y="304"/>
                        </a:lnTo>
                        <a:lnTo>
                          <a:pt x="502" y="296"/>
                        </a:lnTo>
                        <a:lnTo>
                          <a:pt x="484" y="289"/>
                        </a:lnTo>
                        <a:lnTo>
                          <a:pt x="469" y="284"/>
                        </a:lnTo>
                        <a:lnTo>
                          <a:pt x="454" y="280"/>
                        </a:lnTo>
                        <a:lnTo>
                          <a:pt x="432" y="275"/>
                        </a:lnTo>
                        <a:lnTo>
                          <a:pt x="412" y="270"/>
                        </a:lnTo>
                        <a:lnTo>
                          <a:pt x="397" y="267"/>
                        </a:lnTo>
                        <a:lnTo>
                          <a:pt x="381" y="263"/>
                        </a:lnTo>
                        <a:lnTo>
                          <a:pt x="358" y="254"/>
                        </a:lnTo>
                        <a:lnTo>
                          <a:pt x="334" y="245"/>
                        </a:lnTo>
                        <a:lnTo>
                          <a:pt x="370" y="264"/>
                        </a:lnTo>
                        <a:lnTo>
                          <a:pt x="373" y="268"/>
                        </a:lnTo>
                        <a:lnTo>
                          <a:pt x="381" y="276"/>
                        </a:lnTo>
                        <a:lnTo>
                          <a:pt x="390" y="286"/>
                        </a:lnTo>
                        <a:lnTo>
                          <a:pt x="400" y="298"/>
                        </a:lnTo>
                        <a:lnTo>
                          <a:pt x="411" y="309"/>
                        </a:lnTo>
                        <a:lnTo>
                          <a:pt x="421" y="322"/>
                        </a:lnTo>
                        <a:lnTo>
                          <a:pt x="434" y="335"/>
                        </a:lnTo>
                        <a:lnTo>
                          <a:pt x="444" y="346"/>
                        </a:lnTo>
                        <a:lnTo>
                          <a:pt x="454" y="357"/>
                        </a:lnTo>
                        <a:lnTo>
                          <a:pt x="464" y="369"/>
                        </a:lnTo>
                        <a:lnTo>
                          <a:pt x="477" y="385"/>
                        </a:lnTo>
                        <a:lnTo>
                          <a:pt x="487" y="398"/>
                        </a:lnTo>
                        <a:lnTo>
                          <a:pt x="496" y="408"/>
                        </a:lnTo>
                        <a:lnTo>
                          <a:pt x="503" y="421"/>
                        </a:lnTo>
                        <a:lnTo>
                          <a:pt x="511" y="433"/>
                        </a:lnTo>
                        <a:lnTo>
                          <a:pt x="516" y="445"/>
                        </a:lnTo>
                        <a:lnTo>
                          <a:pt x="520" y="454"/>
                        </a:lnTo>
                        <a:lnTo>
                          <a:pt x="523" y="467"/>
                        </a:lnTo>
                        <a:lnTo>
                          <a:pt x="525" y="484"/>
                        </a:lnTo>
                        <a:lnTo>
                          <a:pt x="527" y="500"/>
                        </a:lnTo>
                        <a:lnTo>
                          <a:pt x="530" y="517"/>
                        </a:lnTo>
                        <a:lnTo>
                          <a:pt x="533" y="532"/>
                        </a:lnTo>
                        <a:lnTo>
                          <a:pt x="535" y="548"/>
                        </a:lnTo>
                        <a:lnTo>
                          <a:pt x="521" y="532"/>
                        </a:lnTo>
                        <a:lnTo>
                          <a:pt x="511" y="521"/>
                        </a:lnTo>
                        <a:lnTo>
                          <a:pt x="500" y="510"/>
                        </a:lnTo>
                        <a:lnTo>
                          <a:pt x="494" y="501"/>
                        </a:lnTo>
                        <a:lnTo>
                          <a:pt x="487" y="489"/>
                        </a:lnTo>
                        <a:lnTo>
                          <a:pt x="482" y="476"/>
                        </a:lnTo>
                        <a:lnTo>
                          <a:pt x="475" y="461"/>
                        </a:lnTo>
                        <a:lnTo>
                          <a:pt x="467" y="447"/>
                        </a:lnTo>
                        <a:lnTo>
                          <a:pt x="459" y="431"/>
                        </a:lnTo>
                        <a:lnTo>
                          <a:pt x="452" y="418"/>
                        </a:lnTo>
                        <a:lnTo>
                          <a:pt x="444" y="405"/>
                        </a:lnTo>
                        <a:lnTo>
                          <a:pt x="434" y="393"/>
                        </a:lnTo>
                        <a:lnTo>
                          <a:pt x="426" y="383"/>
                        </a:lnTo>
                        <a:lnTo>
                          <a:pt x="414" y="371"/>
                        </a:lnTo>
                        <a:lnTo>
                          <a:pt x="400" y="359"/>
                        </a:lnTo>
                        <a:lnTo>
                          <a:pt x="391" y="349"/>
                        </a:lnTo>
                        <a:lnTo>
                          <a:pt x="380" y="339"/>
                        </a:lnTo>
                        <a:lnTo>
                          <a:pt x="378" y="329"/>
                        </a:lnTo>
                        <a:lnTo>
                          <a:pt x="371" y="315"/>
                        </a:lnTo>
                        <a:lnTo>
                          <a:pt x="363" y="304"/>
                        </a:lnTo>
                        <a:lnTo>
                          <a:pt x="357" y="291"/>
                        </a:lnTo>
                        <a:lnTo>
                          <a:pt x="352" y="287"/>
                        </a:lnTo>
                        <a:lnTo>
                          <a:pt x="339" y="275"/>
                        </a:lnTo>
                        <a:lnTo>
                          <a:pt x="330" y="264"/>
                        </a:lnTo>
                        <a:lnTo>
                          <a:pt x="321" y="253"/>
                        </a:lnTo>
                        <a:lnTo>
                          <a:pt x="312" y="243"/>
                        </a:lnTo>
                        <a:lnTo>
                          <a:pt x="296" y="249"/>
                        </a:lnTo>
                        <a:lnTo>
                          <a:pt x="281" y="257"/>
                        </a:lnTo>
                        <a:lnTo>
                          <a:pt x="264" y="269"/>
                        </a:lnTo>
                        <a:lnTo>
                          <a:pt x="247" y="279"/>
                        </a:lnTo>
                        <a:lnTo>
                          <a:pt x="235" y="289"/>
                        </a:lnTo>
                        <a:lnTo>
                          <a:pt x="225" y="300"/>
                        </a:lnTo>
                        <a:lnTo>
                          <a:pt x="213" y="314"/>
                        </a:lnTo>
                        <a:lnTo>
                          <a:pt x="199" y="331"/>
                        </a:lnTo>
                        <a:lnTo>
                          <a:pt x="188" y="344"/>
                        </a:lnTo>
                        <a:lnTo>
                          <a:pt x="175" y="361"/>
                        </a:lnTo>
                        <a:lnTo>
                          <a:pt x="165" y="375"/>
                        </a:lnTo>
                        <a:lnTo>
                          <a:pt x="155" y="388"/>
                        </a:lnTo>
                        <a:lnTo>
                          <a:pt x="145" y="402"/>
                        </a:lnTo>
                        <a:lnTo>
                          <a:pt x="137" y="416"/>
                        </a:lnTo>
                        <a:lnTo>
                          <a:pt x="127" y="431"/>
                        </a:lnTo>
                        <a:lnTo>
                          <a:pt x="118" y="446"/>
                        </a:lnTo>
                        <a:lnTo>
                          <a:pt x="105" y="463"/>
                        </a:lnTo>
                        <a:lnTo>
                          <a:pt x="93" y="480"/>
                        </a:lnTo>
                        <a:lnTo>
                          <a:pt x="80" y="499"/>
                        </a:lnTo>
                        <a:lnTo>
                          <a:pt x="68" y="514"/>
                        </a:lnTo>
                        <a:lnTo>
                          <a:pt x="59" y="524"/>
                        </a:lnTo>
                        <a:lnTo>
                          <a:pt x="49" y="535"/>
                        </a:lnTo>
                        <a:lnTo>
                          <a:pt x="39" y="545"/>
                        </a:lnTo>
                        <a:lnTo>
                          <a:pt x="27" y="555"/>
                        </a:lnTo>
                        <a:lnTo>
                          <a:pt x="15" y="565"/>
                        </a:lnTo>
                        <a:lnTo>
                          <a:pt x="0" y="578"/>
                        </a:lnTo>
                        <a:lnTo>
                          <a:pt x="5" y="562"/>
                        </a:lnTo>
                        <a:lnTo>
                          <a:pt x="10" y="550"/>
                        </a:lnTo>
                        <a:lnTo>
                          <a:pt x="18" y="536"/>
                        </a:lnTo>
                        <a:lnTo>
                          <a:pt x="27" y="524"/>
                        </a:lnTo>
                        <a:lnTo>
                          <a:pt x="41" y="506"/>
                        </a:lnTo>
                        <a:lnTo>
                          <a:pt x="56" y="488"/>
                        </a:lnTo>
                        <a:lnTo>
                          <a:pt x="72" y="467"/>
                        </a:lnTo>
                        <a:lnTo>
                          <a:pt x="85" y="450"/>
                        </a:lnTo>
                        <a:lnTo>
                          <a:pt x="98" y="433"/>
                        </a:lnTo>
                        <a:lnTo>
                          <a:pt x="111" y="418"/>
                        </a:lnTo>
                        <a:lnTo>
                          <a:pt x="120" y="405"/>
                        </a:lnTo>
                        <a:lnTo>
                          <a:pt x="132" y="392"/>
                        </a:lnTo>
                        <a:lnTo>
                          <a:pt x="142" y="381"/>
                        </a:lnTo>
                        <a:lnTo>
                          <a:pt x="155" y="367"/>
                        </a:lnTo>
                        <a:lnTo>
                          <a:pt x="168" y="353"/>
                        </a:lnTo>
                        <a:lnTo>
                          <a:pt x="181" y="339"/>
                        </a:lnTo>
                        <a:lnTo>
                          <a:pt x="194" y="323"/>
                        </a:lnTo>
                        <a:lnTo>
                          <a:pt x="205" y="310"/>
                        </a:lnTo>
                        <a:lnTo>
                          <a:pt x="216" y="297"/>
                        </a:lnTo>
                        <a:lnTo>
                          <a:pt x="224" y="285"/>
                        </a:lnTo>
                        <a:lnTo>
                          <a:pt x="229" y="275"/>
                        </a:lnTo>
                        <a:lnTo>
                          <a:pt x="235" y="266"/>
                        </a:lnTo>
                        <a:lnTo>
                          <a:pt x="241" y="256"/>
                        </a:lnTo>
                        <a:lnTo>
                          <a:pt x="250" y="247"/>
                        </a:lnTo>
                        <a:lnTo>
                          <a:pt x="263" y="234"/>
                        </a:lnTo>
                        <a:lnTo>
                          <a:pt x="274" y="223"/>
                        </a:lnTo>
                        <a:lnTo>
                          <a:pt x="284" y="214"/>
                        </a:lnTo>
                        <a:lnTo>
                          <a:pt x="293" y="204"/>
                        </a:lnTo>
                        <a:lnTo>
                          <a:pt x="290" y="194"/>
                        </a:lnTo>
                        <a:lnTo>
                          <a:pt x="285" y="180"/>
                        </a:lnTo>
                        <a:lnTo>
                          <a:pt x="260" y="173"/>
                        </a:lnTo>
                        <a:lnTo>
                          <a:pt x="232" y="157"/>
                        </a:lnTo>
                        <a:lnTo>
                          <a:pt x="204" y="142"/>
                        </a:lnTo>
                        <a:lnTo>
                          <a:pt x="188" y="133"/>
                        </a:lnTo>
                        <a:lnTo>
                          <a:pt x="175" y="127"/>
                        </a:lnTo>
                        <a:lnTo>
                          <a:pt x="153" y="119"/>
                        </a:lnTo>
                        <a:lnTo>
                          <a:pt x="131" y="113"/>
                        </a:lnTo>
                        <a:lnTo>
                          <a:pt x="107" y="107"/>
                        </a:lnTo>
                        <a:lnTo>
                          <a:pt x="90" y="102"/>
                        </a:lnTo>
                        <a:lnTo>
                          <a:pt x="69" y="96"/>
                        </a:lnTo>
                        <a:lnTo>
                          <a:pt x="50" y="91"/>
                        </a:lnTo>
                        <a:lnTo>
                          <a:pt x="32" y="88"/>
                        </a:lnTo>
                        <a:lnTo>
                          <a:pt x="16" y="84"/>
                        </a:lnTo>
                        <a:lnTo>
                          <a:pt x="31" y="83"/>
                        </a:lnTo>
                        <a:lnTo>
                          <a:pt x="42" y="81"/>
                        </a:lnTo>
                        <a:lnTo>
                          <a:pt x="51" y="80"/>
                        </a:lnTo>
                        <a:lnTo>
                          <a:pt x="61" y="79"/>
                        </a:lnTo>
                        <a:lnTo>
                          <a:pt x="71" y="80"/>
                        </a:lnTo>
                        <a:lnTo>
                          <a:pt x="92" y="88"/>
                        </a:lnTo>
                        <a:lnTo>
                          <a:pt x="110" y="95"/>
                        </a:lnTo>
                        <a:lnTo>
                          <a:pt x="129" y="104"/>
                        </a:lnTo>
                        <a:lnTo>
                          <a:pt x="148" y="113"/>
                        </a:lnTo>
                        <a:lnTo>
                          <a:pt x="171" y="122"/>
                        </a:lnTo>
                        <a:lnTo>
                          <a:pt x="191" y="132"/>
                        </a:lnTo>
                        <a:lnTo>
                          <a:pt x="207" y="138"/>
                        </a:lnTo>
                        <a:lnTo>
                          <a:pt x="235" y="150"/>
                        </a:lnTo>
                        <a:lnTo>
                          <a:pt x="250" y="154"/>
                        </a:lnTo>
                        <a:lnTo>
                          <a:pt x="261" y="152"/>
                        </a:lnTo>
                        <a:lnTo>
                          <a:pt x="272" y="150"/>
                        </a:lnTo>
                        <a:lnTo>
                          <a:pt x="283" y="148"/>
                        </a:lnTo>
                      </a:path>
                    </a:pathLst>
                  </a:custGeom>
                  <a:solidFill>
                    <a:srgbClr val="037C03"/>
                  </a:solidFill>
                  <a:ln>
                    <a:noFill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9" name="Google Shape;69;p3"/>
                  <p:cNvSpPr/>
                  <p:nvPr/>
                </p:nvSpPr>
                <p:spPr>
                  <a:xfrm>
                    <a:off x="8021637" y="5613400"/>
                    <a:ext cx="127000" cy="515937"/>
                  </a:xfrm>
                  <a:custGeom>
                    <a:rect b="b" l="l" r="r" t="t"/>
                    <a:pathLst>
                      <a:path extrusionOk="0" h="324" w="79">
                        <a:moveTo>
                          <a:pt x="43" y="0"/>
                        </a:moveTo>
                        <a:lnTo>
                          <a:pt x="52" y="16"/>
                        </a:lnTo>
                        <a:lnTo>
                          <a:pt x="59" y="26"/>
                        </a:lnTo>
                        <a:lnTo>
                          <a:pt x="72" y="41"/>
                        </a:lnTo>
                        <a:lnTo>
                          <a:pt x="75" y="55"/>
                        </a:lnTo>
                        <a:lnTo>
                          <a:pt x="78" y="74"/>
                        </a:lnTo>
                        <a:lnTo>
                          <a:pt x="78" y="96"/>
                        </a:lnTo>
                        <a:lnTo>
                          <a:pt x="79" y="110"/>
                        </a:lnTo>
                        <a:lnTo>
                          <a:pt x="78" y="126"/>
                        </a:lnTo>
                        <a:lnTo>
                          <a:pt x="75" y="147"/>
                        </a:lnTo>
                        <a:lnTo>
                          <a:pt x="72" y="164"/>
                        </a:lnTo>
                        <a:lnTo>
                          <a:pt x="66" y="192"/>
                        </a:lnTo>
                        <a:lnTo>
                          <a:pt x="61" y="206"/>
                        </a:lnTo>
                        <a:lnTo>
                          <a:pt x="51" y="224"/>
                        </a:lnTo>
                        <a:lnTo>
                          <a:pt x="38" y="244"/>
                        </a:lnTo>
                        <a:lnTo>
                          <a:pt x="27" y="262"/>
                        </a:lnTo>
                        <a:lnTo>
                          <a:pt x="16" y="280"/>
                        </a:lnTo>
                        <a:lnTo>
                          <a:pt x="7" y="295"/>
                        </a:lnTo>
                        <a:lnTo>
                          <a:pt x="0" y="324"/>
                        </a:lnTo>
                        <a:lnTo>
                          <a:pt x="4" y="295"/>
                        </a:lnTo>
                        <a:lnTo>
                          <a:pt x="7" y="274"/>
                        </a:lnTo>
                        <a:lnTo>
                          <a:pt x="9" y="255"/>
                        </a:lnTo>
                        <a:lnTo>
                          <a:pt x="11" y="235"/>
                        </a:lnTo>
                        <a:lnTo>
                          <a:pt x="15" y="210"/>
                        </a:lnTo>
                        <a:lnTo>
                          <a:pt x="21" y="192"/>
                        </a:lnTo>
                        <a:lnTo>
                          <a:pt x="27" y="174"/>
                        </a:lnTo>
                        <a:lnTo>
                          <a:pt x="33" y="157"/>
                        </a:lnTo>
                        <a:lnTo>
                          <a:pt x="38" y="140"/>
                        </a:lnTo>
                        <a:lnTo>
                          <a:pt x="43" y="122"/>
                        </a:lnTo>
                        <a:lnTo>
                          <a:pt x="46" y="104"/>
                        </a:lnTo>
                        <a:lnTo>
                          <a:pt x="48" y="89"/>
                        </a:lnTo>
                        <a:lnTo>
                          <a:pt x="50" y="71"/>
                        </a:lnTo>
                        <a:lnTo>
                          <a:pt x="50" y="51"/>
                        </a:lnTo>
                        <a:lnTo>
                          <a:pt x="50" y="26"/>
                        </a:lnTo>
                        <a:lnTo>
                          <a:pt x="47" y="15"/>
                        </a:lnTo>
                        <a:lnTo>
                          <a:pt x="43" y="0"/>
                        </a:lnTo>
                      </a:path>
                    </a:pathLst>
                  </a:custGeom>
                  <a:solidFill>
                    <a:srgbClr val="037C03"/>
                  </a:solidFill>
                  <a:ln>
                    <a:noFill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0" name="Google Shape;70;p3"/>
                  <p:cNvSpPr/>
                  <p:nvPr/>
                </p:nvSpPr>
                <p:spPr>
                  <a:xfrm>
                    <a:off x="7412037" y="5329237"/>
                    <a:ext cx="558800" cy="131762"/>
                  </a:xfrm>
                  <a:custGeom>
                    <a:rect b="b" l="l" r="r" t="t"/>
                    <a:pathLst>
                      <a:path extrusionOk="0" h="82" w="351">
                        <a:moveTo>
                          <a:pt x="351" y="82"/>
                        </a:moveTo>
                        <a:lnTo>
                          <a:pt x="345" y="68"/>
                        </a:lnTo>
                        <a:lnTo>
                          <a:pt x="337" y="55"/>
                        </a:lnTo>
                        <a:lnTo>
                          <a:pt x="331" y="53"/>
                        </a:lnTo>
                        <a:lnTo>
                          <a:pt x="317" y="49"/>
                        </a:lnTo>
                        <a:lnTo>
                          <a:pt x="303" y="46"/>
                        </a:lnTo>
                        <a:lnTo>
                          <a:pt x="290" y="49"/>
                        </a:lnTo>
                        <a:lnTo>
                          <a:pt x="274" y="51"/>
                        </a:lnTo>
                        <a:lnTo>
                          <a:pt x="255" y="45"/>
                        </a:lnTo>
                        <a:lnTo>
                          <a:pt x="231" y="38"/>
                        </a:lnTo>
                        <a:lnTo>
                          <a:pt x="208" y="31"/>
                        </a:lnTo>
                        <a:lnTo>
                          <a:pt x="192" y="27"/>
                        </a:lnTo>
                        <a:lnTo>
                          <a:pt x="166" y="21"/>
                        </a:lnTo>
                        <a:lnTo>
                          <a:pt x="140" y="14"/>
                        </a:lnTo>
                        <a:lnTo>
                          <a:pt x="114" y="8"/>
                        </a:lnTo>
                        <a:lnTo>
                          <a:pt x="88" y="3"/>
                        </a:lnTo>
                        <a:lnTo>
                          <a:pt x="59" y="1"/>
                        </a:lnTo>
                        <a:lnTo>
                          <a:pt x="33" y="0"/>
                        </a:lnTo>
                        <a:lnTo>
                          <a:pt x="26" y="2"/>
                        </a:lnTo>
                        <a:lnTo>
                          <a:pt x="16" y="7"/>
                        </a:lnTo>
                        <a:lnTo>
                          <a:pt x="7" y="13"/>
                        </a:lnTo>
                        <a:lnTo>
                          <a:pt x="0" y="18"/>
                        </a:lnTo>
                        <a:lnTo>
                          <a:pt x="12" y="19"/>
                        </a:lnTo>
                        <a:lnTo>
                          <a:pt x="26" y="20"/>
                        </a:lnTo>
                        <a:lnTo>
                          <a:pt x="39" y="21"/>
                        </a:lnTo>
                        <a:lnTo>
                          <a:pt x="49" y="20"/>
                        </a:lnTo>
                        <a:lnTo>
                          <a:pt x="62" y="19"/>
                        </a:lnTo>
                        <a:lnTo>
                          <a:pt x="81" y="18"/>
                        </a:lnTo>
                        <a:lnTo>
                          <a:pt x="106" y="19"/>
                        </a:lnTo>
                        <a:lnTo>
                          <a:pt x="128" y="21"/>
                        </a:lnTo>
                        <a:lnTo>
                          <a:pt x="148" y="24"/>
                        </a:lnTo>
                        <a:lnTo>
                          <a:pt x="168" y="27"/>
                        </a:lnTo>
                        <a:lnTo>
                          <a:pt x="189" y="28"/>
                        </a:lnTo>
                        <a:lnTo>
                          <a:pt x="206" y="33"/>
                        </a:lnTo>
                        <a:lnTo>
                          <a:pt x="224" y="39"/>
                        </a:lnTo>
                        <a:lnTo>
                          <a:pt x="240" y="46"/>
                        </a:lnTo>
                        <a:lnTo>
                          <a:pt x="259" y="53"/>
                        </a:lnTo>
                        <a:lnTo>
                          <a:pt x="267" y="54"/>
                        </a:lnTo>
                        <a:lnTo>
                          <a:pt x="276" y="53"/>
                        </a:lnTo>
                        <a:lnTo>
                          <a:pt x="289" y="58"/>
                        </a:lnTo>
                        <a:lnTo>
                          <a:pt x="303" y="63"/>
                        </a:lnTo>
                        <a:lnTo>
                          <a:pt x="316" y="68"/>
                        </a:lnTo>
                        <a:lnTo>
                          <a:pt x="334" y="75"/>
                        </a:lnTo>
                        <a:lnTo>
                          <a:pt x="345" y="79"/>
                        </a:lnTo>
                        <a:lnTo>
                          <a:pt x="351" y="82"/>
                        </a:lnTo>
                      </a:path>
                    </a:pathLst>
                  </a:custGeom>
                  <a:solidFill>
                    <a:srgbClr val="037C03"/>
                  </a:solidFill>
                  <a:ln>
                    <a:noFill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1" name="Google Shape;71;p3"/>
                  <p:cNvSpPr/>
                  <p:nvPr/>
                </p:nvSpPr>
                <p:spPr>
                  <a:xfrm>
                    <a:off x="7386637" y="5407025"/>
                    <a:ext cx="579437" cy="55562"/>
                  </a:xfrm>
                  <a:custGeom>
                    <a:rect b="b" l="l" r="r" t="t"/>
                    <a:pathLst>
                      <a:path extrusionOk="0" h="34" w="364">
                        <a:moveTo>
                          <a:pt x="364" y="34"/>
                        </a:moveTo>
                        <a:lnTo>
                          <a:pt x="355" y="31"/>
                        </a:lnTo>
                        <a:lnTo>
                          <a:pt x="345" y="27"/>
                        </a:lnTo>
                        <a:lnTo>
                          <a:pt x="333" y="24"/>
                        </a:lnTo>
                        <a:lnTo>
                          <a:pt x="323" y="21"/>
                        </a:lnTo>
                        <a:lnTo>
                          <a:pt x="309" y="17"/>
                        </a:lnTo>
                        <a:lnTo>
                          <a:pt x="293" y="11"/>
                        </a:lnTo>
                        <a:lnTo>
                          <a:pt x="279" y="5"/>
                        </a:lnTo>
                        <a:lnTo>
                          <a:pt x="265" y="5"/>
                        </a:lnTo>
                        <a:lnTo>
                          <a:pt x="250" y="7"/>
                        </a:lnTo>
                        <a:lnTo>
                          <a:pt x="229" y="9"/>
                        </a:lnTo>
                        <a:lnTo>
                          <a:pt x="220" y="9"/>
                        </a:lnTo>
                        <a:lnTo>
                          <a:pt x="193" y="6"/>
                        </a:lnTo>
                        <a:lnTo>
                          <a:pt x="163" y="3"/>
                        </a:lnTo>
                        <a:lnTo>
                          <a:pt x="143" y="1"/>
                        </a:lnTo>
                        <a:lnTo>
                          <a:pt x="118" y="0"/>
                        </a:lnTo>
                        <a:lnTo>
                          <a:pt x="91" y="1"/>
                        </a:lnTo>
                        <a:lnTo>
                          <a:pt x="76" y="3"/>
                        </a:lnTo>
                        <a:lnTo>
                          <a:pt x="56" y="4"/>
                        </a:lnTo>
                        <a:lnTo>
                          <a:pt x="39" y="6"/>
                        </a:lnTo>
                        <a:lnTo>
                          <a:pt x="20" y="8"/>
                        </a:lnTo>
                        <a:lnTo>
                          <a:pt x="18" y="15"/>
                        </a:lnTo>
                        <a:lnTo>
                          <a:pt x="14" y="20"/>
                        </a:lnTo>
                        <a:lnTo>
                          <a:pt x="9" y="26"/>
                        </a:lnTo>
                        <a:lnTo>
                          <a:pt x="0" y="30"/>
                        </a:lnTo>
                        <a:lnTo>
                          <a:pt x="15" y="27"/>
                        </a:lnTo>
                        <a:lnTo>
                          <a:pt x="32" y="25"/>
                        </a:lnTo>
                        <a:lnTo>
                          <a:pt x="46" y="22"/>
                        </a:lnTo>
                        <a:lnTo>
                          <a:pt x="62" y="20"/>
                        </a:lnTo>
                        <a:lnTo>
                          <a:pt x="78" y="18"/>
                        </a:lnTo>
                        <a:lnTo>
                          <a:pt x="104" y="17"/>
                        </a:lnTo>
                        <a:lnTo>
                          <a:pt x="133" y="15"/>
                        </a:lnTo>
                        <a:lnTo>
                          <a:pt x="164" y="14"/>
                        </a:lnTo>
                        <a:lnTo>
                          <a:pt x="196" y="12"/>
                        </a:lnTo>
                        <a:lnTo>
                          <a:pt x="225" y="11"/>
                        </a:lnTo>
                        <a:lnTo>
                          <a:pt x="250" y="13"/>
                        </a:lnTo>
                        <a:lnTo>
                          <a:pt x="268" y="17"/>
                        </a:lnTo>
                        <a:lnTo>
                          <a:pt x="287" y="21"/>
                        </a:lnTo>
                        <a:lnTo>
                          <a:pt x="307" y="25"/>
                        </a:lnTo>
                        <a:lnTo>
                          <a:pt x="329" y="30"/>
                        </a:lnTo>
                        <a:lnTo>
                          <a:pt x="346" y="32"/>
                        </a:lnTo>
                        <a:lnTo>
                          <a:pt x="364" y="34"/>
                        </a:lnTo>
                      </a:path>
                    </a:pathLst>
                  </a:custGeom>
                  <a:solidFill>
                    <a:srgbClr val="037C03"/>
                  </a:solidFill>
                  <a:ln>
                    <a:noFill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</p:grpSp>
        <p:cxnSp>
          <p:nvCxnSpPr>
            <p:cNvPr id="72" name="Google Shape;72;p3"/>
            <p:cNvCxnSpPr/>
            <p:nvPr/>
          </p:nvCxnSpPr>
          <p:spPr>
            <a:xfrm>
              <a:off x="1587" y="6626225"/>
              <a:ext cx="9132887" cy="215900"/>
            </a:xfrm>
            <a:prstGeom prst="straightConnector1">
              <a:avLst/>
            </a:prstGeom>
            <a:gradFill>
              <a:gsLst>
                <a:gs pos="0">
                  <a:srgbClr val="731D06"/>
                </a:gs>
                <a:gs pos="100000">
                  <a:srgbClr val="501404"/>
                </a:gs>
              </a:gsLst>
              <a:lin ang="5400000" scaled="0"/>
            </a:gradFill>
            <a:ln>
              <a:noFill/>
            </a:ln>
          </p:spPr>
        </p:cxnSp>
        <p:cxnSp>
          <p:nvCxnSpPr>
            <p:cNvPr id="73" name="Google Shape;73;p3"/>
            <p:cNvCxnSpPr/>
            <p:nvPr/>
          </p:nvCxnSpPr>
          <p:spPr>
            <a:xfrm>
              <a:off x="0" y="6845300"/>
              <a:ext cx="9131300" cy="0"/>
            </a:xfrm>
            <a:prstGeom prst="straightConnector1">
              <a:avLst/>
            </a:prstGeom>
            <a:noFill/>
            <a:ln cap="rnd" cmpd="sng" w="50800">
              <a:solidFill>
                <a:srgbClr val="3C0023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sp>
          <p:nvSpPr>
            <p:cNvPr id="74" name="Google Shape;74;p3"/>
            <p:cNvSpPr/>
            <p:nvPr/>
          </p:nvSpPr>
          <p:spPr>
            <a:xfrm>
              <a:off x="4176712" y="5643562"/>
              <a:ext cx="790575" cy="695325"/>
            </a:xfrm>
            <a:prstGeom prst="ellipse">
              <a:avLst/>
            </a:prstGeom>
            <a:gradFill>
              <a:gsLst>
                <a:gs pos="0">
                  <a:schemeClr val="hlink"/>
                </a:gs>
                <a:gs pos="100000">
                  <a:srgbClr val="FFB870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3"/>
            <p:cNvSpPr/>
            <p:nvPr/>
          </p:nvSpPr>
          <p:spPr>
            <a:xfrm>
              <a:off x="4097337" y="6191250"/>
              <a:ext cx="912812" cy="406400"/>
            </a:xfrm>
            <a:custGeom>
              <a:rect b="b" l="l" r="r" t="t"/>
              <a:pathLst>
                <a:path extrusionOk="0" h="255" w="574">
                  <a:moveTo>
                    <a:pt x="51" y="4"/>
                  </a:moveTo>
                  <a:lnTo>
                    <a:pt x="505" y="4"/>
                  </a:lnTo>
                  <a:lnTo>
                    <a:pt x="505" y="0"/>
                  </a:lnTo>
                  <a:lnTo>
                    <a:pt x="520" y="0"/>
                  </a:lnTo>
                  <a:lnTo>
                    <a:pt x="527" y="13"/>
                  </a:lnTo>
                  <a:lnTo>
                    <a:pt x="516" y="17"/>
                  </a:lnTo>
                  <a:lnTo>
                    <a:pt x="502" y="22"/>
                  </a:lnTo>
                  <a:lnTo>
                    <a:pt x="491" y="22"/>
                  </a:lnTo>
                  <a:lnTo>
                    <a:pt x="487" y="35"/>
                  </a:lnTo>
                  <a:lnTo>
                    <a:pt x="498" y="35"/>
                  </a:lnTo>
                  <a:lnTo>
                    <a:pt x="509" y="35"/>
                  </a:lnTo>
                  <a:lnTo>
                    <a:pt x="520" y="35"/>
                  </a:lnTo>
                  <a:lnTo>
                    <a:pt x="531" y="39"/>
                  </a:lnTo>
                  <a:lnTo>
                    <a:pt x="534" y="52"/>
                  </a:lnTo>
                  <a:lnTo>
                    <a:pt x="523" y="65"/>
                  </a:lnTo>
                  <a:lnTo>
                    <a:pt x="513" y="65"/>
                  </a:lnTo>
                  <a:lnTo>
                    <a:pt x="502" y="65"/>
                  </a:lnTo>
                  <a:lnTo>
                    <a:pt x="491" y="65"/>
                  </a:lnTo>
                  <a:lnTo>
                    <a:pt x="480" y="65"/>
                  </a:lnTo>
                  <a:lnTo>
                    <a:pt x="477" y="78"/>
                  </a:lnTo>
                  <a:lnTo>
                    <a:pt x="491" y="86"/>
                  </a:lnTo>
                  <a:lnTo>
                    <a:pt x="505" y="91"/>
                  </a:lnTo>
                  <a:lnTo>
                    <a:pt x="516" y="91"/>
                  </a:lnTo>
                  <a:lnTo>
                    <a:pt x="527" y="91"/>
                  </a:lnTo>
                  <a:lnTo>
                    <a:pt x="542" y="91"/>
                  </a:lnTo>
                  <a:lnTo>
                    <a:pt x="552" y="91"/>
                  </a:lnTo>
                  <a:lnTo>
                    <a:pt x="563" y="91"/>
                  </a:lnTo>
                  <a:lnTo>
                    <a:pt x="574" y="104"/>
                  </a:lnTo>
                  <a:lnTo>
                    <a:pt x="563" y="117"/>
                  </a:lnTo>
                  <a:lnTo>
                    <a:pt x="552" y="117"/>
                  </a:lnTo>
                  <a:lnTo>
                    <a:pt x="542" y="117"/>
                  </a:lnTo>
                  <a:lnTo>
                    <a:pt x="527" y="117"/>
                  </a:lnTo>
                  <a:lnTo>
                    <a:pt x="516" y="117"/>
                  </a:lnTo>
                  <a:lnTo>
                    <a:pt x="505" y="112"/>
                  </a:lnTo>
                  <a:lnTo>
                    <a:pt x="491" y="112"/>
                  </a:lnTo>
                  <a:lnTo>
                    <a:pt x="477" y="112"/>
                  </a:lnTo>
                  <a:lnTo>
                    <a:pt x="473" y="125"/>
                  </a:lnTo>
                  <a:lnTo>
                    <a:pt x="469" y="138"/>
                  </a:lnTo>
                  <a:lnTo>
                    <a:pt x="487" y="143"/>
                  </a:lnTo>
                  <a:lnTo>
                    <a:pt x="498" y="147"/>
                  </a:lnTo>
                  <a:lnTo>
                    <a:pt x="509" y="147"/>
                  </a:lnTo>
                  <a:lnTo>
                    <a:pt x="520" y="151"/>
                  </a:lnTo>
                  <a:lnTo>
                    <a:pt x="531" y="151"/>
                  </a:lnTo>
                  <a:lnTo>
                    <a:pt x="542" y="151"/>
                  </a:lnTo>
                  <a:lnTo>
                    <a:pt x="542" y="164"/>
                  </a:lnTo>
                  <a:lnTo>
                    <a:pt x="527" y="169"/>
                  </a:lnTo>
                  <a:lnTo>
                    <a:pt x="513" y="169"/>
                  </a:lnTo>
                  <a:lnTo>
                    <a:pt x="498" y="169"/>
                  </a:lnTo>
                  <a:lnTo>
                    <a:pt x="487" y="169"/>
                  </a:lnTo>
                  <a:lnTo>
                    <a:pt x="469" y="169"/>
                  </a:lnTo>
                  <a:lnTo>
                    <a:pt x="455" y="169"/>
                  </a:lnTo>
                  <a:lnTo>
                    <a:pt x="444" y="169"/>
                  </a:lnTo>
                  <a:lnTo>
                    <a:pt x="433" y="169"/>
                  </a:lnTo>
                  <a:lnTo>
                    <a:pt x="437" y="182"/>
                  </a:lnTo>
                  <a:lnTo>
                    <a:pt x="451" y="194"/>
                  </a:lnTo>
                  <a:lnTo>
                    <a:pt x="466" y="194"/>
                  </a:lnTo>
                  <a:lnTo>
                    <a:pt x="477" y="194"/>
                  </a:lnTo>
                  <a:lnTo>
                    <a:pt x="477" y="207"/>
                  </a:lnTo>
                  <a:lnTo>
                    <a:pt x="462" y="212"/>
                  </a:lnTo>
                  <a:lnTo>
                    <a:pt x="448" y="212"/>
                  </a:lnTo>
                  <a:lnTo>
                    <a:pt x="433" y="212"/>
                  </a:lnTo>
                  <a:lnTo>
                    <a:pt x="422" y="212"/>
                  </a:lnTo>
                  <a:lnTo>
                    <a:pt x="412" y="212"/>
                  </a:lnTo>
                  <a:lnTo>
                    <a:pt x="412" y="225"/>
                  </a:lnTo>
                  <a:lnTo>
                    <a:pt x="422" y="229"/>
                  </a:lnTo>
                  <a:lnTo>
                    <a:pt x="412" y="233"/>
                  </a:lnTo>
                  <a:lnTo>
                    <a:pt x="397" y="238"/>
                  </a:lnTo>
                  <a:lnTo>
                    <a:pt x="386" y="238"/>
                  </a:lnTo>
                  <a:lnTo>
                    <a:pt x="375" y="238"/>
                  </a:lnTo>
                  <a:lnTo>
                    <a:pt x="365" y="238"/>
                  </a:lnTo>
                  <a:lnTo>
                    <a:pt x="354" y="238"/>
                  </a:lnTo>
                  <a:lnTo>
                    <a:pt x="343" y="238"/>
                  </a:lnTo>
                  <a:lnTo>
                    <a:pt x="332" y="238"/>
                  </a:lnTo>
                  <a:lnTo>
                    <a:pt x="343" y="246"/>
                  </a:lnTo>
                  <a:lnTo>
                    <a:pt x="332" y="255"/>
                  </a:lnTo>
                  <a:lnTo>
                    <a:pt x="318" y="255"/>
                  </a:lnTo>
                  <a:lnTo>
                    <a:pt x="303" y="255"/>
                  </a:lnTo>
                  <a:lnTo>
                    <a:pt x="285" y="255"/>
                  </a:lnTo>
                  <a:lnTo>
                    <a:pt x="267" y="255"/>
                  </a:lnTo>
                  <a:lnTo>
                    <a:pt x="253" y="255"/>
                  </a:lnTo>
                  <a:lnTo>
                    <a:pt x="238" y="255"/>
                  </a:lnTo>
                  <a:lnTo>
                    <a:pt x="227" y="255"/>
                  </a:lnTo>
                  <a:lnTo>
                    <a:pt x="217" y="255"/>
                  </a:lnTo>
                  <a:lnTo>
                    <a:pt x="227" y="255"/>
                  </a:lnTo>
                  <a:lnTo>
                    <a:pt x="238" y="255"/>
                  </a:lnTo>
                  <a:lnTo>
                    <a:pt x="249" y="255"/>
                  </a:lnTo>
                  <a:lnTo>
                    <a:pt x="249" y="242"/>
                  </a:lnTo>
                  <a:lnTo>
                    <a:pt x="238" y="242"/>
                  </a:lnTo>
                  <a:lnTo>
                    <a:pt x="224" y="242"/>
                  </a:lnTo>
                  <a:lnTo>
                    <a:pt x="213" y="242"/>
                  </a:lnTo>
                  <a:lnTo>
                    <a:pt x="195" y="242"/>
                  </a:lnTo>
                  <a:lnTo>
                    <a:pt x="181" y="238"/>
                  </a:lnTo>
                  <a:lnTo>
                    <a:pt x="166" y="238"/>
                  </a:lnTo>
                  <a:lnTo>
                    <a:pt x="181" y="233"/>
                  </a:lnTo>
                  <a:lnTo>
                    <a:pt x="195" y="233"/>
                  </a:lnTo>
                  <a:lnTo>
                    <a:pt x="206" y="233"/>
                  </a:lnTo>
                  <a:lnTo>
                    <a:pt x="220" y="233"/>
                  </a:lnTo>
                  <a:lnTo>
                    <a:pt x="235" y="233"/>
                  </a:lnTo>
                  <a:lnTo>
                    <a:pt x="245" y="233"/>
                  </a:lnTo>
                  <a:lnTo>
                    <a:pt x="245" y="220"/>
                  </a:lnTo>
                  <a:lnTo>
                    <a:pt x="235" y="216"/>
                  </a:lnTo>
                  <a:lnTo>
                    <a:pt x="220" y="216"/>
                  </a:lnTo>
                  <a:lnTo>
                    <a:pt x="209" y="216"/>
                  </a:lnTo>
                  <a:lnTo>
                    <a:pt x="191" y="216"/>
                  </a:lnTo>
                  <a:lnTo>
                    <a:pt x="177" y="216"/>
                  </a:lnTo>
                  <a:lnTo>
                    <a:pt x="166" y="216"/>
                  </a:lnTo>
                  <a:lnTo>
                    <a:pt x="152" y="216"/>
                  </a:lnTo>
                  <a:lnTo>
                    <a:pt x="137" y="212"/>
                  </a:lnTo>
                  <a:lnTo>
                    <a:pt x="123" y="212"/>
                  </a:lnTo>
                  <a:lnTo>
                    <a:pt x="112" y="212"/>
                  </a:lnTo>
                  <a:lnTo>
                    <a:pt x="94" y="207"/>
                  </a:lnTo>
                  <a:lnTo>
                    <a:pt x="108" y="194"/>
                  </a:lnTo>
                  <a:lnTo>
                    <a:pt x="123" y="194"/>
                  </a:lnTo>
                  <a:lnTo>
                    <a:pt x="137" y="194"/>
                  </a:lnTo>
                  <a:lnTo>
                    <a:pt x="152" y="194"/>
                  </a:lnTo>
                  <a:lnTo>
                    <a:pt x="162" y="194"/>
                  </a:lnTo>
                  <a:lnTo>
                    <a:pt x="173" y="194"/>
                  </a:lnTo>
                  <a:lnTo>
                    <a:pt x="162" y="182"/>
                  </a:lnTo>
                  <a:lnTo>
                    <a:pt x="152" y="182"/>
                  </a:lnTo>
                  <a:lnTo>
                    <a:pt x="137" y="182"/>
                  </a:lnTo>
                  <a:lnTo>
                    <a:pt x="123" y="182"/>
                  </a:lnTo>
                  <a:lnTo>
                    <a:pt x="108" y="182"/>
                  </a:lnTo>
                  <a:lnTo>
                    <a:pt x="94" y="182"/>
                  </a:lnTo>
                  <a:lnTo>
                    <a:pt x="83" y="182"/>
                  </a:lnTo>
                  <a:lnTo>
                    <a:pt x="72" y="182"/>
                  </a:lnTo>
                  <a:lnTo>
                    <a:pt x="51" y="177"/>
                  </a:lnTo>
                  <a:lnTo>
                    <a:pt x="36" y="177"/>
                  </a:lnTo>
                  <a:lnTo>
                    <a:pt x="25" y="177"/>
                  </a:lnTo>
                  <a:lnTo>
                    <a:pt x="14" y="177"/>
                  </a:lnTo>
                  <a:lnTo>
                    <a:pt x="29" y="173"/>
                  </a:lnTo>
                  <a:lnTo>
                    <a:pt x="40" y="173"/>
                  </a:lnTo>
                  <a:lnTo>
                    <a:pt x="51" y="173"/>
                  </a:lnTo>
                  <a:lnTo>
                    <a:pt x="69" y="173"/>
                  </a:lnTo>
                  <a:lnTo>
                    <a:pt x="87" y="173"/>
                  </a:lnTo>
                  <a:lnTo>
                    <a:pt x="97" y="173"/>
                  </a:lnTo>
                  <a:lnTo>
                    <a:pt x="108" y="173"/>
                  </a:lnTo>
                  <a:lnTo>
                    <a:pt x="119" y="173"/>
                  </a:lnTo>
                  <a:lnTo>
                    <a:pt x="130" y="173"/>
                  </a:lnTo>
                  <a:lnTo>
                    <a:pt x="134" y="160"/>
                  </a:lnTo>
                  <a:lnTo>
                    <a:pt x="123" y="151"/>
                  </a:lnTo>
                  <a:lnTo>
                    <a:pt x="105" y="147"/>
                  </a:lnTo>
                  <a:lnTo>
                    <a:pt x="94" y="147"/>
                  </a:lnTo>
                  <a:lnTo>
                    <a:pt x="79" y="147"/>
                  </a:lnTo>
                  <a:lnTo>
                    <a:pt x="65" y="147"/>
                  </a:lnTo>
                  <a:lnTo>
                    <a:pt x="51" y="147"/>
                  </a:lnTo>
                  <a:lnTo>
                    <a:pt x="40" y="147"/>
                  </a:lnTo>
                  <a:lnTo>
                    <a:pt x="29" y="147"/>
                  </a:lnTo>
                  <a:lnTo>
                    <a:pt x="18" y="147"/>
                  </a:lnTo>
                  <a:lnTo>
                    <a:pt x="7" y="143"/>
                  </a:lnTo>
                  <a:lnTo>
                    <a:pt x="22" y="138"/>
                  </a:lnTo>
                  <a:lnTo>
                    <a:pt x="32" y="138"/>
                  </a:lnTo>
                  <a:lnTo>
                    <a:pt x="43" y="134"/>
                  </a:lnTo>
                  <a:lnTo>
                    <a:pt x="58" y="134"/>
                  </a:lnTo>
                  <a:lnTo>
                    <a:pt x="76" y="134"/>
                  </a:lnTo>
                  <a:lnTo>
                    <a:pt x="87" y="134"/>
                  </a:lnTo>
                  <a:lnTo>
                    <a:pt x="101" y="134"/>
                  </a:lnTo>
                  <a:lnTo>
                    <a:pt x="112" y="134"/>
                  </a:lnTo>
                  <a:lnTo>
                    <a:pt x="105" y="121"/>
                  </a:lnTo>
                  <a:lnTo>
                    <a:pt x="94" y="121"/>
                  </a:lnTo>
                  <a:lnTo>
                    <a:pt x="83" y="121"/>
                  </a:lnTo>
                  <a:lnTo>
                    <a:pt x="69" y="121"/>
                  </a:lnTo>
                  <a:lnTo>
                    <a:pt x="58" y="121"/>
                  </a:lnTo>
                  <a:lnTo>
                    <a:pt x="43" y="121"/>
                  </a:lnTo>
                  <a:lnTo>
                    <a:pt x="32" y="112"/>
                  </a:lnTo>
                  <a:lnTo>
                    <a:pt x="32" y="99"/>
                  </a:lnTo>
                  <a:lnTo>
                    <a:pt x="43" y="95"/>
                  </a:lnTo>
                  <a:lnTo>
                    <a:pt x="54" y="95"/>
                  </a:lnTo>
                  <a:lnTo>
                    <a:pt x="69" y="95"/>
                  </a:lnTo>
                  <a:lnTo>
                    <a:pt x="79" y="95"/>
                  </a:lnTo>
                  <a:lnTo>
                    <a:pt x="94" y="95"/>
                  </a:lnTo>
                  <a:lnTo>
                    <a:pt x="105" y="95"/>
                  </a:lnTo>
                  <a:lnTo>
                    <a:pt x="116" y="95"/>
                  </a:lnTo>
                  <a:lnTo>
                    <a:pt x="126" y="95"/>
                  </a:lnTo>
                  <a:lnTo>
                    <a:pt x="130" y="82"/>
                  </a:lnTo>
                  <a:lnTo>
                    <a:pt x="119" y="78"/>
                  </a:lnTo>
                  <a:lnTo>
                    <a:pt x="108" y="78"/>
                  </a:lnTo>
                  <a:lnTo>
                    <a:pt x="90" y="78"/>
                  </a:lnTo>
                  <a:lnTo>
                    <a:pt x="79" y="78"/>
                  </a:lnTo>
                  <a:lnTo>
                    <a:pt x="65" y="78"/>
                  </a:lnTo>
                  <a:lnTo>
                    <a:pt x="54" y="78"/>
                  </a:lnTo>
                  <a:lnTo>
                    <a:pt x="43" y="78"/>
                  </a:lnTo>
                  <a:lnTo>
                    <a:pt x="54" y="69"/>
                  </a:lnTo>
                  <a:lnTo>
                    <a:pt x="69" y="69"/>
                  </a:lnTo>
                  <a:lnTo>
                    <a:pt x="79" y="69"/>
                  </a:lnTo>
                  <a:lnTo>
                    <a:pt x="90" y="69"/>
                  </a:lnTo>
                  <a:lnTo>
                    <a:pt x="94" y="56"/>
                  </a:lnTo>
                  <a:lnTo>
                    <a:pt x="83" y="52"/>
                  </a:lnTo>
                  <a:lnTo>
                    <a:pt x="65" y="52"/>
                  </a:lnTo>
                  <a:lnTo>
                    <a:pt x="54" y="52"/>
                  </a:lnTo>
                  <a:lnTo>
                    <a:pt x="43" y="52"/>
                  </a:lnTo>
                  <a:lnTo>
                    <a:pt x="32" y="52"/>
                  </a:lnTo>
                  <a:lnTo>
                    <a:pt x="22" y="52"/>
                  </a:lnTo>
                  <a:lnTo>
                    <a:pt x="11" y="52"/>
                  </a:lnTo>
                  <a:lnTo>
                    <a:pt x="0" y="52"/>
                  </a:lnTo>
                  <a:lnTo>
                    <a:pt x="7" y="35"/>
                  </a:lnTo>
                  <a:lnTo>
                    <a:pt x="22" y="30"/>
                  </a:lnTo>
                  <a:lnTo>
                    <a:pt x="36" y="30"/>
                  </a:lnTo>
                  <a:lnTo>
                    <a:pt x="51" y="30"/>
                  </a:lnTo>
                  <a:lnTo>
                    <a:pt x="65" y="30"/>
                  </a:lnTo>
                  <a:lnTo>
                    <a:pt x="76" y="30"/>
                  </a:lnTo>
                  <a:lnTo>
                    <a:pt x="87" y="30"/>
                  </a:lnTo>
                  <a:lnTo>
                    <a:pt x="79" y="17"/>
                  </a:lnTo>
                  <a:lnTo>
                    <a:pt x="65" y="17"/>
                  </a:lnTo>
                  <a:lnTo>
                    <a:pt x="54" y="17"/>
                  </a:lnTo>
                  <a:lnTo>
                    <a:pt x="43" y="17"/>
                  </a:lnTo>
                  <a:lnTo>
                    <a:pt x="51" y="4"/>
                  </a:lnTo>
                </a:path>
              </a:pathLst>
            </a:custGeom>
            <a:solidFill>
              <a:schemeClr val="folHlink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6" name="Google Shape;76;p3"/>
          <p:cNvSpPr txBox="1"/>
          <p:nvPr>
            <p:ph type="title"/>
          </p:nvPr>
        </p:nvSpPr>
        <p:spPr>
          <a:xfrm>
            <a:off x="685800" y="400050"/>
            <a:ext cx="7772400" cy="1162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77" name="Google Shape;77;p3"/>
          <p:cNvSpPr txBox="1"/>
          <p:nvPr>
            <p:ph idx="1" type="body"/>
          </p:nvPr>
        </p:nvSpPr>
        <p:spPr>
          <a:xfrm>
            <a:off x="685800" y="1790700"/>
            <a:ext cx="7772400" cy="40957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8" name="Google Shape;78;p3"/>
          <p:cNvSpPr txBox="1"/>
          <p:nvPr>
            <p:ph idx="10" type="dt"/>
          </p:nvPr>
        </p:nvSpPr>
        <p:spPr>
          <a:xfrm>
            <a:off x="6858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9" name="Google Shape;79;p3"/>
          <p:cNvSpPr txBox="1"/>
          <p:nvPr>
            <p:ph idx="11" type="ftr"/>
          </p:nvPr>
        </p:nvSpPr>
        <p:spPr>
          <a:xfrm>
            <a:off x="3124200" y="6399212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0" name="Google Shape;80;p3"/>
          <p:cNvSpPr txBox="1"/>
          <p:nvPr>
            <p:ph idx="12" type="sldNum"/>
          </p:nvPr>
        </p:nvSpPr>
        <p:spPr>
          <a:xfrm>
            <a:off x="6553200" y="639921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"/>
          <p:cNvSpPr txBox="1"/>
          <p:nvPr>
            <p:ph type="title"/>
          </p:nvPr>
        </p:nvSpPr>
        <p:spPr>
          <a:xfrm>
            <a:off x="762000" y="0"/>
            <a:ext cx="68580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3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3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3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3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3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3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3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3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9" name="Google Shape;89;p5"/>
          <p:cNvSpPr txBox="1"/>
          <p:nvPr>
            <p:ph idx="1" type="body"/>
          </p:nvPr>
        </p:nvSpPr>
        <p:spPr>
          <a:xfrm>
            <a:off x="685800" y="609600"/>
            <a:ext cx="6934200" cy="59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»"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»"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»"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»"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0" name="Google Shape;90;p5"/>
          <p:cNvSpPr txBox="1"/>
          <p:nvPr>
            <p:ph idx="10" type="dt"/>
          </p:nvPr>
        </p:nvSpPr>
        <p:spPr>
          <a:xfrm>
            <a:off x="0" y="6661150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10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1" name="Google Shape;91;p5"/>
          <p:cNvSpPr txBox="1"/>
          <p:nvPr>
            <p:ph idx="11" type="ftr"/>
          </p:nvPr>
        </p:nvSpPr>
        <p:spPr>
          <a:xfrm>
            <a:off x="3124200" y="6689725"/>
            <a:ext cx="2895600" cy="168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10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2" name="Google Shape;92;p5"/>
          <p:cNvSpPr txBox="1"/>
          <p:nvPr>
            <p:ph idx="12" type="sldNum"/>
          </p:nvPr>
        </p:nvSpPr>
        <p:spPr>
          <a:xfrm>
            <a:off x="7010400" y="6689725"/>
            <a:ext cx="2133600" cy="1365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1" i="0" sz="1000" u="none" cap="none" strike="noStrike"/>
            </a:lvl1pPr>
            <a:lvl2pPr indent="0" lvl="1" marL="0" marR="0" rtl="0" algn="r">
              <a:buNone/>
              <a:defRPr b="1" i="0" sz="1000" u="none" cap="none" strike="noStrike"/>
            </a:lvl2pPr>
            <a:lvl3pPr indent="0" lvl="2" marL="0" marR="0" rtl="0" algn="r">
              <a:buNone/>
              <a:defRPr b="1" i="0" sz="1000" u="none" cap="none" strike="noStrike"/>
            </a:lvl3pPr>
            <a:lvl4pPr indent="0" lvl="3" marL="0" marR="0" rtl="0" algn="r">
              <a:buNone/>
              <a:defRPr b="1" i="0" sz="1000" u="none" cap="none" strike="noStrike"/>
            </a:lvl4pPr>
            <a:lvl5pPr indent="0" lvl="4" marL="0" marR="0" rtl="0" algn="r">
              <a:buNone/>
              <a:defRPr b="1" i="0" sz="1000" u="none" cap="none" strike="noStrike"/>
            </a:lvl5pPr>
            <a:lvl6pPr indent="0" lvl="5" marL="0" marR="0" rtl="0" algn="r">
              <a:buNone/>
              <a:defRPr b="1" i="0" sz="1000" u="none" cap="none" strike="noStrike"/>
            </a:lvl6pPr>
            <a:lvl7pPr indent="0" lvl="6" marL="0" marR="0" rtl="0" algn="r">
              <a:buNone/>
              <a:defRPr b="1" i="0" sz="1000" u="none" cap="none" strike="noStrike"/>
            </a:lvl7pPr>
            <a:lvl8pPr indent="0" lvl="7" marL="0" marR="0" rtl="0" algn="r">
              <a:buNone/>
              <a:defRPr b="1" i="0" sz="1000" u="none" cap="none" strike="noStrike"/>
            </a:lvl8pPr>
            <a:lvl9pPr indent="0" lvl="8" marL="0" marR="0" rtl="0" algn="r">
              <a:buNone/>
              <a:defRPr b="1" i="0" sz="10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b="0" sz="1400"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b="0" sz="1400"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sz="1400"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b="0" sz="1400"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b="0" sz="1400"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sz="1400"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b="0" sz="1400"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b="0" sz="1400"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0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7"/>
          <p:cNvSpPr/>
          <p:nvPr/>
        </p:nvSpPr>
        <p:spPr>
          <a:xfrm rot="-3180000">
            <a:off x="7777956" y="-15081"/>
            <a:ext cx="1162050" cy="2084387"/>
          </a:xfrm>
          <a:custGeom>
            <a:rect b="b" l="l" r="r" t="t"/>
            <a:pathLst>
              <a:path extrusionOk="0" h="3686" w="2903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7"/>
          <p:cNvSpPr txBox="1"/>
          <p:nvPr>
            <p:ph type="title"/>
          </p:nvPr>
        </p:nvSpPr>
        <p:spPr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/>
        </p:txBody>
      </p:sp>
      <p:sp>
        <p:nvSpPr>
          <p:cNvPr id="102" name="Google Shape;102;p7"/>
          <p:cNvSpPr txBox="1"/>
          <p:nvPr>
            <p:ph idx="1" type="body"/>
          </p:nvPr>
        </p:nvSpPr>
        <p:spPr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ic Sans MS"/>
              <a:buChar char="»"/>
              <a:defRPr b="0" i="0" sz="20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ic Sans MS"/>
              <a:buChar char="»"/>
              <a:defRPr b="0" i="0" sz="20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ic Sans MS"/>
              <a:buChar char="»"/>
              <a:defRPr b="0" i="0" sz="20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ic Sans MS"/>
              <a:buChar char="»"/>
              <a:defRPr b="0" i="0" sz="20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/>
        </p:txBody>
      </p:sp>
      <p:sp>
        <p:nvSpPr>
          <p:cNvPr id="103" name="Google Shape;103;p7"/>
          <p:cNvSpPr txBox="1"/>
          <p:nvPr>
            <p:ph idx="10" type="dt"/>
          </p:nvPr>
        </p:nvSpPr>
        <p:spPr>
          <a:xfrm>
            <a:off x="13716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4" name="Google Shape;104;p7"/>
          <p:cNvSpPr txBox="1"/>
          <p:nvPr>
            <p:ph idx="11" type="ftr"/>
          </p:nvPr>
        </p:nvSpPr>
        <p:spPr>
          <a:xfrm>
            <a:off x="35560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5" name="Google Shape;105;p7"/>
          <p:cNvSpPr txBox="1"/>
          <p:nvPr>
            <p:ph idx="12" type="sldNum"/>
          </p:nvPr>
        </p:nvSpPr>
        <p:spPr>
          <a:xfrm>
            <a:off x="67183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1pPr>
            <a:lvl2pPr indent="0" lvl="1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2pPr>
            <a:lvl3pPr indent="0" lvl="2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3pPr>
            <a:lvl4pPr indent="0" lvl="3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4pPr>
            <a:lvl5pPr indent="0" lvl="4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5pPr>
            <a:lvl6pPr indent="0" lvl="5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6pPr>
            <a:lvl7pPr indent="0" lvl="6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7pPr>
            <a:lvl8pPr indent="0" lvl="7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8pPr>
            <a:lvl9pPr indent="0" lvl="8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7"/>
          <p:cNvSpPr/>
          <p:nvPr/>
        </p:nvSpPr>
        <p:spPr>
          <a:xfrm rot="-3180000">
            <a:off x="7865268" y="24606"/>
            <a:ext cx="1165225" cy="2097087"/>
          </a:xfrm>
          <a:custGeom>
            <a:rect b="b" l="l" r="r" t="t"/>
            <a:pathLst>
              <a:path extrusionOk="0" h="3703" w="2911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7"/>
          <p:cNvSpPr/>
          <p:nvPr/>
        </p:nvSpPr>
        <p:spPr>
          <a:xfrm rot="-3180000">
            <a:off x="7831137" y="192087"/>
            <a:ext cx="1025525" cy="1571625"/>
          </a:xfrm>
          <a:custGeom>
            <a:rect b="b" l="l" r="r" t="t"/>
            <a:pathLst>
              <a:path extrusionOk="0" h="2777" w="2561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8" name="Google Shape;108;p7"/>
          <p:cNvGrpSpPr/>
          <p:nvPr/>
        </p:nvGrpSpPr>
        <p:grpSpPr>
          <a:xfrm>
            <a:off x="7937" y="5540375"/>
            <a:ext cx="1784350" cy="1246187"/>
            <a:chOff x="7937" y="5540375"/>
            <a:chExt cx="1784350" cy="1246187"/>
          </a:xfrm>
        </p:grpSpPr>
        <p:sp>
          <p:nvSpPr>
            <p:cNvPr id="109" name="Google Shape;109;p7"/>
            <p:cNvSpPr/>
            <p:nvPr/>
          </p:nvSpPr>
          <p:spPr>
            <a:xfrm>
              <a:off x="38100" y="5564187"/>
              <a:ext cx="1728787" cy="1030287"/>
            </a:xfrm>
            <a:custGeom>
              <a:rect b="b" l="l" r="r" t="t"/>
              <a:pathLst>
                <a:path extrusionOk="0" h="1298" w="2177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7"/>
            <p:cNvSpPr/>
            <p:nvPr/>
          </p:nvSpPr>
          <p:spPr>
            <a:xfrm>
              <a:off x="1622425" y="5686425"/>
              <a:ext cx="112712" cy="204787"/>
            </a:xfrm>
            <a:custGeom>
              <a:rect b="b" l="l" r="r" t="t"/>
              <a:pathLst>
                <a:path extrusionOk="0" h="258" w="143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7"/>
            <p:cNvSpPr/>
            <p:nvPr/>
          </p:nvSpPr>
          <p:spPr>
            <a:xfrm>
              <a:off x="31750" y="5991225"/>
              <a:ext cx="1257300" cy="650875"/>
            </a:xfrm>
            <a:custGeom>
              <a:rect b="b" l="l" r="r" t="t"/>
              <a:pathLst>
                <a:path extrusionOk="0" h="821" w="1586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7"/>
            <p:cNvSpPr/>
            <p:nvPr/>
          </p:nvSpPr>
          <p:spPr>
            <a:xfrm>
              <a:off x="204787" y="6045200"/>
              <a:ext cx="833437" cy="593725"/>
            </a:xfrm>
            <a:custGeom>
              <a:rect b="b" l="l" r="r" t="t"/>
              <a:pathLst>
                <a:path extrusionOk="0" h="747" w="1049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7"/>
            <p:cNvSpPr/>
            <p:nvPr/>
          </p:nvSpPr>
          <p:spPr>
            <a:xfrm>
              <a:off x="769937" y="5607050"/>
              <a:ext cx="214312" cy="192087"/>
            </a:xfrm>
            <a:custGeom>
              <a:rect b="b" l="l" r="r" t="t"/>
              <a:pathLst>
                <a:path extrusionOk="0" h="241" w="272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7"/>
            <p:cNvSpPr/>
            <p:nvPr/>
          </p:nvSpPr>
          <p:spPr>
            <a:xfrm>
              <a:off x="1017587" y="6608762"/>
              <a:ext cx="120650" cy="177800"/>
            </a:xfrm>
            <a:custGeom>
              <a:rect b="b" l="l" r="r" t="t"/>
              <a:pathLst>
                <a:path extrusionOk="0" h="224" w="152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7"/>
            <p:cNvSpPr/>
            <p:nvPr/>
          </p:nvSpPr>
          <p:spPr>
            <a:xfrm>
              <a:off x="800100" y="5726112"/>
              <a:ext cx="306387" cy="608012"/>
            </a:xfrm>
            <a:custGeom>
              <a:rect b="b" l="l" r="r" t="t"/>
              <a:pathLst>
                <a:path extrusionOk="0" h="764" w="386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7"/>
            <p:cNvSpPr/>
            <p:nvPr/>
          </p:nvSpPr>
          <p:spPr>
            <a:xfrm>
              <a:off x="1060450" y="5699125"/>
              <a:ext cx="577850" cy="276225"/>
            </a:xfrm>
            <a:custGeom>
              <a:rect b="b" l="l" r="r" t="t"/>
              <a:pathLst>
                <a:path extrusionOk="0" h="348" w="72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7"/>
            <p:cNvSpPr/>
            <p:nvPr/>
          </p:nvSpPr>
          <p:spPr>
            <a:xfrm>
              <a:off x="550862" y="5862637"/>
              <a:ext cx="247650" cy="106362"/>
            </a:xfrm>
            <a:custGeom>
              <a:rect b="b" l="l" r="r" t="t"/>
              <a:pathLst>
                <a:path extrusionOk="0" h="135" w="312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18" name="Google Shape;118;p7"/>
            <p:cNvGrpSpPr/>
            <p:nvPr/>
          </p:nvGrpSpPr>
          <p:grpSpPr>
            <a:xfrm>
              <a:off x="7937" y="5540375"/>
              <a:ext cx="1784350" cy="1238249"/>
              <a:chOff x="7937" y="5540375"/>
              <a:chExt cx="1784350" cy="1238249"/>
            </a:xfrm>
          </p:grpSpPr>
          <p:grpSp>
            <p:nvGrpSpPr>
              <p:cNvPr id="119" name="Google Shape;119;p7"/>
              <p:cNvGrpSpPr/>
              <p:nvPr/>
            </p:nvGrpSpPr>
            <p:grpSpPr>
              <a:xfrm>
                <a:off x="792162" y="5654675"/>
                <a:ext cx="869950" cy="1123949"/>
                <a:chOff x="792162" y="5654675"/>
                <a:chExt cx="869950" cy="1123949"/>
              </a:xfrm>
            </p:grpSpPr>
            <p:sp>
              <p:nvSpPr>
                <p:cNvPr id="120" name="Google Shape;120;p7"/>
                <p:cNvSpPr/>
                <p:nvPr/>
              </p:nvSpPr>
              <p:spPr>
                <a:xfrm>
                  <a:off x="792162" y="5694362"/>
                  <a:ext cx="249237" cy="138112"/>
                </a:xfrm>
                <a:custGeom>
                  <a:rect b="b" l="l" r="r" t="t"/>
                  <a:pathLst>
                    <a:path extrusionOk="0" h="175" w="313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1" name="Google Shape;121;p7"/>
                <p:cNvSpPr/>
                <p:nvPr/>
              </p:nvSpPr>
              <p:spPr>
                <a:xfrm>
                  <a:off x="1009650" y="6567487"/>
                  <a:ext cx="182562" cy="211137"/>
                </a:xfrm>
                <a:custGeom>
                  <a:rect b="b" l="l" r="r" t="t"/>
                  <a:pathLst>
                    <a:path extrusionOk="0" h="266" w="230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2" name="Google Shape;122;p7"/>
                <p:cNvSpPr/>
                <p:nvPr/>
              </p:nvSpPr>
              <p:spPr>
                <a:xfrm>
                  <a:off x="1593850" y="5654675"/>
                  <a:ext cx="68262" cy="185737"/>
                </a:xfrm>
                <a:custGeom>
                  <a:rect b="b" l="l" r="r" t="t"/>
                  <a:pathLst>
                    <a:path extrusionOk="0" h="234" w="87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23" name="Google Shape;123;p7"/>
              <p:cNvSpPr/>
              <p:nvPr/>
            </p:nvSpPr>
            <p:spPr>
              <a:xfrm>
                <a:off x="120650" y="5924550"/>
                <a:ext cx="944562" cy="396875"/>
              </a:xfrm>
              <a:custGeom>
                <a:rect b="b" l="l" r="r" t="t"/>
                <a:pathLst>
                  <a:path extrusionOk="0" h="500" w="119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7"/>
              <p:cNvSpPr/>
              <p:nvPr/>
            </p:nvSpPr>
            <p:spPr>
              <a:xfrm>
                <a:off x="412750" y="6169025"/>
                <a:ext cx="387350" cy="234950"/>
              </a:xfrm>
              <a:custGeom>
                <a:rect b="b" l="l" r="r" t="t"/>
                <a:pathLst>
                  <a:path extrusionOk="0" h="296" w="489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5" name="Google Shape;125;p7"/>
              <p:cNvSpPr/>
              <p:nvPr/>
            </p:nvSpPr>
            <p:spPr>
              <a:xfrm>
                <a:off x="896937" y="5842000"/>
                <a:ext cx="169862" cy="377825"/>
              </a:xfrm>
              <a:custGeom>
                <a:rect b="b" l="l" r="r" t="t"/>
                <a:pathLst>
                  <a:path extrusionOk="0" h="478" w="213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126" name="Google Shape;126;p7"/>
              <p:cNvGrpSpPr/>
              <p:nvPr/>
            </p:nvGrpSpPr>
            <p:grpSpPr>
              <a:xfrm>
                <a:off x="7937" y="5540375"/>
                <a:ext cx="1784350" cy="1076325"/>
                <a:chOff x="7937" y="5540375"/>
                <a:chExt cx="1784350" cy="1076325"/>
              </a:xfrm>
            </p:grpSpPr>
            <p:sp>
              <p:nvSpPr>
                <p:cNvPr id="127" name="Google Shape;127;p7"/>
                <p:cNvSpPr/>
                <p:nvPr/>
              </p:nvSpPr>
              <p:spPr>
                <a:xfrm>
                  <a:off x="1062037" y="6426200"/>
                  <a:ext cx="119062" cy="138112"/>
                </a:xfrm>
                <a:custGeom>
                  <a:rect b="b" l="l" r="r" t="t"/>
                  <a:pathLst>
                    <a:path extrusionOk="0" h="173" w="150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8" name="Google Shape;128;p7"/>
                <p:cNvSpPr/>
                <p:nvPr/>
              </p:nvSpPr>
              <p:spPr>
                <a:xfrm>
                  <a:off x="7937" y="5918200"/>
                  <a:ext cx="1336675" cy="698500"/>
                </a:xfrm>
                <a:custGeom>
                  <a:rect b="b" l="l" r="r" t="t"/>
                  <a:pathLst>
                    <a:path extrusionOk="0" h="880" w="1684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9" name="Google Shape;129;p7"/>
                <p:cNvSpPr/>
                <p:nvPr/>
              </p:nvSpPr>
              <p:spPr>
                <a:xfrm>
                  <a:off x="168275" y="5984875"/>
                  <a:ext cx="127000" cy="265112"/>
                </a:xfrm>
                <a:custGeom>
                  <a:rect b="b" l="l" r="r" t="t"/>
                  <a:pathLst>
                    <a:path extrusionOk="0" h="335" w="160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30" name="Google Shape;130;p7"/>
                <p:cNvSpPr/>
                <p:nvPr/>
              </p:nvSpPr>
              <p:spPr>
                <a:xfrm>
                  <a:off x="712787" y="5540375"/>
                  <a:ext cx="511175" cy="942975"/>
                </a:xfrm>
                <a:custGeom>
                  <a:rect b="b" l="l" r="r" t="t"/>
                  <a:pathLst>
                    <a:path extrusionOk="0" h="1188" w="642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31" name="Google Shape;131;p7"/>
                <p:cNvSpPr/>
                <p:nvPr/>
              </p:nvSpPr>
              <p:spPr>
                <a:xfrm>
                  <a:off x="917575" y="5794375"/>
                  <a:ext cx="152400" cy="400050"/>
                </a:xfrm>
                <a:custGeom>
                  <a:rect b="b" l="l" r="r" t="t"/>
                  <a:pathLst>
                    <a:path extrusionOk="0" h="504" w="192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32" name="Google Shape;132;p7"/>
                <p:cNvSpPr/>
                <p:nvPr/>
              </p:nvSpPr>
              <p:spPr>
                <a:xfrm>
                  <a:off x="520700" y="5762625"/>
                  <a:ext cx="309562" cy="214312"/>
                </a:xfrm>
                <a:custGeom>
                  <a:rect b="b" l="l" r="r" t="t"/>
                  <a:pathLst>
                    <a:path extrusionOk="0" h="269" w="390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33" name="Google Shape;133;p7"/>
                <p:cNvSpPr/>
                <p:nvPr/>
              </p:nvSpPr>
              <p:spPr>
                <a:xfrm>
                  <a:off x="1044575" y="5616575"/>
                  <a:ext cx="747712" cy="336550"/>
                </a:xfrm>
                <a:custGeom>
                  <a:rect b="b" l="l" r="r" t="t"/>
                  <a:pathLst>
                    <a:path extrusionOk="0" h="424" w="941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34" name="Google Shape;134;p7"/>
                <p:cNvSpPr/>
                <p:nvPr/>
              </p:nvSpPr>
              <p:spPr>
                <a:xfrm>
                  <a:off x="1138237" y="5724525"/>
                  <a:ext cx="388937" cy="136525"/>
                </a:xfrm>
                <a:custGeom>
                  <a:rect b="b" l="l" r="r" t="t"/>
                  <a:pathLst>
                    <a:path extrusionOk="0" h="173" w="488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</p:grpSp>
      <p:grpSp>
        <p:nvGrpSpPr>
          <p:cNvPr id="135" name="Google Shape;135;p7"/>
          <p:cNvGrpSpPr/>
          <p:nvPr/>
        </p:nvGrpSpPr>
        <p:grpSpPr>
          <a:xfrm>
            <a:off x="8680450" y="2116137"/>
            <a:ext cx="385762" cy="4308475"/>
            <a:chOff x="8680450" y="2116137"/>
            <a:chExt cx="385762" cy="4308475"/>
          </a:xfrm>
        </p:grpSpPr>
        <p:sp>
          <p:nvSpPr>
            <p:cNvPr id="136" name="Google Shape;136;p7"/>
            <p:cNvSpPr/>
            <p:nvPr/>
          </p:nvSpPr>
          <p:spPr>
            <a:xfrm flipH="1">
              <a:off x="8680450" y="4159250"/>
              <a:ext cx="325437" cy="2265362"/>
            </a:xfrm>
            <a:custGeom>
              <a:rect b="b" l="l" r="r" t="t"/>
              <a:pathLst>
                <a:path extrusionOk="0" h="3266" w="772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" name="Google Shape;137;p7"/>
            <p:cNvSpPr/>
            <p:nvPr/>
          </p:nvSpPr>
          <p:spPr>
            <a:xfrm flipH="1">
              <a:off x="8740775" y="2116137"/>
              <a:ext cx="325437" cy="2592387"/>
            </a:xfrm>
            <a:custGeom>
              <a:rect b="b" l="l" r="r" t="t"/>
              <a:pathLst>
                <a:path extrusionOk="0" h="3266" w="772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8" name="Google Shape;138;p7"/>
          <p:cNvGrpSpPr/>
          <p:nvPr/>
        </p:nvGrpSpPr>
        <p:grpSpPr>
          <a:xfrm>
            <a:off x="7171101" y="-85887"/>
            <a:ext cx="2428148" cy="2245051"/>
            <a:chOff x="7171101" y="-85887"/>
            <a:chExt cx="2428148" cy="2245051"/>
          </a:xfrm>
        </p:grpSpPr>
        <p:grpSp>
          <p:nvGrpSpPr>
            <p:cNvPr id="139" name="Google Shape;139;p7"/>
            <p:cNvGrpSpPr/>
            <p:nvPr/>
          </p:nvGrpSpPr>
          <p:grpSpPr>
            <a:xfrm>
              <a:off x="7171101" y="-85887"/>
              <a:ext cx="2428148" cy="2245051"/>
              <a:chOff x="7171101" y="-85887"/>
              <a:chExt cx="2428148" cy="2245051"/>
            </a:xfrm>
          </p:grpSpPr>
          <p:sp>
            <p:nvSpPr>
              <p:cNvPr id="140" name="Google Shape;140;p7"/>
              <p:cNvSpPr/>
              <p:nvPr/>
            </p:nvSpPr>
            <p:spPr>
              <a:xfrm rot="-3180000">
                <a:off x="8620125" y="1724025"/>
                <a:ext cx="98425" cy="457200"/>
              </a:xfrm>
              <a:custGeom>
                <a:rect b="b" l="l" r="r" t="t"/>
                <a:pathLst>
                  <a:path extrusionOk="0" h="806" w="245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141" name="Google Shape;141;p7"/>
              <p:cNvGrpSpPr/>
              <p:nvPr/>
            </p:nvGrpSpPr>
            <p:grpSpPr>
              <a:xfrm>
                <a:off x="7171101" y="-85887"/>
                <a:ext cx="2428148" cy="2245051"/>
                <a:chOff x="7171101" y="-85887"/>
                <a:chExt cx="2428148" cy="2245051"/>
              </a:xfrm>
            </p:grpSpPr>
            <p:sp>
              <p:nvSpPr>
                <p:cNvPr id="142" name="Google Shape;142;p7"/>
                <p:cNvSpPr/>
                <p:nvPr/>
              </p:nvSpPr>
              <p:spPr>
                <a:xfrm rot="-3180000">
                  <a:off x="7883525" y="112712"/>
                  <a:ext cx="242887" cy="198437"/>
                </a:xfrm>
                <a:custGeom>
                  <a:rect b="b" l="l" r="r" t="t"/>
                  <a:pathLst>
                    <a:path extrusionOk="0" h="349" w="604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3" name="Google Shape;143;p7"/>
                <p:cNvSpPr/>
                <p:nvPr/>
              </p:nvSpPr>
              <p:spPr>
                <a:xfrm rot="-3180000">
                  <a:off x="8014493" y="526256"/>
                  <a:ext cx="427037" cy="695325"/>
                </a:xfrm>
                <a:custGeom>
                  <a:rect b="b" l="l" r="r" t="t"/>
                  <a:pathLst>
                    <a:path extrusionOk="0" h="1230" w="1064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4" name="Google Shape;144;p7"/>
                <p:cNvSpPr/>
                <p:nvPr/>
              </p:nvSpPr>
              <p:spPr>
                <a:xfrm rot="-3180000">
                  <a:off x="7712868" y="288131"/>
                  <a:ext cx="801687" cy="1425575"/>
                </a:xfrm>
                <a:custGeom>
                  <a:rect b="b" l="l" r="r" t="t"/>
                  <a:pathLst>
                    <a:path extrusionOk="0" h="2521" w="2002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5" name="Google Shape;145;p7"/>
                <p:cNvSpPr/>
                <p:nvPr/>
              </p:nvSpPr>
              <p:spPr>
                <a:xfrm rot="-3180000">
                  <a:off x="7783512" y="-30162"/>
                  <a:ext cx="1203325" cy="2133600"/>
                </a:xfrm>
                <a:custGeom>
                  <a:rect b="b" l="l" r="r" t="t"/>
                  <a:pathLst>
                    <a:path extrusionOk="0" h="3771" w="3007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6" name="Google Shape;146;p7"/>
                <p:cNvSpPr/>
                <p:nvPr/>
              </p:nvSpPr>
              <p:spPr>
                <a:xfrm rot="-3180000">
                  <a:off x="8409781" y="1423193"/>
                  <a:ext cx="268287" cy="193675"/>
                </a:xfrm>
                <a:custGeom>
                  <a:rect b="b" l="l" r="r" t="t"/>
                  <a:pathLst>
                    <a:path extrusionOk="0" h="342" w="673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7" name="Google Shape;147;p7"/>
                <p:cNvSpPr/>
                <p:nvPr/>
              </p:nvSpPr>
              <p:spPr>
                <a:xfrm rot="-3180000">
                  <a:off x="8339931" y="1278731"/>
                  <a:ext cx="287337" cy="228600"/>
                </a:xfrm>
                <a:custGeom>
                  <a:rect b="b" l="l" r="r" t="t"/>
                  <a:pathLst>
                    <a:path extrusionOk="0" h="403" w="716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8" name="Google Shape;148;p7"/>
                <p:cNvSpPr/>
                <p:nvPr/>
              </p:nvSpPr>
              <p:spPr>
                <a:xfrm rot="-3180000">
                  <a:off x="7913687" y="333375"/>
                  <a:ext cx="287337" cy="233362"/>
                </a:xfrm>
                <a:custGeom>
                  <a:rect b="b" l="l" r="r" t="t"/>
                  <a:pathLst>
                    <a:path extrusionOk="0" h="411" w="717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9" name="Google Shape;149;p7"/>
                <p:cNvSpPr/>
                <p:nvPr/>
              </p:nvSpPr>
              <p:spPr>
                <a:xfrm rot="-3180000">
                  <a:off x="7855743" y="224631"/>
                  <a:ext cx="284162" cy="219075"/>
                </a:xfrm>
                <a:custGeom>
                  <a:rect b="b" l="l" r="r" t="t"/>
                  <a:pathLst>
                    <a:path extrusionOk="0" h="386" w="709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cxnSp>
          <p:nvCxnSpPr>
            <p:cNvPr id="150" name="Google Shape;150;p7"/>
            <p:cNvCxnSpPr/>
            <p:nvPr/>
          </p:nvCxnSpPr>
          <p:spPr>
            <a:xfrm>
              <a:off x="7731125" y="133350"/>
              <a:ext cx="66675" cy="152400"/>
            </a:xfrm>
            <a:prstGeom prst="straightConnector1">
              <a:avLst/>
            </a:prstGeom>
            <a:noFill/>
            <a:ln cap="rnd" cmpd="sng" w="38100">
              <a:solidFill>
                <a:schemeClr val="accent2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1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Relationship Id="rId4" Type="http://schemas.openxmlformats.org/officeDocument/2006/relationships/image" Target="../media/image4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0" y="2667000"/>
            <a:ext cx="5410200" cy="12954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9"/>
          <p:cNvSpPr/>
          <p:nvPr/>
        </p:nvSpPr>
        <p:spPr>
          <a:xfrm>
            <a:off x="1524000" y="2667000"/>
            <a:ext cx="5410200" cy="1295400"/>
          </a:xfrm>
          <a:prstGeom prst="rect">
            <a:avLst/>
          </a:prstGeom>
          <a:noFill/>
          <a:ln cap="rnd" cmpd="sng" w="9525">
            <a:solidFill>
              <a:srgbClr val="008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RUJUK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0"/>
          <p:cNvSpPr txBox="1"/>
          <p:nvPr>
            <p:ph type="title"/>
          </p:nvPr>
        </p:nvSpPr>
        <p:spPr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RUJUK</a:t>
            </a:r>
            <a:endParaRPr b="0" i="0" sz="1800" u="none" cap="none" strike="noStrike"/>
          </a:p>
        </p:txBody>
      </p:sp>
      <p:sp>
        <p:nvSpPr>
          <p:cNvPr id="168" name="Google Shape;168;p10"/>
          <p:cNvSpPr txBox="1"/>
          <p:nvPr>
            <p:ph idx="1" type="body"/>
          </p:nvPr>
        </p:nvSpPr>
        <p:spPr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mic Sans MS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Bahasa : kembali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mic Sans MS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Istilah    : suami yang mengambil semula isteri yang telah diceraikan kepangkuannya.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mic Sans MS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Suami boleh merujuk isteri yang diceraikan dengan talak 1 atau 2 dalam tempoh idah.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1"/>
          <p:cNvSpPr txBox="1"/>
          <p:nvPr>
            <p:ph type="title"/>
          </p:nvPr>
        </p:nvSpPr>
        <p:spPr>
          <a:xfrm>
            <a:off x="381000" y="2667000"/>
            <a:ext cx="4191000" cy="11620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Quattrocento"/>
              <a:buNone/>
            </a:pPr>
            <a:r>
              <a:rPr b="1" i="0" lang="en-US" sz="4000" u="none" cap="none" strike="noStrike">
                <a:solidFill>
                  <a:schemeClr val="lt2"/>
                </a:solidFill>
                <a:latin typeface="Quattrocento"/>
                <a:ea typeface="Quattrocento"/>
                <a:cs typeface="Quattrocento"/>
                <a:sym typeface="Quattrocento"/>
              </a:rPr>
              <a:t>RUKUN RUJUK</a:t>
            </a:r>
            <a:endParaRPr b="0" i="0" sz="1800" u="none" cap="none" strike="noStrike"/>
          </a:p>
        </p:txBody>
      </p:sp>
      <p:sp>
        <p:nvSpPr>
          <p:cNvPr id="174" name="Google Shape;174;p11"/>
          <p:cNvSpPr txBox="1"/>
          <p:nvPr/>
        </p:nvSpPr>
        <p:spPr>
          <a:xfrm>
            <a:off x="2057400" y="990600"/>
            <a:ext cx="3886200" cy="990600"/>
          </a:xfrm>
          <a:prstGeom prst="rect">
            <a:avLst/>
          </a:prstGeom>
          <a:solidFill>
            <a:schemeClr val="lt2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Orang yang merujuk 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iaitu suami atau wakilnya</a:t>
            </a:r>
            <a:endParaRPr b="0" i="0" sz="1800" u="none" cap="none" strike="noStrike"/>
          </a:p>
        </p:txBody>
      </p:sp>
      <p:sp>
        <p:nvSpPr>
          <p:cNvPr id="175" name="Google Shape;175;p11"/>
          <p:cNvSpPr txBox="1"/>
          <p:nvPr/>
        </p:nvSpPr>
        <p:spPr>
          <a:xfrm>
            <a:off x="2057400" y="4419600"/>
            <a:ext cx="3886200" cy="990600"/>
          </a:xfrm>
          <a:prstGeom prst="rect">
            <a:avLst/>
          </a:prstGeom>
          <a:solidFill>
            <a:schemeClr val="lt2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Orang yang dirujuk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Iaitu isteri</a:t>
            </a:r>
            <a:endParaRPr b="0" i="0" sz="1800" u="none" cap="none" strike="noStrike"/>
          </a:p>
        </p:txBody>
      </p:sp>
      <p:sp>
        <p:nvSpPr>
          <p:cNvPr id="176" name="Google Shape;176;p11"/>
          <p:cNvSpPr txBox="1"/>
          <p:nvPr/>
        </p:nvSpPr>
        <p:spPr>
          <a:xfrm>
            <a:off x="6096000" y="1752600"/>
            <a:ext cx="2819400" cy="2971800"/>
          </a:xfrm>
          <a:prstGeom prst="rect">
            <a:avLst/>
          </a:prstGeom>
          <a:solidFill>
            <a:schemeClr val="lt2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Lafaz rujuk ( sighah )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*Lafaz Sorih</a:t>
            </a:r>
            <a:endParaRPr b="0" i="0" sz="1800" u="none" cap="none" strike="noStrike"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’Aku rujuk engkau’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*Lafaz Kinayah</a:t>
            </a:r>
            <a:endParaRPr b="0" i="0" sz="1800" u="none" cap="none" strike="noStrike"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‘Aku pegang engkau </a:t>
            </a:r>
            <a:endParaRPr b="0" i="0" sz="1800" u="none" cap="none" strike="noStrike"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kembali’.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sp>
        <p:nvSpPr>
          <p:cNvPr id="177" name="Google Shape;177;p11"/>
          <p:cNvSpPr/>
          <p:nvPr/>
        </p:nvSpPr>
        <p:spPr>
          <a:xfrm rot="-1980000">
            <a:off x="2971800" y="2286000"/>
            <a:ext cx="1143000" cy="381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11"/>
          <p:cNvSpPr/>
          <p:nvPr/>
        </p:nvSpPr>
        <p:spPr>
          <a:xfrm rot="1620000">
            <a:off x="2971800" y="3733800"/>
            <a:ext cx="1143000" cy="381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11"/>
          <p:cNvSpPr/>
          <p:nvPr/>
        </p:nvSpPr>
        <p:spPr>
          <a:xfrm>
            <a:off x="4572000" y="3048000"/>
            <a:ext cx="1143000" cy="3810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EC52EC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2"/>
          <p:cNvSpPr txBox="1"/>
          <p:nvPr>
            <p:ph idx="1" type="body"/>
          </p:nvPr>
        </p:nvSpPr>
        <p:spPr>
          <a:xfrm>
            <a:off x="685800" y="990600"/>
            <a:ext cx="7772400" cy="4895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Imam Hanafi berpendapat :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Rujuk boleh berlaku dengan perbuatan yang tidak haram dilakukan bersama suami isteri seperti berkucupan atau melakukan persetubuhan.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3"/>
          <p:cNvSpPr txBox="1"/>
          <p:nvPr>
            <p:ph idx="1" type="body"/>
          </p:nvPr>
        </p:nvSpPr>
        <p:spPr>
          <a:xfrm>
            <a:off x="685800" y="914400"/>
            <a:ext cx="7772400" cy="49720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Cara rujuk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Char char="•"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Suami melafazkan perkataan rujuk.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Char char="•"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Sunat disaksikan oleh 2 orang saksi.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4"/>
          <p:cNvSpPr txBox="1"/>
          <p:nvPr>
            <p:ph type="title"/>
          </p:nvPr>
        </p:nvSpPr>
        <p:spPr>
          <a:xfrm>
            <a:off x="685800" y="4572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C52EC"/>
              </a:buClr>
              <a:buFont typeface="Times New Roman"/>
              <a:buNone/>
            </a:pPr>
            <a:r>
              <a:rPr b="1" i="0" lang="en-US" sz="4400" u="sng" cap="none" strike="noStrike">
                <a:solidFill>
                  <a:srgbClr val="EC52E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SYARAT RUJUK</a:t>
            </a:r>
            <a:endParaRPr b="0" i="0" sz="1800" u="none" cap="none" strike="noStrike"/>
          </a:p>
        </p:txBody>
      </p:sp>
      <p:sp>
        <p:nvSpPr>
          <p:cNvPr id="195" name="Google Shape;195;p14"/>
          <p:cNvSpPr txBox="1"/>
          <p:nvPr/>
        </p:nvSpPr>
        <p:spPr>
          <a:xfrm>
            <a:off x="304800" y="3124200"/>
            <a:ext cx="2819400" cy="2667000"/>
          </a:xfrm>
          <a:prstGeom prst="rect">
            <a:avLst/>
          </a:prstGeom>
          <a:solidFill>
            <a:schemeClr val="accent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ISLAM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BALIGH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BERAKAL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KEMAHUAN SENDIRI</a:t>
            </a:r>
            <a:endParaRPr b="0" i="0" sz="1800" u="none" cap="none" strike="noStrike"/>
          </a:p>
        </p:txBody>
      </p:sp>
      <p:sp>
        <p:nvSpPr>
          <p:cNvPr id="196" name="Google Shape;196;p14"/>
          <p:cNvSpPr txBox="1"/>
          <p:nvPr/>
        </p:nvSpPr>
        <p:spPr>
          <a:xfrm>
            <a:off x="3200400" y="3124200"/>
            <a:ext cx="2819400" cy="2667000"/>
          </a:xfrm>
          <a:prstGeom prst="rect">
            <a:avLst/>
          </a:prstGeom>
          <a:solidFill>
            <a:schemeClr val="accent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ISLAM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TELAH DISETUBUHI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BUKAN FASAKH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BUKAN KHULUK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BUKAN TALAK 3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MASIH DLM IDAH</a:t>
            </a:r>
            <a:endParaRPr b="0" i="0" sz="1800" u="none" cap="none" strike="noStrike"/>
          </a:p>
        </p:txBody>
      </p:sp>
      <p:sp>
        <p:nvSpPr>
          <p:cNvPr id="197" name="Google Shape;197;p14"/>
          <p:cNvSpPr txBox="1"/>
          <p:nvPr/>
        </p:nvSpPr>
        <p:spPr>
          <a:xfrm>
            <a:off x="6096000" y="3124200"/>
            <a:ext cx="2819400" cy="2667000"/>
          </a:xfrm>
          <a:prstGeom prst="rect">
            <a:avLst/>
          </a:prstGeom>
          <a:solidFill>
            <a:schemeClr val="accent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GUNAKAN LAFAZ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RUJUK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BERTAKLIK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DITENTUKAN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MASA</a:t>
            </a:r>
            <a:endParaRPr b="0" i="0" sz="1800" u="none" cap="none" strike="noStrike"/>
          </a:p>
        </p:txBody>
      </p:sp>
      <p:sp>
        <p:nvSpPr>
          <p:cNvPr id="198" name="Google Shape;198;p14"/>
          <p:cNvSpPr/>
          <p:nvPr/>
        </p:nvSpPr>
        <p:spPr>
          <a:xfrm>
            <a:off x="990600" y="2209800"/>
            <a:ext cx="1171575" cy="762000"/>
          </a:xfrm>
          <a:prstGeom prst="rect">
            <a:avLst/>
          </a:prstGeom>
          <a:solidFill>
            <a:srgbClr val="FFFF00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SUAMI </a:t>
            </a:r>
            <a:endParaRPr b="0" i="0" sz="1800" u="none" cap="none" strike="noStrike"/>
          </a:p>
        </p:txBody>
      </p:sp>
      <p:sp>
        <p:nvSpPr>
          <p:cNvPr id="199" name="Google Shape;199;p14"/>
          <p:cNvSpPr/>
          <p:nvPr/>
        </p:nvSpPr>
        <p:spPr>
          <a:xfrm>
            <a:off x="4038600" y="2209800"/>
            <a:ext cx="1171575" cy="762000"/>
          </a:xfrm>
          <a:prstGeom prst="rect">
            <a:avLst/>
          </a:prstGeom>
          <a:solidFill>
            <a:srgbClr val="FFFF00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ISTERI </a:t>
            </a:r>
            <a:endParaRPr b="0" i="0" sz="1800" u="none" cap="none" strike="noStrike"/>
          </a:p>
        </p:txBody>
      </p:sp>
      <p:sp>
        <p:nvSpPr>
          <p:cNvPr id="200" name="Google Shape;200;p14"/>
          <p:cNvSpPr/>
          <p:nvPr/>
        </p:nvSpPr>
        <p:spPr>
          <a:xfrm>
            <a:off x="6934200" y="2209800"/>
            <a:ext cx="1171575" cy="762000"/>
          </a:xfrm>
          <a:prstGeom prst="rect">
            <a:avLst/>
          </a:prstGeom>
          <a:solidFill>
            <a:srgbClr val="FFFF00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SIGHAH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5"/>
          <p:cNvSpPr txBox="1"/>
          <p:nvPr>
            <p:ph idx="1" type="body"/>
          </p:nvPr>
        </p:nvSpPr>
        <p:spPr>
          <a:xfrm>
            <a:off x="685800" y="1447800"/>
            <a:ext cx="77724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</a:t>
            </a:r>
            <a:r>
              <a:rPr b="1" i="0" lang="en-US" sz="4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Rujuk secara bergurau juga dianggap SAH walaupun dilakukan secara bermain-main.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6"/>
          <p:cNvSpPr txBox="1"/>
          <p:nvPr>
            <p:ph type="title"/>
          </p:nvPr>
        </p:nvSpPr>
        <p:spPr>
          <a:xfrm>
            <a:off x="762000" y="533400"/>
            <a:ext cx="68580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Tahoma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HIKMAH RUJUK</a:t>
            </a:r>
            <a:endParaRPr b="0" i="0" sz="1800" u="none" cap="none" strike="noStrike"/>
          </a:p>
        </p:txBody>
      </p:sp>
      <p:sp>
        <p:nvSpPr>
          <p:cNvPr id="211" name="Google Shape;211;p16"/>
          <p:cNvSpPr txBox="1"/>
          <p:nvPr>
            <p:ph idx="1" type="body"/>
          </p:nvPr>
        </p:nvSpPr>
        <p:spPr>
          <a:xfrm>
            <a:off x="685800" y="1371600"/>
            <a:ext cx="69342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Bertepatan dengan fitrah manusia yang ingin kembali ke pangkal jalan apabila melakukan kesilapan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Suami isteri diberi peluang untuk pulihkan hubungan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Suami isteri berkesempatan untuk perbaiki kelemahan yang lalu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Dapat memberi ketenteraman jiwa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Dapat menyatukan semula keluarga yang berpecah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7"/>
          <p:cNvSpPr txBox="1"/>
          <p:nvPr>
            <p:ph type="title"/>
          </p:nvPr>
        </p:nvSpPr>
        <p:spPr>
          <a:xfrm>
            <a:off x="762000" y="0"/>
            <a:ext cx="68580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Tahoma"/>
              <a:buNone/>
            </a:pPr>
            <a:br>
              <a:rPr lang="en-US"/>
            </a:br>
            <a:r>
              <a:rPr b="1" i="0" lang="en-US" sz="28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KESAN RUJUK TERHADAP</a:t>
            </a:r>
            <a:br>
              <a:rPr b="1" i="0" lang="en-US" sz="28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b="1" i="0" lang="en-US" sz="28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 ANAK-ANAK DAN INSTITUSI KEKELUARGAAN</a:t>
            </a:r>
            <a:endParaRPr b="0" i="0" sz="1800" u="none" cap="none" strike="noStrike"/>
          </a:p>
        </p:txBody>
      </p:sp>
      <p:sp>
        <p:nvSpPr>
          <p:cNvPr id="217" name="Google Shape;217;p17"/>
          <p:cNvSpPr txBox="1"/>
          <p:nvPr>
            <p:ph idx="1" type="body"/>
          </p:nvPr>
        </p:nvSpPr>
        <p:spPr>
          <a:xfrm>
            <a:off x="685800" y="1828800"/>
            <a:ext cx="69342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Char char="•"/>
            </a:pPr>
            <a:r>
              <a:rPr b="1" i="0" lang="en-US" sz="2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Memberi ketenangan jiwa setelah kehilangan kasih sayang.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Char char="•"/>
            </a:pPr>
            <a:r>
              <a:rPr b="1" i="0" lang="en-US" sz="2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Suami isteri dapat memperbaiki kelemahan masing-masing.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Char char="•"/>
            </a:pPr>
            <a:r>
              <a:rPr b="1" i="0" lang="en-US" sz="2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Hubungan kekeluargaan antara kedua-dau pihak akan kembali erat.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Char char="•"/>
            </a:pPr>
            <a:r>
              <a:rPr b="1" i="0" lang="en-US" sz="2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Anak-anak akan kembali merasai kasih sayang kedua-dua ibubapa mereka.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Char char="•"/>
            </a:pPr>
            <a:r>
              <a:rPr b="1" i="0" lang="en-US" sz="2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Dapat mengatasi sesetengah daripada masalah sosial dalam masyarakat.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rayons">
  <a:themeElements>
    <a:clrScheme name="Crayons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FFEF66"/>
      </a:accent4>
      <a:accent5>
        <a:srgbClr val="000000"/>
      </a:accent5>
      <a:accent6>
        <a:srgbClr val="FFFFFF"/>
      </a:accent6>
      <a:hlink>
        <a:srgbClr val="00B200"/>
      </a:hlink>
      <a:folHlink>
        <a:srgbClr val="703D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FOREST">
  <a:themeElements>
    <a:clrScheme name="FOREST 1">
      <a:dk1>
        <a:srgbClr val="99FFFF"/>
      </a:dk1>
      <a:lt1>
        <a:srgbClr val="006666"/>
      </a:lt1>
      <a:dk2>
        <a:srgbClr val="CCCCFF"/>
      </a:dk2>
      <a:lt2>
        <a:srgbClr val="000000"/>
      </a:lt2>
      <a:accent1>
        <a:srgbClr val="009999"/>
      </a:accent1>
      <a:accent2>
        <a:srgbClr val="00CC99"/>
      </a:accent2>
      <a:accent3>
        <a:srgbClr val="006666"/>
      </a:accent3>
      <a:accent4>
        <a:srgbClr val="009999"/>
      </a:accent4>
      <a:accent5>
        <a:srgbClr val="00CC99"/>
      </a:accent5>
      <a:accent6>
        <a:srgbClr val="006666"/>
      </a:accent6>
      <a:hlink>
        <a:srgbClr val="6600CC"/>
      </a:hlink>
      <a:folHlink>
        <a:srgbClr val="33669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Berrylishious design template">
  <a:themeElements>
    <a:clrScheme name="Berrylishious design template 1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DEF6F1"/>
      </a:accent3>
      <a:accent4>
        <a:srgbClr val="FFFFFF"/>
      </a:accent4>
      <a:accent5>
        <a:srgbClr val="8DC6FF"/>
      </a:accent5>
      <a:accent6>
        <a:srgbClr val="DEF6F1"/>
      </a:accent6>
      <a:hlink>
        <a:srgbClr val="0066CC"/>
      </a:hlink>
      <a:folHlink>
        <a:srgbClr val="00A8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TROPICAL">
  <a:themeElements>
    <a:clrScheme name="TROPICAL 1">
      <a:dk1>
        <a:srgbClr val="FFFFFF"/>
      </a:dk1>
      <a:lt1>
        <a:srgbClr val="66CCFF"/>
      </a:lt1>
      <a:dk2>
        <a:srgbClr val="FFFF00"/>
      </a:dk2>
      <a:lt2>
        <a:srgbClr val="330099"/>
      </a:lt2>
      <a:accent1>
        <a:srgbClr val="00FFFF"/>
      </a:accent1>
      <a:accent2>
        <a:srgbClr val="FF3399"/>
      </a:accent2>
      <a:accent3>
        <a:srgbClr val="66CCFF"/>
      </a:accent3>
      <a:accent4>
        <a:srgbClr val="00FFFF"/>
      </a:accent4>
      <a:accent5>
        <a:srgbClr val="FF3399"/>
      </a:accent5>
      <a:accent6>
        <a:srgbClr val="66CCFF"/>
      </a:accent6>
      <a:hlink>
        <a:srgbClr val="FF9933"/>
      </a:hlink>
      <a:folHlink>
        <a:srgbClr val="CC00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