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6858000" cx="9144000"/>
  <p:notesSz cx="6858000" cy="9144000"/>
  <p:embeddedFontLst>
    <p:embeddedFont>
      <p:font typeface="Quattrocento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Quattrocento-bold.fntdata"/><Relationship Id="rId6" Type="http://schemas.openxmlformats.org/officeDocument/2006/relationships/slide" Target="slides/slide2.xml"/><Relationship Id="rId18" Type="http://schemas.openxmlformats.org/officeDocument/2006/relationships/font" Target="fonts/Quattrocento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p2"/>
          <p:cNvGrpSpPr/>
          <p:nvPr/>
        </p:nvGrpSpPr>
        <p:grpSpPr>
          <a:xfrm>
            <a:off x="152400" y="2286000"/>
            <a:ext cx="1463674" cy="2182812"/>
            <a:chOff x="152400" y="2286000"/>
            <a:chExt cx="1463674" cy="2182812"/>
          </a:xfrm>
        </p:grpSpPr>
        <p:grpSp>
          <p:nvGrpSpPr>
            <p:cNvPr id="27" name="Google Shape;27;p2"/>
            <p:cNvGrpSpPr/>
            <p:nvPr/>
          </p:nvGrpSpPr>
          <p:grpSpPr>
            <a:xfrm>
              <a:off x="152400" y="2286000"/>
              <a:ext cx="1449387" cy="2182812"/>
              <a:chOff x="152400" y="2286000"/>
              <a:chExt cx="1449387" cy="2182812"/>
            </a:xfrm>
          </p:grpSpPr>
          <p:sp>
            <p:nvSpPr>
              <p:cNvPr id="28" name="Google Shape;28;p2"/>
              <p:cNvSpPr/>
              <p:nvPr/>
            </p:nvSpPr>
            <p:spPr>
              <a:xfrm>
                <a:off x="287337" y="2498725"/>
                <a:ext cx="1177925" cy="1762125"/>
              </a:xfrm>
              <a:custGeom>
                <a:rect b="b" l="l" r="r" t="t"/>
                <a:pathLst>
                  <a:path extrusionOk="0" h="1109" w="741">
                    <a:moveTo>
                      <a:pt x="370" y="0"/>
                    </a:moveTo>
                    <a:lnTo>
                      <a:pt x="0" y="554"/>
                    </a:lnTo>
                    <a:lnTo>
                      <a:pt x="370" y="1109"/>
                    </a:lnTo>
                    <a:lnTo>
                      <a:pt x="741" y="554"/>
                    </a:lnTo>
                    <a:lnTo>
                      <a:pt x="370" y="0"/>
                    </a:lnTo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29" name="Google Shape;29;p2"/>
              <p:cNvGrpSpPr/>
              <p:nvPr/>
            </p:nvGrpSpPr>
            <p:grpSpPr>
              <a:xfrm>
                <a:off x="152400" y="2286000"/>
                <a:ext cx="1449387" cy="1092200"/>
                <a:chOff x="152400" y="2286000"/>
                <a:chExt cx="1449387" cy="1092200"/>
              </a:xfrm>
            </p:grpSpPr>
            <p:sp>
              <p:nvSpPr>
                <p:cNvPr id="30" name="Google Shape;30;p2"/>
                <p:cNvSpPr/>
                <p:nvPr/>
              </p:nvSpPr>
              <p:spPr>
                <a:xfrm>
                  <a:off x="876300" y="2286000"/>
                  <a:ext cx="725487" cy="1092200"/>
                </a:xfrm>
                <a:custGeom>
                  <a:rect b="b" l="l" r="r" t="t"/>
                  <a:pathLst>
                    <a:path extrusionOk="0" h="687" w="456">
                      <a:moveTo>
                        <a:pt x="0" y="136"/>
                      </a:moveTo>
                      <a:lnTo>
                        <a:pt x="0" y="0"/>
                      </a:lnTo>
                      <a:lnTo>
                        <a:pt x="456" y="687"/>
                      </a:lnTo>
                      <a:lnTo>
                        <a:pt x="365" y="687"/>
                      </a:lnTo>
                      <a:lnTo>
                        <a:pt x="0" y="136"/>
                      </a:lnTo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1" name="Google Shape;31;p2"/>
                <p:cNvSpPr/>
                <p:nvPr/>
              </p:nvSpPr>
              <p:spPr>
                <a:xfrm>
                  <a:off x="152400" y="2286000"/>
                  <a:ext cx="725487" cy="1092200"/>
                </a:xfrm>
                <a:custGeom>
                  <a:rect b="b" l="l" r="r" t="t"/>
                  <a:pathLst>
                    <a:path extrusionOk="0" h="687" w="456">
                      <a:moveTo>
                        <a:pt x="456" y="0"/>
                      </a:moveTo>
                      <a:lnTo>
                        <a:pt x="456" y="136"/>
                      </a:lnTo>
                      <a:lnTo>
                        <a:pt x="90" y="687"/>
                      </a:lnTo>
                      <a:lnTo>
                        <a:pt x="0" y="687"/>
                      </a:lnTo>
                      <a:lnTo>
                        <a:pt x="456" y="0"/>
                      </a:lnTo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2" name="Google Shape;32;p2"/>
              <p:cNvGrpSpPr/>
              <p:nvPr/>
            </p:nvGrpSpPr>
            <p:grpSpPr>
              <a:xfrm>
                <a:off x="152400" y="3376612"/>
                <a:ext cx="1449387" cy="1092200"/>
                <a:chOff x="152400" y="3376612"/>
                <a:chExt cx="1449387" cy="1092200"/>
              </a:xfrm>
            </p:grpSpPr>
            <p:sp>
              <p:nvSpPr>
                <p:cNvPr id="33" name="Google Shape;33;p2"/>
                <p:cNvSpPr/>
                <p:nvPr/>
              </p:nvSpPr>
              <p:spPr>
                <a:xfrm>
                  <a:off x="876300" y="3376612"/>
                  <a:ext cx="725487" cy="1092200"/>
                </a:xfrm>
                <a:custGeom>
                  <a:rect b="b" l="l" r="r" t="t"/>
                  <a:pathLst>
                    <a:path extrusionOk="0" h="687" w="456">
                      <a:moveTo>
                        <a:pt x="365" y="0"/>
                      </a:moveTo>
                      <a:lnTo>
                        <a:pt x="456" y="0"/>
                      </a:lnTo>
                      <a:lnTo>
                        <a:pt x="0" y="687"/>
                      </a:lnTo>
                      <a:lnTo>
                        <a:pt x="0" y="550"/>
                      </a:lnTo>
                      <a:lnTo>
                        <a:pt x="365" y="0"/>
                      </a:lnTo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" name="Google Shape;34;p2"/>
                <p:cNvSpPr/>
                <p:nvPr/>
              </p:nvSpPr>
              <p:spPr>
                <a:xfrm>
                  <a:off x="152400" y="3376612"/>
                  <a:ext cx="725487" cy="1092200"/>
                </a:xfrm>
                <a:custGeom>
                  <a:rect b="b" l="l" r="r" t="t"/>
                  <a:pathLst>
                    <a:path extrusionOk="0" h="687" w="456">
                      <a:moveTo>
                        <a:pt x="90" y="0"/>
                      </a:moveTo>
                      <a:lnTo>
                        <a:pt x="456" y="550"/>
                      </a:lnTo>
                      <a:lnTo>
                        <a:pt x="456" y="687"/>
                      </a:lnTo>
                      <a:lnTo>
                        <a:pt x="0" y="0"/>
                      </a:lnTo>
                      <a:lnTo>
                        <a:pt x="90" y="0"/>
                      </a:lnTo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35" name="Google Shape;35;p2"/>
            <p:cNvGrpSpPr/>
            <p:nvPr/>
          </p:nvGrpSpPr>
          <p:grpSpPr>
            <a:xfrm>
              <a:off x="782637" y="2468562"/>
              <a:ext cx="833437" cy="762000"/>
              <a:chOff x="782637" y="2468562"/>
              <a:chExt cx="833437" cy="762000"/>
            </a:xfrm>
          </p:grpSpPr>
          <p:sp>
            <p:nvSpPr>
              <p:cNvPr id="36" name="Google Shape;36;p2"/>
              <p:cNvSpPr/>
              <p:nvPr/>
            </p:nvSpPr>
            <p:spPr>
              <a:xfrm>
                <a:off x="782637" y="2468562"/>
                <a:ext cx="833437" cy="762000"/>
              </a:xfrm>
              <a:custGeom>
                <a:rect b="b" l="l" r="r" t="t"/>
                <a:pathLst>
                  <a:path extrusionOk="0" h="479" w="524">
                    <a:moveTo>
                      <a:pt x="225" y="217"/>
                    </a:moveTo>
                    <a:lnTo>
                      <a:pt x="133" y="0"/>
                    </a:lnTo>
                    <a:lnTo>
                      <a:pt x="263" y="193"/>
                    </a:lnTo>
                    <a:lnTo>
                      <a:pt x="393" y="0"/>
                    </a:lnTo>
                    <a:lnTo>
                      <a:pt x="299" y="217"/>
                    </a:lnTo>
                    <a:lnTo>
                      <a:pt x="524" y="240"/>
                    </a:lnTo>
                    <a:lnTo>
                      <a:pt x="298" y="262"/>
                    </a:lnTo>
                    <a:lnTo>
                      <a:pt x="393" y="479"/>
                    </a:lnTo>
                    <a:lnTo>
                      <a:pt x="263" y="286"/>
                    </a:lnTo>
                    <a:lnTo>
                      <a:pt x="133" y="479"/>
                    </a:lnTo>
                    <a:lnTo>
                      <a:pt x="224" y="263"/>
                    </a:lnTo>
                    <a:lnTo>
                      <a:pt x="0" y="240"/>
                    </a:lnTo>
                    <a:lnTo>
                      <a:pt x="225" y="217"/>
                    </a:lnTo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" name="Google Shape;37;p2"/>
              <p:cNvSpPr/>
              <p:nvPr/>
            </p:nvSpPr>
            <p:spPr>
              <a:xfrm>
                <a:off x="896937" y="2571750"/>
                <a:ext cx="606425" cy="555625"/>
              </a:xfrm>
              <a:custGeom>
                <a:rect b="b" l="l" r="r" t="t"/>
                <a:pathLst>
                  <a:path extrusionOk="0" h="349" w="381">
                    <a:moveTo>
                      <a:pt x="153" y="153"/>
                    </a:moveTo>
                    <a:lnTo>
                      <a:pt x="95" y="0"/>
                    </a:lnTo>
                    <a:lnTo>
                      <a:pt x="191" y="128"/>
                    </a:lnTo>
                    <a:lnTo>
                      <a:pt x="284" y="0"/>
                    </a:lnTo>
                    <a:lnTo>
                      <a:pt x="227" y="153"/>
                    </a:lnTo>
                    <a:lnTo>
                      <a:pt x="381" y="175"/>
                    </a:lnTo>
                    <a:lnTo>
                      <a:pt x="226" y="196"/>
                    </a:lnTo>
                    <a:lnTo>
                      <a:pt x="284" y="349"/>
                    </a:lnTo>
                    <a:lnTo>
                      <a:pt x="191" y="221"/>
                    </a:lnTo>
                    <a:lnTo>
                      <a:pt x="95" y="349"/>
                    </a:lnTo>
                    <a:lnTo>
                      <a:pt x="152" y="198"/>
                    </a:lnTo>
                    <a:lnTo>
                      <a:pt x="0" y="175"/>
                    </a:lnTo>
                    <a:lnTo>
                      <a:pt x="153" y="153"/>
                    </a:lnTo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" name="Google Shape;38;p2"/>
              <p:cNvSpPr/>
              <p:nvPr/>
            </p:nvSpPr>
            <p:spPr>
              <a:xfrm>
                <a:off x="985837" y="2586037"/>
                <a:ext cx="428625" cy="527050"/>
              </a:xfrm>
              <a:custGeom>
                <a:rect b="b" l="l" r="r" t="t"/>
                <a:pathLst>
                  <a:path extrusionOk="0" h="331" w="269">
                    <a:moveTo>
                      <a:pt x="0" y="84"/>
                    </a:moveTo>
                    <a:lnTo>
                      <a:pt x="122" y="143"/>
                    </a:lnTo>
                    <a:lnTo>
                      <a:pt x="135" y="0"/>
                    </a:lnTo>
                    <a:lnTo>
                      <a:pt x="147" y="143"/>
                    </a:lnTo>
                    <a:lnTo>
                      <a:pt x="268" y="82"/>
                    </a:lnTo>
                    <a:lnTo>
                      <a:pt x="159" y="166"/>
                    </a:lnTo>
                    <a:lnTo>
                      <a:pt x="269" y="249"/>
                    </a:lnTo>
                    <a:lnTo>
                      <a:pt x="147" y="189"/>
                    </a:lnTo>
                    <a:lnTo>
                      <a:pt x="135" y="331"/>
                    </a:lnTo>
                    <a:lnTo>
                      <a:pt x="122" y="189"/>
                    </a:lnTo>
                    <a:lnTo>
                      <a:pt x="0" y="249"/>
                    </a:lnTo>
                    <a:lnTo>
                      <a:pt x="110" y="166"/>
                    </a:lnTo>
                    <a:lnTo>
                      <a:pt x="0" y="84"/>
                    </a:lnTo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>
                <a:off x="1146175" y="2781300"/>
                <a:ext cx="107950" cy="134937"/>
              </a:xfrm>
              <a:custGeom>
                <a:rect b="b" l="l" r="r" t="t"/>
                <a:pathLst>
                  <a:path extrusionOk="0" h="84" w="67">
                    <a:moveTo>
                      <a:pt x="0" y="20"/>
                    </a:moveTo>
                    <a:lnTo>
                      <a:pt x="27" y="30"/>
                    </a:lnTo>
                    <a:lnTo>
                      <a:pt x="33" y="0"/>
                    </a:lnTo>
                    <a:lnTo>
                      <a:pt x="39" y="30"/>
                    </a:lnTo>
                    <a:lnTo>
                      <a:pt x="67" y="20"/>
                    </a:lnTo>
                    <a:lnTo>
                      <a:pt x="45" y="42"/>
                    </a:lnTo>
                    <a:lnTo>
                      <a:pt x="67" y="62"/>
                    </a:lnTo>
                    <a:lnTo>
                      <a:pt x="39" y="52"/>
                    </a:lnTo>
                    <a:lnTo>
                      <a:pt x="33" y="84"/>
                    </a:lnTo>
                    <a:lnTo>
                      <a:pt x="27" y="52"/>
                    </a:lnTo>
                    <a:lnTo>
                      <a:pt x="0" y="62"/>
                    </a:lnTo>
                    <a:lnTo>
                      <a:pt x="21" y="42"/>
                    </a:lnTo>
                    <a:lnTo>
                      <a:pt x="0" y="20"/>
                    </a:lnTo>
                  </a:path>
                </a:pathLst>
              </a:custGeom>
              <a:solidFill>
                <a:srgbClr val="F9F9F9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40" name="Google Shape;40;p2"/>
          <p:cNvSpPr txBox="1"/>
          <p:nvPr>
            <p:ph type="ctrTitle"/>
          </p:nvPr>
        </p:nvSpPr>
        <p:spPr>
          <a:xfrm>
            <a:off x="1370012" y="2133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41" name="Google Shape;41;p2"/>
          <p:cNvSpPr txBox="1"/>
          <p:nvPr>
            <p:ph idx="1" type="subTitle"/>
          </p:nvPr>
        </p:nvSpPr>
        <p:spPr>
          <a:xfrm>
            <a:off x="1371600" y="41148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1905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1905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1905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1905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42" name="Google Shape;42;p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"/>
          <p:cNvSpPr txBox="1"/>
          <p:nvPr>
            <p:ph type="title"/>
          </p:nvPr>
        </p:nvSpPr>
        <p:spPr>
          <a:xfrm>
            <a:off x="1371600" y="476250"/>
            <a:ext cx="7086600" cy="12763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47" name="Google Shape;47;p3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sz="20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sz="20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sz="20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sz="20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0" name="Google Shape;50;p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203200" y="276225"/>
            <a:ext cx="1260474" cy="1601787"/>
            <a:chOff x="203200" y="276225"/>
            <a:chExt cx="1260474" cy="1601787"/>
          </a:xfrm>
        </p:grpSpPr>
        <p:grpSp>
          <p:nvGrpSpPr>
            <p:cNvPr id="7" name="Google Shape;7;p1"/>
            <p:cNvGrpSpPr/>
            <p:nvPr/>
          </p:nvGrpSpPr>
          <p:grpSpPr>
            <a:xfrm>
              <a:off x="203200" y="276225"/>
              <a:ext cx="1169987" cy="1601787"/>
              <a:chOff x="203200" y="276225"/>
              <a:chExt cx="1169987" cy="1601787"/>
            </a:xfrm>
          </p:grpSpPr>
          <p:sp>
            <p:nvSpPr>
              <p:cNvPr id="8" name="Google Shape;8;p1"/>
              <p:cNvSpPr/>
              <p:nvPr/>
            </p:nvSpPr>
            <p:spPr>
              <a:xfrm>
                <a:off x="312737" y="431800"/>
                <a:ext cx="950912" cy="1293812"/>
              </a:xfrm>
              <a:custGeom>
                <a:rect b="b" l="l" r="r" t="t"/>
                <a:pathLst>
                  <a:path extrusionOk="0" h="814" w="598">
                    <a:moveTo>
                      <a:pt x="299" y="0"/>
                    </a:moveTo>
                    <a:lnTo>
                      <a:pt x="0" y="407"/>
                    </a:lnTo>
                    <a:lnTo>
                      <a:pt x="299" y="814"/>
                    </a:lnTo>
                    <a:lnTo>
                      <a:pt x="598" y="407"/>
                    </a:lnTo>
                    <a:lnTo>
                      <a:pt x="299" y="0"/>
                    </a:lnTo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9" name="Google Shape;9;p1"/>
              <p:cNvGrpSpPr/>
              <p:nvPr/>
            </p:nvGrpSpPr>
            <p:grpSpPr>
              <a:xfrm>
                <a:off x="203200" y="276225"/>
                <a:ext cx="1169987" cy="801687"/>
                <a:chOff x="203200" y="276225"/>
                <a:chExt cx="1169987" cy="801687"/>
              </a:xfrm>
            </p:grpSpPr>
            <p:sp>
              <p:nvSpPr>
                <p:cNvPr id="10" name="Google Shape;10;p1"/>
                <p:cNvSpPr/>
                <p:nvPr/>
              </p:nvSpPr>
              <p:spPr>
                <a:xfrm>
                  <a:off x="787400" y="276225"/>
                  <a:ext cx="585787" cy="801687"/>
                </a:xfrm>
                <a:custGeom>
                  <a:rect b="b" l="l" r="r" t="t"/>
                  <a:pathLst>
                    <a:path extrusionOk="0" h="504" w="368">
                      <a:moveTo>
                        <a:pt x="0" y="100"/>
                      </a:moveTo>
                      <a:lnTo>
                        <a:pt x="0" y="0"/>
                      </a:lnTo>
                      <a:lnTo>
                        <a:pt x="368" y="504"/>
                      </a:lnTo>
                      <a:lnTo>
                        <a:pt x="295" y="504"/>
                      </a:lnTo>
                      <a:lnTo>
                        <a:pt x="0" y="100"/>
                      </a:lnTo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" name="Google Shape;11;p1"/>
                <p:cNvSpPr/>
                <p:nvPr/>
              </p:nvSpPr>
              <p:spPr>
                <a:xfrm>
                  <a:off x="203200" y="276225"/>
                  <a:ext cx="585787" cy="801687"/>
                </a:xfrm>
                <a:custGeom>
                  <a:rect b="b" l="l" r="r" t="t"/>
                  <a:pathLst>
                    <a:path extrusionOk="0" h="504" w="368">
                      <a:moveTo>
                        <a:pt x="368" y="0"/>
                      </a:moveTo>
                      <a:lnTo>
                        <a:pt x="368" y="100"/>
                      </a:lnTo>
                      <a:lnTo>
                        <a:pt x="73" y="504"/>
                      </a:lnTo>
                      <a:lnTo>
                        <a:pt x="0" y="504"/>
                      </a:lnTo>
                      <a:lnTo>
                        <a:pt x="368" y="0"/>
                      </a:lnTo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2" name="Google Shape;12;p1"/>
              <p:cNvGrpSpPr/>
              <p:nvPr/>
            </p:nvGrpSpPr>
            <p:grpSpPr>
              <a:xfrm>
                <a:off x="203200" y="1076325"/>
                <a:ext cx="1169987" cy="801687"/>
                <a:chOff x="203200" y="1076325"/>
                <a:chExt cx="1169987" cy="801687"/>
              </a:xfrm>
            </p:grpSpPr>
            <p:sp>
              <p:nvSpPr>
                <p:cNvPr id="13" name="Google Shape;13;p1"/>
                <p:cNvSpPr/>
                <p:nvPr/>
              </p:nvSpPr>
              <p:spPr>
                <a:xfrm>
                  <a:off x="787400" y="1076325"/>
                  <a:ext cx="585787" cy="801687"/>
                </a:xfrm>
                <a:custGeom>
                  <a:rect b="b" l="l" r="r" t="t"/>
                  <a:pathLst>
                    <a:path extrusionOk="0" h="504" w="368">
                      <a:moveTo>
                        <a:pt x="295" y="0"/>
                      </a:moveTo>
                      <a:lnTo>
                        <a:pt x="368" y="0"/>
                      </a:lnTo>
                      <a:lnTo>
                        <a:pt x="0" y="504"/>
                      </a:lnTo>
                      <a:lnTo>
                        <a:pt x="0" y="404"/>
                      </a:lnTo>
                      <a:lnTo>
                        <a:pt x="295" y="0"/>
                      </a:lnTo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" name="Google Shape;14;p1"/>
                <p:cNvSpPr/>
                <p:nvPr/>
              </p:nvSpPr>
              <p:spPr>
                <a:xfrm>
                  <a:off x="203200" y="1076325"/>
                  <a:ext cx="585787" cy="801687"/>
                </a:xfrm>
                <a:custGeom>
                  <a:rect b="b" l="l" r="r" t="t"/>
                  <a:pathLst>
                    <a:path extrusionOk="0" h="504" w="368">
                      <a:moveTo>
                        <a:pt x="73" y="0"/>
                      </a:moveTo>
                      <a:lnTo>
                        <a:pt x="368" y="404"/>
                      </a:lnTo>
                      <a:lnTo>
                        <a:pt x="368" y="504"/>
                      </a:lnTo>
                      <a:lnTo>
                        <a:pt x="0" y="0"/>
                      </a:lnTo>
                      <a:lnTo>
                        <a:pt x="73" y="0"/>
                      </a:lnTo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15" name="Google Shape;15;p1"/>
            <p:cNvGrpSpPr/>
            <p:nvPr/>
          </p:nvGrpSpPr>
          <p:grpSpPr>
            <a:xfrm>
              <a:off x="630237" y="334962"/>
              <a:ext cx="833437" cy="762000"/>
              <a:chOff x="630237" y="334962"/>
              <a:chExt cx="833437" cy="762000"/>
            </a:xfrm>
          </p:grpSpPr>
          <p:sp>
            <p:nvSpPr>
              <p:cNvPr id="16" name="Google Shape;16;p1"/>
              <p:cNvSpPr/>
              <p:nvPr/>
            </p:nvSpPr>
            <p:spPr>
              <a:xfrm>
                <a:off x="630237" y="334962"/>
                <a:ext cx="833437" cy="762000"/>
              </a:xfrm>
              <a:custGeom>
                <a:rect b="b" l="l" r="r" t="t"/>
                <a:pathLst>
                  <a:path extrusionOk="0" h="479" w="524">
                    <a:moveTo>
                      <a:pt x="225" y="217"/>
                    </a:moveTo>
                    <a:lnTo>
                      <a:pt x="133" y="0"/>
                    </a:lnTo>
                    <a:lnTo>
                      <a:pt x="263" y="193"/>
                    </a:lnTo>
                    <a:lnTo>
                      <a:pt x="393" y="0"/>
                    </a:lnTo>
                    <a:lnTo>
                      <a:pt x="299" y="217"/>
                    </a:lnTo>
                    <a:lnTo>
                      <a:pt x="524" y="240"/>
                    </a:lnTo>
                    <a:lnTo>
                      <a:pt x="298" y="262"/>
                    </a:lnTo>
                    <a:lnTo>
                      <a:pt x="393" y="479"/>
                    </a:lnTo>
                    <a:lnTo>
                      <a:pt x="263" y="286"/>
                    </a:lnTo>
                    <a:lnTo>
                      <a:pt x="133" y="479"/>
                    </a:lnTo>
                    <a:lnTo>
                      <a:pt x="224" y="263"/>
                    </a:lnTo>
                    <a:lnTo>
                      <a:pt x="0" y="240"/>
                    </a:lnTo>
                    <a:lnTo>
                      <a:pt x="225" y="217"/>
                    </a:lnTo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1"/>
              <p:cNvSpPr/>
              <p:nvPr/>
            </p:nvSpPr>
            <p:spPr>
              <a:xfrm>
                <a:off x="744537" y="438150"/>
                <a:ext cx="606425" cy="555625"/>
              </a:xfrm>
              <a:custGeom>
                <a:rect b="b" l="l" r="r" t="t"/>
                <a:pathLst>
                  <a:path extrusionOk="0" h="349" w="381">
                    <a:moveTo>
                      <a:pt x="153" y="153"/>
                    </a:moveTo>
                    <a:lnTo>
                      <a:pt x="95" y="0"/>
                    </a:lnTo>
                    <a:lnTo>
                      <a:pt x="191" y="128"/>
                    </a:lnTo>
                    <a:lnTo>
                      <a:pt x="284" y="0"/>
                    </a:lnTo>
                    <a:lnTo>
                      <a:pt x="227" y="153"/>
                    </a:lnTo>
                    <a:lnTo>
                      <a:pt x="381" y="175"/>
                    </a:lnTo>
                    <a:lnTo>
                      <a:pt x="226" y="196"/>
                    </a:lnTo>
                    <a:lnTo>
                      <a:pt x="284" y="349"/>
                    </a:lnTo>
                    <a:lnTo>
                      <a:pt x="191" y="221"/>
                    </a:lnTo>
                    <a:lnTo>
                      <a:pt x="95" y="349"/>
                    </a:lnTo>
                    <a:lnTo>
                      <a:pt x="152" y="198"/>
                    </a:lnTo>
                    <a:lnTo>
                      <a:pt x="0" y="175"/>
                    </a:lnTo>
                    <a:lnTo>
                      <a:pt x="153" y="153"/>
                    </a:lnTo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" name="Google Shape;18;p1"/>
              <p:cNvSpPr/>
              <p:nvPr/>
            </p:nvSpPr>
            <p:spPr>
              <a:xfrm>
                <a:off x="833437" y="452437"/>
                <a:ext cx="428625" cy="527050"/>
              </a:xfrm>
              <a:custGeom>
                <a:rect b="b" l="l" r="r" t="t"/>
                <a:pathLst>
                  <a:path extrusionOk="0" h="331" w="269">
                    <a:moveTo>
                      <a:pt x="0" y="84"/>
                    </a:moveTo>
                    <a:lnTo>
                      <a:pt x="122" y="143"/>
                    </a:lnTo>
                    <a:lnTo>
                      <a:pt x="135" y="0"/>
                    </a:lnTo>
                    <a:lnTo>
                      <a:pt x="147" y="143"/>
                    </a:lnTo>
                    <a:lnTo>
                      <a:pt x="268" y="82"/>
                    </a:lnTo>
                    <a:lnTo>
                      <a:pt x="159" y="166"/>
                    </a:lnTo>
                    <a:lnTo>
                      <a:pt x="269" y="249"/>
                    </a:lnTo>
                    <a:lnTo>
                      <a:pt x="147" y="189"/>
                    </a:lnTo>
                    <a:lnTo>
                      <a:pt x="135" y="331"/>
                    </a:lnTo>
                    <a:lnTo>
                      <a:pt x="122" y="189"/>
                    </a:lnTo>
                    <a:lnTo>
                      <a:pt x="0" y="249"/>
                    </a:lnTo>
                    <a:lnTo>
                      <a:pt x="110" y="166"/>
                    </a:lnTo>
                    <a:lnTo>
                      <a:pt x="0" y="84"/>
                    </a:lnTo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" name="Google Shape;19;p1"/>
              <p:cNvSpPr/>
              <p:nvPr/>
            </p:nvSpPr>
            <p:spPr>
              <a:xfrm>
                <a:off x="993775" y="647700"/>
                <a:ext cx="107950" cy="134937"/>
              </a:xfrm>
              <a:custGeom>
                <a:rect b="b" l="l" r="r" t="t"/>
                <a:pathLst>
                  <a:path extrusionOk="0" h="84" w="67">
                    <a:moveTo>
                      <a:pt x="0" y="20"/>
                    </a:moveTo>
                    <a:lnTo>
                      <a:pt x="27" y="30"/>
                    </a:lnTo>
                    <a:lnTo>
                      <a:pt x="33" y="0"/>
                    </a:lnTo>
                    <a:lnTo>
                      <a:pt x="39" y="30"/>
                    </a:lnTo>
                    <a:lnTo>
                      <a:pt x="67" y="20"/>
                    </a:lnTo>
                    <a:lnTo>
                      <a:pt x="45" y="42"/>
                    </a:lnTo>
                    <a:lnTo>
                      <a:pt x="67" y="62"/>
                    </a:lnTo>
                    <a:lnTo>
                      <a:pt x="39" y="52"/>
                    </a:lnTo>
                    <a:lnTo>
                      <a:pt x="33" y="84"/>
                    </a:lnTo>
                    <a:lnTo>
                      <a:pt x="27" y="52"/>
                    </a:lnTo>
                    <a:lnTo>
                      <a:pt x="0" y="62"/>
                    </a:lnTo>
                    <a:lnTo>
                      <a:pt x="21" y="42"/>
                    </a:lnTo>
                    <a:lnTo>
                      <a:pt x="0" y="20"/>
                    </a:lnTo>
                  </a:path>
                </a:pathLst>
              </a:custGeom>
              <a:solidFill>
                <a:srgbClr val="F9F9F9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0" name="Google Shape;20;p1"/>
          <p:cNvSpPr txBox="1"/>
          <p:nvPr>
            <p:ph type="title"/>
          </p:nvPr>
        </p:nvSpPr>
        <p:spPr>
          <a:xfrm>
            <a:off x="1371600" y="476250"/>
            <a:ext cx="7086600" cy="1276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21" name="Google Shape;21;p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22" name="Google Shape;22;p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"/>
          <p:cNvSpPr txBox="1"/>
          <p:nvPr>
            <p:ph type="ctrTitle"/>
          </p:nvPr>
        </p:nvSpPr>
        <p:spPr>
          <a:xfrm>
            <a:off x="5334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Quattrocento"/>
              <a:buNone/>
            </a:pPr>
            <a:r>
              <a:rPr b="1" i="1" lang="en-US" sz="6600" u="none" cap="none" strike="noStrike">
                <a:solidFill>
                  <a:srgbClr val="FFFF00"/>
                </a:solidFill>
                <a:latin typeface="Quattrocento"/>
                <a:ea typeface="Quattrocento"/>
                <a:cs typeface="Quattrocento"/>
                <a:sym typeface="Quattrocento"/>
              </a:rPr>
              <a:t>ZIHAR</a:t>
            </a:r>
            <a:endParaRPr b="0" i="0" sz="1800" u="none" cap="none" strike="noStrike">
              <a:solidFill>
                <a:srgbClr val="FFFF00"/>
              </a:solidFill>
            </a:endParaRPr>
          </a:p>
        </p:txBody>
      </p:sp>
      <p:pic>
        <p:nvPicPr>
          <p:cNvPr id="56" name="Google Shape;56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0200" y="1752600"/>
            <a:ext cx="5715000" cy="4335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3"/>
          <p:cNvSpPr txBox="1"/>
          <p:nvPr>
            <p:ph type="title"/>
          </p:nvPr>
        </p:nvSpPr>
        <p:spPr>
          <a:xfrm>
            <a:off x="1371600" y="476250"/>
            <a:ext cx="7086600" cy="1276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Quattrocento"/>
              <a:buNone/>
            </a:pPr>
            <a:r>
              <a:rPr b="1" i="1" lang="en-US" sz="4400" u="none" cap="none" strike="noStrike">
                <a:solidFill>
                  <a:srgbClr val="FFFF00"/>
                </a:solidFill>
                <a:latin typeface="Quattrocento"/>
                <a:ea typeface="Quattrocento"/>
                <a:cs typeface="Quattrocento"/>
                <a:sym typeface="Quattrocento"/>
              </a:rPr>
              <a:t>LANGKAH ELAK ZIHAR</a:t>
            </a:r>
            <a:endParaRPr b="0" i="0" sz="1800" u="none" cap="none" strike="noStrike"/>
          </a:p>
        </p:txBody>
      </p:sp>
      <p:sp>
        <p:nvSpPr>
          <p:cNvPr id="117" name="Google Shape;117;p13"/>
          <p:cNvSpPr txBox="1"/>
          <p:nvPr>
            <p:ph idx="1" type="body"/>
          </p:nvPr>
        </p:nvSpPr>
        <p:spPr>
          <a:xfrm>
            <a:off x="685800" y="2743200"/>
            <a:ext cx="7772400" cy="2563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1. Tidak ikut sifat Arab Jahiliyah bila marah.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Quattrocento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2. Memahami konsep zihar.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Quattrocento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3. Suami hendaklah menahan kemarahan supaya tidak ziharkan isteri.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4"/>
          <p:cNvSpPr txBox="1"/>
          <p:nvPr>
            <p:ph type="title"/>
          </p:nvPr>
        </p:nvSpPr>
        <p:spPr>
          <a:xfrm>
            <a:off x="1676400" y="457200"/>
            <a:ext cx="7086600" cy="1276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Quattrocento"/>
              <a:buNone/>
            </a:pPr>
            <a:r>
              <a:rPr b="1" i="1" lang="en-US" sz="4400" u="none" cap="none" strike="noStrike">
                <a:solidFill>
                  <a:srgbClr val="FFFF00"/>
                </a:solidFill>
                <a:latin typeface="Quattrocento"/>
                <a:ea typeface="Quattrocento"/>
                <a:cs typeface="Quattrocento"/>
                <a:sym typeface="Quattrocento"/>
              </a:rPr>
              <a:t>KIFARAH ZIHAR</a:t>
            </a:r>
            <a:endParaRPr b="0" i="0" sz="1800" u="none" cap="none" strike="noStrike"/>
          </a:p>
        </p:txBody>
      </p:sp>
      <p:sp>
        <p:nvSpPr>
          <p:cNvPr id="123" name="Google Shape;123;p14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attrocento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Apabila suami ziharkan isteri, maka hubungan mereka menjadi haram sehingga suami membayah kifarah zihar.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attrocento"/>
              <a:buAutoNum type="arabicPeriod"/>
            </a:pPr>
            <a:r>
              <a:rPr b="0" i="0" lang="en-US" sz="2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Merdekakan seorang hamba jika tidak mampu)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attrocento"/>
              <a:buAutoNum type="arabicPeriod"/>
            </a:pPr>
            <a:r>
              <a:rPr b="0" i="0" lang="en-US" sz="2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Suami puasa 2 bulan berturut-turut (jika tidak mampu)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attrocento"/>
              <a:buAutoNum type="arabicPeriod"/>
            </a:pPr>
            <a:r>
              <a:rPr b="0" i="0" lang="en-US" sz="2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Beri 60 fakir miskin makan (makanan yang mengenyangkan.)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5"/>
          <p:cNvSpPr txBox="1"/>
          <p:nvPr>
            <p:ph type="title"/>
          </p:nvPr>
        </p:nvSpPr>
        <p:spPr>
          <a:xfrm>
            <a:off x="1600200" y="457200"/>
            <a:ext cx="7086600" cy="1276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Quattrocento"/>
              <a:buNone/>
            </a:pPr>
            <a:r>
              <a:rPr b="1" i="1" lang="en-US" sz="4400" u="none" cap="none" strike="noStrike">
                <a:solidFill>
                  <a:srgbClr val="FFFF00"/>
                </a:solidFill>
                <a:latin typeface="Quattrocento"/>
                <a:ea typeface="Quattrocento"/>
                <a:cs typeface="Quattrocento"/>
                <a:sym typeface="Quattrocento"/>
              </a:rPr>
              <a:t>AKIBAT ZIHAR</a:t>
            </a:r>
            <a:endParaRPr b="0" i="0" sz="1800" u="none" cap="none" strike="noStrike"/>
          </a:p>
        </p:txBody>
      </p:sp>
      <p:sp>
        <p:nvSpPr>
          <p:cNvPr id="129" name="Google Shape;129;p15"/>
          <p:cNvSpPr txBox="1"/>
          <p:nvPr>
            <p:ph idx="1" type="body"/>
          </p:nvPr>
        </p:nvSpPr>
        <p:spPr>
          <a:xfrm>
            <a:off x="685800" y="2465387"/>
            <a:ext cx="7772400" cy="304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attrocento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Suami dimurkai Allah kerana haramkan yang halal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attrocento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Suami isteri haram bersetubuh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attrocento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Zihar jatuhkan maruah isteri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attrocento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Suami wajib bayar kifarah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0" y="2057400"/>
            <a:ext cx="1066800" cy="137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5"/>
          <p:cNvSpPr txBox="1"/>
          <p:nvPr>
            <p:ph type="title"/>
          </p:nvPr>
        </p:nvSpPr>
        <p:spPr>
          <a:xfrm>
            <a:off x="1371600" y="476250"/>
            <a:ext cx="7086600" cy="1276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Quattrocento"/>
              <a:buNone/>
            </a:pPr>
            <a:r>
              <a:rPr b="1" i="1" lang="en-US" sz="4400" u="none" cap="none" strike="noStrike">
                <a:solidFill>
                  <a:srgbClr val="FFFF00"/>
                </a:solidFill>
                <a:latin typeface="Quattrocento"/>
                <a:ea typeface="Quattrocento"/>
                <a:cs typeface="Quattrocento"/>
                <a:sym typeface="Quattrocento"/>
              </a:rPr>
              <a:t>PENGERTIAN ZIHAR</a:t>
            </a:r>
            <a:endParaRPr b="0" i="0" sz="1800" u="none" cap="none" strike="noStrike"/>
          </a:p>
        </p:txBody>
      </p:sp>
      <p:sp>
        <p:nvSpPr>
          <p:cNvPr id="62" name="Google Shape;62;p5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attrocento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Bahasa   :  berasal dari perkataan azzohru( belakang )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attrocento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Istilah   : suami menyamakan isterinya atau mana-mana anggotanya dengan ibunya atau mana-mana perempuan mahram baginya.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6"/>
          <p:cNvSpPr txBox="1"/>
          <p:nvPr>
            <p:ph type="title"/>
          </p:nvPr>
        </p:nvSpPr>
        <p:spPr>
          <a:xfrm>
            <a:off x="1752600" y="533400"/>
            <a:ext cx="7086600" cy="1276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Quattrocento"/>
              <a:buNone/>
            </a:pPr>
            <a:r>
              <a:rPr b="1" i="1" lang="en-US" sz="4400" u="none" cap="none" strike="noStrike">
                <a:solidFill>
                  <a:srgbClr val="FFFF00"/>
                </a:solidFill>
                <a:latin typeface="Quattrocento"/>
                <a:ea typeface="Quattrocento"/>
                <a:cs typeface="Quattrocento"/>
                <a:sym typeface="Quattrocento"/>
              </a:rPr>
              <a:t>HUKUM ZIHAR</a:t>
            </a:r>
            <a:endParaRPr b="0" i="0" sz="1800" u="none" cap="none" strike="noStrike"/>
          </a:p>
        </p:txBody>
      </p:sp>
      <p:sp>
        <p:nvSpPr>
          <p:cNvPr id="68" name="Google Shape;68;p6"/>
          <p:cNvSpPr txBox="1"/>
          <p:nvPr>
            <p:ph idx="1" type="body"/>
          </p:nvPr>
        </p:nvSpPr>
        <p:spPr>
          <a:xfrm>
            <a:off x="685800" y="3159125"/>
            <a:ext cx="7772400" cy="969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Quattrocento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Perbuatan zihar haram dan berdosa besar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7"/>
          <p:cNvSpPr txBox="1"/>
          <p:nvPr>
            <p:ph type="title"/>
          </p:nvPr>
        </p:nvSpPr>
        <p:spPr>
          <a:xfrm>
            <a:off x="2438400" y="685800"/>
            <a:ext cx="4343400" cy="7921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Quattrocento"/>
              <a:buNone/>
            </a:pPr>
            <a:r>
              <a:rPr b="1" i="1" lang="en-US" sz="4400" u="none" cap="none" strike="noStrike">
                <a:solidFill>
                  <a:srgbClr val="FFFF00"/>
                </a:solidFill>
                <a:latin typeface="Quattrocento"/>
                <a:ea typeface="Quattrocento"/>
                <a:cs typeface="Quattrocento"/>
                <a:sym typeface="Quattrocento"/>
              </a:rPr>
              <a:t>RUKUN ZIHAR</a:t>
            </a:r>
            <a:endParaRPr b="0" i="0" sz="1800" u="none" cap="none" strike="noStrike"/>
          </a:p>
        </p:txBody>
      </p:sp>
      <p:sp>
        <p:nvSpPr>
          <p:cNvPr id="74" name="Google Shape;74;p7"/>
          <p:cNvSpPr/>
          <p:nvPr/>
        </p:nvSpPr>
        <p:spPr>
          <a:xfrm>
            <a:off x="838200" y="1905000"/>
            <a:ext cx="2743200" cy="1981200"/>
          </a:xfrm>
          <a:prstGeom prst="ellipse">
            <a:avLst/>
          </a:prstGeom>
          <a:gradFill>
            <a:gsLst>
              <a:gs pos="0">
                <a:srgbClr val="F1ADEC"/>
              </a:gs>
              <a:gs pos="100000">
                <a:srgbClr val="CC00FF"/>
              </a:gs>
            </a:gsLst>
            <a:lin ang="5400000" scaled="0"/>
          </a:gra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7"/>
          <p:cNvSpPr/>
          <p:nvPr/>
        </p:nvSpPr>
        <p:spPr>
          <a:xfrm>
            <a:off x="5181600" y="4343400"/>
            <a:ext cx="2743200" cy="1981200"/>
          </a:xfrm>
          <a:prstGeom prst="ellipse">
            <a:avLst/>
          </a:prstGeom>
          <a:gradFill>
            <a:gsLst>
              <a:gs pos="0">
                <a:srgbClr val="F1ADEC"/>
              </a:gs>
              <a:gs pos="100000">
                <a:srgbClr val="CC00FF"/>
              </a:gs>
            </a:gsLst>
            <a:lin ang="5400000" scaled="0"/>
          </a:gra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7"/>
          <p:cNvSpPr/>
          <p:nvPr/>
        </p:nvSpPr>
        <p:spPr>
          <a:xfrm>
            <a:off x="838200" y="4343400"/>
            <a:ext cx="2743200" cy="1981200"/>
          </a:xfrm>
          <a:prstGeom prst="ellipse">
            <a:avLst/>
          </a:prstGeom>
          <a:gradFill>
            <a:gsLst>
              <a:gs pos="0">
                <a:srgbClr val="F1ADEC"/>
              </a:gs>
              <a:gs pos="100000">
                <a:srgbClr val="CC00FF"/>
              </a:gs>
            </a:gsLst>
            <a:lin ang="5400000" scaled="0"/>
          </a:gra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7"/>
          <p:cNvSpPr/>
          <p:nvPr/>
        </p:nvSpPr>
        <p:spPr>
          <a:xfrm>
            <a:off x="5257800" y="1828800"/>
            <a:ext cx="2743200" cy="1981200"/>
          </a:xfrm>
          <a:prstGeom prst="ellipse">
            <a:avLst/>
          </a:prstGeom>
          <a:gradFill>
            <a:gsLst>
              <a:gs pos="0">
                <a:srgbClr val="F1ADEC"/>
              </a:gs>
              <a:gs pos="100000">
                <a:srgbClr val="CC00FF"/>
              </a:gs>
            </a:gsLst>
            <a:lin ang="5400000" scaled="0"/>
          </a:gra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7"/>
          <p:cNvSpPr/>
          <p:nvPr/>
        </p:nvSpPr>
        <p:spPr>
          <a:xfrm>
            <a:off x="1676400" y="2590800"/>
            <a:ext cx="1171575" cy="657225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SUAMI </a:t>
            </a:r>
            <a:endParaRPr b="0" i="0" sz="1800" u="none" cap="none" strike="noStrike"/>
          </a:p>
        </p:txBody>
      </p:sp>
      <p:sp>
        <p:nvSpPr>
          <p:cNvPr id="79" name="Google Shape;79;p7"/>
          <p:cNvSpPr/>
          <p:nvPr/>
        </p:nvSpPr>
        <p:spPr>
          <a:xfrm>
            <a:off x="6096000" y="2514600"/>
            <a:ext cx="1171575" cy="657225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ISTERI </a:t>
            </a:r>
            <a:endParaRPr b="0" i="0" sz="1800" u="none" cap="none" strike="noStrike"/>
          </a:p>
        </p:txBody>
      </p:sp>
      <p:sp>
        <p:nvSpPr>
          <p:cNvPr id="80" name="Google Shape;80;p7"/>
          <p:cNvSpPr/>
          <p:nvPr/>
        </p:nvSpPr>
        <p:spPr>
          <a:xfrm>
            <a:off x="1143000" y="5029200"/>
            <a:ext cx="2133600" cy="657225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ORG YG DISERUKAN </a:t>
            </a:r>
            <a:endParaRPr b="0" i="0" sz="1800" u="none" cap="none" strike="noStrike"/>
          </a:p>
        </p:txBody>
      </p:sp>
      <p:sp>
        <p:nvSpPr>
          <p:cNvPr id="81" name="Google Shape;81;p7"/>
          <p:cNvSpPr/>
          <p:nvPr/>
        </p:nvSpPr>
        <p:spPr>
          <a:xfrm>
            <a:off x="6096000" y="5105400"/>
            <a:ext cx="1171575" cy="657225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SIGHAH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8"/>
          <p:cNvSpPr txBox="1"/>
          <p:nvPr>
            <p:ph type="title"/>
          </p:nvPr>
        </p:nvSpPr>
        <p:spPr>
          <a:xfrm>
            <a:off x="1371600" y="476250"/>
            <a:ext cx="7086600" cy="1276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Quattrocento"/>
              <a:buNone/>
            </a:pPr>
            <a:r>
              <a:rPr b="1" i="1" lang="en-US" sz="4400" u="none" cap="none" strike="noStrike">
                <a:solidFill>
                  <a:schemeClr val="hlink"/>
                </a:solidFill>
                <a:latin typeface="Quattrocento"/>
                <a:ea typeface="Quattrocento"/>
                <a:cs typeface="Quattrocento"/>
                <a:sym typeface="Quattrocento"/>
              </a:rPr>
              <a:t>SYARAT-SYARAT SUAMI</a:t>
            </a:r>
            <a:endParaRPr b="0" i="0" sz="1800" u="none" cap="none" strike="noStrike"/>
          </a:p>
        </p:txBody>
      </p:sp>
      <p:sp>
        <p:nvSpPr>
          <p:cNvPr id="87" name="Google Shape;87;p8"/>
          <p:cNvSpPr txBox="1"/>
          <p:nvPr>
            <p:ph idx="1" type="body"/>
          </p:nvPr>
        </p:nvSpPr>
        <p:spPr>
          <a:xfrm>
            <a:off x="685800" y="1981200"/>
            <a:ext cx="7772400" cy="44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attrocento"/>
              <a:buChar char="•"/>
            </a:pPr>
            <a:r>
              <a:rPr b="1" i="0" lang="en-US" sz="2800" u="none" cap="none" strike="noStrike">
                <a:solidFill>
                  <a:schemeClr val="hlink"/>
                </a:solidFill>
                <a:latin typeface="Quattrocento"/>
                <a:ea typeface="Quattrocento"/>
                <a:cs typeface="Quattrocento"/>
                <a:sym typeface="Quattrocento"/>
              </a:rPr>
              <a:t>Baligh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Quattrocento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– Tidak sah zihar kanak-kanak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attrocento"/>
              <a:buChar char="•"/>
            </a:pPr>
            <a:r>
              <a:rPr b="1" i="0" lang="en-US" sz="2800" u="none" cap="none" strike="noStrike">
                <a:solidFill>
                  <a:schemeClr val="hlink"/>
                </a:solidFill>
                <a:latin typeface="Quattrocento"/>
                <a:ea typeface="Quattrocento"/>
                <a:cs typeface="Quattrocento"/>
                <a:sym typeface="Quattrocento"/>
              </a:rPr>
              <a:t>Berakal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Quattrocento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– Tidak sah zihar orang gila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attrocento"/>
              <a:buChar char="•"/>
            </a:pPr>
            <a:r>
              <a:rPr b="1" i="0" lang="en-US" sz="2800" u="none" cap="none" strike="noStrike">
                <a:solidFill>
                  <a:schemeClr val="hlink"/>
                </a:solidFill>
                <a:latin typeface="Quattrocento"/>
                <a:ea typeface="Quattrocento"/>
                <a:cs typeface="Quattrocento"/>
                <a:sym typeface="Quattrocento"/>
              </a:rPr>
              <a:t>Sah talak</a:t>
            </a:r>
            <a:r>
              <a:rPr b="1" i="0" lang="en-US" sz="2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Quattrocento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– Tidak sah isteri yang dalam eddah talak bain.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Quattrocento"/>
              <a:buChar char="•"/>
            </a:pPr>
            <a:r>
              <a:rPr b="1" i="0" lang="en-US" sz="2800" u="none" cap="none" strike="noStrike">
                <a:solidFill>
                  <a:schemeClr val="hlink"/>
                </a:solidFill>
                <a:latin typeface="Quattrocento"/>
                <a:ea typeface="Quattrocento"/>
                <a:cs typeface="Quattrocento"/>
                <a:sym typeface="Quattrocento"/>
              </a:rPr>
              <a:t>Kemahuan sendiri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Quattrocento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 – Tidak sah sekiranya dipaksa.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9"/>
          <p:cNvSpPr txBox="1"/>
          <p:nvPr>
            <p:ph type="title"/>
          </p:nvPr>
        </p:nvSpPr>
        <p:spPr>
          <a:xfrm>
            <a:off x="1371600" y="476250"/>
            <a:ext cx="7086600" cy="1276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Quattrocento"/>
              <a:buNone/>
            </a:pPr>
            <a:r>
              <a:rPr b="1" i="1" lang="en-US" sz="4400" u="none" cap="none" strike="noStrike">
                <a:solidFill>
                  <a:schemeClr val="hlink"/>
                </a:solidFill>
                <a:latin typeface="Quattrocento"/>
                <a:ea typeface="Quattrocento"/>
                <a:cs typeface="Quattrocento"/>
                <a:sym typeface="Quattrocento"/>
              </a:rPr>
              <a:t>SYARAT-SYARAT ISTERI</a:t>
            </a:r>
            <a:endParaRPr b="0" i="0" sz="1800" u="none" cap="none" strike="noStrike"/>
          </a:p>
        </p:txBody>
      </p:sp>
      <p:sp>
        <p:nvSpPr>
          <p:cNvPr id="93" name="Google Shape;93;p9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attrocento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Isteri yang sah.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attrocento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Zihar yang disandarkan oleh isteri atau mana-mana anggota badan.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0"/>
          <p:cNvSpPr txBox="1"/>
          <p:nvPr>
            <p:ph idx="1" type="body"/>
          </p:nvPr>
        </p:nvSpPr>
        <p:spPr>
          <a:xfrm>
            <a:off x="685800" y="2667000"/>
            <a:ext cx="77724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attrocento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Perempuan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Quattrocento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     - Tidak sah pada lelaki atau khunsa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attrocento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Perempuan muhram dengan sebab nasab, penyusuan, persemendaan.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sp>
        <p:nvSpPr>
          <p:cNvPr id="99" name="Google Shape;99;p10"/>
          <p:cNvSpPr txBox="1"/>
          <p:nvPr>
            <p:ph type="title"/>
          </p:nvPr>
        </p:nvSpPr>
        <p:spPr>
          <a:xfrm>
            <a:off x="1371600" y="762000"/>
            <a:ext cx="7086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Quattrocento"/>
              <a:buNone/>
            </a:pPr>
            <a:r>
              <a:rPr b="1" i="1" lang="en-US" sz="4000" u="none" cap="none" strike="noStrike">
                <a:solidFill>
                  <a:schemeClr val="hlink"/>
                </a:solidFill>
                <a:latin typeface="Quattrocento"/>
                <a:ea typeface="Quattrocento"/>
                <a:cs typeface="Quattrocento"/>
                <a:sym typeface="Quattrocento"/>
              </a:rPr>
              <a:t>SYARAT-SYARAT ORANG YANG DISERUPAKAN DALAM ZIHAR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1"/>
          <p:cNvSpPr txBox="1"/>
          <p:nvPr>
            <p:ph type="title"/>
          </p:nvPr>
        </p:nvSpPr>
        <p:spPr>
          <a:xfrm>
            <a:off x="1371600" y="476250"/>
            <a:ext cx="7086600" cy="1276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Quattrocento"/>
              <a:buNone/>
            </a:pPr>
            <a:r>
              <a:rPr b="1" i="1" lang="en-US" sz="4000" u="none" cap="none" strike="noStrike">
                <a:solidFill>
                  <a:schemeClr val="hlink"/>
                </a:solidFill>
                <a:latin typeface="Quattrocento"/>
                <a:ea typeface="Quattrocento"/>
                <a:cs typeface="Quattrocento"/>
                <a:sym typeface="Quattrocento"/>
              </a:rPr>
              <a:t>SYARAT-SYARAT SIGHAH</a:t>
            </a:r>
            <a:endParaRPr b="0" i="0" sz="1800" u="none" cap="none" strike="noStrike"/>
          </a:p>
        </p:txBody>
      </p:sp>
      <p:sp>
        <p:nvSpPr>
          <p:cNvPr id="105" name="Google Shape;105;p1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attrocento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Jika lafaz yang digunakan khusus dan jelas.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attrocento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Tidak memerlukan kepada niat.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Quattrocento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Contoh :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Quattrocento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   ‘Engkau bagiku seperti belakang ibuku’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Quattrocento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    Sebagai kiasan kepada perhubungan kelamin.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2"/>
          <p:cNvSpPr txBox="1"/>
          <p:nvPr>
            <p:ph type="title"/>
          </p:nvPr>
        </p:nvSpPr>
        <p:spPr>
          <a:xfrm>
            <a:off x="1371600" y="476250"/>
            <a:ext cx="7086600" cy="1276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2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attrocento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Jika lafaz yang digunakan tidak jelas dan tidak khusus.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attrocento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Memerlukan kepada niat.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Quattrocento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Contoh :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Quattrocento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   ‘Engkau bagiku seperti kepala, telinga ibuku’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WINKLES">
  <a:themeElements>
    <a:clrScheme name="TWINKLES 1">
      <a:dk1>
        <a:srgbClr val="FFFFFF"/>
      </a:dk1>
      <a:lt1>
        <a:srgbClr val="500093"/>
      </a:lt1>
      <a:dk2>
        <a:srgbClr val="00CCCC"/>
      </a:dk2>
      <a:lt2>
        <a:srgbClr val="2A004E"/>
      </a:lt2>
      <a:accent1>
        <a:srgbClr val="D60093"/>
      </a:accent1>
      <a:accent2>
        <a:srgbClr val="0000FF"/>
      </a:accent2>
      <a:accent3>
        <a:srgbClr val="500093"/>
      </a:accent3>
      <a:accent4>
        <a:srgbClr val="D60093"/>
      </a:accent4>
      <a:accent5>
        <a:srgbClr val="0000FF"/>
      </a:accent5>
      <a:accent6>
        <a:srgbClr val="500093"/>
      </a:accent6>
      <a:hlink>
        <a:srgbClr val="FFFF00"/>
      </a:hlink>
      <a:folHlink>
        <a:srgbClr val="7500D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