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" name="Google Shape;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" name="Google Shape;5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" name="Google Shape;5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1447800" y="1371600"/>
            <a:ext cx="5867400" cy="15240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TUNTUTAN TAUBAT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6B8E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68800"/>
            <a:ext cx="3251200" cy="24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 txBox="1"/>
          <p:nvPr>
            <p:ph type="title"/>
          </p:nvPr>
        </p:nvSpPr>
        <p:spPr>
          <a:xfrm>
            <a:off x="304800" y="533400"/>
            <a:ext cx="82296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endParaRPr b="0" i="0" sz="1800" u="none" cap="none" strike="noStrike"/>
          </a:p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457200" y="1752600"/>
            <a:ext cx="8686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Taubat ialah kembali semula taat kepada Allah setelah menyesal melanggar perintah Allah atau larangan-Nya.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taubat adalah wajib bagi mereka yang telah melakukan dosa.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E93EE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SYARAT TAUBAT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228600" y="1752600"/>
            <a:ext cx="57150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Menyesal terhadap maksiat yang dilakukan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Berhenti melakukan maksiat dengan segera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Berazam tidak akan mengulanginya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Memohon maaf jika melibatkan sesama manusia.</a:t>
            </a:r>
            <a:endParaRPr b="0" i="0" sz="1800" u="none" cap="none" strike="noStrike"/>
          </a:p>
        </p:txBody>
      </p:sp>
      <p:pic>
        <p:nvPicPr>
          <p:cNvPr id="55" name="Google Shape;5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700" y="2286000"/>
            <a:ext cx="29337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0"/>
            <a:ext cx="52816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9"/>
          <p:cNvSpPr txBox="1"/>
          <p:nvPr>
            <p:ph type="title"/>
          </p:nvPr>
        </p:nvSpPr>
        <p:spPr>
          <a:xfrm>
            <a:off x="990600" y="304800"/>
            <a:ext cx="3200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TAUBAT</a:t>
            </a:r>
            <a:endParaRPr b="0" i="0" sz="1800" u="none" cap="none" strike="noStrike"/>
          </a:p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0" y="1524000"/>
            <a:ext cx="58674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peluang kepada orang yang berdosa kembali ke jalan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ketenangan hati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keampunan serta petunjuk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Meningkatkan keimanan kerana menyedari diri tidak sempurna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Mengembalikan silaturrahim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990600"/>
            <a:ext cx="5791200" cy="473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1600" y="533400"/>
            <a:ext cx="6934200" cy="6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