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7" r:id="rId3"/>
    <p:sldMasterId id="2147483658" r:id="rId4"/>
    <p:sldMasterId id="2147483659" r:id="rId5"/>
    <p:sldMasterId id="214748366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</p:sldIdLst>
  <p:sldSz cy="6858000" cx="9144000"/>
  <p:notesSz cx="6858000" cy="9144000"/>
  <p:embeddedFontLst>
    <p:embeddedFont>
      <p:font typeface="Garamond"/>
      <p:regular r:id="rId37"/>
      <p:bold r:id="rId38"/>
      <p:italic r:id="rId39"/>
      <p:boldItalic r:id="rId40"/>
    </p:embeddedFont>
    <p:embeddedFont>
      <p:font typeface="Tahoma"/>
      <p:regular r:id="rId41"/>
      <p:bold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Garamond-boldItalic.fntdata"/><Relationship Id="rId20" Type="http://schemas.openxmlformats.org/officeDocument/2006/relationships/slide" Target="slides/slide13.xml"/><Relationship Id="rId42" Type="http://schemas.openxmlformats.org/officeDocument/2006/relationships/font" Target="fonts/Tahoma-bold.fntdata"/><Relationship Id="rId41" Type="http://schemas.openxmlformats.org/officeDocument/2006/relationships/font" Target="fonts/Tahoma-regular.fntdata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font" Target="fonts/Garamond-regular.fntdata"/><Relationship Id="rId14" Type="http://schemas.openxmlformats.org/officeDocument/2006/relationships/slide" Target="slides/slide7.xml"/><Relationship Id="rId36" Type="http://schemas.openxmlformats.org/officeDocument/2006/relationships/slide" Target="slides/slide29.xml"/><Relationship Id="rId17" Type="http://schemas.openxmlformats.org/officeDocument/2006/relationships/slide" Target="slides/slide10.xml"/><Relationship Id="rId39" Type="http://schemas.openxmlformats.org/officeDocument/2006/relationships/font" Target="fonts/Garamond-italic.fntdata"/><Relationship Id="rId16" Type="http://schemas.openxmlformats.org/officeDocument/2006/relationships/slide" Target="slides/slide9.xml"/><Relationship Id="rId38" Type="http://schemas.openxmlformats.org/officeDocument/2006/relationships/font" Target="fonts/Garamond-bold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6" name="Google Shape;14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6" name="Google Shape;21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0" name="Google Shape;230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8" name="Google Shape;238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4" name="Google Shape;244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2" name="Google Shape;252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9" name="Google Shape;259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4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4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3" name="Google Shape;15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5" name="Google Shape;275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5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7" name="Google Shape;287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5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5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9" name="Google Shape;299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6" name="Google Shape;306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5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6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6" name="Google Shape;316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6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6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8" name="Google Shape;15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4" name="Google Shape;16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2" name="Google Shape;17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5" name="Google Shape;185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3" name="Google Shape;19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9" name="Google Shape;19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" name="Google Shape;206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0" y="1997075"/>
            <a:ext cx="7772400" cy="1431925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2159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159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159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159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8" name="Google Shape;18;p2"/>
          <p:cNvSpPr/>
          <p:nvPr/>
        </p:nvSpPr>
        <p:spPr>
          <a:xfrm>
            <a:off x="285750" y="2803525"/>
            <a:ext cx="1587" cy="3035300"/>
          </a:xfrm>
          <a:prstGeom prst="rect">
            <a:avLst/>
          </a:prstGeom>
          <a:solidFill>
            <a:srgbClr val="6BBA2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_AND_TWO_OBJECTS" type="txAndTwoObj">
  <p:cSld name="TEXT_AND_TWO_OBJECT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609600"/>
            <a:ext cx="8229600" cy="83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228600" y="1905000"/>
            <a:ext cx="48006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8"/>
          <p:cNvSpPr txBox="1"/>
          <p:nvPr>
            <p:ph idx="1" type="body"/>
          </p:nvPr>
        </p:nvSpPr>
        <p:spPr>
          <a:xfrm>
            <a:off x="457200" y="762000"/>
            <a:ext cx="8229600" cy="54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8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7" name="Google Shape;77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8" name="Google Shape;78;p8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8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"/>
          <p:cNvSpPr txBox="1"/>
          <p:nvPr>
            <p:ph type="title"/>
          </p:nvPr>
        </p:nvSpPr>
        <p:spPr>
          <a:xfrm>
            <a:off x="457200" y="381000"/>
            <a:ext cx="8229600" cy="838200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228600" y="1219200"/>
            <a:ext cx="86868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04" name="Google Shape;104;p10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6" name="Google Shape;106;p10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solidFill>
          <a:schemeClr val="l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09" name="Google Shape;109;p11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0" name="Google Shape;110;p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1" name="Google Shape;111;p11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1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3"/>
          <p:cNvSpPr txBox="1"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0" name="Google Shape;140;p13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1" name="Google Shape;141;p13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2" name="Google Shape;142;p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3" name="Google Shape;143;p13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theme" Target="../theme/theme2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7"/>
          <p:cNvGrpSpPr/>
          <p:nvPr/>
        </p:nvGrpSpPr>
        <p:grpSpPr>
          <a:xfrm>
            <a:off x="0" y="0"/>
            <a:ext cx="9159875" cy="6858000"/>
            <a:chOff x="0" y="0"/>
            <a:chExt cx="9159875" cy="6858000"/>
          </a:xfrm>
        </p:grpSpPr>
        <p:sp>
          <p:nvSpPr>
            <p:cNvPr id="48" name="Google Shape;48;p7"/>
            <p:cNvSpPr/>
            <p:nvPr/>
          </p:nvSpPr>
          <p:spPr>
            <a:xfrm>
              <a:off x="8305800" y="1587"/>
              <a:ext cx="838200" cy="6856412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7"/>
            <p:cNvSpPr/>
            <p:nvPr/>
          </p:nvSpPr>
          <p:spPr>
            <a:xfrm>
              <a:off x="1676400" y="0"/>
              <a:ext cx="3048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7"/>
            <p:cNvSpPr/>
            <p:nvPr/>
          </p:nvSpPr>
          <p:spPr>
            <a:xfrm>
              <a:off x="2743200" y="0"/>
              <a:ext cx="6858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>
              <a:off x="3581400" y="0"/>
              <a:ext cx="381000" cy="6858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7"/>
            <p:cNvSpPr/>
            <p:nvPr/>
          </p:nvSpPr>
          <p:spPr>
            <a:xfrm>
              <a:off x="2133600" y="0"/>
              <a:ext cx="6096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7"/>
            <p:cNvSpPr/>
            <p:nvPr/>
          </p:nvSpPr>
          <p:spPr>
            <a:xfrm>
              <a:off x="762000" y="0"/>
              <a:ext cx="9144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7"/>
            <p:cNvSpPr/>
            <p:nvPr/>
          </p:nvSpPr>
          <p:spPr>
            <a:xfrm>
              <a:off x="457200" y="0"/>
              <a:ext cx="3048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7"/>
            <p:cNvSpPr/>
            <p:nvPr/>
          </p:nvSpPr>
          <p:spPr>
            <a:xfrm>
              <a:off x="0" y="0"/>
              <a:ext cx="4572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7"/>
            <p:cNvSpPr/>
            <p:nvPr/>
          </p:nvSpPr>
          <p:spPr>
            <a:xfrm>
              <a:off x="3429000" y="0"/>
              <a:ext cx="3810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7"/>
            <p:cNvSpPr/>
            <p:nvPr/>
          </p:nvSpPr>
          <p:spPr>
            <a:xfrm>
              <a:off x="4419600" y="0"/>
              <a:ext cx="8382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7"/>
            <p:cNvSpPr/>
            <p:nvPr/>
          </p:nvSpPr>
          <p:spPr>
            <a:xfrm>
              <a:off x="1981200" y="0"/>
              <a:ext cx="2286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7"/>
            <p:cNvSpPr/>
            <p:nvPr/>
          </p:nvSpPr>
          <p:spPr>
            <a:xfrm>
              <a:off x="5238750" y="0"/>
              <a:ext cx="40005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7"/>
            <p:cNvSpPr/>
            <p:nvPr/>
          </p:nvSpPr>
          <p:spPr>
            <a:xfrm>
              <a:off x="7391400" y="0"/>
              <a:ext cx="2286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7"/>
            <p:cNvSpPr/>
            <p:nvPr/>
          </p:nvSpPr>
          <p:spPr>
            <a:xfrm>
              <a:off x="7315200" y="0"/>
              <a:ext cx="1066800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7"/>
            <p:cNvSpPr/>
            <p:nvPr/>
          </p:nvSpPr>
          <p:spPr>
            <a:xfrm>
              <a:off x="5562600" y="0"/>
              <a:ext cx="9906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7"/>
            <p:cNvSpPr/>
            <p:nvPr/>
          </p:nvSpPr>
          <p:spPr>
            <a:xfrm>
              <a:off x="6096000" y="0"/>
              <a:ext cx="8382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7"/>
            <p:cNvSpPr/>
            <p:nvPr/>
          </p:nvSpPr>
          <p:spPr>
            <a:xfrm>
              <a:off x="6934200" y="0"/>
              <a:ext cx="3810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>
              <a:off x="4254500" y="0"/>
              <a:ext cx="2413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7"/>
            <p:cNvSpPr/>
            <p:nvPr/>
          </p:nvSpPr>
          <p:spPr>
            <a:xfrm>
              <a:off x="3756025" y="0"/>
              <a:ext cx="5334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1587" y="6151562"/>
              <a:ext cx="9144000" cy="706437"/>
            </a:xfrm>
            <a:custGeom>
              <a:rect b="b" l="l" r="r" t="t"/>
              <a:pathLst>
                <a:path extrusionOk="0" h="445" w="5760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4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7"/>
            <p:cNvSpPr/>
            <p:nvPr/>
          </p:nvSpPr>
          <p:spPr>
            <a:xfrm>
              <a:off x="0" y="6138862"/>
              <a:ext cx="9159875" cy="276225"/>
            </a:xfrm>
            <a:custGeom>
              <a:rect b="b" l="l" r="r" t="t"/>
              <a:pathLst>
                <a:path extrusionOk="0" h="174" w="5770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2"/>
                </a:gs>
                <a:gs pos="50000">
                  <a:schemeClr val="accen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9" name="Google Shape;69;p7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7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1" name="Google Shape;71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7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9"/>
          <p:cNvGrpSpPr/>
          <p:nvPr/>
        </p:nvGrpSpPr>
        <p:grpSpPr>
          <a:xfrm>
            <a:off x="0" y="2438400"/>
            <a:ext cx="9144000" cy="4046537"/>
            <a:chOff x="0" y="2438400"/>
            <a:chExt cx="9144000" cy="4046537"/>
          </a:xfrm>
        </p:grpSpPr>
        <p:sp>
          <p:nvSpPr>
            <p:cNvPr id="82" name="Google Shape;82;p9"/>
            <p:cNvSpPr/>
            <p:nvPr/>
          </p:nvSpPr>
          <p:spPr>
            <a:xfrm rot="-1440000">
              <a:off x="3367087" y="4114800"/>
              <a:ext cx="4876800" cy="6096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1"/>
                </a:gs>
              </a:gsLst>
              <a:lin ang="81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9"/>
            <p:cNvSpPr/>
            <p:nvPr/>
          </p:nvSpPr>
          <p:spPr>
            <a:xfrm>
              <a:off x="0" y="4229100"/>
              <a:ext cx="4267200" cy="1943100"/>
            </a:xfrm>
            <a:custGeom>
              <a:rect b="b" l="l" r="r" t="t"/>
              <a:pathLst>
                <a:path extrusionOk="0" h="1224" w="2688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9"/>
            <p:cNvSpPr/>
            <p:nvPr/>
          </p:nvSpPr>
          <p:spPr>
            <a:xfrm>
              <a:off x="5332412" y="2438400"/>
              <a:ext cx="3811587" cy="1955800"/>
            </a:xfrm>
            <a:custGeom>
              <a:rect b="b" l="l" r="r" t="t"/>
              <a:pathLst>
                <a:path extrusionOk="0" h="1232" w="2401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9"/>
            <p:cNvSpPr/>
            <p:nvPr/>
          </p:nvSpPr>
          <p:spPr>
            <a:xfrm>
              <a:off x="6019800" y="2438400"/>
              <a:ext cx="3124200" cy="1209675"/>
            </a:xfrm>
            <a:custGeom>
              <a:rect b="b" l="l" r="r" t="t"/>
              <a:pathLst>
                <a:path extrusionOk="0" h="762" w="1968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9"/>
            <p:cNvSpPr/>
            <p:nvPr/>
          </p:nvSpPr>
          <p:spPr>
            <a:xfrm>
              <a:off x="5713412" y="3932237"/>
              <a:ext cx="295275" cy="190500"/>
            </a:xfrm>
            <a:custGeom>
              <a:rect b="b" l="l" r="r" t="t"/>
              <a:pathLst>
                <a:path extrusionOk="0" h="120" w="185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9"/>
            <p:cNvSpPr/>
            <p:nvPr/>
          </p:nvSpPr>
          <p:spPr>
            <a:xfrm>
              <a:off x="5999162" y="3798887"/>
              <a:ext cx="293687" cy="190500"/>
            </a:xfrm>
            <a:custGeom>
              <a:rect b="b" l="l" r="r" t="t"/>
              <a:pathLst>
                <a:path extrusionOk="0" h="120" w="185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9"/>
            <p:cNvSpPr/>
            <p:nvPr/>
          </p:nvSpPr>
          <p:spPr>
            <a:xfrm>
              <a:off x="6094412" y="2914650"/>
              <a:ext cx="838200" cy="436562"/>
            </a:xfrm>
            <a:custGeom>
              <a:rect b="b" l="l" r="r" t="t"/>
              <a:pathLst>
                <a:path extrusionOk="0" h="275" w="526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9"/>
            <p:cNvSpPr/>
            <p:nvPr/>
          </p:nvSpPr>
          <p:spPr>
            <a:xfrm>
              <a:off x="5835650" y="3198812"/>
              <a:ext cx="1144587" cy="485775"/>
            </a:xfrm>
            <a:custGeom>
              <a:rect b="b" l="l" r="r" t="t"/>
              <a:pathLst>
                <a:path extrusionOk="0" h="306" w="718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9"/>
            <p:cNvSpPr/>
            <p:nvPr/>
          </p:nvSpPr>
          <p:spPr>
            <a:xfrm>
              <a:off x="5330825" y="3000375"/>
              <a:ext cx="3810000" cy="1398587"/>
            </a:xfrm>
            <a:custGeom>
              <a:rect b="b" l="l" r="r" t="t"/>
              <a:pathLst>
                <a:path extrusionOk="0" h="881" w="2392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6094412" y="2943225"/>
              <a:ext cx="915987" cy="409575"/>
            </a:xfrm>
            <a:custGeom>
              <a:rect b="b" l="l" r="r" t="t"/>
              <a:pathLst>
                <a:path extrusionOk="0" h="257" w="550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9"/>
            <p:cNvSpPr/>
            <p:nvPr/>
          </p:nvSpPr>
          <p:spPr>
            <a:xfrm>
              <a:off x="6094412" y="2743200"/>
              <a:ext cx="1136650" cy="608012"/>
            </a:xfrm>
            <a:custGeom>
              <a:rect b="b" l="l" r="r" t="t"/>
              <a:pathLst>
                <a:path extrusionOk="0" h="383" w="716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9"/>
            <p:cNvSpPr/>
            <p:nvPr/>
          </p:nvSpPr>
          <p:spPr>
            <a:xfrm>
              <a:off x="5481637" y="3605212"/>
              <a:ext cx="504825" cy="357187"/>
            </a:xfrm>
            <a:custGeom>
              <a:rect b="b" l="l" r="r" t="t"/>
              <a:pathLst>
                <a:path extrusionOk="0" h="225" w="318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>
              <a:off x="0" y="4219575"/>
              <a:ext cx="4119562" cy="1481137"/>
            </a:xfrm>
            <a:custGeom>
              <a:rect b="b" l="l" r="r" t="t"/>
              <a:pathLst>
                <a:path extrusionOk="0" h="933" w="2595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9"/>
            <p:cNvSpPr/>
            <p:nvPr/>
          </p:nvSpPr>
          <p:spPr>
            <a:xfrm>
              <a:off x="0" y="4752975"/>
              <a:ext cx="4322762" cy="1731962"/>
            </a:xfrm>
            <a:custGeom>
              <a:rect b="b" l="l" r="r" t="t"/>
              <a:pathLst>
                <a:path extrusionOk="0" h="1091" w="2723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6" name="Google Shape;96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97" name="Google Shape;97;p9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9" name="Google Shape;99;p9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buNone/>
              <a:defRPr b="0" i="0" sz="1200" u="none" cap="none" strike="noStrike"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9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Garamond"/>
              <a:buChar char="•"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oogle Shape;114;p12"/>
          <p:cNvGrpSpPr/>
          <p:nvPr/>
        </p:nvGrpSpPr>
        <p:grpSpPr>
          <a:xfrm>
            <a:off x="0" y="0"/>
            <a:ext cx="9144000" cy="6934200"/>
            <a:chOff x="0" y="0"/>
            <a:chExt cx="9144000" cy="6934200"/>
          </a:xfrm>
        </p:grpSpPr>
        <p:sp>
          <p:nvSpPr>
            <p:cNvPr id="115" name="Google Shape;115;p12"/>
            <p:cNvSpPr/>
            <p:nvPr/>
          </p:nvSpPr>
          <p:spPr>
            <a:xfrm>
              <a:off x="0" y="3505200"/>
              <a:ext cx="3992562" cy="3127375"/>
            </a:xfrm>
            <a:custGeom>
              <a:rect b="b" l="l" r="r" t="t"/>
              <a:pathLst>
                <a:path extrusionOk="0" h="1970" w="2515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2"/>
            <p:cNvSpPr/>
            <p:nvPr/>
          </p:nvSpPr>
          <p:spPr>
            <a:xfrm>
              <a:off x="0" y="3962400"/>
              <a:ext cx="3352800" cy="2546350"/>
            </a:xfrm>
            <a:custGeom>
              <a:rect b="b" l="l" r="r" t="t"/>
              <a:pathLst>
                <a:path extrusionOk="0" h="1696" w="2123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2"/>
            <p:cNvSpPr/>
            <p:nvPr/>
          </p:nvSpPr>
          <p:spPr>
            <a:xfrm>
              <a:off x="3321050" y="5132387"/>
              <a:ext cx="5822950" cy="1497012"/>
            </a:xfrm>
            <a:custGeom>
              <a:rect b="b" l="l" r="r" t="t"/>
              <a:pathLst>
                <a:path extrusionOk="0" h="943" w="3668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2"/>
            <p:cNvSpPr/>
            <p:nvPr/>
          </p:nvSpPr>
          <p:spPr>
            <a:xfrm>
              <a:off x="0" y="831850"/>
              <a:ext cx="1544637" cy="1897062"/>
            </a:xfrm>
            <a:custGeom>
              <a:rect b="b" l="l" r="r" t="t"/>
              <a:pathLst>
                <a:path extrusionOk="0" h="1192" w="969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2"/>
            <p:cNvSpPr/>
            <p:nvPr/>
          </p:nvSpPr>
          <p:spPr>
            <a:xfrm>
              <a:off x="5060950" y="1587"/>
              <a:ext cx="4079875" cy="3597275"/>
            </a:xfrm>
            <a:custGeom>
              <a:rect b="b" l="l" r="r" t="t"/>
              <a:pathLst>
                <a:path extrusionOk="0" h="2266" w="2570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2"/>
            <p:cNvSpPr/>
            <p:nvPr/>
          </p:nvSpPr>
          <p:spPr>
            <a:xfrm>
              <a:off x="5595937" y="1587"/>
              <a:ext cx="3468687" cy="2393950"/>
            </a:xfrm>
            <a:custGeom>
              <a:rect b="b" l="l" r="r" t="t"/>
              <a:pathLst>
                <a:path extrusionOk="0" h="1505" w="2176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2"/>
            <p:cNvSpPr/>
            <p:nvPr/>
          </p:nvSpPr>
          <p:spPr>
            <a:xfrm>
              <a:off x="0" y="1030287"/>
              <a:ext cx="1295400" cy="1279525"/>
            </a:xfrm>
            <a:custGeom>
              <a:rect b="b" l="l" r="r" t="t"/>
              <a:pathLst>
                <a:path extrusionOk="0" h="804" w="813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2"/>
            <p:cNvSpPr/>
            <p:nvPr/>
          </p:nvSpPr>
          <p:spPr>
            <a:xfrm>
              <a:off x="0" y="2452687"/>
              <a:ext cx="1209675" cy="169862"/>
            </a:xfrm>
            <a:custGeom>
              <a:rect b="b" l="l" r="r" t="t"/>
              <a:pathLst>
                <a:path extrusionOk="0" h="107" w="759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2"/>
            <p:cNvSpPr/>
            <p:nvPr/>
          </p:nvSpPr>
          <p:spPr>
            <a:xfrm>
              <a:off x="3673475" y="5446712"/>
              <a:ext cx="5051425" cy="1182687"/>
            </a:xfrm>
            <a:custGeom>
              <a:rect b="b" l="l" r="r" t="t"/>
              <a:pathLst>
                <a:path extrusionOk="0" h="743" w="3169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2"/>
            <p:cNvSpPr/>
            <p:nvPr/>
          </p:nvSpPr>
          <p:spPr>
            <a:xfrm>
              <a:off x="304800" y="20161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2"/>
            <p:cNvSpPr/>
            <p:nvPr/>
          </p:nvSpPr>
          <p:spPr>
            <a:xfrm>
              <a:off x="323850" y="20796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0" y="640080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0" y="6400800"/>
              <a:ext cx="9144000" cy="5334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0" y="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2"/>
            <p:cNvSpPr/>
            <p:nvPr/>
          </p:nvSpPr>
          <p:spPr>
            <a:xfrm>
              <a:off x="808037" y="363537"/>
              <a:ext cx="5060950" cy="3213100"/>
            </a:xfrm>
            <a:custGeom>
              <a:rect b="b" l="l" r="r" t="t"/>
              <a:pathLst>
                <a:path extrusionOk="0" h="2024" w="3188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2"/>
            <p:cNvSpPr/>
            <p:nvPr/>
          </p:nvSpPr>
          <p:spPr>
            <a:xfrm>
              <a:off x="2133600" y="465137"/>
              <a:ext cx="3403600" cy="2836862"/>
            </a:xfrm>
            <a:custGeom>
              <a:rect b="b" l="l" r="r" t="t"/>
              <a:pathLst>
                <a:path extrusionOk="0" h="1787" w="2144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2"/>
            <p:cNvSpPr/>
            <p:nvPr/>
          </p:nvSpPr>
          <p:spPr>
            <a:xfrm>
              <a:off x="4654550" y="2743200"/>
              <a:ext cx="4489450" cy="3756025"/>
            </a:xfrm>
            <a:custGeom>
              <a:rect b="b" l="l" r="r" t="t"/>
              <a:pathLst>
                <a:path extrusionOk="0" h="2366" w="2828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2"/>
            <p:cNvSpPr/>
            <p:nvPr/>
          </p:nvSpPr>
          <p:spPr>
            <a:xfrm>
              <a:off x="5016500" y="2952750"/>
              <a:ext cx="3432175" cy="3070225"/>
            </a:xfrm>
            <a:custGeom>
              <a:rect b="b" l="l" r="r" t="t"/>
              <a:pathLst>
                <a:path extrusionOk="0" h="1930" w="2153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3" name="Google Shape;133;p12"/>
          <p:cNvSpPr txBox="1"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4" name="Google Shape;134;p12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5" name="Google Shape;135;p12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6" name="Google Shape;136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7" name="Google Shape;137;p12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10.png"/><Relationship Id="rId5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Relationship Id="rId4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Relationship Id="rId4" Type="http://schemas.openxmlformats.org/officeDocument/2006/relationships/image" Target="../media/image10.png"/><Relationship Id="rId5" Type="http://schemas.openxmlformats.org/officeDocument/2006/relationships/image" Target="../media/image1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g"/><Relationship Id="rId4" Type="http://schemas.openxmlformats.org/officeDocument/2006/relationships/image" Target="../media/image1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g"/><Relationship Id="rId4" Type="http://schemas.openxmlformats.org/officeDocument/2006/relationships/image" Target="../media/image19.png"/><Relationship Id="rId5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Relationship Id="rId4" Type="http://schemas.openxmlformats.org/officeDocument/2006/relationships/image" Target="../media/image2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jpg"/><Relationship Id="rId4" Type="http://schemas.openxmlformats.org/officeDocument/2006/relationships/image" Target="../media/image26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jpg"/><Relationship Id="rId4" Type="http://schemas.openxmlformats.org/officeDocument/2006/relationships/image" Target="../media/image23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jpg"/><Relationship Id="rId4" Type="http://schemas.openxmlformats.org/officeDocument/2006/relationships/image" Target="../media/image2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jpg"/><Relationship Id="rId4" Type="http://schemas.openxmlformats.org/officeDocument/2006/relationships/image" Target="../media/image10.png"/><Relationship Id="rId5" Type="http://schemas.openxmlformats.org/officeDocument/2006/relationships/image" Target="../media/image27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8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0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1.jpg"/><Relationship Id="rId4" Type="http://schemas.openxmlformats.org/officeDocument/2006/relationships/image" Target="../media/image2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5.jpg"/><Relationship Id="rId5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10.png"/><Relationship Id="rId5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8.jpg"/><Relationship Id="rId5" Type="http://schemas.openxmlformats.org/officeDocument/2006/relationships/image" Target="../media/image1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4"/>
          <p:cNvSpPr/>
          <p:nvPr/>
        </p:nvSpPr>
        <p:spPr>
          <a:xfrm>
            <a:off x="2286000" y="457200"/>
            <a:ext cx="4191000" cy="609600"/>
          </a:xfrm>
          <a:prstGeom prst="rect">
            <a:avLst/>
          </a:prstGeom>
          <a:solidFill>
            <a:srgbClr val="00FF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AQIDAH </a:t>
            </a:r>
            <a:endParaRPr b="0" i="0" sz="1800" u="none" cap="none" strike="noStrike"/>
          </a:p>
        </p:txBody>
      </p:sp>
      <p:pic>
        <p:nvPicPr>
          <p:cNvPr id="149" name="Google Shape;14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6400" y="1981200"/>
            <a:ext cx="51816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4"/>
          <p:cNvSpPr/>
          <p:nvPr/>
        </p:nvSpPr>
        <p:spPr>
          <a:xfrm>
            <a:off x="1676400" y="1981200"/>
            <a:ext cx="5181600" cy="914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DOSA BESAR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9200" y="762000"/>
            <a:ext cx="6324600" cy="517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2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200" y="4367212"/>
            <a:ext cx="3352800" cy="2490787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4"/>
          <p:cNvSpPr txBox="1"/>
          <p:nvPr>
            <p:ph type="title"/>
          </p:nvPr>
        </p:nvSpPr>
        <p:spPr>
          <a:xfrm>
            <a:off x="0" y="152400"/>
            <a:ext cx="9144000" cy="9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rgbClr val="FF0066"/>
                </a:solidFill>
                <a:latin typeface="Tahoma"/>
                <a:ea typeface="Tahoma"/>
                <a:cs typeface="Tahoma"/>
                <a:sym typeface="Tahoma"/>
              </a:rPr>
              <a:t>  MENIPU DAN BERBOHONG</a:t>
            </a:r>
            <a:endParaRPr b="0" i="0" sz="1800" u="none" cap="none" strike="noStrike"/>
          </a:p>
        </p:txBody>
      </p:sp>
      <p:sp>
        <p:nvSpPr>
          <p:cNvPr id="220" name="Google Shape;220;p24"/>
          <p:cNvSpPr txBox="1"/>
          <p:nvPr>
            <p:ph idx="1" type="body"/>
          </p:nvPr>
        </p:nvSpPr>
        <p:spPr>
          <a:xfrm>
            <a:off x="228600" y="1219200"/>
            <a:ext cx="86868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Menipu ialah melakukan sesuatu untuk mendapatkan kepentingan diri atau memudaratkan orang lain.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Perbuatan tersebut adalah berdosa besar.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Penipuan boleh terjadi sama ada melalui kata-kata dan perbuatan.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Contoh penipuan 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	- memalsukan dokumen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	- mencampurkan buah yang elok dengan yang busuk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	- tidak menepati sukatan dalam timbangan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endParaRPr b="0" i="0" sz="1800" u="none" cap="none" strike="noStrike"/>
          </a:p>
        </p:txBody>
      </p:sp>
      <p:pic>
        <p:nvPicPr>
          <p:cNvPr id="221" name="Google Shape;22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28600"/>
            <a:ext cx="709612" cy="709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57400" y="5532437"/>
            <a:ext cx="2209800" cy="1325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5400" y="838200"/>
            <a:ext cx="6477000" cy="529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6"/>
          <p:cNvSpPr txBox="1"/>
          <p:nvPr>
            <p:ph type="title"/>
          </p:nvPr>
        </p:nvSpPr>
        <p:spPr>
          <a:xfrm>
            <a:off x="0" y="292100"/>
            <a:ext cx="9144000" cy="100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MENCURI DAN MEROMPAK</a:t>
            </a:r>
            <a:endParaRPr b="0" i="0" sz="1800" u="none" cap="none" strike="noStrike"/>
          </a:p>
        </p:txBody>
      </p:sp>
      <p:sp>
        <p:nvSpPr>
          <p:cNvPr id="233" name="Google Shape;233;p26"/>
          <p:cNvSpPr txBox="1"/>
          <p:nvPr>
            <p:ph idx="1" type="body"/>
          </p:nvPr>
        </p:nvSpPr>
        <p:spPr>
          <a:xfrm>
            <a:off x="228600" y="1524000"/>
            <a:ext cx="44958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Mencuri ialah mengambil hak orang lain secara sembunyi yang disimpan ditempat simpanannya tanpa izin tuannya.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Merompak ialah mengambil hak orang lain secara paksa dan kekerasan .</a:t>
            </a:r>
            <a:endParaRPr b="0" i="0" sz="1800" u="none" cap="none" strike="noStrike"/>
          </a:p>
        </p:txBody>
      </p:sp>
      <p:pic>
        <p:nvPicPr>
          <p:cNvPr id="234" name="Google Shape;23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05587" y="2833687"/>
            <a:ext cx="123825" cy="12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49800" y="1905000"/>
            <a:ext cx="416560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5400" y="381000"/>
            <a:ext cx="3711575" cy="60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7"/>
          <p:cNvSpPr txBox="1"/>
          <p:nvPr>
            <p:ph idx="1" type="body"/>
          </p:nvPr>
        </p:nvSpPr>
        <p:spPr>
          <a:xfrm>
            <a:off x="381000" y="609600"/>
            <a:ext cx="46482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Perbuatan tersebut diharamkan kerana ia boleh merosakkan ketenteraman masyarakat dan negara.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Ia juga suatu tindakan yang melanggar hak orang lain.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Dalam Islam , hukuman hudud menetapkan hukuman potong tangan kepada orang yang yang mencuri setelah memenuhi syaratnya.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10425" y="4876800"/>
            <a:ext cx="1933575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8"/>
          <p:cNvSpPr txBox="1"/>
          <p:nvPr>
            <p:ph type="title"/>
          </p:nvPr>
        </p:nvSpPr>
        <p:spPr>
          <a:xfrm>
            <a:off x="0" y="292100"/>
            <a:ext cx="9144000" cy="927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MAKAN RIBA</a:t>
            </a:r>
            <a:endParaRPr b="0" i="0" sz="1800" u="none" cap="none" strike="noStrike"/>
          </a:p>
        </p:txBody>
      </p:sp>
      <p:sp>
        <p:nvSpPr>
          <p:cNvPr id="248" name="Google Shape;248;p28"/>
          <p:cNvSpPr txBox="1"/>
          <p:nvPr>
            <p:ph idx="1" type="body"/>
          </p:nvPr>
        </p:nvSpPr>
        <p:spPr>
          <a:xfrm>
            <a:off x="457200" y="1676400"/>
            <a:ext cx="8305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Riba ialah faedah atau pertambahan bayaran dalam urusan pinjaman , hutang piutang , pertukaran makanan sejenis 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Hukum melakukan riba adalah haram dan berdosa besar.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Orang yang makan hasil riba tidak boleh berdiri di akhirat nanti dan dikenakan azab yang pedih di dalam neraka.</a:t>
            </a:r>
            <a:endParaRPr b="0" i="0" sz="1800" u="none" cap="none" strike="noStrike"/>
          </a:p>
        </p:txBody>
      </p:sp>
      <p:pic>
        <p:nvPicPr>
          <p:cNvPr id="249" name="Google Shape;249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800" y="381000"/>
            <a:ext cx="785812" cy="785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9"/>
          <p:cNvSpPr txBox="1"/>
          <p:nvPr>
            <p:ph type="title"/>
          </p:nvPr>
        </p:nvSpPr>
        <p:spPr>
          <a:xfrm>
            <a:off x="2438400" y="381000"/>
            <a:ext cx="3886200" cy="106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JENIS RIBA</a:t>
            </a:r>
            <a:endParaRPr b="0" i="0" sz="1800" u="none" cap="none" strike="noStrike"/>
          </a:p>
        </p:txBody>
      </p:sp>
      <p:sp>
        <p:nvSpPr>
          <p:cNvPr id="255" name="Google Shape;255;p29"/>
          <p:cNvSpPr txBox="1"/>
          <p:nvPr>
            <p:ph idx="1" type="body"/>
          </p:nvPr>
        </p:nvSpPr>
        <p:spPr>
          <a:xfrm>
            <a:off x="457200" y="1752600"/>
            <a:ext cx="54864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rgbClr val="66FF99"/>
                </a:solidFill>
                <a:latin typeface="Tahoma"/>
                <a:ea typeface="Tahoma"/>
                <a:cs typeface="Tahoma"/>
                <a:sym typeface="Tahoma"/>
              </a:rPr>
              <a:t>Riba al-Fadhl</a:t>
            </a: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– pertambahan yang diperolehi melalui pertukaran barangan yang sama jenis.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rgbClr val="66FF99"/>
                </a:solidFill>
                <a:latin typeface="Tahoma"/>
                <a:ea typeface="Tahoma"/>
                <a:cs typeface="Tahoma"/>
                <a:sym typeface="Tahoma"/>
              </a:rPr>
              <a:t>Riba an-Nasi’ah</a:t>
            </a: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– pertambahan yang berlaku kerana menangguhkan tempoh bayaran.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256" name="Google Shape;25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2600" y="2514600"/>
            <a:ext cx="3581400" cy="3109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0"/>
          <p:cNvSpPr txBox="1"/>
          <p:nvPr>
            <p:ph type="title"/>
          </p:nvPr>
        </p:nvSpPr>
        <p:spPr>
          <a:xfrm>
            <a:off x="457200" y="381000"/>
            <a:ext cx="8229600" cy="838200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Garamond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Garamond"/>
                <a:ea typeface="Garamond"/>
                <a:cs typeface="Garamond"/>
                <a:sym typeface="Garamond"/>
              </a:rPr>
              <a:t>Hikmah Diharamkan Riba</a:t>
            </a:r>
            <a:endParaRPr b="0" i="0" sz="1800" u="none" cap="none" strike="noStrike"/>
          </a:p>
        </p:txBody>
      </p:sp>
      <p:sp>
        <p:nvSpPr>
          <p:cNvPr id="262" name="Google Shape;262;p30"/>
          <p:cNvSpPr txBox="1"/>
          <p:nvPr>
            <p:ph idx="1" type="body"/>
          </p:nvPr>
        </p:nvSpPr>
        <p:spPr>
          <a:xfrm>
            <a:off x="228600" y="1219200"/>
            <a:ext cx="86868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Garamond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Membenteras kezaliman dan penindasan sesama manusia.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Garamond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Mewujudkan kestabilan ekonomi dalam masyarakat.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Garamond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Menggalakkan semangat tolong menolong sesama manusia.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Garamond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Mencegah sifat mementingkan diri sendiri tanpa mempedulikan orang lain.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Garamond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Menghilangkan jurang kehidupan antara orang kaya dengan orang miskin.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800" y="914400"/>
            <a:ext cx="6019800" cy="4926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Google Shape;27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0" y="2057400"/>
            <a:ext cx="3048000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9012" y="762000"/>
            <a:ext cx="4598987" cy="541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3"/>
          <p:cNvSpPr txBox="1"/>
          <p:nvPr>
            <p:ph type="title"/>
          </p:nvPr>
        </p:nvSpPr>
        <p:spPr>
          <a:xfrm>
            <a:off x="685800" y="304800"/>
            <a:ext cx="8458200" cy="123190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MAKAN HARTA ANAK YATIM</a:t>
            </a:r>
            <a:endParaRPr b="0" i="0" sz="1800" u="none" cap="none" strike="noStrike"/>
          </a:p>
        </p:txBody>
      </p:sp>
      <p:sp>
        <p:nvSpPr>
          <p:cNvPr id="278" name="Google Shape;278;p33"/>
          <p:cNvSpPr txBox="1"/>
          <p:nvPr>
            <p:ph idx="1" type="body"/>
          </p:nvPr>
        </p:nvSpPr>
        <p:spPr>
          <a:xfrm>
            <a:off x="457200" y="1905000"/>
            <a:ext cx="8153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Anak yatim ialah kanak-kanak yang telah kematian bapa sebelum umur baligh.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Harta anak yatim ialah harta yang diperolehi melalui pusaka, wasiat dan hadiah daripada ibu bapa yang telah meninggal dunia.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Hukum makan harta anak yatim adalah haram dan berdosa besar.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Orang yang dipertanggungjawabkan menjaga anak yatim hendaklah menjaga harta mereka sehinggalah mereka baligh dan mampu mengurus sendiri harta mereka.</a:t>
            </a:r>
            <a:endParaRPr b="0" i="0" sz="1800" u="none" cap="none" strike="noStrike"/>
          </a:p>
        </p:txBody>
      </p:sp>
      <p:pic>
        <p:nvPicPr>
          <p:cNvPr id="279" name="Google Shape;27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09600"/>
            <a:ext cx="709612" cy="709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57400" y="609600"/>
            <a:ext cx="5435600" cy="543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5"/>
          <p:cNvSpPr txBox="1"/>
          <p:nvPr>
            <p:ph type="title"/>
          </p:nvPr>
        </p:nvSpPr>
        <p:spPr>
          <a:xfrm>
            <a:off x="228600" y="762000"/>
            <a:ext cx="8686800" cy="83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Sebab DiLarang Makan Harta Anak Yatim</a:t>
            </a:r>
            <a:endParaRPr b="0" i="0" sz="1800" u="none" cap="none" strike="noStrike"/>
          </a:p>
        </p:txBody>
      </p:sp>
      <p:sp>
        <p:nvSpPr>
          <p:cNvPr id="290" name="Google Shape;290;p35"/>
          <p:cNvSpPr txBox="1"/>
          <p:nvPr>
            <p:ph idx="1" type="body"/>
          </p:nvPr>
        </p:nvSpPr>
        <p:spPr>
          <a:xfrm>
            <a:off x="457200" y="1752600"/>
            <a:ext cx="60198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Anak yatim akan kehilangan punca pendapatan apabila dewasa.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Mengelakkan anak yatim hidup terbiar dan melarat.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Mengelakkan berlakunya pergaduhan dalam keluarga dan terputus silaturrahim.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Mencabul hak anak yatim sebagai pewaris harta pusaka ibu bapa mereka.</a:t>
            </a:r>
            <a:endParaRPr b="0" i="0" sz="1800" u="none" cap="none" strike="noStrike"/>
          </a:p>
        </p:txBody>
      </p:sp>
      <p:pic>
        <p:nvPicPr>
          <p:cNvPr id="291" name="Google Shape;29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1200" y="1981200"/>
            <a:ext cx="317500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9000" y="2286000"/>
            <a:ext cx="243840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7"/>
          <p:cNvSpPr txBox="1"/>
          <p:nvPr>
            <p:ph type="title"/>
          </p:nvPr>
        </p:nvSpPr>
        <p:spPr>
          <a:xfrm>
            <a:off x="457200" y="533400"/>
            <a:ext cx="8229600" cy="83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99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rgbClr val="66FF99"/>
                </a:solidFill>
                <a:latin typeface="Tahoma"/>
                <a:ea typeface="Tahoma"/>
                <a:cs typeface="Tahoma"/>
                <a:sym typeface="Tahoma"/>
              </a:rPr>
              <a:t> LARI DARI MEDAN PERANG</a:t>
            </a:r>
            <a:endParaRPr b="0" i="0" sz="1800" u="none" cap="none" strike="noStrike"/>
          </a:p>
        </p:txBody>
      </p:sp>
      <p:pic>
        <p:nvPicPr>
          <p:cNvPr id="302" name="Google Shape;30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4587" y="3900487"/>
            <a:ext cx="123825" cy="12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5800" y="2362200"/>
            <a:ext cx="8001000" cy="330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8"/>
          <p:cNvSpPr txBox="1"/>
          <p:nvPr>
            <p:ph idx="1" type="body"/>
          </p:nvPr>
        </p:nvSpPr>
        <p:spPr>
          <a:xfrm>
            <a:off x="457200" y="762000"/>
            <a:ext cx="8229600" cy="54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Perang Jihad ialah peperangan antara orang Islam dengan orang kafir bagi mempertahankan kesucian agama Islam.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Hukum berjihad adalah wajib bagi orang yang telah baligh , berakal dan berkeupayaan untuk berperang apabila 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Kesucian Islam dihina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Pemimpin isytiharkan perang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Orang yang melarikan diri dari medan perang berdosa besar dan dilaknat oleh Allah.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8750" y="1206500"/>
            <a:ext cx="6286500" cy="44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0"/>
          <p:cNvSpPr/>
          <p:nvPr/>
        </p:nvSpPr>
        <p:spPr>
          <a:xfrm>
            <a:off x="1828800" y="2590800"/>
            <a:ext cx="5562600" cy="1371600"/>
          </a:xfrm>
          <a:prstGeom prst="ellipse">
            <a:avLst/>
          </a:prstGeom>
          <a:solidFill>
            <a:srgbClr val="0099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AKIBAT LARI DARI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MEDAN PERANG</a:t>
            </a:r>
            <a:endParaRPr b="0" i="0" sz="1800" u="none" cap="none" strike="noStrike"/>
          </a:p>
        </p:txBody>
      </p:sp>
      <p:sp>
        <p:nvSpPr>
          <p:cNvPr id="319" name="Google Shape;319;p40"/>
          <p:cNvSpPr txBox="1"/>
          <p:nvPr/>
        </p:nvSpPr>
        <p:spPr>
          <a:xfrm>
            <a:off x="381000" y="685800"/>
            <a:ext cx="3810000" cy="1371600"/>
          </a:xfrm>
          <a:prstGeom prst="rect">
            <a:avLst/>
          </a:prstGeom>
          <a:solidFill>
            <a:srgbClr val="33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DIPANDANG HINA OLEH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MASYARAKAT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DAN DIANGGAP PENGECUT</a:t>
            </a:r>
            <a:endParaRPr b="0" i="0" sz="1800" u="none" cap="none" strike="noStrike"/>
          </a:p>
        </p:txBody>
      </p:sp>
      <p:sp>
        <p:nvSpPr>
          <p:cNvPr id="320" name="Google Shape;320;p40"/>
          <p:cNvSpPr txBox="1"/>
          <p:nvPr/>
        </p:nvSpPr>
        <p:spPr>
          <a:xfrm>
            <a:off x="4876800" y="685800"/>
            <a:ext cx="3886200" cy="1371600"/>
          </a:xfrm>
          <a:prstGeom prst="rect">
            <a:avLst/>
          </a:prstGeom>
          <a:solidFill>
            <a:srgbClr val="33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UMAT ISLAM AKAN DITINDAS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DAN KALAH DALAM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PEPERANGAN </a:t>
            </a:r>
            <a:endParaRPr b="0" i="0" sz="1800" u="none" cap="none" strike="noStrike"/>
          </a:p>
        </p:txBody>
      </p:sp>
      <p:sp>
        <p:nvSpPr>
          <p:cNvPr id="321" name="Google Shape;321;p40"/>
          <p:cNvSpPr txBox="1"/>
          <p:nvPr/>
        </p:nvSpPr>
        <p:spPr>
          <a:xfrm>
            <a:off x="228600" y="4419600"/>
            <a:ext cx="4191000" cy="1143000"/>
          </a:xfrm>
          <a:prstGeom prst="rect">
            <a:avLst/>
          </a:prstGeom>
          <a:solidFill>
            <a:srgbClr val="33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MERENDAHKAN MARTABAT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UMAT DAN AGAMA ISLAM</a:t>
            </a:r>
            <a:endParaRPr b="0" i="0" sz="1800" u="none" cap="none" strike="noStrike"/>
          </a:p>
        </p:txBody>
      </p:sp>
      <p:sp>
        <p:nvSpPr>
          <p:cNvPr id="322" name="Google Shape;322;p40"/>
          <p:cNvSpPr txBox="1"/>
          <p:nvPr/>
        </p:nvSpPr>
        <p:spPr>
          <a:xfrm>
            <a:off x="4724400" y="4419600"/>
            <a:ext cx="4191000" cy="1143000"/>
          </a:xfrm>
          <a:prstGeom prst="rect">
            <a:avLst/>
          </a:prstGeom>
          <a:solidFill>
            <a:srgbClr val="33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MEMBERI PELUANG MUSUH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ISLAM MENGHANCURKAN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ISLAM</a:t>
            </a:r>
            <a:endParaRPr b="0" i="0" sz="1800" u="none" cap="none" strike="noStrike"/>
          </a:p>
        </p:txBody>
      </p:sp>
      <p:sp>
        <p:nvSpPr>
          <p:cNvPr id="323" name="Google Shape;323;p40"/>
          <p:cNvSpPr txBox="1"/>
          <p:nvPr/>
        </p:nvSpPr>
        <p:spPr>
          <a:xfrm>
            <a:off x="2743200" y="5715000"/>
            <a:ext cx="3810000" cy="990600"/>
          </a:xfrm>
          <a:prstGeom prst="rect">
            <a:avLst/>
          </a:prstGeom>
          <a:solidFill>
            <a:srgbClr val="33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MENERIMA LAKNAT DAN AZAB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ALLAH DIAKHIRAT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Google Shape;32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8750" y="1206500"/>
            <a:ext cx="6286500" cy="444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012" y="914400"/>
            <a:ext cx="4292600" cy="513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400" y="2057400"/>
            <a:ext cx="4140200" cy="314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6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Pengertian Dosa</a:t>
            </a:r>
            <a:endParaRPr b="0" i="0" sz="1800" u="none" cap="none" strike="noStrike"/>
          </a:p>
        </p:txBody>
      </p:sp>
      <p:sp>
        <p:nvSpPr>
          <p:cNvPr id="161" name="Google Shape;161;p16"/>
          <p:cNvSpPr txBox="1"/>
          <p:nvPr/>
        </p:nvSpPr>
        <p:spPr>
          <a:xfrm>
            <a:off x="762000" y="1524000"/>
            <a:ext cx="7543800" cy="4967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0066"/>
                </a:solidFill>
                <a:latin typeface="Tahoma"/>
                <a:ea typeface="Tahoma"/>
                <a:cs typeface="Tahoma"/>
                <a:sym typeface="Tahoma"/>
              </a:rPr>
              <a:t>Balasan buruk kerana melakukan larangan Allah dan meninggalkan suruhannya.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0066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0066"/>
                </a:solidFill>
                <a:latin typeface="Tahoma"/>
                <a:ea typeface="Tahoma"/>
                <a:cs typeface="Tahoma"/>
                <a:sym typeface="Tahoma"/>
              </a:rPr>
              <a:t>Orang yang melanggar hukum Allah digelar ‘Asi yang akan diberi balasan di atas perbuatannya sama ada semasa di dunia atau di akhirat.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7"/>
          <p:cNvSpPr txBox="1"/>
          <p:nvPr>
            <p:ph type="title"/>
          </p:nvPr>
        </p:nvSpPr>
        <p:spPr>
          <a:xfrm>
            <a:off x="533400" y="304800"/>
            <a:ext cx="8153400" cy="1905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Faktor Mendorong</a:t>
            </a:r>
            <a:b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en-US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Manusia Melakukan Dosa</a:t>
            </a:r>
            <a:endParaRPr b="0" i="0" sz="1800" u="none" cap="none" strike="noStrike"/>
          </a:p>
        </p:txBody>
      </p:sp>
      <p:sp>
        <p:nvSpPr>
          <p:cNvPr id="167" name="Google Shape;167;p17"/>
          <p:cNvSpPr txBox="1"/>
          <p:nvPr>
            <p:ph idx="1" type="body"/>
          </p:nvPr>
        </p:nvSpPr>
        <p:spPr>
          <a:xfrm>
            <a:off x="4191000" y="2971800"/>
            <a:ext cx="47244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Terpengaruh dengan perangai rakan yang jahat.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Ingin hidup bebas tanpa batasan agama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Sikap angkuh dengan harta dan pangkat.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Memandang ringan azab Allah.</a:t>
            </a:r>
            <a:endParaRPr b="0" i="0" sz="1800" u="none" cap="none" strike="noStrike"/>
          </a:p>
        </p:txBody>
      </p:sp>
      <p:pic>
        <p:nvPicPr>
          <p:cNvPr id="168" name="Google Shape;16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9800" y="457200"/>
            <a:ext cx="2628900" cy="1687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000" y="3124200"/>
            <a:ext cx="3581400" cy="273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8"/>
          <p:cNvSpPr txBox="1"/>
          <p:nvPr>
            <p:ph type="title"/>
          </p:nvPr>
        </p:nvSpPr>
        <p:spPr>
          <a:xfrm>
            <a:off x="457200" y="457200"/>
            <a:ext cx="8229600" cy="698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JENIS DOSA</a:t>
            </a:r>
            <a:endParaRPr b="0" i="0" sz="1800" u="none" cap="none" strike="noStrike"/>
          </a:p>
        </p:txBody>
      </p:sp>
      <p:sp>
        <p:nvSpPr>
          <p:cNvPr id="175" name="Google Shape;175;p18"/>
          <p:cNvSpPr txBox="1"/>
          <p:nvPr/>
        </p:nvSpPr>
        <p:spPr>
          <a:xfrm>
            <a:off x="304800" y="2667000"/>
            <a:ext cx="4267200" cy="1143000"/>
          </a:xfrm>
          <a:prstGeom prst="rect">
            <a:avLst/>
          </a:prstGeom>
          <a:solidFill>
            <a:srgbClr val="33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0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Kesalahan yang dikenakan hukuman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0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tertentu di dunia dan amaran azab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0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Di akhirat</a:t>
            </a:r>
            <a:endParaRPr b="0" i="0" sz="1800" u="none" cap="none" strike="noStrike"/>
          </a:p>
        </p:txBody>
      </p:sp>
      <p:sp>
        <p:nvSpPr>
          <p:cNvPr id="176" name="Google Shape;176;p18"/>
          <p:cNvSpPr txBox="1"/>
          <p:nvPr/>
        </p:nvSpPr>
        <p:spPr>
          <a:xfrm>
            <a:off x="304800" y="3962400"/>
            <a:ext cx="4267200" cy="1828800"/>
          </a:xfrm>
          <a:prstGeom prst="rect">
            <a:avLst/>
          </a:prstGeom>
          <a:solidFill>
            <a:srgbClr val="0099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Tahoma"/>
              <a:buChar char="-"/>
            </a:pPr>
            <a:r>
              <a:rPr b="1" i="0" lang="en-US" sz="1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minum arak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Tahoma"/>
              <a:buChar char="-"/>
            </a:pPr>
            <a:r>
              <a:rPr b="1" i="0" lang="en-US" sz="1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Berzina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Tahoma"/>
              <a:buChar char="-"/>
            </a:pPr>
            <a:r>
              <a:rPr b="1" i="0" lang="en-US" sz="1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Mengumpat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Tahoma"/>
              <a:buChar char="-"/>
            </a:pPr>
            <a:r>
              <a:rPr b="1" i="0" lang="en-US" sz="1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Membunuh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Tahoma"/>
              <a:buChar char="-"/>
            </a:pPr>
            <a:r>
              <a:rPr b="1" i="0" lang="en-US" sz="1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 derhaka kepada ibu bapa</a:t>
            </a:r>
            <a:endParaRPr b="0" i="0" sz="1800" u="none" cap="none" strike="noStrike"/>
          </a:p>
        </p:txBody>
      </p:sp>
      <p:sp>
        <p:nvSpPr>
          <p:cNvPr id="177" name="Google Shape;177;p18"/>
          <p:cNvSpPr txBox="1"/>
          <p:nvPr/>
        </p:nvSpPr>
        <p:spPr>
          <a:xfrm>
            <a:off x="381000" y="6019800"/>
            <a:ext cx="4191000" cy="609600"/>
          </a:xfrm>
          <a:prstGeom prst="rect">
            <a:avLst/>
          </a:prstGeom>
          <a:solidFill>
            <a:schemeClr val="folHlink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Qisas / Hudud / Takzir</a:t>
            </a:r>
            <a:endParaRPr b="0" i="0" sz="1800" u="none" cap="none" strike="noStrike"/>
          </a:p>
        </p:txBody>
      </p:sp>
      <p:sp>
        <p:nvSpPr>
          <p:cNvPr id="178" name="Google Shape;178;p18"/>
          <p:cNvSpPr txBox="1"/>
          <p:nvPr/>
        </p:nvSpPr>
        <p:spPr>
          <a:xfrm>
            <a:off x="4648200" y="2667000"/>
            <a:ext cx="4267200" cy="1143000"/>
          </a:xfrm>
          <a:prstGeom prst="rect">
            <a:avLst/>
          </a:prstGeom>
          <a:solidFill>
            <a:srgbClr val="3333C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0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Kesalahan yang tidak diberi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0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Peruntukkan hukuman di dunia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0" i="0" lang="en-US" sz="2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Atau amaran azab di akhirat</a:t>
            </a:r>
            <a:endParaRPr b="0" i="0" sz="1800" u="none" cap="none" strike="noStrike"/>
          </a:p>
        </p:txBody>
      </p:sp>
      <p:sp>
        <p:nvSpPr>
          <p:cNvPr id="179" name="Google Shape;179;p18"/>
          <p:cNvSpPr txBox="1"/>
          <p:nvPr/>
        </p:nvSpPr>
        <p:spPr>
          <a:xfrm>
            <a:off x="4648200" y="3962400"/>
            <a:ext cx="4267200" cy="1828800"/>
          </a:xfrm>
          <a:prstGeom prst="rect">
            <a:avLst/>
          </a:prstGeom>
          <a:solidFill>
            <a:srgbClr val="0099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Tahoma"/>
              <a:buChar char="-"/>
            </a:pPr>
            <a:r>
              <a:rPr b="1" i="0" lang="en-US" sz="1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Melihat aurat wanita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Tahoma"/>
              <a:buChar char="-"/>
            </a:pPr>
            <a:r>
              <a:rPr b="1" i="0" lang="en-US" sz="1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Pegang al-Quran tanpa wudhuk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Tahoma"/>
              <a:buChar char="-"/>
            </a:pPr>
            <a:r>
              <a:rPr b="1" i="0" lang="en-US" sz="1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Bercakap perkara sia-sia</a:t>
            </a:r>
            <a:endParaRPr b="0" i="0" sz="1800" u="none" cap="none" strike="noStrike"/>
          </a:p>
        </p:txBody>
      </p:sp>
      <p:sp>
        <p:nvSpPr>
          <p:cNvPr id="180" name="Google Shape;180;p18"/>
          <p:cNvSpPr txBox="1"/>
          <p:nvPr/>
        </p:nvSpPr>
        <p:spPr>
          <a:xfrm>
            <a:off x="4648200" y="6019800"/>
            <a:ext cx="4191000" cy="609600"/>
          </a:xfrm>
          <a:prstGeom prst="rect">
            <a:avLst/>
          </a:prstGeom>
          <a:solidFill>
            <a:schemeClr val="folHlink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Jika berterusan jadi dosa besar</a:t>
            </a:r>
            <a:endParaRPr b="0" i="0" sz="1800" u="none" cap="none" strike="noStrike"/>
          </a:p>
        </p:txBody>
      </p:sp>
      <p:sp>
        <p:nvSpPr>
          <p:cNvPr id="181" name="Google Shape;181;p18"/>
          <p:cNvSpPr/>
          <p:nvPr/>
        </p:nvSpPr>
        <p:spPr>
          <a:xfrm>
            <a:off x="1295400" y="1676400"/>
            <a:ext cx="2209800" cy="831850"/>
          </a:xfrm>
          <a:prstGeom prst="rect">
            <a:avLst/>
          </a:prstGeom>
          <a:gradFill>
            <a:gsLst>
              <a:gs pos="0">
                <a:srgbClr val="707070"/>
              </a:gs>
              <a:gs pos="100000">
                <a:srgbClr val="707070"/>
              </a:gs>
            </a:gsLst>
            <a:lin ang="13500000" scaled="0"/>
          </a:gra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DOSA BESAR </a:t>
            </a:r>
            <a:endParaRPr b="0" i="0" sz="1800" u="none" cap="none" strike="noStrike"/>
          </a:p>
        </p:txBody>
      </p:sp>
      <p:sp>
        <p:nvSpPr>
          <p:cNvPr id="182" name="Google Shape;182;p18"/>
          <p:cNvSpPr/>
          <p:nvPr/>
        </p:nvSpPr>
        <p:spPr>
          <a:xfrm>
            <a:off x="5486400" y="1676400"/>
            <a:ext cx="2209800" cy="831850"/>
          </a:xfrm>
          <a:prstGeom prst="rect">
            <a:avLst/>
          </a:prstGeom>
          <a:gradFill>
            <a:gsLst>
              <a:gs pos="0">
                <a:srgbClr val="707070"/>
              </a:gs>
              <a:gs pos="100000">
                <a:srgbClr val="707070"/>
              </a:gs>
            </a:gsLst>
            <a:lin ang="13500000" scaled="0"/>
          </a:gra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DOSA KECIL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9"/>
          <p:cNvSpPr txBox="1"/>
          <p:nvPr>
            <p:ph type="title"/>
          </p:nvPr>
        </p:nvSpPr>
        <p:spPr>
          <a:xfrm>
            <a:off x="457200" y="609600"/>
            <a:ext cx="8229600" cy="83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DERHAKA KEPADA IBU BAPA</a:t>
            </a:r>
            <a:endParaRPr b="0" i="0" sz="1800" u="none" cap="none" strike="noStrike"/>
          </a:p>
        </p:txBody>
      </p:sp>
      <p:sp>
        <p:nvSpPr>
          <p:cNvPr id="188" name="Google Shape;188;p19"/>
          <p:cNvSpPr txBox="1"/>
          <p:nvPr>
            <p:ph idx="1" type="body"/>
          </p:nvPr>
        </p:nvSpPr>
        <p:spPr>
          <a:xfrm>
            <a:off x="228600" y="1905000"/>
            <a:ext cx="48006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Ibu bapa adalah orang yang paling banyak berjasa kepada kita.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Mereka telah mengandung , melahirkan dan menjaga kita sehingga dewasa dan sanggup mengenepikan kepentingan diri mereka untuk melihat kita berjaya.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Seorang anak wajib menghormati dan mentaati perintah ibu bapa.</a:t>
            </a:r>
            <a:endParaRPr b="0" i="0" sz="1800" u="none" cap="none" strike="noStrike"/>
          </a:p>
        </p:txBody>
      </p:sp>
      <p:pic>
        <p:nvPicPr>
          <p:cNvPr id="189" name="Google Shape;18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85800"/>
            <a:ext cx="709612" cy="709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7800" y="2438400"/>
            <a:ext cx="3606800" cy="360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12" y="990600"/>
            <a:ext cx="4281487" cy="502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8200" y="1066800"/>
            <a:ext cx="4495800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1"/>
          <p:cNvSpPr txBox="1"/>
          <p:nvPr>
            <p:ph idx="1" type="body"/>
          </p:nvPr>
        </p:nvSpPr>
        <p:spPr>
          <a:xfrm>
            <a:off x="457200" y="914400"/>
            <a:ext cx="83058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Kita diharamkan menyinggung perasaan mereka walaupun mengatakan ‘ ah’.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Orang yang menderhaka kepada ibu bapa telah melakukan dosa besar dan mesti bertaubat serta memohon keampunan daripada ibu bapa dan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Tanggungjawab kita sebagai anak ialah berbuat baik kepada mereka.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Kita hendaklah bersabar dengan karenah mereka terutama apabila mereka telah tua.</a:t>
            </a:r>
            <a:endParaRPr b="0" i="0" sz="1800" u="none" cap="none" strike="noStrike"/>
          </a:p>
        </p:txBody>
      </p:sp>
      <p:pic>
        <p:nvPicPr>
          <p:cNvPr id="202" name="Google Shape;20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0400" y="4724400"/>
            <a:ext cx="2133600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90800" y="5192712"/>
            <a:ext cx="1814512" cy="1665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" y="1565275"/>
            <a:ext cx="8153400" cy="394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amwork">
  <a:themeElements>
    <a:clrScheme name="Teamwork 1">
      <a:dk1>
        <a:srgbClr val="FFFFFF"/>
      </a:dk1>
      <a:lt1>
        <a:srgbClr val="006666"/>
      </a:lt1>
      <a:dk2>
        <a:srgbClr val="B9EFEE"/>
      </a:dk2>
      <a:lt2>
        <a:srgbClr val="006E6B"/>
      </a:lt2>
      <a:accent1>
        <a:srgbClr val="33CCCC"/>
      </a:accent1>
      <a:accent2>
        <a:srgbClr val="6AB475"/>
      </a:accent2>
      <a:accent3>
        <a:srgbClr val="006666"/>
      </a:accent3>
      <a:accent4>
        <a:srgbClr val="33CCCC"/>
      </a:accent4>
      <a:accent5>
        <a:srgbClr val="6AB475"/>
      </a:accent5>
      <a:accent6>
        <a:srgbClr val="006666"/>
      </a:accent6>
      <a:hlink>
        <a:srgbClr val="00FF99"/>
      </a:hlink>
      <a:folHlink>
        <a:srgbClr val="CCFF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cean">
  <a:themeElements>
    <a:clrScheme name="Ocean 1">
      <a:dk1>
        <a:srgbClr val="FFFFFF"/>
      </a:dk1>
      <a:lt1>
        <a:srgbClr val="000099"/>
      </a:lt1>
      <a:dk2>
        <a:srgbClr val="FFFFFF"/>
      </a:dk2>
      <a:lt2>
        <a:srgbClr val="010199"/>
      </a:lt2>
      <a:accent1>
        <a:srgbClr val="33CCCC"/>
      </a:accent1>
      <a:accent2>
        <a:srgbClr val="00C600"/>
      </a:accent2>
      <a:accent3>
        <a:srgbClr val="000099"/>
      </a:accent3>
      <a:accent4>
        <a:srgbClr val="33CCCC"/>
      </a:accent4>
      <a:accent5>
        <a:srgbClr val="00C600"/>
      </a:accent5>
      <a:accent6>
        <a:srgbClr val="000099"/>
      </a:accent6>
      <a:hlink>
        <a:srgbClr val="FFCC00"/>
      </a:hlink>
      <a:folHlink>
        <a:srgbClr val="66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urtain Call">
  <a:themeElements>
    <a:clrScheme name="Curtain Call 1">
      <a:dk1>
        <a:srgbClr val="FFFFFF"/>
      </a:dk1>
      <a:lt1>
        <a:srgbClr val="800000"/>
      </a:lt1>
      <a:dk2>
        <a:srgbClr val="FFFFCC"/>
      </a:dk2>
      <a:lt2>
        <a:srgbClr val="602000"/>
      </a:lt2>
      <a:accent1>
        <a:srgbClr val="FF3300"/>
      </a:accent1>
      <a:accent2>
        <a:srgbClr val="000000"/>
      </a:accent2>
      <a:accent3>
        <a:srgbClr val="800000"/>
      </a:accent3>
      <a:accent4>
        <a:srgbClr val="FF3300"/>
      </a:accent4>
      <a:accent5>
        <a:srgbClr val="000000"/>
      </a:accent5>
      <a:accent6>
        <a:srgbClr val="800000"/>
      </a:accent6>
      <a:hlink>
        <a:srgbClr val="EBF25A"/>
      </a:hlink>
      <a:folHlink>
        <a:srgbClr val="F2AA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Maple">
  <a:themeElements>
    <a:clrScheme name="Maple 1">
      <a:dk1>
        <a:srgbClr val="FFFFFF"/>
      </a:dk1>
      <a:lt1>
        <a:srgbClr val="993300"/>
      </a:lt1>
      <a:dk2>
        <a:srgbClr val="FEEC94"/>
      </a:dk2>
      <a:lt2>
        <a:srgbClr val="BB5F03"/>
      </a:lt2>
      <a:accent1>
        <a:srgbClr val="FF9900"/>
      </a:accent1>
      <a:accent2>
        <a:srgbClr val="B76A03"/>
      </a:accent2>
      <a:accent3>
        <a:srgbClr val="993300"/>
      </a:accent3>
      <a:accent4>
        <a:srgbClr val="FF9900"/>
      </a:accent4>
      <a:accent5>
        <a:srgbClr val="B76A03"/>
      </a:accent5>
      <a:accent6>
        <a:srgbClr val="993300"/>
      </a:accent6>
      <a:hlink>
        <a:srgbClr val="FFFFCC"/>
      </a:hlink>
      <a:folHlink>
        <a:srgbClr val="CC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