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5" r:id="rId3"/>
    <p:sldMasterId id="2147483656" r:id="rId4"/>
    <p:sldMasterId id="2147483657" r:id="rId5"/>
    <p:sldMasterId id="2147483658" r:id="rId6"/>
    <p:sldMasterId id="2147483659" r:id="rId7"/>
    <p:sldMasterId id="2147483660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</p:sldIdLst>
  <p:sldSz cy="6858000" cx="9144000"/>
  <p:notesSz cx="6858000" cy="9144000"/>
  <p:embeddedFontLst>
    <p:embeddedFont>
      <p:font typeface="Garamond"/>
      <p:regular r:id="rId37"/>
      <p:bold r:id="rId38"/>
      <p:italic r:id="rId39"/>
      <p:boldItalic r:id="rId40"/>
    </p:embeddedFont>
    <p:embeddedFont>
      <p:font typeface="Arial Black"/>
      <p:regular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Garamond-boldItalic.fntdata"/><Relationship Id="rId20" Type="http://schemas.openxmlformats.org/officeDocument/2006/relationships/slide" Target="slides/slide11.xml"/><Relationship Id="rId41" Type="http://schemas.openxmlformats.org/officeDocument/2006/relationships/font" Target="fonts/ArialBlack-regular.fntdata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slide" Target="slides/slide20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1" Type="http://schemas.openxmlformats.org/officeDocument/2006/relationships/slide" Target="slides/slide22.xml"/><Relationship Id="rId30" Type="http://schemas.openxmlformats.org/officeDocument/2006/relationships/slide" Target="slides/slide21.xml"/><Relationship Id="rId11" Type="http://schemas.openxmlformats.org/officeDocument/2006/relationships/slide" Target="slides/slide2.xml"/><Relationship Id="rId33" Type="http://schemas.openxmlformats.org/officeDocument/2006/relationships/slide" Target="slides/slide24.xml"/><Relationship Id="rId10" Type="http://schemas.openxmlformats.org/officeDocument/2006/relationships/slide" Target="slides/slide1.xml"/><Relationship Id="rId32" Type="http://schemas.openxmlformats.org/officeDocument/2006/relationships/slide" Target="slides/slide23.xml"/><Relationship Id="rId13" Type="http://schemas.openxmlformats.org/officeDocument/2006/relationships/slide" Target="slides/slide4.xml"/><Relationship Id="rId35" Type="http://schemas.openxmlformats.org/officeDocument/2006/relationships/slide" Target="slides/slide26.xml"/><Relationship Id="rId12" Type="http://schemas.openxmlformats.org/officeDocument/2006/relationships/slide" Target="slides/slide3.xml"/><Relationship Id="rId34" Type="http://schemas.openxmlformats.org/officeDocument/2006/relationships/slide" Target="slides/slide25.xml"/><Relationship Id="rId15" Type="http://schemas.openxmlformats.org/officeDocument/2006/relationships/slide" Target="slides/slide6.xml"/><Relationship Id="rId37" Type="http://schemas.openxmlformats.org/officeDocument/2006/relationships/font" Target="fonts/Garamond-regular.fntdata"/><Relationship Id="rId14" Type="http://schemas.openxmlformats.org/officeDocument/2006/relationships/slide" Target="slides/slide5.xml"/><Relationship Id="rId36" Type="http://schemas.openxmlformats.org/officeDocument/2006/relationships/slide" Target="slides/slide27.xml"/><Relationship Id="rId17" Type="http://schemas.openxmlformats.org/officeDocument/2006/relationships/slide" Target="slides/slide8.xml"/><Relationship Id="rId39" Type="http://schemas.openxmlformats.org/officeDocument/2006/relationships/font" Target="fonts/Garamond-italic.fntdata"/><Relationship Id="rId16" Type="http://schemas.openxmlformats.org/officeDocument/2006/relationships/slide" Target="slides/slide7.xml"/><Relationship Id="rId38" Type="http://schemas.openxmlformats.org/officeDocument/2006/relationships/font" Target="fonts/Garamond-bold.fntdata"/><Relationship Id="rId19" Type="http://schemas.openxmlformats.org/officeDocument/2006/relationships/slide" Target="slides/slide10.xml"/><Relationship Id="rId18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09600" y="9144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457200"/>
            <a:ext cx="5257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57200" y="1905000"/>
            <a:ext cx="58674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title"/>
          </p:nvPr>
        </p:nvSpPr>
        <p:spPr>
          <a:xfrm>
            <a:off x="457200" y="457200"/>
            <a:ext cx="8385175" cy="1066800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/>
          <p:nvPr>
            <p:ph type="title"/>
          </p:nvPr>
        </p:nvSpPr>
        <p:spPr>
          <a:xfrm>
            <a:off x="838200" y="304800"/>
            <a:ext cx="7772400" cy="712787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Google Shape;59;p7"/>
          <p:cNvSpPr txBox="1"/>
          <p:nvPr>
            <p:ph idx="1" type="body"/>
          </p:nvPr>
        </p:nvSpPr>
        <p:spPr>
          <a:xfrm>
            <a:off x="2667000" y="1600200"/>
            <a:ext cx="64770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0" type="dt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1" type="ftr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2" type="sldNum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 txBox="1"/>
          <p:nvPr>
            <p:ph type="title"/>
          </p:nvPr>
        </p:nvSpPr>
        <p:spPr>
          <a:xfrm>
            <a:off x="762000" y="762000"/>
            <a:ext cx="792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9"/>
          <p:cNvSpPr txBox="1"/>
          <p:nvPr>
            <p:ph idx="1" type="body"/>
          </p:nvPr>
        </p:nvSpPr>
        <p:spPr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Google Shape;79;p9"/>
          <p:cNvSpPr txBox="1"/>
          <p:nvPr>
            <p:ph idx="10" type="dt"/>
          </p:nvPr>
        </p:nvSpPr>
        <p:spPr>
          <a:xfrm>
            <a:off x="2438400" y="624840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1" type="ftr"/>
          </p:nvPr>
        </p:nvSpPr>
        <p:spPr>
          <a:xfrm>
            <a:off x="5791200" y="6248400"/>
            <a:ext cx="28971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2" type="sldNum"/>
          </p:nvPr>
        </p:nvSpPr>
        <p:spPr>
          <a:xfrm>
            <a:off x="84137" y="6242050"/>
            <a:ext cx="587375" cy="48895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>
            <a:noAutofit/>
          </a:bodyPr>
          <a:lstStyle>
            <a:lvl1pPr indent="0" lvl="0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1pPr>
            <a:lvl2pPr indent="0" lvl="1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2pPr>
            <a:lvl3pPr indent="0" lvl="2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3pPr>
            <a:lvl4pPr indent="0" lvl="3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4pPr>
            <a:lvl5pPr indent="0" lvl="4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5pPr>
            <a:lvl6pPr indent="0" lvl="5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6pPr>
            <a:lvl7pPr indent="0" lvl="6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7pPr>
            <a:lvl8pPr indent="0" lvl="7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8pPr>
            <a:lvl9pPr indent="0" lvl="8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9pPr>
          </a:lstStyle>
          <a:p>
            <a:pPr indent="-88900" lvl="0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11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Google Shape;107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8" name="Google Shape;108;p11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09" name="Google Shape;109;p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3" name="Google Shape;133;p13"/>
          <p:cNvSpPr txBox="1"/>
          <p:nvPr>
            <p:ph idx="1" type="body"/>
          </p:nvPr>
        </p:nvSpPr>
        <p:spPr>
          <a:xfrm>
            <a:off x="457200" y="1600200"/>
            <a:ext cx="5029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4" name="Google Shape;134;p13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5" name="Google Shape;135;p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6" name="Google Shape;136;p13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6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2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7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4"/>
          <p:cNvGrpSpPr/>
          <p:nvPr/>
        </p:nvGrpSpPr>
        <p:grpSpPr>
          <a:xfrm>
            <a:off x="319087" y="1828800"/>
            <a:ext cx="8824913" cy="5029200"/>
            <a:chOff x="319087" y="1828800"/>
            <a:chExt cx="8824913" cy="5029200"/>
          </a:xfrm>
        </p:grpSpPr>
        <p:sp>
          <p:nvSpPr>
            <p:cNvPr id="26" name="Google Shape;26;p4"/>
            <p:cNvSpPr/>
            <p:nvPr/>
          </p:nvSpPr>
          <p:spPr>
            <a:xfrm>
              <a:off x="838200" y="4618037"/>
              <a:ext cx="8305800" cy="2239962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333375" y="1828800"/>
              <a:ext cx="8810625" cy="5029200"/>
            </a:xfrm>
            <a:custGeom>
              <a:rect b="b" l="l" r="r" t="t"/>
              <a:pathLst>
                <a:path extrusionOk="0" h="3168" w="5550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838200" y="4654550"/>
              <a:ext cx="8305800" cy="2203450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838200" y="1828800"/>
              <a:ext cx="73136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838200" y="1828800"/>
              <a:ext cx="46037" cy="2833687"/>
            </a:xfrm>
            <a:custGeom>
              <a:rect b="b" l="l" r="r" t="t"/>
              <a:pathLst>
                <a:path extrusionOk="0" h="2161" w="29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836612" y="4610100"/>
              <a:ext cx="46037" cy="2247900"/>
            </a:xfrm>
            <a:custGeom>
              <a:rect b="b" l="l" r="r" t="t"/>
              <a:pathLst>
                <a:path extrusionOk="0" h="1416" w="29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319087" y="4610100"/>
              <a:ext cx="45704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319087" y="4610100"/>
              <a:ext cx="47625" cy="2247900"/>
            </a:xfrm>
            <a:custGeom>
              <a:rect b="b" l="l" r="r" t="t"/>
              <a:pathLst>
                <a:path extrusionOk="0" h="1416" w="30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9803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37" name="Google Shape;37;p4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p6"/>
          <p:cNvGrpSpPr/>
          <p:nvPr/>
        </p:nvGrpSpPr>
        <p:grpSpPr>
          <a:xfrm>
            <a:off x="0" y="0"/>
            <a:ext cx="8686800" cy="4876800"/>
            <a:chOff x="0" y="0"/>
            <a:chExt cx="8686800" cy="4876800"/>
          </a:xfrm>
        </p:grpSpPr>
        <p:sp>
          <p:nvSpPr>
            <p:cNvPr id="47" name="Google Shape;47;p6"/>
            <p:cNvSpPr txBox="1"/>
            <p:nvPr/>
          </p:nvSpPr>
          <p:spPr>
            <a:xfrm>
              <a:off x="0" y="0"/>
              <a:ext cx="609600" cy="4876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8" name="Google Shape;48;p6"/>
            <p:cNvGrpSpPr/>
            <p:nvPr/>
          </p:nvGrpSpPr>
          <p:grpSpPr>
            <a:xfrm>
              <a:off x="381000" y="1417637"/>
              <a:ext cx="8305800" cy="182562"/>
              <a:chOff x="381000" y="1417637"/>
              <a:chExt cx="8305800" cy="182562"/>
            </a:xfrm>
          </p:grpSpPr>
          <p:sp>
            <p:nvSpPr>
              <p:cNvPr id="49" name="Google Shape;49;p6"/>
              <p:cNvSpPr txBox="1"/>
              <p:nvPr/>
            </p:nvSpPr>
            <p:spPr>
              <a:xfrm>
                <a:off x="6858000" y="1417637"/>
                <a:ext cx="1828800" cy="18256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50" name="Google Shape;50;p6"/>
              <p:cNvCxnSpPr/>
              <p:nvPr/>
            </p:nvCxnSpPr>
            <p:spPr>
              <a:xfrm>
                <a:off x="381000" y="1493837"/>
                <a:ext cx="8305800" cy="0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l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</p:grpSp>
      </p:grpSp>
      <p:sp>
        <p:nvSpPr>
          <p:cNvPr id="51" name="Google Shape;51;p6"/>
          <p:cNvSpPr txBox="1"/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10" type="dt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idx="11" type="ftr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12" type="sldNum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  <p:cxnSp>
        <p:nvCxnSpPr>
          <p:cNvPr id="56" name="Google Shape;56;p6"/>
          <p:cNvCxnSpPr/>
          <p:nvPr/>
        </p:nvCxnSpPr>
        <p:spPr>
          <a:xfrm>
            <a:off x="0" y="4876800"/>
            <a:ext cx="609600" cy="0"/>
          </a:xfrm>
          <a:prstGeom prst="straightConnector1">
            <a:avLst/>
          </a:prstGeom>
          <a:noFill/>
          <a:ln cap="rnd" cmpd="sng" w="44450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8"/>
          <p:cNvGrpSpPr/>
          <p:nvPr/>
        </p:nvGrpSpPr>
        <p:grpSpPr>
          <a:xfrm>
            <a:off x="0" y="0"/>
            <a:ext cx="7620000" cy="6858000"/>
            <a:chOff x="0" y="0"/>
            <a:chExt cx="7620000" cy="6858000"/>
          </a:xfrm>
        </p:grpSpPr>
        <p:grpSp>
          <p:nvGrpSpPr>
            <p:cNvPr id="65" name="Google Shape;65;p8"/>
            <p:cNvGrpSpPr/>
            <p:nvPr/>
          </p:nvGrpSpPr>
          <p:grpSpPr>
            <a:xfrm>
              <a:off x="0" y="0"/>
              <a:ext cx="3200400" cy="6858000"/>
              <a:chOff x="0" y="0"/>
              <a:chExt cx="3200400" cy="6858000"/>
            </a:xfrm>
          </p:grpSpPr>
          <p:sp>
            <p:nvSpPr>
              <p:cNvPr id="66" name="Google Shape;66;p8"/>
              <p:cNvSpPr/>
              <p:nvPr/>
            </p:nvSpPr>
            <p:spPr>
              <a:xfrm>
                <a:off x="0" y="0"/>
                <a:ext cx="762000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8"/>
              <p:cNvSpPr/>
              <p:nvPr/>
            </p:nvSpPr>
            <p:spPr>
              <a:xfrm>
                <a:off x="457200" y="0"/>
                <a:ext cx="2743200" cy="1166812"/>
              </a:xfrm>
              <a:custGeom>
                <a:rect b="b" l="l" r="r" t="t"/>
                <a:pathLst>
                  <a:path extrusionOk="0" h="735" w="1728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" name="Google Shape;68;p8"/>
            <p:cNvGrpSpPr/>
            <p:nvPr/>
          </p:nvGrpSpPr>
          <p:grpSpPr>
            <a:xfrm>
              <a:off x="228600" y="1981200"/>
              <a:ext cx="7391400" cy="319087"/>
              <a:chOff x="228600" y="1981200"/>
              <a:chExt cx="7391400" cy="319087"/>
            </a:xfrm>
          </p:grpSpPr>
          <p:sp>
            <p:nvSpPr>
              <p:cNvPr id="69" name="Google Shape;69;p8"/>
              <p:cNvSpPr/>
              <p:nvPr/>
            </p:nvSpPr>
            <p:spPr>
              <a:xfrm>
                <a:off x="609600" y="1981200"/>
                <a:ext cx="7010400" cy="317500"/>
              </a:xfrm>
              <a:prstGeom prst="roundRect">
                <a:avLst>
                  <a:gd fmla="val 0" name="adj"/>
                </a:avLst>
              </a:prstGeom>
              <a:solidFill>
                <a:schemeClr val="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8"/>
              <p:cNvSpPr/>
              <p:nvPr/>
            </p:nvSpPr>
            <p:spPr>
              <a:xfrm flipH="1">
                <a:off x="228600" y="1981200"/>
                <a:ext cx="393700" cy="319087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1" name="Google Shape;71;p8"/>
          <p:cNvSpPr txBox="1"/>
          <p:nvPr>
            <p:ph type="title"/>
          </p:nvPr>
        </p:nvSpPr>
        <p:spPr>
          <a:xfrm>
            <a:off x="762000" y="762000"/>
            <a:ext cx="792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8"/>
          <p:cNvSpPr txBox="1"/>
          <p:nvPr>
            <p:ph idx="1" type="body"/>
          </p:nvPr>
        </p:nvSpPr>
        <p:spPr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8"/>
          <p:cNvSpPr txBox="1"/>
          <p:nvPr>
            <p:ph idx="10" type="dt"/>
          </p:nvPr>
        </p:nvSpPr>
        <p:spPr>
          <a:xfrm>
            <a:off x="2438400" y="624840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1" type="ftr"/>
          </p:nvPr>
        </p:nvSpPr>
        <p:spPr>
          <a:xfrm>
            <a:off x="5791200" y="6248400"/>
            <a:ext cx="28971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4137" y="6242050"/>
            <a:ext cx="587375" cy="48895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>
            <a:noAutofit/>
          </a:bodyPr>
          <a:lstStyle>
            <a:lvl1pPr indent="0" lvl="0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1pPr>
            <a:lvl2pPr indent="0" lvl="1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2pPr>
            <a:lvl3pPr indent="0" lvl="2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3pPr>
            <a:lvl4pPr indent="0" lvl="3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4pPr>
            <a:lvl5pPr indent="0" lvl="4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5pPr>
            <a:lvl6pPr indent="0" lvl="5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6pPr>
            <a:lvl7pPr indent="0" lvl="6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7pPr>
            <a:lvl8pPr indent="0" lvl="7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8pPr>
            <a:lvl9pPr indent="0" lvl="8" marL="0" marR="0" rtl="0" algn="l">
              <a:buNone/>
              <a:defRPr b="1" i="0" sz="2600" u="none" cap="none" strike="noStrike">
                <a:solidFill>
                  <a:schemeClr val="lt1"/>
                </a:solidFill>
              </a:defRPr>
            </a:lvl9pPr>
          </a:lstStyle>
          <a:p>
            <a:pPr indent="-88900" lvl="0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0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cxnSp>
        <p:nvCxnSpPr>
          <p:cNvPr id="87" name="Google Shape;87;p10"/>
          <p:cNvCxnSpPr/>
          <p:nvPr/>
        </p:nvCxnSpPr>
        <p:spPr>
          <a:xfrm>
            <a:off x="266700" y="6172200"/>
            <a:ext cx="8610600" cy="0"/>
          </a:xfrm>
          <a:prstGeom prst="straightConnector1">
            <a:avLst/>
          </a:prstGeom>
          <a:noFill/>
          <a:ln cap="rnd" cmpd="sng" w="127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88" name="Google Shape;88;p10"/>
          <p:cNvCxnSpPr/>
          <p:nvPr/>
        </p:nvCxnSpPr>
        <p:spPr>
          <a:xfrm>
            <a:off x="228600" y="304800"/>
            <a:ext cx="8610600" cy="0"/>
          </a:xfrm>
          <a:prstGeom prst="straightConnector1">
            <a:avLst/>
          </a:prstGeom>
          <a:noFill/>
          <a:ln cap="rnd" cmpd="sng" w="762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grpSp>
        <p:nvGrpSpPr>
          <p:cNvPr id="89" name="Google Shape;89;p10"/>
          <p:cNvGrpSpPr/>
          <p:nvPr/>
        </p:nvGrpSpPr>
        <p:grpSpPr>
          <a:xfrm>
            <a:off x="228600" y="457200"/>
            <a:ext cx="1246187" cy="1371600"/>
            <a:chOff x="228600" y="457200"/>
            <a:chExt cx="1246187" cy="1371600"/>
          </a:xfrm>
        </p:grpSpPr>
        <p:sp>
          <p:nvSpPr>
            <p:cNvPr id="90" name="Google Shape;90;p10"/>
            <p:cNvSpPr/>
            <p:nvPr/>
          </p:nvSpPr>
          <p:spPr>
            <a:xfrm>
              <a:off x="935037" y="457200"/>
              <a:ext cx="44450" cy="847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0"/>
            <p:cNvSpPr/>
            <p:nvPr/>
          </p:nvSpPr>
          <p:spPr>
            <a:xfrm>
              <a:off x="835025" y="457200"/>
              <a:ext cx="44450" cy="746125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0"/>
            <p:cNvSpPr/>
            <p:nvPr/>
          </p:nvSpPr>
          <p:spPr>
            <a:xfrm>
              <a:off x="733425" y="457200"/>
              <a:ext cx="44450" cy="63658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0"/>
            <p:cNvSpPr/>
            <p:nvPr/>
          </p:nvSpPr>
          <p:spPr>
            <a:xfrm>
              <a:off x="631825" y="457200"/>
              <a:ext cx="44450" cy="530225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0"/>
            <p:cNvSpPr/>
            <p:nvPr/>
          </p:nvSpPr>
          <p:spPr>
            <a:xfrm>
              <a:off x="531812" y="457200"/>
              <a:ext cx="44450" cy="42703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0"/>
            <p:cNvSpPr/>
            <p:nvPr/>
          </p:nvSpPr>
          <p:spPr>
            <a:xfrm>
              <a:off x="430212" y="457200"/>
              <a:ext cx="44450" cy="31273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0"/>
            <p:cNvSpPr/>
            <p:nvPr/>
          </p:nvSpPr>
          <p:spPr>
            <a:xfrm>
              <a:off x="328612" y="457200"/>
              <a:ext cx="46037" cy="215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0"/>
            <p:cNvSpPr/>
            <p:nvPr/>
          </p:nvSpPr>
          <p:spPr>
            <a:xfrm>
              <a:off x="228600" y="457200"/>
              <a:ext cx="44450" cy="10795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0"/>
            <p:cNvSpPr/>
            <p:nvPr/>
          </p:nvSpPr>
          <p:spPr>
            <a:xfrm>
              <a:off x="1036637" y="457200"/>
              <a:ext cx="41275" cy="9509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0"/>
            <p:cNvSpPr/>
            <p:nvPr/>
          </p:nvSpPr>
          <p:spPr>
            <a:xfrm>
              <a:off x="1135062" y="457200"/>
              <a:ext cx="41275" cy="10588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0"/>
            <p:cNvSpPr/>
            <p:nvPr/>
          </p:nvSpPr>
          <p:spPr>
            <a:xfrm>
              <a:off x="1231900" y="457200"/>
              <a:ext cx="42862" cy="11604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0"/>
            <p:cNvSpPr/>
            <p:nvPr/>
          </p:nvSpPr>
          <p:spPr>
            <a:xfrm>
              <a:off x="1331912" y="457200"/>
              <a:ext cx="44450" cy="127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>
              <a:off x="1431925" y="457200"/>
              <a:ext cx="42862" cy="1371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2"/>
          <p:cNvGrpSpPr/>
          <p:nvPr/>
        </p:nvGrpSpPr>
        <p:grpSpPr>
          <a:xfrm>
            <a:off x="0" y="2438400"/>
            <a:ext cx="9144000" cy="4046537"/>
            <a:chOff x="0" y="2438400"/>
            <a:chExt cx="9144000" cy="4046537"/>
          </a:xfrm>
        </p:grpSpPr>
        <p:sp>
          <p:nvSpPr>
            <p:cNvPr id="112" name="Google Shape;112;p12"/>
            <p:cNvSpPr/>
            <p:nvPr/>
          </p:nvSpPr>
          <p:spPr>
            <a:xfrm rot="-1440000">
              <a:off x="3367087" y="4114800"/>
              <a:ext cx="4876800" cy="6096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2"/>
            <p:cNvSpPr/>
            <p:nvPr/>
          </p:nvSpPr>
          <p:spPr>
            <a:xfrm>
              <a:off x="0" y="4229100"/>
              <a:ext cx="4267200" cy="1943100"/>
            </a:xfrm>
            <a:custGeom>
              <a:rect b="b" l="l" r="r" t="t"/>
              <a:pathLst>
                <a:path extrusionOk="0" h="1224" w="2688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2"/>
            <p:cNvSpPr/>
            <p:nvPr/>
          </p:nvSpPr>
          <p:spPr>
            <a:xfrm>
              <a:off x="5332412" y="2438400"/>
              <a:ext cx="3811587" cy="1955800"/>
            </a:xfrm>
            <a:custGeom>
              <a:rect b="b" l="l" r="r" t="t"/>
              <a:pathLst>
                <a:path extrusionOk="0" h="1232" w="2401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2"/>
            <p:cNvSpPr/>
            <p:nvPr/>
          </p:nvSpPr>
          <p:spPr>
            <a:xfrm>
              <a:off x="6019800" y="2438400"/>
              <a:ext cx="3124200" cy="1209675"/>
            </a:xfrm>
            <a:custGeom>
              <a:rect b="b" l="l" r="r" t="t"/>
              <a:pathLst>
                <a:path extrusionOk="0" h="762" w="1968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2"/>
            <p:cNvSpPr/>
            <p:nvPr/>
          </p:nvSpPr>
          <p:spPr>
            <a:xfrm>
              <a:off x="5713412" y="3932237"/>
              <a:ext cx="295275" cy="190500"/>
            </a:xfrm>
            <a:custGeom>
              <a:rect b="b" l="l" r="r" t="t"/>
              <a:pathLst>
                <a:path extrusionOk="0" h="120" w="185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5999162" y="3798887"/>
              <a:ext cx="293687" cy="190500"/>
            </a:xfrm>
            <a:custGeom>
              <a:rect b="b" l="l" r="r" t="t"/>
              <a:pathLst>
                <a:path extrusionOk="0" h="120" w="185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2"/>
            <p:cNvSpPr/>
            <p:nvPr/>
          </p:nvSpPr>
          <p:spPr>
            <a:xfrm>
              <a:off x="6094412" y="2914650"/>
              <a:ext cx="838200" cy="436562"/>
            </a:xfrm>
            <a:custGeom>
              <a:rect b="b" l="l" r="r" t="t"/>
              <a:pathLst>
                <a:path extrusionOk="0" h="275" w="526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2"/>
            <p:cNvSpPr/>
            <p:nvPr/>
          </p:nvSpPr>
          <p:spPr>
            <a:xfrm>
              <a:off x="5835650" y="3198812"/>
              <a:ext cx="1144587" cy="485775"/>
            </a:xfrm>
            <a:custGeom>
              <a:rect b="b" l="l" r="r" t="t"/>
              <a:pathLst>
                <a:path extrusionOk="0" h="306" w="718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2"/>
            <p:cNvSpPr/>
            <p:nvPr/>
          </p:nvSpPr>
          <p:spPr>
            <a:xfrm>
              <a:off x="5330825" y="3000375"/>
              <a:ext cx="3810000" cy="1398587"/>
            </a:xfrm>
            <a:custGeom>
              <a:rect b="b" l="l" r="r" t="t"/>
              <a:pathLst>
                <a:path extrusionOk="0" h="881" w="2392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2"/>
            <p:cNvSpPr/>
            <p:nvPr/>
          </p:nvSpPr>
          <p:spPr>
            <a:xfrm>
              <a:off x="6094412" y="2943225"/>
              <a:ext cx="915987" cy="409575"/>
            </a:xfrm>
            <a:custGeom>
              <a:rect b="b" l="l" r="r" t="t"/>
              <a:pathLst>
                <a:path extrusionOk="0" h="257" w="550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2"/>
            <p:cNvSpPr/>
            <p:nvPr/>
          </p:nvSpPr>
          <p:spPr>
            <a:xfrm>
              <a:off x="6094412" y="2743200"/>
              <a:ext cx="1136650" cy="608012"/>
            </a:xfrm>
            <a:custGeom>
              <a:rect b="b" l="l" r="r" t="t"/>
              <a:pathLst>
                <a:path extrusionOk="0" h="383" w="716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2"/>
            <p:cNvSpPr/>
            <p:nvPr/>
          </p:nvSpPr>
          <p:spPr>
            <a:xfrm>
              <a:off x="5481637" y="3605212"/>
              <a:ext cx="504825" cy="357187"/>
            </a:xfrm>
            <a:custGeom>
              <a:rect b="b" l="l" r="r" t="t"/>
              <a:pathLst>
                <a:path extrusionOk="0" h="225" w="318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2"/>
            <p:cNvSpPr/>
            <p:nvPr/>
          </p:nvSpPr>
          <p:spPr>
            <a:xfrm>
              <a:off x="0" y="4219575"/>
              <a:ext cx="4119562" cy="1481137"/>
            </a:xfrm>
            <a:custGeom>
              <a:rect b="b" l="l" r="r" t="t"/>
              <a:pathLst>
                <a:path extrusionOk="0" h="933" w="2595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0" y="4752975"/>
              <a:ext cx="4322762" cy="1731962"/>
            </a:xfrm>
            <a:custGeom>
              <a:rect b="b" l="l" r="r" t="t"/>
              <a:pathLst>
                <a:path extrusionOk="0" h="1091" w="2723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6" name="Google Shape;126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27" name="Google Shape;127;p1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8" name="Google Shape;128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2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Relationship Id="rId4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2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8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ctrTitle"/>
          </p:nvPr>
        </p:nvSpPr>
        <p:spPr>
          <a:xfrm>
            <a:off x="609600" y="9144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DOSA BESAR </a:t>
            </a:r>
            <a:b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YANG MEMBAWA KEHANCURAN UMAT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AKIBAT TERHADAP NEGARA</a:t>
            </a:r>
            <a:endParaRPr b="0" i="0" sz="1800" u="none" cap="none" strike="noStrike"/>
          </a:p>
        </p:txBody>
      </p:sp>
      <p:sp>
        <p:nvSpPr>
          <p:cNvPr id="199" name="Google Shape;199;p2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Negara akan kehilangan generasi yang berwawasan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Berlaku pergaduhan di dalam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Banyak wang negara dihabiskan untuk merawat dan memulih penagih dadah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Negara akan mundur dan tidak berupaya mencapai kemajuan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9137" y="76200"/>
            <a:ext cx="5097462" cy="6678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04800"/>
            <a:ext cx="4216400" cy="60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9600" y="304800"/>
            <a:ext cx="4681537" cy="610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8675" y="187325"/>
            <a:ext cx="4946650" cy="648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 txBox="1"/>
          <p:nvPr>
            <p:ph type="title"/>
          </p:nvPr>
        </p:nvSpPr>
        <p:spPr>
          <a:xfrm>
            <a:off x="5257800" y="2514600"/>
            <a:ext cx="3505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KECACATAN PADA BAYI</a:t>
            </a:r>
            <a:endParaRPr b="0" i="0" sz="1800" u="none" cap="none" strike="noStrike"/>
          </a:p>
        </p:txBody>
      </p:sp>
      <p:pic>
        <p:nvPicPr>
          <p:cNvPr id="221" name="Google Shape;2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862" y="381000"/>
            <a:ext cx="4630737" cy="60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CC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2057400"/>
            <a:ext cx="2971800" cy="26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 txBox="1"/>
          <p:nvPr>
            <p:ph type="title"/>
          </p:nvPr>
        </p:nvSpPr>
        <p:spPr>
          <a:xfrm>
            <a:off x="457200" y="304800"/>
            <a:ext cx="8229600" cy="960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ZINA</a:t>
            </a:r>
            <a:endParaRPr b="0" i="0" sz="1800" u="none" cap="none" strike="noStrike"/>
          </a:p>
        </p:txBody>
      </p:sp>
      <p:sp>
        <p:nvSpPr>
          <p:cNvPr id="232" name="Google Shape;232;p29"/>
          <p:cNvSpPr txBox="1"/>
          <p:nvPr>
            <p:ph idx="1" type="body"/>
          </p:nvPr>
        </p:nvSpPr>
        <p:spPr>
          <a:xfrm>
            <a:off x="228600" y="1524000"/>
            <a:ext cx="5562600" cy="495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Iaitu persetubuhan haram antara lelaki dan perempuan tanpa ikatan yang sah sebagai suami isteri.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Islam mengharamkan perbuatan zina dan segala perkara yang mendorong kepada zina.</a:t>
            </a:r>
            <a:endParaRPr b="0" i="0" sz="1800" u="none" cap="none" strike="noStrike"/>
          </a:p>
        </p:txBody>
      </p:sp>
      <p:pic>
        <p:nvPicPr>
          <p:cNvPr id="233" name="Google Shape;23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5512" y="1524000"/>
            <a:ext cx="2909887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0"/>
          <p:cNvSpPr txBox="1"/>
          <p:nvPr>
            <p:ph type="title"/>
          </p:nvPr>
        </p:nvSpPr>
        <p:spPr>
          <a:xfrm>
            <a:off x="457200" y="457200"/>
            <a:ext cx="8385175" cy="1066800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Black"/>
              <a:buNone/>
            </a:pPr>
            <a:r>
              <a:rPr b="0" i="0" lang="en-US" sz="3600" u="none" cap="none" strike="noStrike">
                <a:solidFill>
                  <a:srgbClr val="FFFF00"/>
                </a:solidFill>
                <a:latin typeface="Arial Black"/>
                <a:ea typeface="Arial Black"/>
                <a:cs typeface="Arial Black"/>
                <a:sym typeface="Arial Black"/>
              </a:rPr>
              <a:t>FAKTOR BERLAKU ZINA</a:t>
            </a:r>
            <a:endParaRPr b="0" i="0" sz="1800" u="none" cap="none" strike="noStrike"/>
          </a:p>
        </p:txBody>
      </p:sp>
      <p:sp>
        <p:nvSpPr>
          <p:cNvPr id="239" name="Google Shape;239;p30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Kurang pendidikan agama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Lemah iman dan penghayatan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Suka mengunjungi tempat maksiat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Membaca dan menonton filem lucah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Pergaulan bebas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Tiada prinsip hidup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Mudah terpedaya dengan pujukan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9800" y="685800"/>
            <a:ext cx="5037137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2"/>
          <p:cNvSpPr txBox="1"/>
          <p:nvPr>
            <p:ph type="title"/>
          </p:nvPr>
        </p:nvSpPr>
        <p:spPr>
          <a:xfrm>
            <a:off x="838200" y="304800"/>
            <a:ext cx="7772400" cy="712787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3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AKIBAT ZINA</a:t>
            </a:r>
            <a:endParaRPr b="0" i="0" sz="1800" u="none" cap="none" strike="noStrike"/>
          </a:p>
        </p:txBody>
      </p:sp>
      <p:sp>
        <p:nvSpPr>
          <p:cNvPr id="250" name="Google Shape;250;p32"/>
          <p:cNvSpPr txBox="1"/>
          <p:nvPr>
            <p:ph idx="1" type="body"/>
          </p:nvPr>
        </p:nvSpPr>
        <p:spPr>
          <a:xfrm>
            <a:off x="2667000" y="1600200"/>
            <a:ext cx="64770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Merendahkan maruah diri dan keluarga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Meruntuhkan institusi keluarga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generasi yang tidak jelas keturunannya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Merebaknya penyakit berbahaya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pelbagai jenayah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anak luar nikah dan dibuang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Hilangnya sifat malu</a:t>
            </a:r>
            <a:endParaRPr b="0" i="0" sz="1800" u="none" cap="none" strike="noStrike"/>
          </a:p>
        </p:txBody>
      </p:sp>
      <p:pic>
        <p:nvPicPr>
          <p:cNvPr id="251" name="Google Shape;25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86000"/>
            <a:ext cx="387667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457200" y="457200"/>
            <a:ext cx="5257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MINUM ARAK DAN 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MENAGIH DADAH</a:t>
            </a:r>
            <a:endParaRPr b="0" i="0" sz="1800" u="none" cap="none" strike="noStrike"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457200" y="1905000"/>
            <a:ext cx="58674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Arak ialah minuman yang memabukkan yang diperbuat daripada perahan buah-buahan yang diperam.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Dadah pula ialah sejenis bahan yang yang mengkhayalkan dan menghilangkan daya fikir seseorang.</a:t>
            </a:r>
            <a:endParaRPr b="0" i="0" sz="1800" u="none" cap="none" strike="noStrike"/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5600" y="304800"/>
            <a:ext cx="1800225" cy="6291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3"/>
          <p:cNvSpPr txBox="1"/>
          <p:nvPr>
            <p:ph type="title"/>
          </p:nvPr>
        </p:nvSpPr>
        <p:spPr>
          <a:xfrm>
            <a:off x="914400" y="277812"/>
            <a:ext cx="7772400" cy="865187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BUANG BAYI</a:t>
            </a:r>
            <a:endParaRPr b="0" i="0" sz="1800" u="none" cap="none" strike="noStrike"/>
          </a:p>
        </p:txBody>
      </p:sp>
      <p:pic>
        <p:nvPicPr>
          <p:cNvPr id="257" name="Google Shape;25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447800"/>
            <a:ext cx="6781800" cy="508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4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HUKUMAN PENZINA</a:t>
            </a:r>
            <a:endParaRPr b="0" i="0" sz="1800" u="none" cap="none" strike="noStrike"/>
          </a:p>
        </p:txBody>
      </p:sp>
      <p:sp>
        <p:nvSpPr>
          <p:cNvPr id="263" name="Google Shape;263;p34"/>
          <p:cNvSpPr txBox="1"/>
          <p:nvPr/>
        </p:nvSpPr>
        <p:spPr>
          <a:xfrm>
            <a:off x="228600" y="2667000"/>
            <a:ext cx="4267200" cy="1371600"/>
          </a:xfrm>
          <a:prstGeom prst="rect">
            <a:avLst/>
          </a:prstGeom>
          <a:solidFill>
            <a:srgbClr val="99CC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MUHSAN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Penzina yang telah berkahwin</a:t>
            </a:r>
            <a:endParaRPr b="0" i="0" sz="1800" u="none" cap="none" strike="noStrike"/>
          </a:p>
        </p:txBody>
      </p:sp>
      <p:sp>
        <p:nvSpPr>
          <p:cNvPr id="264" name="Google Shape;264;p34"/>
          <p:cNvSpPr txBox="1"/>
          <p:nvPr/>
        </p:nvSpPr>
        <p:spPr>
          <a:xfrm>
            <a:off x="228600" y="4191000"/>
            <a:ext cx="4267200" cy="1371600"/>
          </a:xfrm>
          <a:prstGeom prst="rect">
            <a:avLst/>
          </a:prstGeom>
          <a:solidFill>
            <a:srgbClr val="99CC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GHAIRU MUHSAN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Penzina yang belum kahwin</a:t>
            </a:r>
            <a:endParaRPr b="0" i="0" sz="1800" u="none" cap="none" strike="noStrike"/>
          </a:p>
        </p:txBody>
      </p:sp>
      <p:sp>
        <p:nvSpPr>
          <p:cNvPr id="265" name="Google Shape;265;p34"/>
          <p:cNvSpPr/>
          <p:nvPr/>
        </p:nvSpPr>
        <p:spPr>
          <a:xfrm>
            <a:off x="914400" y="1828800"/>
            <a:ext cx="2514600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JENIS ZINA </a:t>
            </a:r>
            <a:endParaRPr b="0" i="0" sz="1800" u="none" cap="none" strike="noStrike"/>
          </a:p>
        </p:txBody>
      </p:sp>
      <p:sp>
        <p:nvSpPr>
          <p:cNvPr id="266" name="Google Shape;266;p34"/>
          <p:cNvSpPr/>
          <p:nvPr/>
        </p:nvSpPr>
        <p:spPr>
          <a:xfrm>
            <a:off x="5715000" y="1905000"/>
            <a:ext cx="2667000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HUKUMAN </a:t>
            </a:r>
            <a:endParaRPr b="0" i="0" sz="1800" u="none" cap="none" strike="noStrike"/>
          </a:p>
        </p:txBody>
      </p:sp>
      <p:sp>
        <p:nvSpPr>
          <p:cNvPr id="267" name="Google Shape;267;p34"/>
          <p:cNvSpPr txBox="1"/>
          <p:nvPr/>
        </p:nvSpPr>
        <p:spPr>
          <a:xfrm>
            <a:off x="5029200" y="2743200"/>
            <a:ext cx="3733800" cy="1219200"/>
          </a:xfrm>
          <a:prstGeom prst="rect">
            <a:avLst/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DIREJAM DGN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BATU HINGGA MATI</a:t>
            </a:r>
            <a:endParaRPr b="0" i="0" sz="1800" u="none" cap="none" strike="noStrike"/>
          </a:p>
        </p:txBody>
      </p:sp>
      <p:sp>
        <p:nvSpPr>
          <p:cNvPr id="268" name="Google Shape;268;p34"/>
          <p:cNvSpPr txBox="1"/>
          <p:nvPr/>
        </p:nvSpPr>
        <p:spPr>
          <a:xfrm>
            <a:off x="5029200" y="4267200"/>
            <a:ext cx="3733800" cy="1219200"/>
          </a:xfrm>
          <a:prstGeom prst="rect">
            <a:avLst/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DISEBAT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 KALI SEBATAN</a:t>
            </a:r>
            <a:endParaRPr b="0" i="0" sz="1800" u="none" cap="none" strike="noStrike"/>
          </a:p>
        </p:txBody>
      </p:sp>
      <p:sp>
        <p:nvSpPr>
          <p:cNvPr id="269" name="Google Shape;269;p34"/>
          <p:cNvSpPr/>
          <p:nvPr/>
        </p:nvSpPr>
        <p:spPr>
          <a:xfrm>
            <a:off x="4191000" y="2819400"/>
            <a:ext cx="762000" cy="457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33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34"/>
          <p:cNvSpPr/>
          <p:nvPr/>
        </p:nvSpPr>
        <p:spPr>
          <a:xfrm>
            <a:off x="4191000" y="4267200"/>
            <a:ext cx="762000" cy="457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33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5"/>
          <p:cNvSpPr txBox="1"/>
          <p:nvPr>
            <p:ph type="title"/>
          </p:nvPr>
        </p:nvSpPr>
        <p:spPr>
          <a:xfrm>
            <a:off x="762000" y="762000"/>
            <a:ext cx="792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MENUDUH ZINA ( QAZAF )</a:t>
            </a:r>
            <a:endParaRPr b="0" i="0" sz="1800" u="none" cap="none" strike="noStrike"/>
          </a:p>
        </p:txBody>
      </p:sp>
      <p:sp>
        <p:nvSpPr>
          <p:cNvPr id="276" name="Google Shape;276;p35"/>
          <p:cNvSpPr txBox="1"/>
          <p:nvPr>
            <p:ph idx="1" type="body"/>
          </p:nvPr>
        </p:nvSpPr>
        <p:spPr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menuduh seseorang yang baik melakukan zina tanpa 4 orang saksi lelaki yang adil.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adalah perbuatan yang haram, kejam dan keji kerana menjatuhkan maruah tertuduh dan menyebabkan tekanan jiwa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Hukuman 80 sebatan jika membuat tuduhan palsu.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6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LIWAT DAN MUSAHAQAH (LESBIAN)</a:t>
            </a:r>
            <a:endParaRPr b="0" i="0" sz="1800" u="none" cap="none" strike="noStrike"/>
          </a:p>
        </p:txBody>
      </p:sp>
      <p:sp>
        <p:nvSpPr>
          <p:cNvPr id="282" name="Google Shape;282;p36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□"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Liwat ialah hubungan jenis antara lelaki dengan lelaki atau dengan perempuan melalui jalan belakang.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□"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Musahaqah ( lesbian ) pula adalah hubungan jenis perempuan dengan perempuan.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1200" y="1066800"/>
            <a:ext cx="5676900" cy="4541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CC"/>
        </a:solid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8"/>
          <p:cNvSpPr txBox="1"/>
          <p:nvPr>
            <p:ph type="title"/>
          </p:nvPr>
        </p:nvSpPr>
        <p:spPr>
          <a:xfrm>
            <a:off x="457200" y="457200"/>
            <a:ext cx="8229600" cy="792162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MEMBUNUH DIRI</a:t>
            </a:r>
            <a:endParaRPr b="0" i="0" sz="1800" u="none" cap="none" strike="noStrike"/>
          </a:p>
        </p:txBody>
      </p:sp>
      <p:sp>
        <p:nvSpPr>
          <p:cNvPr id="293" name="Google Shape;293;p38"/>
          <p:cNvSpPr txBox="1"/>
          <p:nvPr>
            <p:ph idx="1" type="body"/>
          </p:nvPr>
        </p:nvSpPr>
        <p:spPr>
          <a:xfrm>
            <a:off x="457200" y="1295400"/>
            <a:ext cx="83058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melakukan perbuatan yang boleh memisahkan roh daripada jasad sendiri.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membunuh diri adalah haram</a:t>
            </a:r>
            <a:endParaRPr b="0" i="0" sz="1800" u="none" cap="none" strike="noStrike"/>
          </a:p>
        </p:txBody>
      </p:sp>
      <p:pic>
        <p:nvPicPr>
          <p:cNvPr id="294" name="Google Shape;29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3048000"/>
            <a:ext cx="5721350" cy="3646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CCFF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9"/>
          <p:cNvSpPr txBox="1"/>
          <p:nvPr>
            <p:ph type="title"/>
          </p:nvPr>
        </p:nvSpPr>
        <p:spPr>
          <a:xfrm>
            <a:off x="457200" y="533400"/>
            <a:ext cx="8229600" cy="731837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PUNCA BUNUH DIRI</a:t>
            </a:r>
            <a:endParaRPr b="0" i="0" sz="1800" u="none" cap="none" strike="noStrike"/>
          </a:p>
        </p:txBody>
      </p:sp>
      <p:sp>
        <p:nvSpPr>
          <p:cNvPr id="300" name="Google Shape;300;p39"/>
          <p:cNvSpPr txBox="1"/>
          <p:nvPr>
            <p:ph idx="1" type="body"/>
          </p:nvPr>
        </p:nvSpPr>
        <p:spPr>
          <a:xfrm>
            <a:off x="228600" y="1600200"/>
            <a:ext cx="3810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Putus asa dengan rahmat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meyakini kehidupan akhirat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Anggap ia boleh selesaikan masalah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sanggup hadapi kegagalan hidup</a:t>
            </a:r>
            <a:endParaRPr b="0" i="0" sz="1800" u="none" cap="none" strike="noStrike"/>
          </a:p>
        </p:txBody>
      </p:sp>
      <p:pic>
        <p:nvPicPr>
          <p:cNvPr id="301" name="Google Shape;30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7200" y="1905000"/>
            <a:ext cx="4521200" cy="33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0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Garamond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Garamond"/>
                <a:ea typeface="Garamond"/>
                <a:cs typeface="Garamond"/>
                <a:sym typeface="Garamond"/>
              </a:rPr>
              <a:t>CARA ATASI</a:t>
            </a:r>
            <a:endParaRPr b="0" i="0" sz="1800" u="none" cap="none" strike="noStrike"/>
          </a:p>
        </p:txBody>
      </p:sp>
      <p:sp>
        <p:nvSpPr>
          <p:cNvPr id="307" name="Google Shape;307;p40"/>
          <p:cNvSpPr txBox="1"/>
          <p:nvPr>
            <p:ph idx="1" type="body"/>
          </p:nvPr>
        </p:nvSpPr>
        <p:spPr>
          <a:xfrm>
            <a:off x="457200" y="1600200"/>
            <a:ext cx="5029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Hendaklah yakin dengan rahmat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Berusaha memajukan diri dengan cara yang betul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Jangan mudah berputus 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Sedar bahawa kehidupan dunia adalah sementara </a:t>
            </a:r>
            <a:endParaRPr b="0" i="0" sz="1800" u="none" cap="none" strike="noStrike"/>
          </a:p>
        </p:txBody>
      </p:sp>
      <p:pic>
        <p:nvPicPr>
          <p:cNvPr id="308" name="Google Shape;30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800" y="1981200"/>
            <a:ext cx="297815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BUNGA POPI UNTUK MENGHASILKAN DADAH</a:t>
            </a:r>
            <a:endParaRPr b="0" i="0" sz="1800" u="none" cap="none" strike="noStrike"/>
          </a:p>
        </p:txBody>
      </p:sp>
      <p:pic>
        <p:nvPicPr>
          <p:cNvPr id="154" name="Google Shape;15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2209800"/>
            <a:ext cx="3414712" cy="325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800" y="2209800"/>
            <a:ext cx="3810000" cy="329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PENGHARAMAN</a:t>
            </a:r>
            <a:endParaRPr b="0" i="0" sz="1800" u="none" cap="none" strike="noStrike"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533400" y="1874837"/>
            <a:ext cx="8305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Menjaga kewarasan akal fikiran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Mengelakkan pergaduhan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Mengekalkan kesihatan fizikal dan mental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Mengelakkan penyakit berbahaya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Menjamin keharmonian keluarga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Membendung jenayah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457200" y="381000"/>
            <a:ext cx="8229600" cy="7318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Langkah Pencegahan</a:t>
            </a:r>
            <a:endParaRPr b="0" i="0" sz="1800" u="none" cap="none" strike="noStrike"/>
          </a:p>
        </p:txBody>
      </p:sp>
      <p:sp>
        <p:nvSpPr>
          <p:cNvPr id="167" name="Google Shape;167;p18"/>
          <p:cNvSpPr txBox="1"/>
          <p:nvPr>
            <p:ph idx="1" type="body"/>
          </p:nvPr>
        </p:nvSpPr>
        <p:spPr>
          <a:xfrm>
            <a:off x="2895600" y="1600200"/>
            <a:ext cx="60198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Hendaklah menyedari bahawa minum arak dan menagih dadah adalah haram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Mengelakkan diri dari menghampiri arak dan najis dadah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kempen yang berterusan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Berusaha mengamalkan cara hidup sihat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Mendalami ilmu agama sebagai benteng pertahanan diri</a:t>
            </a:r>
            <a:endParaRPr b="0" i="0" sz="1800" u="none" cap="none" strike="noStrike"/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828800"/>
            <a:ext cx="2363787" cy="3348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00" y="990600"/>
            <a:ext cx="7315200" cy="5265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1066800"/>
            <a:ext cx="3048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3400" y="1371600"/>
            <a:ext cx="4267200" cy="40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 TERHADAP INDIVIDU</a:t>
            </a:r>
            <a:endParaRPr b="0" i="0" sz="1800" u="none" cap="none" strike="noStrike"/>
          </a:p>
        </p:txBody>
      </p:sp>
      <p:sp>
        <p:nvSpPr>
          <p:cNvPr id="185" name="Google Shape;185;p21"/>
          <p:cNvSpPr txBox="1"/>
          <p:nvPr>
            <p:ph idx="1" type="body"/>
          </p:nvPr>
        </p:nvSpPr>
        <p:spPr>
          <a:xfrm>
            <a:off x="228600" y="1295400"/>
            <a:ext cx="51054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Membazir harta , masa dan tenaga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Menjatuhkan maruah diri dan keluarga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Lalai dari mengingati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Hancurkan masa depan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Dipandang serong oleh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tidak diberkati Allah</a:t>
            </a:r>
            <a:endParaRPr b="0" i="0" sz="1800" u="none" cap="none" strike="noStrike"/>
          </a:p>
        </p:txBody>
      </p:sp>
      <p:pic>
        <p:nvPicPr>
          <p:cNvPr id="186" name="Google Shape;18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3505200"/>
            <a:ext cx="350520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0200" y="1143000"/>
            <a:ext cx="3333750" cy="224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400"/>
            <a:ext cx="4638675" cy="6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5325" y="152400"/>
            <a:ext cx="4638675" cy="670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33CCCC"/>
      </a:accent4>
      <a:accent5>
        <a:srgbClr val="99CC99"/>
      </a:accent5>
      <a:accent6>
        <a:srgbClr val="FFFFFF"/>
      </a:accent6>
      <a:hlink>
        <a:srgbClr val="003366"/>
      </a:hlink>
      <a:folHlink>
        <a:srgbClr val="CC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amwork">
  <a:themeElements>
    <a:clrScheme name="Teamwork 1">
      <a:dk1>
        <a:srgbClr val="FFFFFF"/>
      </a:dk1>
      <a:lt1>
        <a:srgbClr val="006666"/>
      </a:lt1>
      <a:dk2>
        <a:srgbClr val="B9EFEE"/>
      </a:dk2>
      <a:lt2>
        <a:srgbClr val="006E6B"/>
      </a:lt2>
      <a:accent1>
        <a:srgbClr val="33CCCC"/>
      </a:accent1>
      <a:accent2>
        <a:srgbClr val="6AB475"/>
      </a:accent2>
      <a:accent3>
        <a:srgbClr val="006666"/>
      </a:accent3>
      <a:accent4>
        <a:srgbClr val="33CCCC"/>
      </a:accent4>
      <a:accent5>
        <a:srgbClr val="6AB475"/>
      </a:accent5>
      <a:accent6>
        <a:srgbClr val="006666"/>
      </a:accent6>
      <a:hlink>
        <a:srgbClr val="00FF99"/>
      </a:hlink>
      <a:folHlink>
        <a:srgbClr val="CCFF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Layers">
  <a:themeElements>
    <a:clrScheme name="Layers 1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1"/>
      </a:accent3>
      <a:accent4>
        <a:srgbClr val="CCCC99"/>
      </a:accent4>
      <a:accent5>
        <a:srgbClr val="FF0000"/>
      </a:accent5>
      <a:accent6>
        <a:srgbClr val="FFFFE1"/>
      </a:accent6>
      <a:hlink>
        <a:srgbClr val="990033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Glass Layers">
  <a:themeElements>
    <a:clrScheme name="Glass Layers 1">
      <a:dk1>
        <a:srgbClr val="FFFFFF"/>
      </a:dk1>
      <a:lt1>
        <a:srgbClr val="008000"/>
      </a:lt1>
      <a:dk2>
        <a:srgbClr val="FFFFB7"/>
      </a:dk2>
      <a:lt2>
        <a:srgbClr val="006600"/>
      </a:lt2>
      <a:accent1>
        <a:srgbClr val="99CC00"/>
      </a:accent1>
      <a:accent2>
        <a:srgbClr val="00CC00"/>
      </a:accent2>
      <a:accent3>
        <a:srgbClr val="008000"/>
      </a:accent3>
      <a:accent4>
        <a:srgbClr val="99CC00"/>
      </a:accent4>
      <a:accent5>
        <a:srgbClr val="00CC00"/>
      </a:accent5>
      <a:accent6>
        <a:srgbClr val="008000"/>
      </a:accent6>
      <a:hlink>
        <a:srgbClr val="99FF66"/>
      </a:hlink>
      <a:folHlink>
        <a:srgbClr val="FFFF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Cascade">
  <a:themeElements>
    <a:clrScheme name="Cascade 1">
      <a:dk1>
        <a:srgbClr val="FFFFFF"/>
      </a:dk1>
      <a:lt1>
        <a:srgbClr val="000066"/>
      </a:lt1>
      <a:dk2>
        <a:srgbClr val="FFFFFF"/>
      </a:dk2>
      <a:lt2>
        <a:srgbClr val="FFFFCC"/>
      </a:lt2>
      <a:accent1>
        <a:srgbClr val="0078F0"/>
      </a:accent1>
      <a:accent2>
        <a:srgbClr val="CCECFF"/>
      </a:accent2>
      <a:accent3>
        <a:srgbClr val="000066"/>
      </a:accent3>
      <a:accent4>
        <a:srgbClr val="0078F0"/>
      </a:accent4>
      <a:accent5>
        <a:srgbClr val="CCECFF"/>
      </a:accent5>
      <a:accent6>
        <a:srgbClr val="000066"/>
      </a:accent6>
      <a:hlink>
        <a:srgbClr val="3399FF"/>
      </a:hlink>
      <a:folHlink>
        <a:srgbClr val="FF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