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66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/>
        </p:nvSpPr>
        <p:spPr>
          <a:xfrm>
            <a:off x="152400" y="914400"/>
            <a:ext cx="82296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PERHIMPUNAN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DI PADANG MAHSYAR.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66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/>
          <p:nvPr/>
        </p:nvSpPr>
        <p:spPr>
          <a:xfrm>
            <a:off x="457200" y="838200"/>
            <a:ext cx="8229600" cy="715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sng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SYAFAAT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22"/>
          <p:cNvSpPr txBox="1"/>
          <p:nvPr/>
        </p:nvSpPr>
        <p:spPr>
          <a:xfrm>
            <a:off x="457200" y="2209800"/>
            <a:ext cx="82296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Mendorong rasa cinta kepada Rasullullah SAW dengan bersalawat dan mencontohi akhlak baginda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Membuktikan kasih sayang Nabi dan rahmat ALLAH SWT kepada manusia.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Memuliakan para ulama’ dan orang soleh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Membuktikan manusia perlukan pertolongan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66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MAKSUD MAHSYAR: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4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BAHASA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Tempat ber</a:t>
            </a:r>
            <a:r>
              <a:rPr b="1" i="0" lang="en-US" sz="3200" u="none" cap="none" strike="noStrik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himpun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SYARAK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Tempat </a:t>
            </a:r>
            <a:r>
              <a:rPr b="1" i="0" lang="en-US" sz="3200" u="none" cap="none" strike="noStrik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perhimpunan agung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bagi seluruh makhluk di akhirat apabila dibangkitkan selepas dihidupkan.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66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/>
        </p:nvSpPr>
        <p:spPr>
          <a:xfrm>
            <a:off x="457200" y="533400"/>
            <a:ext cx="8229600" cy="792162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KEADAAN DI MAHSYAR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5"/>
          <p:cNvSpPr txBox="1"/>
          <p:nvPr/>
        </p:nvSpPr>
        <p:spPr>
          <a:xfrm>
            <a:off x="152400" y="1676400"/>
            <a:ext cx="5867400" cy="467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Terdapat 2 golongan manusia: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 Anbiya’, Auliya’ dan Solihin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mengalami kesengsaraan dan kesusahan di mahsyar.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Sentiasa </a:t>
            </a:r>
            <a:r>
              <a:rPr b="1" i="0" lang="en-US" sz="2800" u="none" cap="none" strike="noStrik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tenang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selesa.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9425" y="1536700"/>
            <a:ext cx="3455987" cy="4930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66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Google Shape;6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9800" y="1524000"/>
            <a:ext cx="3124200" cy="46482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6"/>
          <p:cNvSpPr txBox="1"/>
          <p:nvPr/>
        </p:nvSpPr>
        <p:spPr>
          <a:xfrm>
            <a:off x="457200" y="533400"/>
            <a:ext cx="8229600" cy="792162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2)Kafir,Munafik,Fasik dan ‘Asi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6"/>
          <p:cNvSpPr txBox="1"/>
          <p:nvPr/>
        </p:nvSpPr>
        <p:spPr>
          <a:xfrm>
            <a:off x="381000" y="2209800"/>
            <a:ext cx="5715000" cy="29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Sentiasa cemas, gelisah dan menanggung pelbagai pen</a:t>
            </a:r>
            <a:r>
              <a:rPr b="1" i="0" lang="en-US" sz="3200" u="none" cap="none" strike="noStrik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derita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 sementara menunggu perbicaraan.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Ada yang berasa panas seolah </a:t>
            </a:r>
            <a:r>
              <a:rPr b="1" i="0" lang="en-US" sz="3200" u="none" cap="none" strike="noStrik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matahari berada sejengkal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ada yang lebih dasyat lagi.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66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/>
        </p:nvSpPr>
        <p:spPr>
          <a:xfrm>
            <a:off x="457200" y="274637"/>
            <a:ext cx="8229600" cy="792162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SYAFAAT DI MAHSYAR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17"/>
          <p:cNvSpPr txBox="1"/>
          <p:nvPr/>
        </p:nvSpPr>
        <p:spPr>
          <a:xfrm>
            <a:off x="457200" y="1143000"/>
            <a:ext cx="8229600" cy="4983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Arial"/>
              <a:buNone/>
            </a:pPr>
            <a:r>
              <a:rPr b="1" i="0" lang="en-US" sz="3200" u="sng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MAKSUD SYAFAAT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BAHASA: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Permohonan meminta sesuatu kebaikan untuk orang lain.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SYARAK: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Permohonan kepada ALLAH SWT </a:t>
            </a:r>
            <a:r>
              <a:rPr b="1" i="0" lang="en-US" sz="3200" u="none" cap="none" strike="noStrike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oleh anbiya’</a:t>
            </a: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sollihin untuk umat dean orang yang diizinkan mendapat syafaat.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" name="Google Shape;7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5000" y="1219200"/>
            <a:ext cx="1714500" cy="158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66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/>
        </p:nvSpPr>
        <p:spPr>
          <a:xfrm>
            <a:off x="457200" y="762000"/>
            <a:ext cx="822960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1)Syafaat Nabi Muhammad SAW paling besar bagi mempercepatkan hisab bagi amalan manusia.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2)Ia dinamakan syafaat Udzma atau Kubra.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787" y="3956050"/>
            <a:ext cx="7899400" cy="373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66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 txBox="1"/>
          <p:nvPr/>
        </p:nvSpPr>
        <p:spPr>
          <a:xfrm>
            <a:off x="457200" y="838200"/>
            <a:ext cx="8229600" cy="868362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JENIS-JENIS SYAFAAT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9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Selain Syafaat Udzma, Rasulullah juga dikurniakan syafaat lain seperti;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1)Memasukkan orang soleh ke dalam syurga tanpa  hisab.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2)Meningkatkan darjat seseorang di dalam syurga.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3)Membebaskan orang beriman daripada neraka dan dimasukkan ke dalam syurga.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66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/>
        </p:nvSpPr>
        <p:spPr>
          <a:xfrm>
            <a:off x="457200" y="457200"/>
            <a:ext cx="8229600" cy="1143000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GOLONGAN YANG </a:t>
            </a:r>
            <a:b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MENDAPAT SYAFAAT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0"/>
          <p:cNvSpPr txBox="1"/>
          <p:nvPr/>
        </p:nvSpPr>
        <p:spPr>
          <a:xfrm>
            <a:off x="457200" y="1981200"/>
            <a:ext cx="82296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 Orang yang membiasakan diri membaca Al-Quran.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 Orang yang sentiasa bersalawat ke atas Rasul.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3) Orang yang menziarahi Rasul semasa baginda masih hidup atau makam baginda.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4) Orang yang berdamping para Ulama’.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5) Orang mati Syahid.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CC66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1"/>
          <p:cNvSpPr txBox="1"/>
          <p:nvPr/>
        </p:nvSpPr>
        <p:spPr>
          <a:xfrm>
            <a:off x="457200" y="533400"/>
            <a:ext cx="8229600" cy="868362"/>
          </a:xfrm>
          <a:prstGeom prst="rect">
            <a:avLst/>
          </a:prstGeom>
          <a:solidFill>
            <a:srgbClr val="7030A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HIKMAH MAHSYAR DAN SYAFAAT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21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sng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MAHSYAR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1-Mendorong umatnya menunaikan perintah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2-Yakin terhadap keadilan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3-Sentiasa muhasabah.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4-Yakin amalan soleh dapat menyelamatkan seseorang daripada kesengsaraan di mahsyar.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