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20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6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7" name="Google Shape;27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  <p:sp>
        <p:nvSpPr>
          <p:cNvPr id="28" name="Google Shape;28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9" name="Google Shape;29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32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8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4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20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0" y="6096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PAHALA MENDORONG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AMALAN KEBAIKAN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/>
        </p:nvSpPr>
        <p:spPr>
          <a:xfrm>
            <a:off x="457200" y="914400"/>
            <a:ext cx="8229600" cy="792162"/>
          </a:xfrm>
          <a:prstGeom prst="rect">
            <a:avLst/>
          </a:prstGeom>
          <a:solidFill>
            <a:srgbClr val="FF3399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MAKSUD PAHALA</a:t>
            </a:r>
            <a:br>
              <a:rPr b="1" i="0" lang="en-US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4"/>
          <p:cNvSpPr txBox="1"/>
          <p:nvPr/>
        </p:nvSpPr>
        <p:spPr>
          <a:xfrm>
            <a:off x="533400" y="1981200"/>
            <a:ext cx="4648200" cy="444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Ganjaran baik yang disediakan ALLAH SWT bagi hamba-hamba yang mematuhi perintahnya.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1237" y="1925637"/>
            <a:ext cx="3914775" cy="528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381000" y="609600"/>
            <a:ext cx="8229600" cy="868362"/>
          </a:xfrm>
          <a:prstGeom prst="rect">
            <a:avLst/>
          </a:prstGeom>
          <a:solidFill>
            <a:srgbClr val="FF3399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HIKMAH GANJARAN PAHALA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5"/>
          <p:cNvSpPr txBox="1"/>
          <p:nvPr/>
        </p:nvSpPr>
        <p:spPr>
          <a:xfrm>
            <a:off x="457200" y="1600200"/>
            <a:ext cx="5105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1-Pendorong kepada rahmat dan kasih sayang ALLAH.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2-Sebagai motivasi untuk sentiasa melakukan kebaikan.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3-Melahirkan masyarakat yang bertaqwa.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2600" y="2362200"/>
            <a:ext cx="320040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4267200" y="1219200"/>
            <a:ext cx="4572000" cy="51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4-Melahirkan individu yang baik, berfikiran positif dan dapat memberi sumbangan untuk kemajuan hidup.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5-Menjamin keharmonian dan kesejahteraan individu , masyarakat serta negara.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87" y="1103312"/>
            <a:ext cx="4449762" cy="493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solidFill>
            <a:srgbClr val="FF3399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LANGKAH-LANGKAH MENINGKATKAN PAHALA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7"/>
          <p:cNvSpPr txBox="1"/>
          <p:nvPr/>
        </p:nvSpPr>
        <p:spPr>
          <a:xfrm>
            <a:off x="457200" y="1828800"/>
            <a:ext cx="4648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 Melakukan amalan dengan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ikhlas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semata - mata kerana ALLAH 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 Ber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iltizam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melakukan  kebaikan dengan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bersungguh-sungguh.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1837" y="2444750"/>
            <a:ext cx="4572000" cy="3595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/>
        </p:nvSpPr>
        <p:spPr>
          <a:xfrm>
            <a:off x="228600" y="1219200"/>
            <a:ext cx="44196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3.Bersungguh-sungguh men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dalami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ilmu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syariat supaya kita tahu suruhan dan larangan ALLAH 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Menghadiri majlis-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majlis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ilmu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di mana sahaja secara berterusan.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7125" y="1116012"/>
            <a:ext cx="3700462" cy="469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A3A3E0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/>
        </p:nvSpPr>
        <p:spPr>
          <a:xfrm>
            <a:off x="457200" y="3810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 Berusaha memastikan setiap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kebaikan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yang dilakukan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berkualiti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 Ber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jihad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menegakkan syariat Islam bagi mengangkat tamadun Islam.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 Berdamping dengan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teman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yang suka melakukan </a:t>
            </a:r>
            <a:r>
              <a:rPr b="1" i="0" lang="en-US" sz="2800" u="none" cap="none" strike="noStrike">
                <a:solidFill>
                  <a:srgbClr val="FF3399"/>
                </a:solidFill>
                <a:latin typeface="Arial"/>
                <a:ea typeface="Arial"/>
                <a:cs typeface="Arial"/>
                <a:sym typeface="Arial"/>
              </a:rPr>
              <a:t>kebaikan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7887" y="3803650"/>
            <a:ext cx="4005262" cy="258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662" y="3803650"/>
            <a:ext cx="4078287" cy="257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