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BJECT_ONLY" type="objOnly">
  <p:cSld name="OBJECT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p13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1" name="Google Shape;51;p13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Relationship Id="rId4" Type="http://schemas.openxmlformats.org/officeDocument/2006/relationships/image" Target="../media/image8.png"/><Relationship Id="rId5" Type="http://schemas.openxmlformats.org/officeDocument/2006/relationships/image" Target="../media/image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/>
        </p:nvSpPr>
        <p:spPr>
          <a:xfrm>
            <a:off x="0" y="914400"/>
            <a:ext cx="82296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HARI KIAMAT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SATU KEBENARAN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/>
          <p:nvPr/>
        </p:nvSpPr>
        <p:spPr>
          <a:xfrm>
            <a:off x="3810000" y="457200"/>
            <a:ext cx="1600200" cy="457200"/>
          </a:xfrm>
          <a:prstGeom prst="rect">
            <a:avLst/>
          </a:prstGeom>
          <a:gradFill>
            <a:gsLst>
              <a:gs pos="0">
                <a:srgbClr val="A603AB"/>
              </a:gs>
              <a:gs pos="21000">
                <a:srgbClr val="0819FB"/>
              </a:gs>
              <a:gs pos="35000">
                <a:srgbClr val="1A8D48"/>
              </a:gs>
              <a:gs pos="52000">
                <a:srgbClr val="FFFF00"/>
              </a:gs>
              <a:gs pos="72999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10800000" scaled="0"/>
          </a:gradFill>
          <a:ln cap="rnd" cmpd="sng" w="12700">
            <a:solidFill>
              <a:srgbClr val="EAEAEA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VIDEO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7" name="Google Shape;11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1219200"/>
            <a:ext cx="6172200" cy="5049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/>
        </p:nvSpPr>
        <p:spPr>
          <a:xfrm>
            <a:off x="457200" y="533400"/>
            <a:ext cx="8229600" cy="9445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 KIAMAT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15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BAHASA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Kebangkitan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ISTILAH SYARAK 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 berlakunya kehancuran seluruh alam dan diikuti dengan manusia dibangkitkan semula.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/>
        </p:nvSpPr>
        <p:spPr>
          <a:xfrm>
            <a:off x="457200" y="274637"/>
            <a:ext cx="8229600" cy="8683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NAMA-NAMA LAIN BAGI KIAMAT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6"/>
          <p:cNvSpPr txBox="1"/>
          <p:nvPr/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YAUMUL HISAB	- hari perhitungan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YAUMULJAZA’	- hari pembalasan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YAUMUTTANAD	- hari panggil-memanggil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YAUMULFASHL	- hari keputusan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YAUMUDDAIN	- hari pembalasan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YAUMUNNUSYUR	- hari kembali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AL-ROJIFAH		- gempa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AL-WAQI’AH	         - peristiwa yang pasti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                               berlaku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/>
        </p:nvSpPr>
        <p:spPr>
          <a:xfrm>
            <a:off x="609600" y="990600"/>
            <a:ext cx="80772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AT-TOMMAH	    - bencana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AL-KHOSHRU	    - perhimpunan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AL-GHOSYIAH   - pengsan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AS-SA’AH           - masa yang ditetapkan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AL-WA’ID	    - ancaman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AL-HAQQAH      - peristiwa yang sebenar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AL-QORIAH	    - hari yang menggemparkan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AL-ZALZALAH   - goncangan/gegaran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/>
        </p:nvSpPr>
        <p:spPr>
          <a:xfrm>
            <a:off x="457200" y="274637"/>
            <a:ext cx="8229600" cy="715962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TANDA-TANDA KIAMAT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18"/>
          <p:cNvSpPr txBox="1"/>
          <p:nvPr/>
        </p:nvSpPr>
        <p:spPr>
          <a:xfrm>
            <a:off x="457200" y="1752600"/>
            <a:ext cx="43434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1)</a:t>
            </a:r>
            <a:r>
              <a:rPr b="1" i="0" lang="en-US" sz="2800" u="sng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TANDA-TANDA KECIL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Urusan agama di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tadbir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oleh orang yang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bukan ahli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agama.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Anak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derhaka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kepada ibubapanya.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Banyak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pergaduhan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/ peperangan berlaku.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1" name="Google Shape;8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9587" y="1090612"/>
            <a:ext cx="2689225" cy="297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46637" y="3981450"/>
            <a:ext cx="3925887" cy="263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/>
          <p:nvPr/>
        </p:nvSpPr>
        <p:spPr>
          <a:xfrm>
            <a:off x="457200" y="609600"/>
            <a:ext cx="4572000" cy="30813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Manusia berlumba-lumba membina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bangunan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tinggi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Berlaku banyak gempa bumi dan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bencana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Wanita menyerupai lelaki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sebaliknya.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8" name="Google Shape;88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00" y="2962275"/>
            <a:ext cx="4194175" cy="3316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6800" y="285750"/>
            <a:ext cx="4194175" cy="293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3250" y="3571875"/>
            <a:ext cx="3822700" cy="3176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/>
        </p:nvSpPr>
        <p:spPr>
          <a:xfrm>
            <a:off x="381000" y="609600"/>
            <a:ext cx="8229600" cy="838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2)</a:t>
            </a:r>
            <a:r>
              <a:rPr b="1" i="0" lang="en-US" sz="2800" u="sng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TANDA-TANDA BESAR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0"/>
          <p:cNvSpPr txBox="1"/>
          <p:nvPr/>
        </p:nvSpPr>
        <p:spPr>
          <a:xfrm>
            <a:off x="457200" y="1447800"/>
            <a:ext cx="5486400" cy="4678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Muncul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Imam Mahdi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bagi menegakkan syariat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Keluarnya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dajal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yang akan menyesatkan manusia.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Turun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Nabi Isa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AS.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Keluarnya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yakjuj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dan makjuj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Keluar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DabbatulArdh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(binatang bumi).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Matahari terbit dari ufuk </a:t>
            </a:r>
            <a:r>
              <a:rPr b="1" i="0" lang="en-US" sz="28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barat</a:t>
            </a: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51525" y="1785937"/>
            <a:ext cx="2768600" cy="487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GAMBARAN KETIKA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BERLAKUNYA KIAMAT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1"/>
          <p:cNvSpPr txBox="1"/>
          <p:nvPr/>
        </p:nvSpPr>
        <p:spPr>
          <a:xfrm>
            <a:off x="228600" y="1447800"/>
            <a:ext cx="5257800" cy="51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1)Sangkakala pertama ditiup, me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musnah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alam dan seluruh makhluk mati.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2)Tiupan kedua, semua manusia bangkit dari kubur dan di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himpun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kan di Padang Masyhar.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3)Di Padang Masyhar,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buku catatan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baik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diberi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dengan tangan kanan manakala amalan buruk dengan tangan kiri.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8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4)Buku amalan dibentang di hadapan ALLAH SWT,dan segala </a:t>
            </a:r>
            <a:r>
              <a:rPr b="1" i="0" lang="en-US" sz="2400" u="none" cap="none" strike="noStrik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perbuatan dibicarakan</a:t>
            </a: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seadilnya.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4" name="Google Shape;10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8737" y="4248150"/>
            <a:ext cx="4005262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34000" y="1676400"/>
            <a:ext cx="4029075" cy="259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66FF33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HIKMAH ALLAH SWT MENGADAKAN HARI KIAMAT 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2"/>
          <p:cNvSpPr txBox="1"/>
          <p:nvPr/>
        </p:nvSpPr>
        <p:spPr>
          <a:xfrm>
            <a:off x="457200" y="2057400"/>
            <a:ext cx="8229600" cy="4068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1)Diberi pengadilan perbuatan baik dan jahat.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2)Manusia menghitung diri sebelum mereka dihitung pada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3)Kehidupan manusia mempunyai maklamat untuk kebahagiaan abadi.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4)Beriltizam dalam melaksanakan ketaatan.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5)Segera bertaubat kepada ALLAH SWT.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6)Melahirkan masyrakat beriman dan negara yang berpandukan syariat Islam.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