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-228600" y="685800"/>
            <a:ext cx="8229600" cy="27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PERSEDIAN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MENGHADAPI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9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HARI AKHIRAT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228600" y="2971800"/>
            <a:ext cx="84582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                     (Surah Ali-Imran: 114)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Maksudnya:Mereka beriman kepada ALLAH SWT dan hari akhirat, mereka menyuruh kepada yang ma’ruf dan mencegah daripada yang mungkar dan bersegera mengerjakan pelbagai kebajikan, mereka itu termasuk orang yang soleh.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Google Shape;5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685800"/>
            <a:ext cx="7958137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533400"/>
            <a:ext cx="8229600" cy="1173162"/>
          </a:xfrm>
          <a:prstGeom prst="rect">
            <a:avLst/>
          </a:prstGeom>
          <a:solidFill>
            <a:srgbClr val="00FF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FAKTOR-FAKTOR MENCAPAI KEJAYAAN DI DUNIA DAN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533400" y="1828800"/>
            <a:ext cx="5486400" cy="43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24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 AKHIRAT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Berpegang kepada akidah dan as-sunah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Menyempurnakan ibadat wajib dengan sebaiknya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Memperbanyakkan amalan sunat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Melaksanakan amal ma’ruf nahi munkar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1981200"/>
            <a:ext cx="2514600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533400" y="685800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DI DUNIA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6"/>
          <p:cNvSpPr txBox="1"/>
          <p:nvPr/>
        </p:nvSpPr>
        <p:spPr>
          <a:xfrm>
            <a:off x="533400" y="1295400"/>
            <a:ext cx="4114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Istiqamah dalam setiap pekerjaan yang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Bersungguh-sungguh dan rajin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Suka membantu orang lain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Berakhlak mulia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800" y="14478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00FF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AMAR MA’RUF NAHI MUNKAR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7"/>
          <p:cNvSpPr txBox="1"/>
          <p:nvPr/>
        </p:nvSpPr>
        <p:spPr>
          <a:xfrm>
            <a:off x="457200" y="15240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AMAR MA’RUF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harta sekolah.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Menjaga kebersihan  sekolah dan persekitarannya.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Mematuhi peraturan sekolah yang ditetapkan.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Membantu guru dan rakan yang perlukan bantuan.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413250"/>
            <a:ext cx="9144000" cy="244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533400" y="960437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NAHI MUNKAR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8"/>
          <p:cNvSpPr txBox="1"/>
          <p:nvPr/>
        </p:nvSpPr>
        <p:spPr>
          <a:xfrm>
            <a:off x="457200" y="1371600"/>
            <a:ext cx="3810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Menasihati rakan yang ponteng sekolah.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Melaporkan kepada guru jika berlaku pergaduhan dan peras ugut.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Mencegah perbuatan meniru dalam peperiksaan.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Menghindarkan diri dari merokok dan melepak.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209800"/>
            <a:ext cx="42037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FF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AMALAN SOLEH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SEBAGAI BEKALAN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9"/>
          <p:cNvSpPr txBox="1"/>
          <p:nvPr/>
        </p:nvSpPr>
        <p:spPr>
          <a:xfrm>
            <a:off x="457200" y="190500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MENUNTUT ILMU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-ilmu yang bermanfaat kemudian disampaikan kepada orang lain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BERAKHLAK MULIA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-membantu anggota keluarga dan masyarakat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JIHAD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-melawan musuh Agama Islam mahupun musuh dalam diri sendiri(syaitan)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SEDEKAH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-menghulurkan bantuan berbentuk kebendaan atau perkhidmatan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rgbClr val="FF0000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MENJAGA HUBUNGAN DENGAN ALLAH SWT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-taat kepada perintahnya dan berkasih sayang sesama manusia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FF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KEPENTINGAN PERSEDIAAN MENGHADAPI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0"/>
          <p:cNvSpPr txBox="1"/>
          <p:nvPr/>
        </p:nvSpPr>
        <p:spPr>
          <a:xfrm>
            <a:off x="152400" y="2057400"/>
            <a:ext cx="51816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manusia mencukupkan bekalan hari akhirat 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manusia tidak tergolong di kalangan yang rugi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Supaya mendapat Nur Islam mendapat ganjaran yang baik dari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Sebagai ingatan kepada manusia bahawa segala amalannya di dunia mendapat balasan di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2133600"/>
            <a:ext cx="3124200" cy="388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