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CC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381000" y="1371600"/>
            <a:ext cx="82296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SYURGA GANJARAN KEBAIKAN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CC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685800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FF33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MAKSUD SYURGA: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 ARAB (Al Jannah) : Sebuah taman yang indah di penuhi dengan pelbagai nikmat dan keselesaan.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SYARA’ : Suatu tempat yang penuh dengan nikmat disediakan oleh Allah bagi hamba-hamba yang beriman dan beramal soleh selepas mereka dibangkitkan di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CC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KEPENTINGAN BERIMAN KEPADA SYURGA</a:t>
            </a:r>
            <a:b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457200" y="2209800"/>
            <a:ext cx="5029200" cy="4221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 Melengkapkan rukun iman dan   memastikan kesahihan akidah.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 Menggalakkan manusia melakukan kebaikan.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 Meyakinkan bahawa kebaikan akan diberi ganjaran baik pada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4762" y="2457450"/>
            <a:ext cx="3589337" cy="3608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CC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/>
        </p:nvSpPr>
        <p:spPr>
          <a:xfrm>
            <a:off x="457200" y="762000"/>
            <a:ext cx="8229600" cy="8382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NAMA-NAMA SYURGA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" name="Google Shape;70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JANNATULNAIM-TEMPAT DIPENUHI NIKMAT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DARUSSALAM - TEMPAT YANG SELAMAT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JANNATUL MA’WA - TEMPAT BERTEDUH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JANNATUL FIRDAUS - TEMPAT KEDIAMAN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JANNATULADN - TEMPAT KEDIAMAN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DARUL KHULUD - TEMPAT YANG KEKAL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MAKOMUN AMIN - TEMPAT YANG AMAN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CC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/>
        </p:nvSpPr>
        <p:spPr>
          <a:xfrm>
            <a:off x="457200" y="609600"/>
            <a:ext cx="8229600" cy="8382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BUKTI KEWUJUDAN SYURGA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7"/>
          <p:cNvSpPr txBox="1"/>
          <p:nvPr/>
        </p:nvSpPr>
        <p:spPr>
          <a:xfrm>
            <a:off x="381000" y="1219200"/>
            <a:ext cx="5181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Banyak ayat al-quran dan hadis yang menerangkan mengenai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Rasullullah SAW telah melihat syurga dan keadaan penghuninya semasa peristiwa Israk dan Mikraj.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Nabi Adam dan Hawa pernah tinggal di Syurga sebelum diturunkan di bumi.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Terdapat para sahabat yang dijanjikan dengan syurga pada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1200" y="2209800"/>
            <a:ext cx="290195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CC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/>
          <p:nvPr/>
        </p:nvSpPr>
        <p:spPr>
          <a:xfrm>
            <a:off x="457200" y="533400"/>
            <a:ext cx="8229600" cy="10207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KETINGGIAN NIKMAT SYURGA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3" name="Google Shape;83;p18"/>
          <p:cNvSpPr txBox="1"/>
          <p:nvPr/>
        </p:nvSpPr>
        <p:spPr>
          <a:xfrm>
            <a:off x="457200" y="1600200"/>
            <a:ext cx="6477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 Kata-kata aluan dan ucapan lunak diucapkan kepada penghuni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 Pakaian dan persalnan sutera dan perhiasan emas serta perak.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 Bidadari dan wildan (remaja-remaja lelaki) sentiasa menemani penghuni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 Makanan lazat terhidang mengikut citarasa penghuninya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  Mahligai indah daripada emas dan perak.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  Buminya terdiri daripada perak dan air sungai daripada susu, madu, arak dan air yang lazat.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  Taman indah terbentang luas dipenuhi pohon serta alunan suara yang merdu.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8  Dapat melihat wajah ALLAH SWT (nikmat paling besar kurniaan ALLAH SWT).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9400" y="2057400"/>
            <a:ext cx="2087562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29400" y="4114800"/>
            <a:ext cx="2087562" cy="1943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CC"/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lt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HIKMAH ALLAH SWT MENGADAKAN SYURGA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9"/>
          <p:cNvSpPr txBox="1"/>
          <p:nvPr/>
        </p:nvSpPr>
        <p:spPr>
          <a:xfrm>
            <a:off x="457200" y="1828800"/>
            <a:ext cx="4953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  </a:t>
            </a: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Menjadi motivasi untuk pahala kepada ALLAH SWT dan melakukan amalan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  Mengingatkan manusia,setiap pengorbanan di dunia akan diberi ganjaran istimewa di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  Bukti kebesaran dan rahmat ALLAH SWT terhadap hamba yang beriman dan beramal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  Memberi kesedaran bahawa nikmat dunia adalah sedikit berbanding nikmat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2" name="Google Shape;9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1962" y="2206625"/>
            <a:ext cx="3095625" cy="699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