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8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1371600" y="762000"/>
            <a:ext cx="58674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SIFAT WAJIB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BAGI RASUL</a:t>
            </a:r>
            <a:r>
              <a:rPr b="0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/>
        </p:nvSpPr>
        <p:spPr>
          <a:xfrm>
            <a:off x="533400" y="914400"/>
            <a:ext cx="8153400" cy="41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KITMANUN (MENYEMBUNYIKAN)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Rasul tidak menyembunyikan perkara yang diperintahkan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Semuanya disampaikan dengan ikhlas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Dengan itu semua isi kandungan Al-Quran dan syariat Islam dapat diketahui.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2600" y="3733800"/>
            <a:ext cx="3295650" cy="3349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 txBox="1"/>
          <p:nvPr/>
        </p:nvSpPr>
        <p:spPr>
          <a:xfrm>
            <a:off x="533400" y="1981200"/>
            <a:ext cx="8153400" cy="266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BILADAH (BODOH)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Rasul tidak bodoh. Sekiranya mereka bodoh sudah tentu mereka tidak dapat melaksanakan amanah yang berat dengan cemerlang.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5" name="Google Shape;12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7400" y="228600"/>
            <a:ext cx="2705100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24200" y="4343400"/>
            <a:ext cx="2628900" cy="207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/>
          <p:nvPr/>
        </p:nvSpPr>
        <p:spPr>
          <a:xfrm>
            <a:off x="2133600" y="685800"/>
            <a:ext cx="4800600" cy="9144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rnd" cmpd="sng" w="25400">
            <a:solidFill>
              <a:srgbClr val="89A4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SIDDIQ (Benar)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381000" y="2286000"/>
            <a:ext cx="83058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Benar dalam segala perkataan dan perbuatan kerana mereka diutuskan untuk menyampaikan kebenaran</a:t>
            </a:r>
            <a:r>
              <a:rPr b="0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4495800"/>
            <a:ext cx="1562100" cy="156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9000" y="4800600"/>
            <a:ext cx="2590800" cy="1812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/>
          <p:nvPr/>
        </p:nvSpPr>
        <p:spPr>
          <a:xfrm>
            <a:off x="3048000" y="304800"/>
            <a:ext cx="2743200" cy="15240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rnd" cmpd="sng" w="25400">
            <a:solidFill>
              <a:srgbClr val="89A4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5"/>
          <p:cNvSpPr txBox="1"/>
          <p:nvPr/>
        </p:nvSpPr>
        <p:spPr>
          <a:xfrm>
            <a:off x="3810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AMANAH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(jujur)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3276600" y="2514600"/>
            <a:ext cx="5410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Jujur dan bertanggungjawab dalam menjalankan tugas dakwah supaya manusia menghambakan diri kepada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7000" y="381000"/>
            <a:ext cx="1838325" cy="169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" y="2438400"/>
            <a:ext cx="2560637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/>
          <p:nvPr/>
        </p:nvSpPr>
        <p:spPr>
          <a:xfrm>
            <a:off x="1981200" y="609600"/>
            <a:ext cx="5029200" cy="17526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rnd" cmpd="sng" w="25400">
            <a:solidFill>
              <a:srgbClr val="89A4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6"/>
          <p:cNvSpPr txBox="1"/>
          <p:nvPr/>
        </p:nvSpPr>
        <p:spPr>
          <a:xfrm>
            <a:off x="457200" y="914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TABLIGH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(menyampaikan)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304800" y="3352800"/>
            <a:ext cx="56388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Menyampaikan segala perintah ALLAH SWT dan risalah Islam kepada semua lapisan masyarakat.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920000">
            <a:off x="228600" y="609600"/>
            <a:ext cx="1404937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3925" y="2736850"/>
            <a:ext cx="2884487" cy="3822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/>
          <p:nvPr/>
        </p:nvSpPr>
        <p:spPr>
          <a:xfrm>
            <a:off x="2590800" y="533400"/>
            <a:ext cx="3886200" cy="1752600"/>
          </a:xfrm>
          <a:prstGeom prst="roundRect">
            <a:avLst>
              <a:gd fmla="val 16667" name="adj"/>
            </a:avLst>
          </a:prstGeom>
          <a:solidFill>
            <a:schemeClr val="accent1"/>
          </a:solidFill>
          <a:ln cap="rnd" cmpd="sng" w="25400">
            <a:solidFill>
              <a:srgbClr val="89A4A7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7"/>
          <p:cNvSpPr txBox="1"/>
          <p:nvPr/>
        </p:nvSpPr>
        <p:spPr>
          <a:xfrm>
            <a:off x="457200" y="838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FATHONAH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(bijaksana)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17"/>
          <p:cNvSpPr txBox="1"/>
          <p:nvPr/>
        </p:nvSpPr>
        <p:spPr>
          <a:xfrm>
            <a:off x="533400" y="2971800"/>
            <a:ext cx="5410200" cy="25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Bijak menyusun strategi dakwah yang berkesan dan dapat mematahkan hujah orang musyirikin.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85800"/>
            <a:ext cx="22860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1525" y="2365375"/>
            <a:ext cx="3043237" cy="403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KEPENTINGAN MENCONTOHI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SIFAT WAJIB PARA RASUL.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8"/>
          <p:cNvSpPr txBox="1"/>
          <p:nvPr/>
        </p:nvSpPr>
        <p:spPr>
          <a:xfrm>
            <a:off x="457200" y="1905000"/>
            <a:ext cx="8229600" cy="4221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SIDDIQ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1)Orang suka dan percaya pada kita.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AMANAH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1)Kita akan menjadi seorang yang jujur dalam setiap tindakan.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2)Dapat melaksanakan tanggungjawab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dengan berkesan	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5600" y="4503737"/>
            <a:ext cx="2095500" cy="213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/>
        </p:nvSpPr>
        <p:spPr>
          <a:xfrm>
            <a:off x="381000" y="533400"/>
            <a:ext cx="8305800" cy="5592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TABLIGH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1)nasihat-menasihati ke arah kebaikan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2)saling bekerjasama melakukan sesuatu 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pekerjaan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3)maksiat dan kemungkaran dapat dicegah secara berkesan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rgbClr val="0070C0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FATHONAH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1)rajin berusaha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2)berfikir secara kreatif dan kritis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6325" y="2901950"/>
            <a:ext cx="2792412" cy="3694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/>
        </p:nvSpPr>
        <p:spPr>
          <a:xfrm>
            <a:off x="457200" y="381000"/>
            <a:ext cx="8229600" cy="1036637"/>
          </a:xfrm>
          <a:prstGeom prst="rect">
            <a:avLst/>
          </a:prstGeom>
          <a:solidFill>
            <a:srgbClr val="00B0F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SIFAT MUSTAHIL PARA RASUL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0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FF33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KAZIBUN (DUSTA)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Jika Rasul berdusta nescaya ALLAH SWT tidak melantik mereka menjadi rasul dan umat Islam tidak akan mengetahui kebenaran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0400" y="4953000"/>
            <a:ext cx="1543050" cy="154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0">
              <a:srgbClr val="FBD49C"/>
            </a:gs>
            <a:gs pos="100000">
              <a:srgbClr val="FEE7F2"/>
            </a:gs>
          </a:gsLst>
          <a:lin ang="16200000" scaled="0"/>
        </a:gra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/>
          <p:nvPr/>
        </p:nvSpPr>
        <p:spPr>
          <a:xfrm>
            <a:off x="381000" y="1676400"/>
            <a:ext cx="82296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KHIANATUN (PECAH AMANAH)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Para Rasul tidak khianat pada amanah dan bertanggungjawab atas apa yang ALLAH SWT perintahkan.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Sekiranya mereka pecah amanah, sudah tentu ALLAH SWT tidak menyuruh hamba-hambanya mempercayai mereka.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Google Shape;11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2250" y="228600"/>
            <a:ext cx="2095500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