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3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9C9CDF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304800"/>
            <a:ext cx="8229600" cy="685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solidFill>
          <a:srgbClr val="9C9CD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4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4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7" name="Google Shape;57;p14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Relationship Id="rId4" Type="http://schemas.openxmlformats.org/officeDocument/2006/relationships/image" Target="../media/image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0" y="457200"/>
            <a:ext cx="8153400" cy="3687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KEMATIAN KEPADA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HARI AKHIRAT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/>
        </p:nvSpPr>
        <p:spPr>
          <a:xfrm>
            <a:off x="457200" y="457200"/>
            <a:ext cx="8229600" cy="1524000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SEBAB PERLU BERSEDIA MENGHADAPI KEMATIAN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DAN ALAM BARZAKH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4"/>
          <p:cNvSpPr txBox="1"/>
          <p:nvPr/>
        </p:nvSpPr>
        <p:spPr>
          <a:xfrm>
            <a:off x="381000" y="2133600"/>
            <a:ext cx="83058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1)Manusia tidak boleh kembali ke dunia.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2)Nyawa mudah keluar dan tenang semasa Malaikat maut mengambilnya.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3)Mudah menjawab soalan malaikat Munkar dan Nakir.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4)Selamat daripada azab kubur dan neraka.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/>
          <p:nvPr/>
        </p:nvSpPr>
        <p:spPr>
          <a:xfrm>
            <a:off x="3124200" y="2362200"/>
            <a:ext cx="2895600" cy="1066800"/>
          </a:xfrm>
          <a:prstGeom prst="ellipse">
            <a:avLst/>
          </a:prstGeom>
          <a:solidFill>
            <a:srgbClr val="FFC000"/>
          </a:solidFill>
          <a:ln cap="flat" cmpd="sng" w="25400">
            <a:solidFill>
              <a:srgbClr val="89A4A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5"/>
          <p:cNvSpPr txBox="1"/>
          <p:nvPr/>
        </p:nvSpPr>
        <p:spPr>
          <a:xfrm>
            <a:off x="457200" y="609600"/>
            <a:ext cx="8229600" cy="11731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MENGINGATI MATI </a:t>
            </a:r>
            <a:b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DAN ALAM BARZAKH</a:t>
            </a:r>
            <a:br>
              <a:rPr b="1" i="0" lang="en-US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5"/>
          <p:cNvSpPr txBox="1"/>
          <p:nvPr/>
        </p:nvSpPr>
        <p:spPr>
          <a:xfrm>
            <a:off x="457200" y="2057400"/>
            <a:ext cx="83058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Istiqamah dalam ibadat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Mendorong diri melakukan amal soleh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8887" y="4495800"/>
            <a:ext cx="2068512" cy="220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/>
          <p:nvPr/>
        </p:nvSpPr>
        <p:spPr>
          <a:xfrm>
            <a:off x="2667000" y="762000"/>
            <a:ext cx="3810000" cy="2057400"/>
          </a:xfrm>
          <a:prstGeom prst="ellipse">
            <a:avLst/>
          </a:prstGeom>
          <a:solidFill>
            <a:srgbClr val="FFC000"/>
          </a:solidFill>
          <a:ln cap="flat" cmpd="sng" w="25400">
            <a:solidFill>
              <a:srgbClr val="89A4A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6"/>
          <p:cNvSpPr txBox="1"/>
          <p:nvPr/>
        </p:nvSpPr>
        <p:spPr>
          <a:xfrm>
            <a:off x="609600" y="304800"/>
            <a:ext cx="8229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6"/>
          <p:cNvSpPr txBox="1"/>
          <p:nvPr/>
        </p:nvSpPr>
        <p:spPr>
          <a:xfrm>
            <a:off x="533400" y="609600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Mencegah kemungkaran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Ziarah-menziarahi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2600" y="2971800"/>
            <a:ext cx="3683000" cy="368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/>
          <p:nvPr/>
        </p:nvSpPr>
        <p:spPr>
          <a:xfrm>
            <a:off x="2819400" y="762000"/>
            <a:ext cx="3581400" cy="1600200"/>
          </a:xfrm>
          <a:prstGeom prst="ellipse">
            <a:avLst/>
          </a:prstGeom>
          <a:solidFill>
            <a:srgbClr val="FFC000"/>
          </a:solidFill>
          <a:ln cap="flat" cmpd="sng" w="25400">
            <a:solidFill>
              <a:srgbClr val="89A4A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7"/>
          <p:cNvSpPr txBox="1"/>
          <p:nvPr/>
        </p:nvSpPr>
        <p:spPr>
          <a:xfrm>
            <a:off x="457200" y="914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NEGARA</a:t>
            </a:r>
            <a:b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7"/>
          <p:cNvSpPr txBox="1"/>
          <p:nvPr/>
        </p:nvSpPr>
        <p:spPr>
          <a:xfrm>
            <a:off x="304800" y="2133600"/>
            <a:ext cx="83820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Bebas daripada penyalahgunaan kuasa.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stabil dan maju.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95600" y="3352800"/>
            <a:ext cx="3276600" cy="3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/>
          <p:nvPr>
            <p:ph type="title"/>
          </p:nvPr>
        </p:nvSpPr>
        <p:spPr>
          <a:xfrm>
            <a:off x="457200" y="304800"/>
            <a:ext cx="8229600" cy="685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KEBENARAN AZAB KUBUR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1" name="Google Shape;15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1219200"/>
            <a:ext cx="6553200" cy="4046537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8"/>
          <p:cNvSpPr txBox="1"/>
          <p:nvPr/>
        </p:nvSpPr>
        <p:spPr>
          <a:xfrm>
            <a:off x="838200" y="5410200"/>
            <a:ext cx="7467600" cy="119062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Seorang remaja yang telah meninggal dunia dikeluarkan dari kuburnya selepas 3 jam dikebumikan untuk tujuan siasatan diagnostik oleh bapanya dan mendapati tubuh jenazah dipenuhi dengan kesan pukulan yang berat dan kesan terbakar.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28"/>
          <p:cNvSpPr/>
          <p:nvPr/>
        </p:nvSpPr>
        <p:spPr>
          <a:xfrm>
            <a:off x="6172200" y="1905000"/>
            <a:ext cx="2971800" cy="1524000"/>
          </a:xfrm>
          <a:prstGeom prst="rect">
            <a:avLst/>
          </a:prstGeom>
          <a:gradFill>
            <a:gsLst>
              <a:gs pos="0">
                <a:srgbClr val="707070"/>
              </a:gs>
              <a:gs pos="100000">
                <a:srgbClr val="707070"/>
              </a:gs>
            </a:gsLst>
            <a:lin ang="13500000" scaled="0"/>
          </a:gradFill>
          <a:ln cap="rnd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GEMPAR !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>
            <p:ph type="title"/>
          </p:nvPr>
        </p:nvSpPr>
        <p:spPr>
          <a:xfrm>
            <a:off x="457200" y="381000"/>
            <a:ext cx="8229600" cy="7921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KEBENARAN AZAB KUBUR</a:t>
            </a:r>
            <a:endParaRPr b="0" i="0" sz="18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29"/>
          <p:cNvSpPr txBox="1"/>
          <p:nvPr/>
        </p:nvSpPr>
        <p:spPr>
          <a:xfrm>
            <a:off x="762000" y="5105400"/>
            <a:ext cx="7467600" cy="146526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Matanya terbeliak seolah-olah sedang ketakutan melihat sesuatu yang menakutkan dan mulutnya mengeluarkan darah seolah-olah telah mendapat siksaan yang berat. Kakinya hancur dan hampir menjadi abu. Ini merupakan   peringatan kepada manusia bahawa azab kubur adalah benar. Bertaubatlah sebelum terlambat !!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524000"/>
            <a:ext cx="4038600" cy="3392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3000" y="1524000"/>
            <a:ext cx="36576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0"/>
          <p:cNvSpPr/>
          <p:nvPr/>
        </p:nvSpPr>
        <p:spPr>
          <a:xfrm>
            <a:off x="3810000" y="228600"/>
            <a:ext cx="1600200" cy="4572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VIDEO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1066800"/>
            <a:ext cx="6324600" cy="517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685800" y="304800"/>
            <a:ext cx="8001000" cy="1295400"/>
          </a:xfrm>
          <a:prstGeom prst="rect">
            <a:avLst/>
          </a:prstGeom>
          <a:solidFill>
            <a:srgbClr val="66FF33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KEMATIAN DAN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ALAM BARZAKH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533400" y="2865437"/>
            <a:ext cx="8153400" cy="3535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Perpisahan roh daripada jasad.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Perpindahan daripada kehidupan dunia ke alam barzakh.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0" y="1906587"/>
            <a:ext cx="2971800" cy="1979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685800" y="2514600"/>
            <a:ext cx="8229600" cy="327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BARZAKH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BAHASA-  pemisah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 -  suatu kehidupan antara dunia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dan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87762" y="73025"/>
            <a:ext cx="5211762" cy="359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/>
        </p:nvSpPr>
        <p:spPr>
          <a:xfrm>
            <a:off x="457200" y="457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40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ALAM BARZAKH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40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Alam</a:t>
            </a: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bagi </a:t>
            </a:r>
            <a:r>
              <a:rPr b="1" i="0" lang="en-US" sz="40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orang</a:t>
            </a: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</a:t>
            </a:r>
            <a:r>
              <a:rPr b="1" i="0" lang="en-US" sz="40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telah meninggal dunia</a:t>
            </a: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sementara menunggu hari kebangkitan semula pada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2" name="Google Shape;8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7800" y="4572000"/>
            <a:ext cx="632460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/>
          <p:nvPr/>
        </p:nvSpPr>
        <p:spPr>
          <a:xfrm>
            <a:off x="381000" y="533400"/>
            <a:ext cx="8229600" cy="12493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HUKUM BERIMAN DENGAN ALAM BARZAKH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9"/>
          <p:cNvSpPr txBox="1"/>
          <p:nvPr/>
        </p:nvSpPr>
        <p:spPr>
          <a:xfrm>
            <a:off x="304800" y="1828800"/>
            <a:ext cx="8382000" cy="4068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32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WAJIB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Beriman dengan alam barzakh kerana: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Salah satu rukun Iman.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Terdapat banyak ayat Al-Quran menerangkan kewujudan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4673600"/>
            <a:ext cx="4114800" cy="203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/>
        </p:nvSpPr>
        <p:spPr>
          <a:xfrm>
            <a:off x="457200" y="533400"/>
            <a:ext cx="8229600" cy="1020762"/>
          </a:xfrm>
          <a:prstGeom prst="rect">
            <a:avLst/>
          </a:prstGeom>
          <a:solidFill>
            <a:srgbClr val="66FF33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SAAT-SAAT KEMATIAN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0"/>
          <p:cNvSpPr txBox="1"/>
          <p:nvPr/>
        </p:nvSpPr>
        <p:spPr>
          <a:xfrm>
            <a:off x="609600" y="1524000"/>
            <a:ext cx="8229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Saat yang paling mendebarkan.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Nyawa akan diceraikan dari badan.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Mengikut perintah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Menjauhkan diri dari maksiat.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Berdoa kepada ALLAH SWT supaya mati dalam keadaan beriman.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4495800"/>
            <a:ext cx="2813050" cy="203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/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AMALAN MENGHADAPI MATI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1"/>
          <p:cNvSpPr txBox="1"/>
          <p:nvPr/>
        </p:nvSpPr>
        <p:spPr>
          <a:xfrm>
            <a:off x="457200" y="1600200"/>
            <a:ext cx="53340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1)Ber</a:t>
            </a:r>
            <a:r>
              <a:rPr b="1" i="0" lang="en-US" sz="28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taubat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beristighfar kepada ALLAH.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2)Me</a:t>
            </a:r>
            <a:r>
              <a:rPr b="1" i="0" lang="en-US" sz="28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laksana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segala </a:t>
            </a:r>
            <a:r>
              <a:rPr b="1" i="0" lang="en-US" sz="28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perintah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ALLAH SWT dan menjauhi larangannya.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3)Ber</a:t>
            </a:r>
            <a:r>
              <a:rPr b="1" i="0" lang="en-US" sz="28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buat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en-US" sz="28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baik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berkasih sayang sesama 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4)Melaksanakan </a:t>
            </a:r>
            <a:r>
              <a:rPr b="1" i="0" lang="en-US" sz="28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amal makruf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nahi mungkar.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5)Mengundang ke arah </a:t>
            </a:r>
            <a:r>
              <a:rPr b="1" i="0" lang="en-US" sz="28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kemajuan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negara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4850" y="1438275"/>
            <a:ext cx="2951162" cy="489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/>
        </p:nvSpPr>
        <p:spPr>
          <a:xfrm>
            <a:off x="457200" y="685800"/>
            <a:ext cx="8229600" cy="7921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KEHIDUPAN DI ALAM BARZAKH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2"/>
          <p:cNvSpPr txBox="1"/>
          <p:nvPr/>
        </p:nvSpPr>
        <p:spPr>
          <a:xfrm>
            <a:off x="457200" y="1905000"/>
            <a:ext cx="82296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BAGI ORANG MUKMIN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nikmat dan </a:t>
            </a: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ketenangan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mukmin yang taat akan </a:t>
            </a: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dilapangkan kubur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mereka seluas 70 hasta.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Mereka akan </a:t>
            </a: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dilayan dengan baik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oleh Malaikat seumpama berada di taman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C9CDF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/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BAGI ORANG FASIK DAN KAFIR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3"/>
          <p:cNvSpPr txBox="1"/>
          <p:nvPr/>
        </p:nvSpPr>
        <p:spPr>
          <a:xfrm>
            <a:off x="457200" y="1676400"/>
            <a:ext cx="82296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</a:t>
            </a: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azab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sengsara.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Orang fasik seperti meninggalkan solat akan </a:t>
            </a: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dihimpit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oleh kubur sehingga tulang rusuk kanan bertemu tulang rusuk kiri.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Akan datang kepada mereka </a:t>
            </a: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ular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</a:t>
            </a:r>
            <a:r>
              <a:rPr b="1" i="0" lang="en-US" sz="3200" u="none" cap="none" strike="noStrike">
                <a:solidFill>
                  <a:srgbClr val="66FF33"/>
                </a:solidFill>
                <a:latin typeface="Arial"/>
                <a:ea typeface="Arial"/>
                <a:cs typeface="Arial"/>
                <a:sym typeface="Arial"/>
              </a:rPr>
              <a:t>kala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jengking yang akan mematuk dan menyengat tubuh mereka sehingga hari kiamat.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