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9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/>
        </p:nvSpPr>
        <p:spPr>
          <a:xfrm>
            <a:off x="0" y="121920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KESAN BERIMAN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KEPADA RASUL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99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6675" y="1879600"/>
            <a:ext cx="3463925" cy="45974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4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chemeClr val="accent2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KEPENTINGAN MENCONTOHI </a:t>
            </a:r>
            <a:b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PARA RASUL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4"/>
          <p:cNvSpPr txBox="1"/>
          <p:nvPr/>
        </p:nvSpPr>
        <p:spPr>
          <a:xfrm>
            <a:off x="457200" y="1905000"/>
            <a:ext cx="82296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 Para rasul adalah manusia pilihan ALLAH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2-Mereka membawa perkara-perkara baik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3-Menjadi model dan contoh terbaik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4-Mereka menjelaskan yang hak dan batil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5-Bukti keyakinan kita kepada ALLAH SWT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6-Dapat melaksanakan syariat ALLAH SWT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99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/>
        </p:nvSpPr>
        <p:spPr>
          <a:xfrm>
            <a:off x="457200" y="1600200"/>
            <a:ext cx="2438400" cy="609600"/>
          </a:xfrm>
          <a:prstGeom prst="rect">
            <a:avLst/>
          </a:prstGeom>
          <a:solidFill>
            <a:srgbClr val="FFFF00"/>
          </a:solidFill>
          <a:ln cap="rnd" cmpd="sng" w="25400">
            <a:solidFill>
              <a:srgbClr val="89A4A7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4" name="Google Shape;6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7362" y="2286000"/>
            <a:ext cx="3063875" cy="40386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5"/>
          <p:cNvSpPr txBox="1"/>
          <p:nvPr/>
        </p:nvSpPr>
        <p:spPr>
          <a:xfrm>
            <a:off x="457200" y="457200"/>
            <a:ext cx="8229600" cy="868362"/>
          </a:xfrm>
          <a:prstGeom prst="rect">
            <a:avLst/>
          </a:prstGeom>
          <a:solidFill>
            <a:schemeClr val="accent2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KESAN BERIMAN KEPADA RASUL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5"/>
          <p:cNvSpPr txBox="1"/>
          <p:nvPr/>
        </p:nvSpPr>
        <p:spPr>
          <a:xfrm>
            <a:off x="533400" y="2332037"/>
            <a:ext cx="5029200" cy="3916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hidayah ALLAH.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Meningkatkan ketaqwaan kepada ALLAH.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Mengetahui perkara-perkara ghaib.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Mencintai Rasul lebih daripada diri sendiri dan keluarga.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Memiliki akhlak yang mulia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Bahagia dunia dan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5"/>
          <p:cNvSpPr txBox="1"/>
          <p:nvPr/>
        </p:nvSpPr>
        <p:spPr>
          <a:xfrm>
            <a:off x="609600" y="1752600"/>
            <a:ext cx="2209800" cy="387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1)INDIVIDU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99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228600"/>
            <a:ext cx="4318000" cy="3294062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6"/>
          <p:cNvSpPr txBox="1"/>
          <p:nvPr/>
        </p:nvSpPr>
        <p:spPr>
          <a:xfrm>
            <a:off x="457200" y="1066800"/>
            <a:ext cx="3429000" cy="762000"/>
          </a:xfrm>
          <a:prstGeom prst="rect">
            <a:avLst/>
          </a:prstGeom>
          <a:solidFill>
            <a:srgbClr val="FFFF00"/>
          </a:solidFill>
          <a:ln cap="rnd" cmpd="sng" w="38100">
            <a:solidFill>
              <a:schemeClr val="accent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2) KELUARGA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6"/>
          <p:cNvSpPr txBox="1"/>
          <p:nvPr/>
        </p:nvSpPr>
        <p:spPr>
          <a:xfrm>
            <a:off x="381000" y="2819400"/>
            <a:ext cx="8229600" cy="3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Membina keluarga bahagia.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Menekankan didikan agama.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Ahli keluarga kuat beribadat.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Memelihara ahli keluarga dari dosa dan azab kubur.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Anak-anak membesar dengan kasih sayang.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Lahir anak yang soleh.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99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3362" y="2640012"/>
            <a:ext cx="6224587" cy="409575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7"/>
          <p:cNvSpPr txBox="1"/>
          <p:nvPr/>
        </p:nvSpPr>
        <p:spPr>
          <a:xfrm>
            <a:off x="457200" y="685800"/>
            <a:ext cx="4191000" cy="715962"/>
          </a:xfrm>
          <a:prstGeom prst="rect">
            <a:avLst/>
          </a:prstGeom>
          <a:solidFill>
            <a:srgbClr val="FFFF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3) MASYARAKAT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7"/>
          <p:cNvSpPr txBox="1"/>
          <p:nvPr/>
        </p:nvSpPr>
        <p:spPr>
          <a:xfrm>
            <a:off x="304800" y="1600200"/>
            <a:ext cx="8839200" cy="29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Patuh dan taat kepada ALLAH SWT,Rasul dan pemimpin.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Utamakan perpaduan dan persaudaraan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Menggalakkan aktiviti keilmuan.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Bekerjasama.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Berdakwah.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Membanteras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gejala sosial.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99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457200" y="457200"/>
            <a:ext cx="3200400" cy="685800"/>
          </a:xfrm>
          <a:prstGeom prst="rect">
            <a:avLst/>
          </a:prstGeom>
          <a:solidFill>
            <a:srgbClr val="FFFF0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4) NEGARA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8"/>
          <p:cNvSpPr txBox="1"/>
          <p:nvPr/>
        </p:nvSpPr>
        <p:spPr>
          <a:xfrm>
            <a:off x="457200" y="1295400"/>
            <a:ext cx="46482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Dipimpin oleh para pemimpin yang cekap, bersih, amanah, adil dan bertanggungjawab.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Meningkatkan hukum dan perundangan Islam.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Memastikan sumber ekonomi bebas daripada sumber haram.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Kestabilan politik di bina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Tamadun Islam berasaskan wahyu di bina.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Berjihad mempertahankan maruah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89562" y="1517650"/>
            <a:ext cx="3382962" cy="9180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99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/>
        </p:nvSpPr>
        <p:spPr>
          <a:xfrm>
            <a:off x="457200" y="685800"/>
            <a:ext cx="8229600" cy="792162"/>
          </a:xfrm>
          <a:prstGeom prst="rect">
            <a:avLst/>
          </a:prstGeom>
          <a:solidFill>
            <a:schemeClr val="accent2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AKIBAT MENOLAK SUNAH RASUL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9"/>
          <p:cNvSpPr txBox="1"/>
          <p:nvPr/>
        </p:nvSpPr>
        <p:spPr>
          <a:xfrm>
            <a:off x="457200" y="1752600"/>
            <a:ext cx="8229600" cy="24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INDIVIDU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Hidup dalam kesesatan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Jauh daripada hidayat dan rahmat ALLAH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balasan seksa api neraka</a:t>
            </a: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62075" y="3962400"/>
            <a:ext cx="6486525" cy="243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99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KELUARGA / MASYARAKAT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0"/>
          <p:cNvSpPr txBox="1"/>
          <p:nvPr/>
        </p:nvSpPr>
        <p:spPr>
          <a:xfrm>
            <a:off x="457200" y="1447800"/>
            <a:ext cx="4267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Kehidupan porak peranda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Berlaku perpecahan dan perbalahan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Kemungkaran berleluasa</a:t>
            </a:r>
            <a:r>
              <a:rPr b="0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75162" y="1974850"/>
            <a:ext cx="4108450" cy="816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99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/>
        </p:nvSpPr>
        <p:spPr>
          <a:xfrm>
            <a:off x="609600" y="114300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NEGARA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1"/>
          <p:cNvSpPr txBox="1"/>
          <p:nvPr/>
        </p:nvSpPr>
        <p:spPr>
          <a:xfrm>
            <a:off x="457200" y="1600200"/>
            <a:ext cx="441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Negara huru-hara kerana perebutan kuasa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membangun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Perkembangan ilmu akan tersekat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3775" y="1384300"/>
            <a:ext cx="3938587" cy="4930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