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1" name="Google Shape;31;p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32" name="Google Shape;32;p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33" name="Google Shape;33;p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6" name="Google Shape;36;p9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37" name="Google Shape;37;p9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685800" y="12192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AL HISAB PERHITUNGAN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YANG ADIL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/>
        </p:nvSpPr>
        <p:spPr>
          <a:xfrm>
            <a:off x="457200" y="685800"/>
            <a:ext cx="8229600" cy="868362"/>
          </a:xfrm>
          <a:prstGeom prst="rect">
            <a:avLst/>
          </a:prstGeom>
          <a:solidFill>
            <a:srgbClr val="0E1E20"/>
          </a:solidFill>
          <a:ln cap="rnd" cmpd="sng" w="38100">
            <a:solidFill>
              <a:srgbClr val="00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MAKSUD AL- HISAB: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Perhitungan amalan manusia semasa di dunia, baik atau pun jahat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Ia dilakukan di Mahsyar sebelum ditentukan hukuman sama ada masuk syurga ataupun neraka.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" name="Google Shape;5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2450" y="4340225"/>
            <a:ext cx="5346700" cy="2097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457200" y="533400"/>
            <a:ext cx="8229600" cy="762000"/>
          </a:xfrm>
          <a:prstGeom prst="rect">
            <a:avLst/>
          </a:prstGeom>
          <a:solidFill>
            <a:srgbClr val="0E1E20"/>
          </a:solidFill>
          <a:ln cap="rnd" cmpd="sng" w="38100">
            <a:solidFill>
              <a:srgbClr val="00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PROSES PERLAKSANAAN AL HISAB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 txBox="1"/>
          <p:nvPr/>
        </p:nvSpPr>
        <p:spPr>
          <a:xfrm>
            <a:off x="457200" y="1600200"/>
            <a:ext cx="8229600" cy="28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ALLAH SWT akan menghitung semua amalan yang dilakukan manusia kecil ataupun besar,tidak ada sesuatu yang dapat disembunyikan daripada perhitungan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8400" y="4022725"/>
            <a:ext cx="4194175" cy="276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6"/>
          <p:cNvGrpSpPr/>
          <p:nvPr/>
        </p:nvGrpSpPr>
        <p:grpSpPr>
          <a:xfrm>
            <a:off x="360362" y="1274762"/>
            <a:ext cx="8655050" cy="4083050"/>
            <a:chOff x="360362" y="1274762"/>
            <a:chExt cx="8655050" cy="4083050"/>
          </a:xfrm>
        </p:grpSpPr>
        <p:pic>
          <p:nvPicPr>
            <p:cNvPr id="71" name="Google Shape;71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60362" y="1274762"/>
              <a:ext cx="8655050" cy="4083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2" name="Google Shape;72;p16"/>
            <p:cNvSpPr txBox="1"/>
            <p:nvPr/>
          </p:nvSpPr>
          <p:spPr>
            <a:xfrm>
              <a:off x="784225" y="1698625"/>
              <a:ext cx="7804150" cy="32321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3" name="Google Shape;73;p16"/>
          <p:cNvSpPr txBox="1"/>
          <p:nvPr/>
        </p:nvSpPr>
        <p:spPr>
          <a:xfrm>
            <a:off x="457200" y="2133600"/>
            <a:ext cx="8229600" cy="289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600"/>
              <a:buFont typeface="Arial"/>
              <a:buChar char="•"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Semua amalan yang dilakukan akan ditayangkan semula pada hari akhirat kecuali dosa yang telah diampunkan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7"/>
          <p:cNvGrpSpPr/>
          <p:nvPr/>
        </p:nvGrpSpPr>
        <p:grpSpPr>
          <a:xfrm>
            <a:off x="360362" y="1274762"/>
            <a:ext cx="8655050" cy="4083050"/>
            <a:chOff x="360362" y="1274762"/>
            <a:chExt cx="8655050" cy="4083050"/>
          </a:xfrm>
        </p:grpSpPr>
        <p:pic>
          <p:nvPicPr>
            <p:cNvPr id="79" name="Google Shape;79;p1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60362" y="1274762"/>
              <a:ext cx="8655050" cy="4083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17"/>
            <p:cNvSpPr txBox="1"/>
            <p:nvPr/>
          </p:nvSpPr>
          <p:spPr>
            <a:xfrm>
              <a:off x="784225" y="1698625"/>
              <a:ext cx="7804150" cy="32321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Google Shape;81;p17"/>
          <p:cNvSpPr txBox="1"/>
          <p:nvPr/>
        </p:nvSpPr>
        <p:spPr>
          <a:xfrm>
            <a:off x="457200" y="1981200"/>
            <a:ext cx="82296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Setiap manusia diberi buku catatan amalan sebagai bukti amalan baik atau jahat.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Google Shape;86;p18"/>
          <p:cNvGrpSpPr/>
          <p:nvPr/>
        </p:nvGrpSpPr>
        <p:grpSpPr>
          <a:xfrm>
            <a:off x="360362" y="1274762"/>
            <a:ext cx="8655050" cy="4083050"/>
            <a:chOff x="360362" y="1274762"/>
            <a:chExt cx="8655050" cy="4083050"/>
          </a:xfrm>
        </p:grpSpPr>
        <p:pic>
          <p:nvPicPr>
            <p:cNvPr id="87" name="Google Shape;87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60362" y="1274762"/>
              <a:ext cx="8655050" cy="4083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8" name="Google Shape;88;p18"/>
            <p:cNvSpPr txBox="1"/>
            <p:nvPr/>
          </p:nvSpPr>
          <p:spPr>
            <a:xfrm>
              <a:off x="784225" y="1698625"/>
              <a:ext cx="7804150" cy="32321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18"/>
          <p:cNvSpPr txBox="1"/>
          <p:nvPr/>
        </p:nvSpPr>
        <p:spPr>
          <a:xfrm>
            <a:off x="457200" y="2209800"/>
            <a:ext cx="82296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4000"/>
              <a:buFont typeface="Arial"/>
              <a:buChar char="•"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Ada yang dihisab dengan cara susah dan mudah</a:t>
            </a: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" name="Google Shape;94;p19"/>
          <p:cNvGrpSpPr/>
          <p:nvPr/>
        </p:nvGrpSpPr>
        <p:grpSpPr>
          <a:xfrm>
            <a:off x="360362" y="1274762"/>
            <a:ext cx="8655050" cy="4083050"/>
            <a:chOff x="360362" y="1274762"/>
            <a:chExt cx="8655050" cy="4083050"/>
          </a:xfrm>
        </p:grpSpPr>
        <p:pic>
          <p:nvPicPr>
            <p:cNvPr id="95" name="Google Shape;95;p19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60362" y="1274762"/>
              <a:ext cx="8655050" cy="40830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" name="Google Shape;96;p19"/>
            <p:cNvSpPr txBox="1"/>
            <p:nvPr/>
          </p:nvSpPr>
          <p:spPr>
            <a:xfrm>
              <a:off x="784225" y="1698625"/>
              <a:ext cx="7804150" cy="323215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" name="Google Shape;97;p19"/>
          <p:cNvSpPr txBox="1"/>
          <p:nvPr/>
        </p:nvSpPr>
        <p:spPr>
          <a:xfrm>
            <a:off x="457200" y="2133600"/>
            <a:ext cx="8229600" cy="23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Orang mukmin yang menyembunyikan keaiban saudaranya di dunia,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ALLAH akan menyembunyikan keaibannya di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/>
        </p:nvSpPr>
        <p:spPr>
          <a:xfrm>
            <a:off x="457200" y="609600"/>
            <a:ext cx="8229600" cy="715962"/>
          </a:xfrm>
          <a:prstGeom prst="rect">
            <a:avLst/>
          </a:prstGeom>
          <a:solidFill>
            <a:srgbClr val="0E1E20"/>
          </a:solidFill>
          <a:ln cap="rnd" cmpd="sng" w="38100">
            <a:solidFill>
              <a:srgbClr val="00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HIKMAH AL HISAB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0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Berwaspada melakukan sesuatu dalam kehidupan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Takut melakukan dosa kerana perbuatan akan di hisab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Menunjukkan keagungan dan kekuasaan ALLAH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Mendorong manusia menegakkan keadilan dan menjauhi kezaliman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Menggalakkan ganjaran pahala daripada ALLAH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A3A3E0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 txBox="1"/>
          <p:nvPr/>
        </p:nvSpPr>
        <p:spPr>
          <a:xfrm>
            <a:off x="457200" y="609600"/>
            <a:ext cx="8229600" cy="1143000"/>
          </a:xfrm>
          <a:prstGeom prst="rect">
            <a:avLst/>
          </a:prstGeom>
          <a:solidFill>
            <a:srgbClr val="0E1E20"/>
          </a:solidFill>
          <a:ln cap="rnd" cmpd="sng" w="38100">
            <a:solidFill>
              <a:srgbClr val="00FF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KEPENTINGAN BERIMAN </a:t>
            </a:r>
            <a:br>
              <a:rPr b="1" i="0" lang="en-US" sz="3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rgbClr val="00FF00"/>
                </a:solidFill>
                <a:latin typeface="Arial"/>
                <a:ea typeface="Arial"/>
                <a:cs typeface="Arial"/>
                <a:sym typeface="Arial"/>
              </a:rPr>
              <a:t>DENGAN AL HISAB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1"/>
          <p:cNvSpPr txBox="1"/>
          <p:nvPr/>
        </p:nvSpPr>
        <p:spPr>
          <a:xfrm>
            <a:off x="457200" y="14478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 masyarakat yang bersaing melakukan kebaikan.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Mendorong manusia tidak menyimpang dari matlamat hidup.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Mendorong manusia tidak berlaku zalim.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Memberi motivasi melakukan amalan soleh.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Membentuk masyarakat yang sanggup berjihad mempertahankan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 pemimpin yang menjalankan tugas dengan jujur,amanah dan bersungguh-sungguh.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