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slide" Target="slides/slide31.xml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37" Type="http://schemas.openxmlformats.org/officeDocument/2006/relationships/slide" Target="slides/slide33.xml"/><Relationship Id="rId14" Type="http://schemas.openxmlformats.org/officeDocument/2006/relationships/slide" Target="slides/slide10.xml"/><Relationship Id="rId36" Type="http://schemas.openxmlformats.org/officeDocument/2006/relationships/slide" Target="slides/slide32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38" Type="http://schemas.openxmlformats.org/officeDocument/2006/relationships/slide" Target="slides/slide34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3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4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4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p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4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p4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4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4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able" type="tbl">
  <p:cSld name="TAB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4000" cap="small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11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sz="20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sz="16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" name="Google Shape;45;p12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Google Shape;48;p1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" name="Google Shape;21;p5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sz="12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sz="10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5" name="Google Shape;25;p6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32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8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24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20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9pPr>
          </a:lstStyle>
          <a:p/>
        </p:txBody>
      </p:sp>
      <p:sp>
        <p:nvSpPr>
          <p:cNvPr id="26" name="Google Shape;26;p6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sz="12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sz="10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2" name="Google Shape;32;p9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b="1" sz="2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b="1" sz="20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b="1" sz="18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9pPr>
          </a:lstStyle>
          <a:p/>
        </p:txBody>
      </p:sp>
      <p:sp>
        <p:nvSpPr>
          <p:cNvPr id="33" name="Google Shape;33;p9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4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0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18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6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9pPr>
          </a:lstStyle>
          <a:p/>
        </p:txBody>
      </p:sp>
      <p:sp>
        <p:nvSpPr>
          <p:cNvPr id="34" name="Google Shape;34;p9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b="1" sz="2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b="1" sz="20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b="1" sz="18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9pPr>
          </a:lstStyle>
          <a:p/>
        </p:txBody>
      </p:sp>
      <p:sp>
        <p:nvSpPr>
          <p:cNvPr id="35" name="Google Shape;35;p9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4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0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18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6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" name="Google Shape;38;p10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8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4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20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8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9pPr>
          </a:lstStyle>
          <a:p/>
        </p:txBody>
      </p:sp>
      <p:sp>
        <p:nvSpPr>
          <p:cNvPr id="39" name="Google Shape;39;p10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8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4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20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8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9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7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9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0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9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"/>
          <p:cNvSpPr txBox="1"/>
          <p:nvPr/>
        </p:nvSpPr>
        <p:spPr>
          <a:xfrm>
            <a:off x="304800" y="304800"/>
            <a:ext cx="8229600" cy="23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RASUL-RASUL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YANG WAJIB DIKETAHUI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oogle Shape;141;p23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142" name="Google Shape;142;p2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3" name="Google Shape;143;p23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 cap="rnd" cmpd="sng" w="381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4" name="Google Shape;144;p23"/>
          <p:cNvSpPr txBox="1"/>
          <p:nvPr/>
        </p:nvSpPr>
        <p:spPr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7-SEJARAH NABI LUT</a:t>
            </a:r>
            <a:b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23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Anak saudara Nabi Ibrahim.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Diutuskan kepada penduduk negeri Sadoum(kini laut mati,Jordan).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Penduduknya amat derhaka kepada ALLAH SWT dan buruk pekertinya.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Antaranya merompak dan mengamalkan liwat(homoseks).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Dimusnahkan ALLAH SWT dengan menterbalikkan negeri mereka dan diturunkan hujan batu.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oogle Shape;150;p24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151" name="Google Shape;151;p2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2" name="Google Shape;152;p24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3" name="Google Shape;153;p24"/>
          <p:cNvSpPr txBox="1"/>
          <p:nvPr/>
        </p:nvSpPr>
        <p:spPr>
          <a:xfrm>
            <a:off x="533400" y="381000"/>
            <a:ext cx="8153400" cy="1036637"/>
          </a:xfrm>
          <a:prstGeom prst="rect">
            <a:avLst/>
          </a:prstGeom>
          <a:noFill/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8-SEJARAH NABI ISMAIL AS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24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Putera Nabi Ibrahim AS dan Siti Hajar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Baginda dan ibunya,orang terawal mendiami Mekah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Dianugerahkan ALLAH SWT,keturunan yang terdiri daripada kabilah-kabilah Arab.Susul galur dari keturunan inilah lahirnya Nabi Muhammad SAW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25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160" name="Google Shape;160;p2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1" name="Google Shape;161;p25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2" name="Google Shape;162;p25"/>
          <p:cNvSpPr txBox="1"/>
          <p:nvPr/>
        </p:nvSpPr>
        <p:spPr>
          <a:xfrm>
            <a:off x="533400" y="381000"/>
            <a:ext cx="8153400" cy="990600"/>
          </a:xfrm>
          <a:prstGeom prst="rect">
            <a:avLst/>
          </a:prstGeom>
          <a:noFill/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br>
              <a:rPr lang="en-US"/>
            </a:b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9-SEJARAH NABI ISHAK AS</a:t>
            </a:r>
            <a:b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5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Putera Nabi Ibrahim dan Siti Sarah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Adik sebapa Nabi Ismail AS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Daripada keturunannya,lahir keturunan Bani Israel.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Dimakamkan di Hebron,Palestin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oogle Shape;168;p26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169" name="Google Shape;169;p2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0" name="Google Shape;170;p26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1" name="Google Shape;171;p26"/>
          <p:cNvSpPr txBox="1"/>
          <p:nvPr/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10-SEJARAH NABI YAAKUB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26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Putera Nabi Ishak.Dikenali dengan nama Israel(hamba Allah SWT)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Diutuskan kepada penduduk negeri Kan’an (Palestin)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Dikurniakan 12 anak lelaki,antaranya Nabi Yusuf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Lahir dari mereka keturunan Bani Israel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Dimakamkan sebelah makam bapanya,Nabi Ishak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" name="Google Shape;177;p27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178" name="Google Shape;178;p2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9" name="Google Shape;179;p27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80" name="Google Shape;180;p27"/>
          <p:cNvSpPr txBox="1"/>
          <p:nvPr/>
        </p:nvSpPr>
        <p:spPr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11-SEJARAH NAB YUSUF</a:t>
            </a:r>
            <a:b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7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Putera Nabi Yaakub,sangat disayangi kerana berakhlak mulia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Seorang yang sabar dan tabah menghadapi dugaan,penyayang,pemaaf,dan taat kepada ibu bapa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Sangat kacak,pandai mentafsir mimpi,dan bijaksana sehingga dilantik sebagai Menteri di Mesir.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Google Shape;186;p28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187" name="Google Shape;187;p2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8" name="Google Shape;188;p28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89" name="Google Shape;189;p28"/>
          <p:cNvSpPr txBox="1"/>
          <p:nvPr/>
        </p:nvSpPr>
        <p:spPr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12-SEJARAH NABI AYUB</a:t>
            </a:r>
            <a:b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28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Keturunan Nab Ishak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Dikurniakan harta yang banyak dan anak yang ramai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Amat bertaqwa dan suka membantu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Diuji dengan kemusnahan harta,kematian anak,dan penyakit bertahun-tahun lamanya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Baginda sabar menempuhi musibah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Akhirnya ALLAH SWT menyembuhkan penyakit baginda dan mengembalkan kehidupannya seperi sediakala.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" name="Google Shape;195;p29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196" name="Google Shape;196;p2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7" name="Google Shape;197;p29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98" name="Google Shape;198;p29"/>
          <p:cNvSpPr txBox="1"/>
          <p:nvPr/>
        </p:nvSpPr>
        <p:spPr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13-SEJARAH NABI ZULKIFLI</a:t>
            </a:r>
            <a:b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29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Putera Nabi Ayub AS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Seorang nabi yang diutus kepada penduduk Damsyik dan sekitarnya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Namanya Bassyar.Dikenali Zulkifli berkesanggupan kerana berpuasa   di siang hari dan beribadat di malam hari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Penyabar mengatur waktu semasa menjadi raja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Google Shape;204;p30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205" name="Google Shape;205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6" name="Google Shape;206;p30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07" name="Google Shape;207;p30"/>
          <p:cNvSpPr txBox="1"/>
          <p:nvPr/>
        </p:nvSpPr>
        <p:spPr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14-SEJARAH NABI SYUIB AS</a:t>
            </a:r>
            <a:b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30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Keturunan Nabi Lut.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Diutuskan ke negeri Madyan,Jordan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Kaumnya menyimpang daripada ajaran Nabi terdahulu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Mengamalkan sikap,kurangkan timbangan dan sukatan dalam urusa jualbeli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Larangan Nabi tidak dihiraukan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Dibinasakan dengan gempa bumi dan petir yang dasyat.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3" name="Google Shape;213;p31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214" name="Google Shape;214;p3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1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6" name="Google Shape;216;p31"/>
          <p:cNvSpPr txBox="1"/>
          <p:nvPr/>
        </p:nvSpPr>
        <p:spPr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15-SEJARAH NABI MUSA</a:t>
            </a:r>
            <a:b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31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Keturunan Nab Yaakub,putera Imran dan bersaudara dengan Nabi Harun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Lahir di Mesir semasa Firaun memerintah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Firaun menyuruh tenteranya membunu bayi lelaki Bani Israel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Baginda terselamat dan dipelihara oleh isteri Firaun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Sejak menjadi Rasul,baginda diperintah mendakwa Firaun tetapi ditentang Firaun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Digelar ‘Kalimullah’ kerana dapat bercakap dengan ALLAH SWT dibukit TUR SINA dan diberikan kitab Taurat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" name="Google Shape;222;p32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223" name="Google Shape;223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4" name="Google Shape;224;p32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5" name="Google Shape;225;p32"/>
          <p:cNvSpPr txBox="1"/>
          <p:nvPr/>
        </p:nvSpPr>
        <p:spPr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16-SEJARAH NABI HARUN AS</a:t>
            </a:r>
            <a:b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32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Saudara Nabi Musa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Sangat fasih berbicara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Teman berdakwah Nabi Musa menyampaikan risalah tauhid kepada Bani Israel dan penduduk Mesir.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304800" y="304800"/>
            <a:ext cx="8266112" cy="990600"/>
            <a:chOff x="476250" y="2481262"/>
            <a:chExt cx="8266112" cy="1249362"/>
          </a:xfrm>
        </p:grpSpPr>
        <p:pic>
          <p:nvPicPr>
            <p:cNvPr id="59" name="Google Shape;59;p1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76250" y="2481262"/>
              <a:ext cx="8266112" cy="12493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0" name="Google Shape;60;p15"/>
            <p:cNvSpPr txBox="1"/>
            <p:nvPr/>
          </p:nvSpPr>
          <p:spPr>
            <a:xfrm>
              <a:off x="588962" y="2570162"/>
              <a:ext cx="8042275" cy="10318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1" name="Google Shape;61;p15"/>
          <p:cNvSpPr txBox="1"/>
          <p:nvPr/>
        </p:nvSpPr>
        <p:spPr>
          <a:xfrm>
            <a:off x="3048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NAMA-NAMA RASUL YANG WAJIB DIKETAHUI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2" name="Google Shape;62;p15"/>
          <p:cNvGrpSpPr/>
          <p:nvPr/>
        </p:nvGrpSpPr>
        <p:grpSpPr>
          <a:xfrm>
            <a:off x="457200" y="1600200"/>
            <a:ext cx="8229600" cy="4525962"/>
            <a:chOff x="457200" y="1600200"/>
            <a:chExt cx="8229600" cy="4525962"/>
          </a:xfrm>
        </p:grpSpPr>
        <p:sp>
          <p:nvSpPr>
            <p:cNvPr id="63" name="Google Shape;63;p15"/>
            <p:cNvSpPr txBox="1"/>
            <p:nvPr/>
          </p:nvSpPr>
          <p:spPr>
            <a:xfrm>
              <a:off x="457200" y="1600200"/>
              <a:ext cx="2743200" cy="452596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1. Adam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2. Idris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3. Nuh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4. Hud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5. Sallih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6. Ibrahim AS 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7. Lut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8. Ismail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9. Ishak AS</a:t>
              </a:r>
              <a:endParaRPr b="0" i="0" sz="1800" u="none" cap="none" strike="noStrike"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/>
            </a:p>
          </p:txBody>
        </p:sp>
        <p:sp>
          <p:nvSpPr>
            <p:cNvPr id="64" name="Google Shape;64;p15"/>
            <p:cNvSpPr txBox="1"/>
            <p:nvPr/>
          </p:nvSpPr>
          <p:spPr>
            <a:xfrm>
              <a:off x="3200400" y="1600200"/>
              <a:ext cx="2743200" cy="452596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10.Yaakob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11. Yusuf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12. Ayub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13. Zulkifli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14. Syuib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15. Musa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16. Harun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17. Daud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18. Sulaiman AS</a:t>
              </a:r>
              <a:endParaRPr b="0" i="0" sz="1800" u="none" cap="none" strike="noStrike"/>
            </a:p>
          </p:txBody>
        </p:sp>
        <p:sp>
          <p:nvSpPr>
            <p:cNvPr id="65" name="Google Shape;65;p15"/>
            <p:cNvSpPr txBox="1"/>
            <p:nvPr/>
          </p:nvSpPr>
          <p:spPr>
            <a:xfrm>
              <a:off x="5943600" y="1600200"/>
              <a:ext cx="2743200" cy="452596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19. Ilyas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20. Ilyasak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21.Yunus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22. Zakaria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23. Yahya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24. Isa AS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25.Muhammad   </a:t>
              </a:r>
              <a:endParaRPr b="0" i="0" sz="1800" u="none" cap="none" strike="noStrike"/>
            </a:p>
            <a:p>
              <a:pPr indent="0" lvl="0" marL="0" marR="0" rtl="0" algn="l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b="1" i="0" lang="en-US" sz="2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    SAW</a:t>
              </a:r>
              <a:endParaRPr b="0" i="0" sz="1800" u="none" cap="none" strike="noStrike"/>
            </a:p>
          </p:txBody>
        </p:sp>
        <p:cxnSp>
          <p:nvCxnSpPr>
            <p:cNvPr id="66" name="Google Shape;66;p15"/>
            <p:cNvCxnSpPr/>
            <p:nvPr/>
          </p:nvCxnSpPr>
          <p:spPr>
            <a:xfrm>
              <a:off x="3200400" y="1600200"/>
              <a:ext cx="0" cy="4525962"/>
            </a:xfrm>
            <a:prstGeom prst="straightConnector1">
              <a:avLst/>
            </a:prstGeom>
            <a:noFill/>
            <a:ln cap="rnd" cmpd="sng" w="12700">
              <a:solidFill>
                <a:schemeClr val="dk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67" name="Google Shape;67;p15"/>
            <p:cNvCxnSpPr/>
            <p:nvPr/>
          </p:nvCxnSpPr>
          <p:spPr>
            <a:xfrm>
              <a:off x="5943600" y="1600200"/>
              <a:ext cx="0" cy="4525962"/>
            </a:xfrm>
            <a:prstGeom prst="straightConnector1">
              <a:avLst/>
            </a:prstGeom>
            <a:noFill/>
            <a:ln cap="rnd" cmpd="sng" w="12700">
              <a:solidFill>
                <a:schemeClr val="dk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68" name="Google Shape;68;p15"/>
            <p:cNvCxnSpPr/>
            <p:nvPr/>
          </p:nvCxnSpPr>
          <p:spPr>
            <a:xfrm>
              <a:off x="457200" y="1600200"/>
              <a:ext cx="0" cy="4525962"/>
            </a:xfrm>
            <a:prstGeom prst="straightConnector1">
              <a:avLst/>
            </a:prstGeom>
            <a:noFill/>
            <a:ln cap="rnd" cmpd="sng" w="28575">
              <a:solidFill>
                <a:schemeClr val="dk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69" name="Google Shape;69;p15"/>
            <p:cNvCxnSpPr/>
            <p:nvPr/>
          </p:nvCxnSpPr>
          <p:spPr>
            <a:xfrm>
              <a:off x="8686800" y="1600200"/>
              <a:ext cx="0" cy="4525962"/>
            </a:xfrm>
            <a:prstGeom prst="straightConnector1">
              <a:avLst/>
            </a:prstGeom>
            <a:noFill/>
            <a:ln cap="rnd" cmpd="sng" w="28575">
              <a:solidFill>
                <a:schemeClr val="dk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70" name="Google Shape;70;p15"/>
            <p:cNvCxnSpPr/>
            <p:nvPr/>
          </p:nvCxnSpPr>
          <p:spPr>
            <a:xfrm>
              <a:off x="457200" y="1600200"/>
              <a:ext cx="8229600" cy="0"/>
            </a:xfrm>
            <a:prstGeom prst="straightConnector1">
              <a:avLst/>
            </a:prstGeom>
            <a:noFill/>
            <a:ln cap="rnd" cmpd="sng" w="28575">
              <a:solidFill>
                <a:schemeClr val="dk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71" name="Google Shape;71;p15"/>
            <p:cNvCxnSpPr/>
            <p:nvPr/>
          </p:nvCxnSpPr>
          <p:spPr>
            <a:xfrm>
              <a:off x="457200" y="6126162"/>
              <a:ext cx="8229600" cy="0"/>
            </a:xfrm>
            <a:prstGeom prst="straightConnector1">
              <a:avLst/>
            </a:prstGeom>
            <a:noFill/>
            <a:ln cap="rnd" cmpd="sng" w="28575">
              <a:solidFill>
                <a:schemeClr val="dk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Google Shape;231;p33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232" name="Google Shape;232;p3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3" name="Google Shape;233;p33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34" name="Google Shape;234;p33"/>
          <p:cNvSpPr txBox="1"/>
          <p:nvPr/>
        </p:nvSpPr>
        <p:spPr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17-SEJARAH NABI DAUD</a:t>
            </a:r>
            <a:b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33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Keturunan Nabi Ishak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Dapat melembutkan besi dengan tangan bagi membuat baju perang dan memiliki suara yang merdu.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Walaupun menjadi Raja,baginda bekerja sendiri.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Membina Baitul maqdis bersama puteranya Nabi Sulaiman dan wafat di situ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0" name="Google Shape;240;p34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241" name="Google Shape;241;p3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2" name="Google Shape;242;p34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43" name="Google Shape;243;p34"/>
          <p:cNvSpPr txBox="1"/>
          <p:nvPr/>
        </p:nvSpPr>
        <p:spPr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18-SEJARAH NABI SULAIMAN</a:t>
            </a:r>
            <a:b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34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Putera Nabi Daud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Rasul dan Raja yang bijaksana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Memahami bahasa binatang,dapat memerintah jin dan angin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Berjaya mengislamkan Puteri Balqis dan berkahwin dengannya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" name="Google Shape;249;p35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250" name="Google Shape;250;p3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1" name="Google Shape;251;p35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52" name="Google Shape;252;p35"/>
          <p:cNvSpPr txBox="1"/>
          <p:nvPr/>
        </p:nvSpPr>
        <p:spPr>
          <a:xfrm>
            <a:off x="457200" y="304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19-SEJARAH NABI ILYAS AS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35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Keturunan Nabi Harun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DIUTUS KEPADA Bani israel yang menyembah berhala Ba’l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Berdakwah menyembah ALLAH SWT tetapi di tolak,malah berusaha membunuh baginda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ALLAH SWT menurunkan bala kemarau selama tiga tahun.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8" name="Google Shape;258;p36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259" name="Google Shape;259;p3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0" name="Google Shape;260;p36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1" name="Google Shape;261;p36"/>
          <p:cNvSpPr txBox="1"/>
          <p:nvPr/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21-SEJARAH NABI YUNUS AS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36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Diutuskan kepada kaum yang menyembah berhala di Ninawa,Iraq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Nabi Yunus meninggalkan mereka dan menumpang kapal apabila dakwahnya tidak diterima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Ribut dan ombak besar berlaku hampir menenggelamkan kapal tersebut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Undian dibuat,baginda dicampak ke laut dan ditelan ikan nun(paus)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Baginda berdoa dan terlepas daripada perut ikan dan kembali kepada kaumnya yang sudah bertaubat.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" name="Google Shape;267;p37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268" name="Google Shape;268;p3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9" name="Google Shape;269;p37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70" name="Google Shape;270;p37"/>
          <p:cNvSpPr txBox="1"/>
          <p:nvPr/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22-SEJARAH NABI ZAKARIA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37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Keturunan Nabi Sulaiman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Diutuskan kepada Bani Israel di Palestin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Sentiasa berdoa dikurniakan zuriat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Sikap tidak putus asa,baginda dikurniakan ALLAH SWT,anak lelaki;Yahya.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Baginda juga membesarkan Maryam,ibu Nabi Isa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Google Shape;276;p38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277" name="Google Shape;277;p3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8" name="Google Shape;278;p38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79" name="Google Shape;279;p38"/>
          <p:cNvSpPr txBox="1"/>
          <p:nvPr/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23-SEJARAH NABI YAHYA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38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Putera Nabi Zakaria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Dikurniakan ilmu yang luas sejak kecil lagi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Bertaqwa,berbudi bahasa,rajin,berbakti kepada ibu bapa dan tidak sombong.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Mati shahid bersama ayahandanya demi mempertahankan hukum ALLAH SWT.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Dibunuh oleh raja yang zalim kerana menghalang raja tersebut mengahwini anaknya sendiri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5" name="Google Shape;285;p39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286" name="Google Shape;286;p3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7" name="Google Shape;287;p39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8" name="Google Shape;288;p39"/>
          <p:cNvSpPr txBox="1"/>
          <p:nvPr/>
        </p:nvSpPr>
        <p:spPr>
          <a:xfrm>
            <a:off x="457200" y="731837"/>
            <a:ext cx="8229600" cy="7921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24-SEJARAH NABI ISA</a:t>
            </a:r>
            <a:b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39"/>
          <p:cNvSpPr txBox="1"/>
          <p:nvPr/>
        </p:nvSpPr>
        <p:spPr>
          <a:xfrm>
            <a:off x="457200" y="1295400"/>
            <a:ext cx="8229600" cy="4830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Putera Maryam bt Imran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Kuasa ALLAH SWT,malaikat Jibril meniupkan roh suci ke dalam rahim maryam.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Lahir tanpa bapa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Dapat bercakap semasa bayi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Diutus kepada Bani Israel dan di beri kitab Injil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Majoritinya menentang dan sedikit beriman.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Digelar ‘AL-HAWARIYYUN’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Ditangkap dan hendak dibunuh.Diselamatkan ALLAH SWT dengan mengangkatnya ke langit dan akan diturunkan kembali bagi menegakkan kebenaran Islam.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oogle Shape;294;p40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295" name="Google Shape;295;p4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6" name="Google Shape;296;p40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97" name="Google Shape;297;p40"/>
          <p:cNvSpPr txBox="1"/>
          <p:nvPr/>
        </p:nvSpPr>
        <p:spPr>
          <a:xfrm>
            <a:off x="457200" y="5334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32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25-SEJARAH NABI MUHAMMAD SAW</a:t>
            </a:r>
            <a:br>
              <a:rPr b="1" i="0" lang="en-US" sz="32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40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Muhammad bin Abdullah bin Abdul Mutalib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Keturunan Nabi Ismail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Lahir di Kota Mekah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Terkenal sebagai seorang yang jujur hingga digelar ‘AL-AMIN’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Berusia 40 tahun semasa dilantik menjadi rasul dan diwahyukan kitab Al-Quran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Penghulu sekalian rasul dan Nabi terakhir.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Semasa berdakwah,menanggung pelbagai ujian.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Wafat di Madinah Al-Munawwarah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3" name="Google Shape;303;p41"/>
          <p:cNvGrpSpPr/>
          <p:nvPr/>
        </p:nvGrpSpPr>
        <p:grpSpPr>
          <a:xfrm>
            <a:off x="1085850" y="500062"/>
            <a:ext cx="6972300" cy="871537"/>
            <a:chOff x="1085850" y="500062"/>
            <a:chExt cx="6972300" cy="871537"/>
          </a:xfrm>
        </p:grpSpPr>
        <p:pic>
          <p:nvPicPr>
            <p:cNvPr id="304" name="Google Shape;304;p4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5850" y="500062"/>
              <a:ext cx="6972300" cy="8715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5" name="Google Shape;305;p41"/>
            <p:cNvSpPr txBox="1"/>
            <p:nvPr/>
          </p:nvSpPr>
          <p:spPr>
            <a:xfrm>
              <a:off x="1179512" y="569912"/>
              <a:ext cx="6784975" cy="6889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06" name="Google Shape;306;p41"/>
          <p:cNvSpPr txBox="1"/>
          <p:nvPr/>
        </p:nvSpPr>
        <p:spPr>
          <a:xfrm>
            <a:off x="457200" y="304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RASUL-RASUL ULULAZMI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41"/>
          <p:cNvSpPr txBox="1"/>
          <p:nvPr/>
        </p:nvSpPr>
        <p:spPr>
          <a:xfrm>
            <a:off x="457200" y="15240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MAKSUD :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Mereka yang cekal hati,kuat azam dan sabar menempuh pelbagai rintangan dan kesusahan semasa menegakkan agama ALLAH SWT.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525" y="420687"/>
            <a:ext cx="8188325" cy="630396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3" name="Google Shape;313;p42"/>
          <p:cNvGrpSpPr/>
          <p:nvPr/>
        </p:nvGrpSpPr>
        <p:grpSpPr>
          <a:xfrm>
            <a:off x="1085850" y="2786062"/>
            <a:ext cx="6972300" cy="871537"/>
            <a:chOff x="1085850" y="2786062"/>
            <a:chExt cx="6972300" cy="871537"/>
          </a:xfrm>
        </p:grpSpPr>
        <p:pic>
          <p:nvPicPr>
            <p:cNvPr id="314" name="Google Shape;314;p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85850" y="2786062"/>
              <a:ext cx="6972300" cy="8715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15" name="Google Shape;315;p42"/>
            <p:cNvSpPr txBox="1"/>
            <p:nvPr/>
          </p:nvSpPr>
          <p:spPr>
            <a:xfrm>
              <a:off x="1179512" y="2855912"/>
              <a:ext cx="6784975" cy="6889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16" name="Google Shape;316;p42"/>
          <p:cNvSpPr txBox="1"/>
          <p:nvPr/>
        </p:nvSpPr>
        <p:spPr>
          <a:xfrm>
            <a:off x="533400" y="2743200"/>
            <a:ext cx="8305800" cy="8842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br>
              <a:rPr lang="en-US"/>
            </a:br>
            <a:r>
              <a:rPr b="1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5 RASUL ULULAZMI</a:t>
            </a:r>
            <a:br>
              <a:rPr b="1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25" y="414337"/>
            <a:ext cx="9028112" cy="61880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16"/>
          <p:cNvGrpSpPr/>
          <p:nvPr/>
        </p:nvGrpSpPr>
        <p:grpSpPr>
          <a:xfrm>
            <a:off x="476250" y="2481262"/>
            <a:ext cx="8266112" cy="1249362"/>
            <a:chOff x="476250" y="2481262"/>
            <a:chExt cx="8266112" cy="1249362"/>
          </a:xfrm>
        </p:grpSpPr>
        <p:pic>
          <p:nvPicPr>
            <p:cNvPr id="78" name="Google Shape;78;p1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76250" y="2481262"/>
              <a:ext cx="8266112" cy="12493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9" name="Google Shape;79;p16"/>
            <p:cNvSpPr txBox="1"/>
            <p:nvPr/>
          </p:nvSpPr>
          <p:spPr>
            <a:xfrm>
              <a:off x="588962" y="2570162"/>
              <a:ext cx="8042275" cy="10318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0" name="Google Shape;80;p16"/>
          <p:cNvSpPr txBox="1"/>
          <p:nvPr/>
        </p:nvSpPr>
        <p:spPr>
          <a:xfrm>
            <a:off x="609600" y="2514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SEJARAH RINGKAS 25 RASUL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1" name="Google Shape;321;p43"/>
          <p:cNvGrpSpPr/>
          <p:nvPr/>
        </p:nvGrpSpPr>
        <p:grpSpPr>
          <a:xfrm>
            <a:off x="1158875" y="725487"/>
            <a:ext cx="6973887" cy="871537"/>
            <a:chOff x="1158875" y="725487"/>
            <a:chExt cx="6973887" cy="871537"/>
          </a:xfrm>
        </p:grpSpPr>
        <p:pic>
          <p:nvPicPr>
            <p:cNvPr id="322" name="Google Shape;322;p4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58875" y="725487"/>
              <a:ext cx="6973887" cy="8715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3" name="Google Shape;323;p43"/>
            <p:cNvSpPr txBox="1"/>
            <p:nvPr/>
          </p:nvSpPr>
          <p:spPr>
            <a:xfrm>
              <a:off x="1255712" y="798512"/>
              <a:ext cx="6784975" cy="6889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24" name="Google Shape;324;p43"/>
          <p:cNvSpPr txBox="1"/>
          <p:nvPr/>
        </p:nvSpPr>
        <p:spPr>
          <a:xfrm>
            <a:off x="457200" y="2133600"/>
            <a:ext cx="8229600" cy="39925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Diuji dengan perintah menyembelih Nabi Ismail.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Diuji dengan dicampak ke dalam api.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43"/>
          <p:cNvSpPr txBox="1"/>
          <p:nvPr/>
        </p:nvSpPr>
        <p:spPr>
          <a:xfrm>
            <a:off x="2209800" y="838200"/>
            <a:ext cx="5562600" cy="708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1)Nabi Ibrahim AS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0" name="Google Shape;330;p44"/>
          <p:cNvGrpSpPr/>
          <p:nvPr/>
        </p:nvGrpSpPr>
        <p:grpSpPr>
          <a:xfrm>
            <a:off x="1085850" y="500062"/>
            <a:ext cx="6972300" cy="871537"/>
            <a:chOff x="1085850" y="500062"/>
            <a:chExt cx="6972300" cy="871537"/>
          </a:xfrm>
        </p:grpSpPr>
        <p:pic>
          <p:nvPicPr>
            <p:cNvPr id="331" name="Google Shape;331;p4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5850" y="500062"/>
              <a:ext cx="6972300" cy="8715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2" name="Google Shape;332;p44"/>
            <p:cNvSpPr txBox="1"/>
            <p:nvPr/>
          </p:nvSpPr>
          <p:spPr>
            <a:xfrm>
              <a:off x="1179512" y="569912"/>
              <a:ext cx="6784975" cy="6889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33" name="Google Shape;333;p44"/>
          <p:cNvSpPr txBox="1"/>
          <p:nvPr/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1" i="0" lang="en-US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2) Nabi Nuh AS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44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Sabar menyeru kaumnnya selama 950 tahun.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Beberapa orang sahaja yang beriman sebaliknya menentang.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9" name="Google Shape;339;p45"/>
          <p:cNvGrpSpPr/>
          <p:nvPr/>
        </p:nvGrpSpPr>
        <p:grpSpPr>
          <a:xfrm>
            <a:off x="933450" y="347662"/>
            <a:ext cx="6972300" cy="871537"/>
            <a:chOff x="933450" y="347662"/>
            <a:chExt cx="6972300" cy="871537"/>
          </a:xfrm>
        </p:grpSpPr>
        <p:pic>
          <p:nvPicPr>
            <p:cNvPr id="340" name="Google Shape;340;p4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933450" y="347662"/>
              <a:ext cx="6972300" cy="8715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1" name="Google Shape;341;p45"/>
            <p:cNvSpPr txBox="1"/>
            <p:nvPr/>
          </p:nvSpPr>
          <p:spPr>
            <a:xfrm>
              <a:off x="1027112" y="417512"/>
              <a:ext cx="6784975" cy="6889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2" name="Google Shape;342;p45"/>
          <p:cNvSpPr txBox="1"/>
          <p:nvPr/>
        </p:nvSpPr>
        <p:spPr>
          <a:xfrm>
            <a:off x="457200" y="457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3)Nabi Musa AS</a:t>
            </a:r>
            <a:br>
              <a:rPr b="1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" name="Google Shape;343;p45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Bertemu Firaun dan pembesarnya dengan hati cekal dan sabar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Menyeru mereka beriman walaupun risiko di bunuh tinggi	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" name="Google Shape;348;p46"/>
          <p:cNvGrpSpPr/>
          <p:nvPr/>
        </p:nvGrpSpPr>
        <p:grpSpPr>
          <a:xfrm>
            <a:off x="1085850" y="500062"/>
            <a:ext cx="6972300" cy="871537"/>
            <a:chOff x="1085850" y="500062"/>
            <a:chExt cx="6972300" cy="871537"/>
          </a:xfrm>
        </p:grpSpPr>
        <p:pic>
          <p:nvPicPr>
            <p:cNvPr id="349" name="Google Shape;349;p4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5850" y="500062"/>
              <a:ext cx="6972300" cy="8715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0" name="Google Shape;350;p46"/>
            <p:cNvSpPr txBox="1"/>
            <p:nvPr/>
          </p:nvSpPr>
          <p:spPr>
            <a:xfrm>
              <a:off x="1179512" y="569912"/>
              <a:ext cx="6784975" cy="6889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1" name="Google Shape;351;p46"/>
          <p:cNvSpPr txBox="1"/>
          <p:nvPr/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br>
              <a:rPr lang="en-US"/>
            </a:br>
            <a:r>
              <a:rPr b="1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4)Nabi Isa AS</a:t>
            </a:r>
            <a:br>
              <a:rPr b="1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46"/>
          <p:cNvSpPr txBox="1"/>
          <p:nvPr/>
        </p:nvSpPr>
        <p:spPr>
          <a:xfrm>
            <a:off x="457200" y="2286000"/>
            <a:ext cx="8229600" cy="3840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Menghadapi tentangan dan ancaman bunuh kaumnya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Dikhianati sahabat karibnya ‘Yahuza Al-Askharyuti’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7" name="Google Shape;357;p47"/>
          <p:cNvGrpSpPr/>
          <p:nvPr/>
        </p:nvGrpSpPr>
        <p:grpSpPr>
          <a:xfrm>
            <a:off x="1085850" y="500062"/>
            <a:ext cx="6972300" cy="871537"/>
            <a:chOff x="1085850" y="500062"/>
            <a:chExt cx="6972300" cy="871537"/>
          </a:xfrm>
        </p:grpSpPr>
        <p:pic>
          <p:nvPicPr>
            <p:cNvPr id="358" name="Google Shape;358;p4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5850" y="500062"/>
              <a:ext cx="6972300" cy="8715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9" name="Google Shape;359;p47"/>
            <p:cNvSpPr txBox="1"/>
            <p:nvPr/>
          </p:nvSpPr>
          <p:spPr>
            <a:xfrm>
              <a:off x="1179512" y="569912"/>
              <a:ext cx="6784975" cy="6889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0" name="Google Shape;360;p47"/>
          <p:cNvSpPr txBox="1"/>
          <p:nvPr/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1" i="0" lang="en-US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5)Nabi Muhammad SAW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47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Sabar menghadapi tentangan dan ancaman bunuh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Tabah hadapi ujian semasa berhijrah ke Madinah.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17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86" name="Google Shape;86;p1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7" name="Google Shape;87;p17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8" name="Google Shape;88;p17"/>
          <p:cNvSpPr txBox="1"/>
          <p:nvPr/>
        </p:nvSpPr>
        <p:spPr>
          <a:xfrm>
            <a:off x="457200" y="304800"/>
            <a:ext cx="8229600" cy="1143000"/>
          </a:xfrm>
          <a:prstGeom prst="rect">
            <a:avLst/>
          </a:prstGeom>
          <a:noFill/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1-SEJARAH NABI ADAM AS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7"/>
          <p:cNvSpPr txBox="1"/>
          <p:nvPr/>
        </p:nvSpPr>
        <p:spPr>
          <a:xfrm>
            <a:off x="457200" y="1600200"/>
            <a:ext cx="52578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Nabi dan manusia pertama di bumi.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Dicipta dari tanah dan asal kejadian semua manusia.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Isterinya, Hawa dicipta dari tulang rusuk kiri baginda.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Tinggal di syurga,kemudian di hukum turun ke dunia.</a:t>
            </a: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" name="Google Shape;9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7250" y="4187825"/>
            <a:ext cx="2755900" cy="206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19787" y="1901825"/>
            <a:ext cx="2736850" cy="214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oogle Shape;96;p18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97" name="Google Shape;97;p1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8" name="Google Shape;98;p18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 cap="rnd" cmpd="sng" w="381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9" name="Google Shape;99;p18"/>
          <p:cNvSpPr txBox="1"/>
          <p:nvPr/>
        </p:nvSpPr>
        <p:spPr>
          <a:xfrm>
            <a:off x="457200" y="685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2-SEJARAH NABI IDRIS AS</a:t>
            </a:r>
            <a:b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8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Diutuskan kepada penduduk negeri Babil (Iraq).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Menerima 30 suhuf,disampaikan kepada umatnya, (keturunan Qabil yang derhaka kepada ALLAH AWT).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Baginda orang pertama yang pandai menulis,membaca,mengetahui ilmu Falak dan pandai menjahit.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oogle Shape;105;p19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106" name="Google Shape;106;p1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7" name="Google Shape;107;p19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8" name="Google Shape;108;p19"/>
          <p:cNvSpPr txBox="1"/>
          <p:nvPr/>
        </p:nvSpPr>
        <p:spPr>
          <a:xfrm>
            <a:off x="533400" y="304800"/>
            <a:ext cx="8153400" cy="1112837"/>
          </a:xfrm>
          <a:prstGeom prst="rect">
            <a:avLst/>
          </a:prstGeom>
          <a:noFill/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br>
              <a:rPr lang="en-US"/>
            </a:b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3-SEJARAH NABI NUH AS</a:t>
            </a:r>
            <a:b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9"/>
          <p:cNvSpPr txBox="1"/>
          <p:nvPr/>
        </p:nvSpPr>
        <p:spPr>
          <a:xfrm>
            <a:off x="457200" y="1828800"/>
            <a:ext cx="8229600" cy="42973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Keturunan ke-10 Nabi Adam.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Diutuskan ke Negeri Armenia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Berdakwah siang dan malam tetapi ramai yang ingkar termasuk isteri dan seorang anak lelaki baginda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ALLAH SWT membinasakan mereka dengan banjir besar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Hanya yang beriman menaiki bahtera Nabi Nuh dan selamat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Gelaran baginda ‘NAJIYULLAH’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oogle Shape;114;p20"/>
          <p:cNvGrpSpPr/>
          <p:nvPr/>
        </p:nvGrpSpPr>
        <p:grpSpPr>
          <a:xfrm>
            <a:off x="549275" y="347662"/>
            <a:ext cx="8118475" cy="1100137"/>
            <a:chOff x="549275" y="347662"/>
            <a:chExt cx="8118475" cy="1096962"/>
          </a:xfrm>
        </p:grpSpPr>
        <p:pic>
          <p:nvPicPr>
            <p:cNvPr id="115" name="Google Shape;115;p2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6" name="Google Shape;116;p20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 cap="rnd" cmpd="sng" w="381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7" name="Google Shape;117;p20"/>
          <p:cNvSpPr txBox="1"/>
          <p:nvPr/>
        </p:nvSpPr>
        <p:spPr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4-SEJARAH NABI HUD AS</a:t>
            </a:r>
            <a:b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20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Keturunan Sam bin Nuh.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Diutuskan kepada kaum ’ad(sebelah utara Hadramaut,Yaman).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Kaum ‘ad terkenal dengan badan yang besar,kuat dan kaya raya.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Kaum ‘ad diseru menyembah ALLAH SWT tetapi tidak dihiraukan.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Mereka dibinasakan dengan angin kencang yang sangat sejuk hingga meresap ke tulang sum-sum 8 hari 7 malam berterusan.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Google Shape;123;p21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124" name="Google Shape;124;p2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5" name="Google Shape;125;p21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6" name="Google Shape;126;p21"/>
          <p:cNvSpPr txBox="1"/>
          <p:nvPr/>
        </p:nvSpPr>
        <p:spPr>
          <a:xfrm>
            <a:off x="533400" y="304800"/>
            <a:ext cx="8153400" cy="1112837"/>
          </a:xfrm>
          <a:prstGeom prst="rect">
            <a:avLst/>
          </a:prstGeom>
          <a:noFill/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5-SEJARAH NABI SALEH AS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21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Keturunan Sam bin Nuh (generasi ke-6)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Kaumnya Tahmud,tinggal di antara Hijjaz(Arab Saudi) dan syam(syiria,di sebelah tenggara Madiyan,Jordan).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Kufur dan Takbur.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Dimusnahkan dengan pekikan suara yang sangat kuat di langit dan gempa bumi yang sangat dasyat.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8488C4"/>
            </a:gs>
            <a:gs pos="52999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0"/>
        </a:gra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oogle Shape;132;p22"/>
          <p:cNvGrpSpPr/>
          <p:nvPr/>
        </p:nvGrpSpPr>
        <p:grpSpPr>
          <a:xfrm>
            <a:off x="549275" y="347662"/>
            <a:ext cx="8118475" cy="1096962"/>
            <a:chOff x="549275" y="347662"/>
            <a:chExt cx="8118475" cy="1096962"/>
          </a:xfrm>
        </p:grpSpPr>
        <p:pic>
          <p:nvPicPr>
            <p:cNvPr id="133" name="Google Shape;133;p2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49275" y="347662"/>
              <a:ext cx="8118475" cy="10969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4" name="Google Shape;134;p22"/>
            <p:cNvSpPr txBox="1"/>
            <p:nvPr/>
          </p:nvSpPr>
          <p:spPr>
            <a:xfrm>
              <a:off x="609600" y="381000"/>
              <a:ext cx="8001000" cy="990600"/>
            </a:xfrm>
            <a:prstGeom prst="rect">
              <a:avLst/>
            </a:prstGeom>
            <a:noFill/>
            <a:ln cap="rnd" cmpd="sng" w="381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5" name="Google Shape;135;p22"/>
          <p:cNvSpPr txBox="1"/>
          <p:nvPr/>
        </p:nvSpPr>
        <p:spPr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6-SEJARAH NABI IBRAHIM</a:t>
            </a:r>
            <a:b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22"/>
          <p:cNvSpPr txBox="1"/>
          <p:nvPr/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Keturunan Sam bin Nuh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Lahir di Musul(Iraq) semasa Raja Namrud yang zalim dan kufur memerintah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Majoriti kaumnya menyembah berhala dan menentang dakwahnya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Baginda seorang yang bijak berfikir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Digelar ‘khalilullah’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