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Google Shape;43;p11"/>
          <p:cNvSpPr txBox="1"/>
          <p:nvPr>
            <p:ph idx="1" type="body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Google Shape;46;p1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000" cap="small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20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6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27" name="Google Shape;27;p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  <p:sp>
        <p:nvSpPr>
          <p:cNvPr id="28" name="Google Shape;28;p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29" name="Google Shape;29;p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32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8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4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20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9pPr>
          </a:lstStyle>
          <a:p/>
        </p:txBody>
      </p:sp>
      <p:sp>
        <p:nvSpPr>
          <p:cNvPr id="36" name="Google Shape;36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9" name="Google Shape;39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0" name="Google Shape;40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9999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Relationship Id="rId4" Type="http://schemas.openxmlformats.org/officeDocument/2006/relationships/image" Target="../media/image5.jpg"/><Relationship Id="rId5" Type="http://schemas.openxmlformats.org/officeDocument/2006/relationships/image" Target="../media/image7.jpg"/><Relationship Id="rId6" Type="http://schemas.openxmlformats.org/officeDocument/2006/relationships/image" Target="../media/image1.jpg"/><Relationship Id="rId7" Type="http://schemas.openxmlformats.org/officeDocument/2006/relationships/image" Target="../media/image9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/>
        </p:nvSpPr>
        <p:spPr>
          <a:xfrm>
            <a:off x="-76200" y="1600200"/>
            <a:ext cx="8229600" cy="167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NERAKA BALASAN KEJAHATAN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9999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4"/>
          <p:cNvSpPr txBox="1"/>
          <p:nvPr/>
        </p:nvSpPr>
        <p:spPr>
          <a:xfrm>
            <a:off x="457200" y="609600"/>
            <a:ext cx="8229600" cy="762000"/>
          </a:xfrm>
          <a:prstGeom prst="rect">
            <a:avLst/>
          </a:prstGeom>
          <a:solidFill>
            <a:srgbClr val="FF000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PENGERTIAN NERAKA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4"/>
          <p:cNvSpPr txBox="1"/>
          <p:nvPr/>
        </p:nvSpPr>
        <p:spPr>
          <a:xfrm>
            <a:off x="457200" y="2057400"/>
            <a:ext cx="4724400" cy="342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TEMPAT BALASAN SEKSA YANG DISEDIAKAN ALLAH SWT KEPADA ORANG KAFIR.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8" name="Google Shape;5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57800" y="2133600"/>
            <a:ext cx="3190875" cy="3965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9999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/>
        </p:nvSpPr>
        <p:spPr>
          <a:xfrm>
            <a:off x="381000" y="533400"/>
            <a:ext cx="8305800" cy="5592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Banyak ayat al-Quran dan hadis menceritakan mengenai neraka dan sifat-sifatnya.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Tentera bergajah Abrahah dimusnahkan dengan batu sijjil neraka.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Rasulullah SAW telah melihat neraka dan keadaan penghuninya semasa Isra’ dan Mikraj.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4" name="Google Shape;6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6000" y="3505200"/>
            <a:ext cx="4724400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9999"/>
        </a:solidFill>
      </p:bgPr>
    </p:bg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/>
        </p:nvSpPr>
        <p:spPr>
          <a:xfrm>
            <a:off x="304800" y="1219200"/>
            <a:ext cx="441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Api yang digunakan kini bukti wujudnya api neraka yang panasnya lebih 70 kali ganda.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Banyak ayat al-Quran dan hadis menceritakan mengenai neraka dan sifat-sifatnya. Neraka penjara bagi orang yang mengingkari perintah Allah SWT.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0" name="Google Shape;7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48250" y="1219200"/>
            <a:ext cx="3714750" cy="495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9999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/>
        </p:nvSpPr>
        <p:spPr>
          <a:xfrm>
            <a:off x="533400" y="533400"/>
            <a:ext cx="8229600" cy="1143000"/>
          </a:xfrm>
          <a:prstGeom prst="rect">
            <a:avLst/>
          </a:prstGeom>
          <a:solidFill>
            <a:srgbClr val="FF000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KEPENTINGAN BERIMAN </a:t>
            </a:r>
            <a:b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KEPADA NERAKA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7"/>
          <p:cNvSpPr txBox="1"/>
          <p:nvPr/>
        </p:nvSpPr>
        <p:spPr>
          <a:xfrm>
            <a:off x="4953000" y="2209800"/>
            <a:ext cx="3733800" cy="35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Melengkapkan rukun Iman dan memastikan kebenaran akidah.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Menghalang manusia melakukan maksiat.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Menambahkan keyakinan bahawa setiap kejahatan dibalas kejahatan.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7" name="Google Shape;7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2133600"/>
            <a:ext cx="4237037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9999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oogle Shape;8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72200" y="3962400"/>
            <a:ext cx="2667000" cy="266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29200" y="3962400"/>
            <a:ext cx="2667000" cy="266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14600" y="3962400"/>
            <a:ext cx="2667000" cy="266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800" y="3962400"/>
            <a:ext cx="2667000" cy="266700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8"/>
          <p:cNvSpPr txBox="1"/>
          <p:nvPr/>
        </p:nvSpPr>
        <p:spPr>
          <a:xfrm>
            <a:off x="457200" y="457200"/>
            <a:ext cx="8229600" cy="715962"/>
          </a:xfrm>
          <a:prstGeom prst="rect">
            <a:avLst/>
          </a:prstGeom>
          <a:solidFill>
            <a:srgbClr val="FF000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NAMA-NAMA NERAKA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8"/>
          <p:cNvSpPr txBox="1"/>
          <p:nvPr/>
        </p:nvSpPr>
        <p:spPr>
          <a:xfrm>
            <a:off x="533400" y="1524000"/>
            <a:ext cx="8153400" cy="29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SA’IR 	       – API YANG MENYALA-NYALA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LADZO 	       – API YANG BERGEJOLAK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SAQAR 	       – API YANG MEMBAKAR KULIT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JAHIM 	       – API YANG MENYALA-NYALA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HAWIYAH           – API YANG SGT PANAS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HUTAMAH          – API YANG DINYALAKAN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JAHANNAM       – TEMPAT BALASAN SEKSA YANG ABADI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8" name="Google Shape;88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34200" y="4876800"/>
            <a:ext cx="1498600" cy="1714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14400" y="4876800"/>
            <a:ext cx="1854200" cy="167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248400" y="1143000"/>
            <a:ext cx="2457450" cy="213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733800" y="4724400"/>
            <a:ext cx="1600200" cy="17986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9999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9"/>
          <p:cNvSpPr txBox="1"/>
          <p:nvPr/>
        </p:nvSpPr>
        <p:spPr>
          <a:xfrm>
            <a:off x="457200" y="609600"/>
            <a:ext cx="8229600" cy="868362"/>
          </a:xfrm>
          <a:prstGeom prst="rect">
            <a:avLst/>
          </a:prstGeom>
          <a:solidFill>
            <a:srgbClr val="FF000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3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KESAN BERIMAN KEPADA NERAKA.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9"/>
          <p:cNvSpPr txBox="1"/>
          <p:nvPr/>
        </p:nvSpPr>
        <p:spPr>
          <a:xfrm>
            <a:off x="457200" y="1905000"/>
            <a:ext cx="49530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Menambahkan keyakinan terhadap kekuasaan Allah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Menimbulkan kesedaran meninggalkan kemungkaran.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Menginsafkan orang yang berdosa supaya segera bertaubat.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Mendorong meningkatkan ketakwaan dan amalan soleh.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Melahirkan rasa takut azab Allah SWT dan mengharapkan rahmatnya.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8" name="Google Shape;9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38800" y="2209800"/>
            <a:ext cx="2971800" cy="3784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9999"/>
        </a:soli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0"/>
          <p:cNvSpPr txBox="1"/>
          <p:nvPr/>
        </p:nvSpPr>
        <p:spPr>
          <a:xfrm>
            <a:off x="457200" y="457200"/>
            <a:ext cx="8229600" cy="1143000"/>
          </a:xfrm>
          <a:prstGeom prst="rect">
            <a:avLst/>
          </a:prstGeom>
          <a:solidFill>
            <a:srgbClr val="FF000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HIKMAH ALLAH SWT MENGADAKAN NERAKA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20"/>
          <p:cNvSpPr txBox="1"/>
          <p:nvPr/>
        </p:nvSpPr>
        <p:spPr>
          <a:xfrm>
            <a:off x="3733800" y="1828800"/>
            <a:ext cx="49530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Membuktikan keadilan mutlak Allah SWT pada hari Akhirat.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Menunjukan Allah SWT berkuasa melakukan apa yang dikendakinya.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Setiap dosa dan kesalahan tidak terlepas.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Balasan bagi orang yang ingkar perintahNya dan kewujudNya.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Meyakini janji Allah SWT yang disebutkan di dalam kitab suci.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5" name="Google Shape;10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2057400"/>
            <a:ext cx="3197225" cy="42814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9999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1"/>
          <p:cNvSpPr txBox="1"/>
          <p:nvPr/>
        </p:nvSpPr>
        <p:spPr>
          <a:xfrm>
            <a:off x="457200" y="457200"/>
            <a:ext cx="8229600" cy="1143000"/>
          </a:xfrm>
          <a:prstGeom prst="rect">
            <a:avLst/>
          </a:prstGeom>
          <a:solidFill>
            <a:srgbClr val="FF000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br>
              <a:rPr lang="en-US"/>
            </a:br>
            <a:r>
              <a:rPr b="1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LANGKAH HINDARI AMALAN MENJURUS KEPADA DOSA</a:t>
            </a:r>
            <a:br>
              <a:rPr b="1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21"/>
          <p:cNvSpPr txBox="1"/>
          <p:nvPr/>
        </p:nvSpPr>
        <p:spPr>
          <a:xfrm>
            <a:off x="457200" y="1981200"/>
            <a:ext cx="5334000" cy="4221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Menginsafi peritnya azab neraka.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Mendampingi orang alim.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Melaksanakan hukum berdasarkan syariat islam.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Segera beristighfar dan bertaubat apabila terlanjur melakukan dosa.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Berdoa supaya Allah SWT memberikan kekuatan menghindari maksiat dan godaan syaitan.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2" name="Google Shape;11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19800" y="1905000"/>
            <a:ext cx="2727325" cy="411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