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2" Type="http://schemas.openxmlformats.org/officeDocument/2006/relationships/slide" Target="slides/slide8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0" y="914400"/>
            <a:ext cx="8229600" cy="19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 MIZAN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NERACA KEADILAN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MAHSYAR: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1371600"/>
            <a:ext cx="8229600" cy="4754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7030A0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rgbClr val="7030A0"/>
                </a:solidFill>
                <a:latin typeface="Arial"/>
                <a:ea typeface="Arial"/>
                <a:cs typeface="Arial"/>
                <a:sym typeface="Arial"/>
              </a:rPr>
              <a:t>Neraca atau Penimbang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1)Pada hari kiamat, semua amalan manusia akan dijelmakan dalam bentuk jirim dan diletakkan di atas Al Mizan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2)Ia dilaksanakan bagi menentukan tempat seseorang sama ada baik atau jahat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KEPENTINGAN BERIMAN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AL-MIZAN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1-Mendorong kepada rajin dan istiqamah dalam melakukan amalan soleh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2-Memantapkan aqidah dan sahsiah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3-Membuktikan keadilan ALLAH SWT ynag mutlak memutuskan hukuman ke atas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HUBUNGAN ANTARA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AL MIZAN DAN AL HISAB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457200" y="20574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MIZAN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selepas selesai Al Hisab.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Proses penentuan keputusan menyatakan balasan syurga / neraka kepada manusia selepas berlakunya al Hisab.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457200" y="838200"/>
            <a:ext cx="8229600" cy="9445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 HISAB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 txBox="1"/>
          <p:nvPr/>
        </p:nvSpPr>
        <p:spPr>
          <a:xfrm>
            <a:off x="457200" y="1371600"/>
            <a:ext cx="8229600" cy="3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Proses mensabitkan amalan manusia sama ada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baik atau jahat.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6" name="Google Shape;7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0175" y="3906837"/>
            <a:ext cx="3657600" cy="3725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BERIMAN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AL MIZAN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Membuktikan keadilan ALLAH SWT yang mutlak.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Mendorong manusia melakukan amalan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Mencegah manusia melakukan kejahatan.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Melahirkan manusia adil dan tegas pendirian.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Membentuk sifat takut kepada balasan buruk di hari kiamat.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/>
          <p:nvPr/>
        </p:nvSpPr>
        <p:spPr>
          <a:xfrm>
            <a:off x="457200" y="274637"/>
            <a:ext cx="8229600" cy="17827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PERBEZAAN KONSEP 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 MIZAN DI AKHIRAT DENGAN PERTIMBANGAN DI DUNIA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9"/>
          <p:cNvSpPr txBox="1"/>
          <p:nvPr/>
        </p:nvSpPr>
        <p:spPr>
          <a:xfrm>
            <a:off x="457200" y="2057400"/>
            <a:ext cx="8229600" cy="4068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 MIZAN DI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1)Menyeluruh,adil dan telus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2)Tanpa dipengaruhi emosi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3)Tetap dan tegas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4)Berdasarkan zahir dan batin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9" name="Google Shape;89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6600" y="2286000"/>
            <a:ext cx="1484312" cy="419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99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0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PERTIMBANGAN DI DUNIA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0"/>
          <p:cNvSpPr txBox="1"/>
          <p:nvPr/>
        </p:nvSpPr>
        <p:spPr>
          <a:xfrm>
            <a:off x="457200" y="2286000"/>
            <a:ext cx="8229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1)Terbatas dan tidak terjamin ketetapannya.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2)Terdedah pengaruh emosi.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3)Boleh berubah-ubah.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4)Berdasarkan zahir sahaja.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29262" y="2968625"/>
            <a:ext cx="3163887" cy="341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