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20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6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7" name="Google Shape;27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  <p:sp>
        <p:nvSpPr>
          <p:cNvPr id="28" name="Google Shape;28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9" name="Google Shape;29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32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8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4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20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0" y="1143000"/>
            <a:ext cx="8229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DOSA JAMBATAN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KE NERAKA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/>
        </p:nvSpPr>
        <p:spPr>
          <a:xfrm>
            <a:off x="457200" y="762000"/>
            <a:ext cx="8229600" cy="715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br>
              <a:rPr lang="en-US"/>
            </a:br>
            <a:r>
              <a:rPr b="1" i="0" lang="en-US" sz="40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DOSA</a:t>
            </a:r>
            <a:br>
              <a:rPr b="1" i="0" lang="en-US" sz="40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2"/>
          <p:cNvSpPr txBox="1"/>
          <p:nvPr/>
        </p:nvSpPr>
        <p:spPr>
          <a:xfrm>
            <a:off x="457200" y="1600200"/>
            <a:ext cx="38862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 Balasan kejahatan.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 Pelakunya mendapat azab neraka.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 Setimpal dengan dosa yang dilakukan.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Tidak mendapat dosa apabila berniat melakukan sesuatu kejahatan sehinggalah melakukannya.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 Tanda keadilan ALLAH SWT kepada manusia.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4337" y="1633537"/>
            <a:ext cx="4816475" cy="4760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/>
        </p:nvSpPr>
        <p:spPr>
          <a:xfrm>
            <a:off x="457200" y="609600"/>
            <a:ext cx="8229600" cy="808037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rgbClr val="FFFF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MAKSUD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4"/>
          <p:cNvSpPr txBox="1"/>
          <p:nvPr/>
        </p:nvSpPr>
        <p:spPr>
          <a:xfrm>
            <a:off x="457200" y="1600200"/>
            <a:ext cx="51054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Balasan buruk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yang dijanjikan ALLAH SWT kepada hamba yang tidak mematuhi perintah atau melanggar larangannya.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5150" y="1828800"/>
            <a:ext cx="33401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457200" y="609600"/>
            <a:ext cx="8229600" cy="792162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PEMBAHAGIAN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457200" y="1447800"/>
            <a:ext cx="82296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DOSA KECIL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Perbuatan maksiat yang tidak ditentukan hukuman di dunia oleh Al-Quran atau hadis, dan tidak diberi ancaman azab di akhirat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Membuang sampah di tempat awam dan melakukan perkara tidak berfaedah.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912" y="3713162"/>
            <a:ext cx="6022975" cy="2998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457200" y="609600"/>
            <a:ext cx="8229600" cy="868362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DOSA BESAR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6"/>
          <p:cNvSpPr txBox="1"/>
          <p:nvPr/>
        </p:nvSpPr>
        <p:spPr>
          <a:xfrm>
            <a:off x="457200" y="1600200"/>
            <a:ext cx="464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Perbuatan maksiat yang ditentukan hukuman di dunia oleh Al-Quran ataupun hadis dan di azab di akhirat.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Berzina, rasuah , salahguna dadah dan sebagainya.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2850" y="1828800"/>
            <a:ext cx="3846512" cy="426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/>
        </p:nvSpPr>
        <p:spPr>
          <a:xfrm>
            <a:off x="533400" y="685800"/>
            <a:ext cx="8229600" cy="639762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CARA MENGHAPUSKAN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7"/>
          <p:cNvSpPr txBox="1"/>
          <p:nvPr/>
        </p:nvSpPr>
        <p:spPr>
          <a:xfrm>
            <a:off x="533400" y="1524000"/>
            <a:ext cx="46482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DOSA BESAR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lain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Bertaubat nasuha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kepada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  Rela dihukum apabila  dihadapkan di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mahkamah dengan hukuman setimpal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berdasarkan syariat.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   Banyakkan istighfar kepada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1675" y="2481262"/>
            <a:ext cx="4583112" cy="3779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/>
        </p:nvSpPr>
        <p:spPr>
          <a:xfrm>
            <a:off x="304800" y="685800"/>
            <a:ext cx="82296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DOSA KECIL</a:t>
            </a:r>
            <a:b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8"/>
          <p:cNvSpPr txBox="1"/>
          <p:nvPr/>
        </p:nvSpPr>
        <p:spPr>
          <a:xfrm>
            <a:off x="228600" y="1524000"/>
            <a:ext cx="48006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Melakukan kebajikan.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Menunaikan ibadat fardhu.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Melakukan amalan sunat seperti sedekah, berwuduk dan membaca Al-Quran.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Banyakkan istighfar kepada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200" y="1517650"/>
            <a:ext cx="36703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LANGKAH-LANGKAH </a:t>
            </a:r>
            <a:b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MENJAUHI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9"/>
          <p:cNvSpPr txBox="1"/>
          <p:nvPr/>
        </p:nvSpPr>
        <p:spPr>
          <a:xfrm>
            <a:off x="228600" y="1828800"/>
            <a:ext cx="5867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 </a:t>
            </a: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Memperbanyakkan amalan sunat.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AutoNum type="arabicPlain" startAt="2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Mengingati azab yang akan dihadapi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oleh orang  yang berdosa.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AutoNum type="arabicPlain" startAt="3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Meninggalkan kejahatan dan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menunjukkan sikap tidak menyukainya.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AutoNum type="arabicPlain" startAt="4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Mengelakkan diri daripada bergaul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dengan orang yang melakukan kejahatan.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  Menjauhi tempat-tempat maksiat.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AutoNum type="arabicPlain" startAt="6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Menambah ilmu agama dengan menghadiri majlis-majlis ilmu, membaca buku, dan sebagainya.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95937" y="2114550"/>
            <a:ext cx="2951162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/>
        </p:nvSpPr>
        <p:spPr>
          <a:xfrm>
            <a:off x="457200" y="838200"/>
            <a:ext cx="8229600" cy="792162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HIKMAH PEMBALASAN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0"/>
          <p:cNvSpPr txBox="1"/>
          <p:nvPr/>
        </p:nvSpPr>
        <p:spPr>
          <a:xfrm>
            <a:off x="3657600" y="1828800"/>
            <a:ext cx="50292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Sebagai balasan atas perbuatan maksiat yang dilakukan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Membuktikan keadilan ALLAH SWT kepada manusia terhadap amalan yang dilakukan di dunia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 Supaya takut melakukan dosa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Membersihkan diri orang yang beriman daripada dosa sebelum dimasukkan ke syurga.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2286000"/>
            <a:ext cx="2971800" cy="297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7C80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FF0000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br>
              <a:rPr lang="en-US"/>
            </a:b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PERBEZAAN ANTARA </a:t>
            </a:r>
            <a:b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PAHALA DAN DOSA</a:t>
            </a:r>
            <a:b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1"/>
          <p:cNvSpPr txBox="1"/>
          <p:nvPr/>
        </p:nvSpPr>
        <p:spPr>
          <a:xfrm>
            <a:off x="381000" y="1752600"/>
            <a:ext cx="5105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6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PAHALA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Ganjaran kebaikan.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Pelakunya mendapat nikmat syurga.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Tidak terhad banyaknya.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Mendapat pahala apabila berniat melakukan sesuatu kebaikan walaupun belum melakukannya.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 Tanda rahmat ALLAH SWT kepada manusia.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2750" y="1762125"/>
            <a:ext cx="3267075" cy="435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