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1524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TITIAN AS SIRAT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381000" y="685800"/>
            <a:ext cx="8229600" cy="715962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 AS-SIRAT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	       : 	Jalan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SYARA’		:	Titian yang merentang di atas neraka menuju ke syurga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3886200"/>
            <a:ext cx="3543300" cy="2362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BERIMAN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AS SIRAT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533400" y="1219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 Melengkapkan kepercayaan kepada rukun Iman.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 Melahirkan individu muslim yang baik.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 Amalan yang dilakukan bertepatan dengan syariat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 Membanyakkan amalan agar mudah melalui titian As Sirat.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7550" y="4425950"/>
            <a:ext cx="4943475" cy="2243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533400" y="381000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KEADAAN MANUSIA KETIKA MELALUI AS-SIRAT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81000" y="1828800"/>
            <a:ext cx="8305800" cy="46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Kepantasan pergerakan orang yang beriman semasa melalui titian As Sirat bergantung kepada amalan soleh masing-masing ketika hidup di dunia.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62200" y="3886200"/>
            <a:ext cx="6781800" cy="3849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BERIMAN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AS SIRAT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1-Meningkatkan ketaqwaan kepada ALLAH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2-Memberi kesedaran beramal soleh semasa didunia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3-Memberi keinsafan kepada manusia supaya menjauhi larangan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4-Memberi motivasi kepada manusia berlumba-lumba ke arah kebajikan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5-Membuktikan keadilan dan kekuasaan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99FF99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381000" y="457200"/>
            <a:ext cx="8229600" cy="1143000"/>
          </a:xfrm>
          <a:prstGeom prst="rect">
            <a:avLst/>
          </a:prstGeom>
          <a:solidFill>
            <a:srgbClr val="7575D1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AMALAN SUPAYA BERJAYA MELINTASI AS SIRAT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8"/>
          <p:cNvSpPr txBox="1"/>
          <p:nvPr/>
        </p:nvSpPr>
        <p:spPr>
          <a:xfrm>
            <a:off x="457200" y="1981200"/>
            <a:ext cx="8229600" cy="4144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1-Beristiqamah melakukan kebaikan seperti taat kepada ibu bapa.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2-Mematuhi hukum hakam yang ditetapkan oleh ALLAH SWT seperti solat, tidak minum arak dan tidak berzina.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3-Memelihara diri supaya tidak tergelincir daripada manhaj ALLAH SWT seperti percaya kepada rukun iman dan melaksanakan hukum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