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embeddedFontLst>
    <p:embeddedFont>
      <p:font typeface="Nunito"/>
      <p:regular r:id="rId14"/>
      <p:bold r:id="rId15"/>
      <p:italic r:id="rId16"/>
      <p:boldItalic r:id="rId17"/>
    </p:embeddedFont>
    <p:embeddedFont>
      <p:font typeface="Arial Black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ArialBlack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oogle Shape;35;p2"/>
          <p:cNvGrpSpPr/>
          <p:nvPr/>
        </p:nvGrpSpPr>
        <p:grpSpPr>
          <a:xfrm>
            <a:off x="0" y="0"/>
            <a:ext cx="9144000" cy="6857999"/>
            <a:chOff x="0" y="0"/>
            <a:chExt cx="9144000" cy="6857999"/>
          </a:xfrm>
        </p:grpSpPr>
        <p:sp>
          <p:nvSpPr>
            <p:cNvPr id="36" name="Google Shape;36;p2"/>
            <p:cNvSpPr/>
            <p:nvPr/>
          </p:nvSpPr>
          <p:spPr>
            <a:xfrm>
              <a:off x="0" y="0"/>
              <a:ext cx="9144000" cy="849312"/>
            </a:xfrm>
            <a:prstGeom prst="rect">
              <a:avLst/>
            </a:pr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0" y="4995862"/>
              <a:ext cx="9144000" cy="186213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folHlink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" name="Google Shape;38;p2"/>
          <p:cNvGrpSpPr/>
          <p:nvPr/>
        </p:nvGrpSpPr>
        <p:grpSpPr>
          <a:xfrm>
            <a:off x="152400" y="314325"/>
            <a:ext cx="847725" cy="6543675"/>
            <a:chOff x="152400" y="314325"/>
            <a:chExt cx="847725" cy="6543675"/>
          </a:xfrm>
        </p:grpSpPr>
        <p:sp>
          <p:nvSpPr>
            <p:cNvPr id="39" name="Google Shape;39;p2"/>
            <p:cNvSpPr/>
            <p:nvPr/>
          </p:nvSpPr>
          <p:spPr>
            <a:xfrm flipH="1" rot="5400000">
              <a:off x="129381" y="3166268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flipH="1" rot="5400000">
              <a:off x="129381" y="4109243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flipH="1" rot="5400000">
              <a:off x="127793" y="505063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 flipH="1" rot="5400000">
              <a:off x="132556" y="5992018"/>
              <a:ext cx="885825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flipH="1" rot="5400000">
              <a:off x="129381" y="33893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 flipH="1" rot="5400000">
              <a:off x="127793" y="127555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flipH="1" rot="5400000">
              <a:off x="127793" y="222170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/>
        </p:nvSpPr>
        <p:spPr>
          <a:xfrm>
            <a:off x="441325" y="0"/>
            <a:ext cx="276225" cy="6858000"/>
          </a:xfrm>
          <a:prstGeom prst="rect">
            <a:avLst/>
          </a:prstGeom>
          <a:gradFill>
            <a:gsLst>
              <a:gs pos="0">
                <a:schemeClr val="lt2"/>
              </a:gs>
              <a:gs pos="50000">
                <a:schemeClr val="folHlink"/>
              </a:gs>
              <a:gs pos="50000">
                <a:schemeClr val="folHlink"/>
              </a:gs>
              <a:gs pos="100000">
                <a:schemeClr val="lt2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2"/>
          <p:cNvSpPr/>
          <p:nvPr/>
        </p:nvSpPr>
        <p:spPr>
          <a:xfrm flipH="1">
            <a:off x="547687" y="2717800"/>
            <a:ext cx="8596312" cy="254000"/>
          </a:xfrm>
          <a:prstGeom prst="homePlate">
            <a:avLst>
              <a:gd fmla="val 21224" name="adj"/>
            </a:avLst>
          </a:prstGeom>
          <a:gradFill>
            <a:gsLst>
              <a:gs pos="0">
                <a:schemeClr val="lt2"/>
              </a:gs>
              <a:gs pos="50000">
                <a:schemeClr val="folHlink"/>
              </a:gs>
              <a:gs pos="50000">
                <a:schemeClr val="folHlink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"/>
          <p:cNvSpPr/>
          <p:nvPr/>
        </p:nvSpPr>
        <p:spPr>
          <a:xfrm>
            <a:off x="433387" y="2697162"/>
            <a:ext cx="295275" cy="274637"/>
          </a:xfrm>
          <a:prstGeom prst="ellipse">
            <a:avLst/>
          </a:prstGeom>
          <a:gradFill>
            <a:gsLst>
              <a:gs pos="0">
                <a:srgbClr val="FEFFFF"/>
              </a:gs>
              <a:gs pos="100000">
                <a:schemeClr val="folHlink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2"/>
          <p:cNvSpPr txBox="1"/>
          <p:nvPr/>
        </p:nvSpPr>
        <p:spPr>
          <a:xfrm>
            <a:off x="463550" y="2700337"/>
            <a:ext cx="161925" cy="41576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2"/>
          <p:cNvSpPr/>
          <p:nvPr/>
        </p:nvSpPr>
        <p:spPr>
          <a:xfrm>
            <a:off x="9236075" y="2697162"/>
            <a:ext cx="304800" cy="274637"/>
          </a:xfrm>
          <a:prstGeom prst="ellipse">
            <a:avLst/>
          </a:prstGeom>
          <a:gradFill>
            <a:gsLst>
              <a:gs pos="0">
                <a:srgbClr val="FEFFFF"/>
              </a:gs>
              <a:gs pos="100000">
                <a:schemeClr val="folHlink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2"/>
          <p:cNvSpPr txBox="1"/>
          <p:nvPr/>
        </p:nvSpPr>
        <p:spPr>
          <a:xfrm>
            <a:off x="484187" y="2760662"/>
            <a:ext cx="8751887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" name="Google Shape;52;p2"/>
          <p:cNvGrpSpPr/>
          <p:nvPr/>
        </p:nvGrpSpPr>
        <p:grpSpPr>
          <a:xfrm>
            <a:off x="150812" y="0"/>
            <a:ext cx="849313" cy="6858000"/>
            <a:chOff x="150812" y="0"/>
            <a:chExt cx="849313" cy="6858000"/>
          </a:xfrm>
        </p:grpSpPr>
        <p:sp>
          <p:nvSpPr>
            <p:cNvPr id="53" name="Google Shape;53;p2"/>
            <p:cNvSpPr/>
            <p:nvPr/>
          </p:nvSpPr>
          <p:spPr>
            <a:xfrm rot="-5400000">
              <a:off x="129381" y="363775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 rot="-5400000">
              <a:off x="128587" y="4581525"/>
              <a:ext cx="896937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 rot="-5400000">
              <a:off x="127793" y="552370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 rot="-5400000">
              <a:off x="128587" y="806450"/>
              <a:ext cx="896937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 rot="-5400000">
              <a:off x="127793" y="174863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 rot="-5400000">
              <a:off x="127793" y="269478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55575" y="0"/>
              <a:ext cx="844550" cy="738187"/>
            </a:xfrm>
            <a:custGeom>
              <a:rect b="b" l="l" r="r" t="t"/>
              <a:pathLst>
                <a:path extrusionOk="0" h="465" w="532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50812" y="6445250"/>
              <a:ext cx="725487" cy="412750"/>
            </a:xfrm>
            <a:custGeom>
              <a:rect b="b" l="l" r="r" t="t"/>
              <a:pathLst>
                <a:path extrusionOk="0" h="260" w="457">
                  <a:moveTo>
                    <a:pt x="457" y="260"/>
                  </a:move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Google Shape;61;p2"/>
          <p:cNvSpPr txBox="1"/>
          <p:nvPr>
            <p:ph type="ctrTitle"/>
          </p:nvPr>
        </p:nvSpPr>
        <p:spPr>
          <a:xfrm>
            <a:off x="1154112" y="1211262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62" name="Google Shape;62;p2"/>
          <p:cNvSpPr txBox="1"/>
          <p:nvPr>
            <p:ph idx="1" type="subTitle"/>
          </p:nvPr>
        </p:nvSpPr>
        <p:spPr>
          <a:xfrm>
            <a:off x="1171575" y="3124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63" name="Google Shape;63;p2"/>
          <p:cNvSpPr txBox="1"/>
          <p:nvPr>
            <p:ph idx="10" type="dt"/>
          </p:nvPr>
        </p:nvSpPr>
        <p:spPr>
          <a:xfrm>
            <a:off x="1119187" y="6318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2"/>
          <p:cNvSpPr txBox="1"/>
          <p:nvPr>
            <p:ph idx="11" type="ftr"/>
          </p:nvPr>
        </p:nvSpPr>
        <p:spPr>
          <a:xfrm>
            <a:off x="3557587" y="631825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2"/>
          <p:cNvSpPr txBox="1"/>
          <p:nvPr>
            <p:ph idx="12" type="sldNum"/>
          </p:nvPr>
        </p:nvSpPr>
        <p:spPr>
          <a:xfrm>
            <a:off x="6986587" y="6318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"/>
          <p:cNvSpPr txBox="1"/>
          <p:nvPr>
            <p:ph type="title"/>
          </p:nvPr>
        </p:nvSpPr>
        <p:spPr>
          <a:xfrm>
            <a:off x="1143000" y="144462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68" name="Google Shape;68;p3"/>
          <p:cNvSpPr txBox="1"/>
          <p:nvPr>
            <p:ph idx="1" type="body"/>
          </p:nvPr>
        </p:nvSpPr>
        <p:spPr>
          <a:xfrm>
            <a:off x="1066800" y="1981200"/>
            <a:ext cx="784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69" name="Google Shape;69;p3"/>
          <p:cNvSpPr txBox="1"/>
          <p:nvPr>
            <p:ph idx="10" type="dt"/>
          </p:nvPr>
        </p:nvSpPr>
        <p:spPr>
          <a:xfrm>
            <a:off x="1154112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p3"/>
          <p:cNvSpPr txBox="1"/>
          <p:nvPr>
            <p:ph idx="11" type="ftr"/>
          </p:nvPr>
        </p:nvSpPr>
        <p:spPr>
          <a:xfrm>
            <a:off x="3592512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1" name="Google Shape;71;p3"/>
          <p:cNvSpPr txBox="1"/>
          <p:nvPr>
            <p:ph idx="12" type="sldNum"/>
          </p:nvPr>
        </p:nvSpPr>
        <p:spPr>
          <a:xfrm>
            <a:off x="7021512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"/>
          <p:cNvSpPr txBox="1"/>
          <p:nvPr>
            <p:ph type="title"/>
          </p:nvPr>
        </p:nvSpPr>
        <p:spPr>
          <a:xfrm>
            <a:off x="1143000" y="385762"/>
            <a:ext cx="7772400" cy="11906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74" name="Google Shape;74;p4"/>
          <p:cNvSpPr txBox="1"/>
          <p:nvPr>
            <p:ph idx="1" type="body"/>
          </p:nvPr>
        </p:nvSpPr>
        <p:spPr>
          <a:xfrm>
            <a:off x="914400" y="2362200"/>
            <a:ext cx="3848100" cy="4191000"/>
          </a:xfrm>
          <a:prstGeom prst="rect">
            <a:avLst/>
          </a:prstGeom>
          <a:solidFill>
            <a:schemeClr val="hlink"/>
          </a:solidFill>
          <a:ln cap="rnd" cmpd="sng" w="2857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75" name="Google Shape;75;p4"/>
          <p:cNvSpPr txBox="1"/>
          <p:nvPr>
            <p:ph idx="2" type="body"/>
          </p:nvPr>
        </p:nvSpPr>
        <p:spPr>
          <a:xfrm>
            <a:off x="5029200" y="2362200"/>
            <a:ext cx="3848100" cy="4191000"/>
          </a:xfrm>
          <a:prstGeom prst="rect">
            <a:avLst/>
          </a:prstGeom>
          <a:solidFill>
            <a:schemeClr val="hlink"/>
          </a:solidFill>
          <a:ln cap="rnd" cmpd="sng" w="2857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76" name="Google Shape;76;p4"/>
          <p:cNvSpPr txBox="1"/>
          <p:nvPr>
            <p:ph idx="10" type="dt"/>
          </p:nvPr>
        </p:nvSpPr>
        <p:spPr>
          <a:xfrm>
            <a:off x="1154112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4"/>
          <p:cNvSpPr txBox="1"/>
          <p:nvPr>
            <p:ph idx="11" type="ftr"/>
          </p:nvPr>
        </p:nvSpPr>
        <p:spPr>
          <a:xfrm>
            <a:off x="3592512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8" name="Google Shape;78;p4"/>
          <p:cNvSpPr txBox="1"/>
          <p:nvPr>
            <p:ph idx="12" type="sldNum"/>
          </p:nvPr>
        </p:nvSpPr>
        <p:spPr>
          <a:xfrm>
            <a:off x="7021512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152400" y="314325"/>
            <a:ext cx="847725" cy="6543675"/>
            <a:chOff x="152400" y="314325"/>
            <a:chExt cx="847725" cy="6543675"/>
          </a:xfrm>
        </p:grpSpPr>
        <p:sp>
          <p:nvSpPr>
            <p:cNvPr id="7" name="Google Shape;7;p1"/>
            <p:cNvSpPr/>
            <p:nvPr/>
          </p:nvSpPr>
          <p:spPr>
            <a:xfrm flipH="1" rot="5400000">
              <a:off x="129381" y="3166268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 flipH="1" rot="5400000">
              <a:off x="129381" y="4109243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 flipH="1" rot="5400000">
              <a:off x="127793" y="505063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 flipH="1" rot="5400000">
              <a:off x="132556" y="5992018"/>
              <a:ext cx="885825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 flipH="1" rot="5400000">
              <a:off x="129381" y="33893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 flipH="1" rot="5400000">
              <a:off x="127793" y="127555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 flipH="1" rot="5400000">
              <a:off x="127793" y="222170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1"/>
          <p:cNvSpPr txBox="1"/>
          <p:nvPr/>
        </p:nvSpPr>
        <p:spPr>
          <a:xfrm>
            <a:off x="441325" y="0"/>
            <a:ext cx="276225" cy="6858000"/>
          </a:xfrm>
          <a:prstGeom prst="rect">
            <a:avLst/>
          </a:prstGeom>
          <a:gradFill>
            <a:gsLst>
              <a:gs pos="0">
                <a:schemeClr val="lt2"/>
              </a:gs>
              <a:gs pos="50000">
                <a:schemeClr val="folHlink"/>
              </a:gs>
              <a:gs pos="50000">
                <a:schemeClr val="folHlink"/>
              </a:gs>
              <a:gs pos="100000">
                <a:schemeClr val="lt2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1"/>
          <p:cNvSpPr/>
          <p:nvPr/>
        </p:nvSpPr>
        <p:spPr>
          <a:xfrm flipH="1">
            <a:off x="547687" y="1703387"/>
            <a:ext cx="8596312" cy="254000"/>
          </a:xfrm>
          <a:prstGeom prst="homePlate">
            <a:avLst>
              <a:gd fmla="val 21224" name="adj"/>
            </a:avLst>
          </a:prstGeom>
          <a:gradFill>
            <a:gsLst>
              <a:gs pos="0">
                <a:schemeClr val="lt2"/>
              </a:gs>
              <a:gs pos="50000">
                <a:schemeClr val="folHlink"/>
              </a:gs>
              <a:gs pos="50000">
                <a:schemeClr val="folHlink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60375" y="1706562"/>
            <a:ext cx="295275" cy="274637"/>
          </a:xfrm>
          <a:prstGeom prst="ellipse">
            <a:avLst/>
          </a:prstGeom>
          <a:gradFill>
            <a:gsLst>
              <a:gs pos="0">
                <a:srgbClr val="FEFFFF"/>
              </a:gs>
              <a:gs pos="100000">
                <a:schemeClr val="folHlink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1"/>
          <p:cNvSpPr txBox="1"/>
          <p:nvPr/>
        </p:nvSpPr>
        <p:spPr>
          <a:xfrm>
            <a:off x="463550" y="1912937"/>
            <a:ext cx="190500" cy="467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1"/>
          <p:cNvSpPr/>
          <p:nvPr/>
        </p:nvSpPr>
        <p:spPr>
          <a:xfrm>
            <a:off x="9209087" y="1676400"/>
            <a:ext cx="304800" cy="274637"/>
          </a:xfrm>
          <a:prstGeom prst="ellipse">
            <a:avLst/>
          </a:prstGeom>
          <a:gradFill>
            <a:gsLst>
              <a:gs pos="0">
                <a:srgbClr val="FEFFFF"/>
              </a:gs>
              <a:gs pos="100000">
                <a:schemeClr val="folHlink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1739900"/>
            <a:ext cx="8751887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" name="Google Shape;20;p1"/>
          <p:cNvGrpSpPr/>
          <p:nvPr/>
        </p:nvGrpSpPr>
        <p:grpSpPr>
          <a:xfrm>
            <a:off x="150812" y="0"/>
            <a:ext cx="849313" cy="6858000"/>
            <a:chOff x="150812" y="0"/>
            <a:chExt cx="849313" cy="6858000"/>
          </a:xfrm>
        </p:grpSpPr>
        <p:sp>
          <p:nvSpPr>
            <p:cNvPr id="21" name="Google Shape;21;p1"/>
            <p:cNvSpPr/>
            <p:nvPr/>
          </p:nvSpPr>
          <p:spPr>
            <a:xfrm rot="-5400000">
              <a:off x="129381" y="363775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 rot="-5400000">
              <a:off x="128587" y="4581525"/>
              <a:ext cx="896937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"/>
            <p:cNvSpPr/>
            <p:nvPr/>
          </p:nvSpPr>
          <p:spPr>
            <a:xfrm rot="-5400000">
              <a:off x="127793" y="5523706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"/>
            <p:cNvSpPr/>
            <p:nvPr/>
          </p:nvSpPr>
          <p:spPr>
            <a:xfrm rot="-5400000">
              <a:off x="128587" y="806450"/>
              <a:ext cx="896937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 rot="-5400000">
              <a:off x="127793" y="174863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 rot="-5400000">
              <a:off x="127793" y="2694781"/>
              <a:ext cx="895350" cy="846137"/>
            </a:xfrm>
            <a:prstGeom prst="parallelogram">
              <a:avLst>
                <a:gd fmla="val 11438" name="adj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155575" y="0"/>
              <a:ext cx="844550" cy="738187"/>
            </a:xfrm>
            <a:custGeom>
              <a:rect b="b" l="l" r="r" t="t"/>
              <a:pathLst>
                <a:path extrusionOk="0" h="465" w="532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150812" y="6445250"/>
              <a:ext cx="725487" cy="412750"/>
            </a:xfrm>
            <a:custGeom>
              <a:rect b="b" l="l" r="r" t="t"/>
              <a:pathLst>
                <a:path extrusionOk="0" h="260" w="457">
                  <a:moveTo>
                    <a:pt x="457" y="260"/>
                  </a:move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" name="Google Shape;29;p1"/>
          <p:cNvSpPr txBox="1"/>
          <p:nvPr>
            <p:ph type="title"/>
          </p:nvPr>
        </p:nvSpPr>
        <p:spPr>
          <a:xfrm>
            <a:off x="1143000" y="144462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0" name="Google Shape;30;p1"/>
          <p:cNvSpPr txBox="1"/>
          <p:nvPr>
            <p:ph idx="1" type="body"/>
          </p:nvPr>
        </p:nvSpPr>
        <p:spPr>
          <a:xfrm>
            <a:off x="1066800" y="1981200"/>
            <a:ext cx="784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Black"/>
              <a:buChar char="»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1" name="Google Shape;31;p1"/>
          <p:cNvSpPr txBox="1"/>
          <p:nvPr>
            <p:ph idx="10" type="dt"/>
          </p:nvPr>
        </p:nvSpPr>
        <p:spPr>
          <a:xfrm>
            <a:off x="1154112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1"/>
          <p:cNvSpPr txBox="1"/>
          <p:nvPr>
            <p:ph idx="11" type="ftr"/>
          </p:nvPr>
        </p:nvSpPr>
        <p:spPr>
          <a:xfrm>
            <a:off x="3592512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1"/>
          <p:cNvSpPr txBox="1"/>
          <p:nvPr>
            <p:ph idx="12" type="sldNum"/>
          </p:nvPr>
        </p:nvSpPr>
        <p:spPr>
          <a:xfrm>
            <a:off x="7021512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"/>
          <p:cNvSpPr txBox="1"/>
          <p:nvPr>
            <p:ph type="ctrTitle"/>
          </p:nvPr>
        </p:nvSpPr>
        <p:spPr>
          <a:xfrm>
            <a:off x="2590800" y="1066800"/>
            <a:ext cx="4876800" cy="76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44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HADITH</a:t>
            </a:r>
            <a:endParaRPr b="0" i="0" sz="1800" u="none" cap="none" strike="noStrike">
              <a:solidFill>
                <a:srgbClr val="66FF99"/>
              </a:solidFill>
            </a:endParaRPr>
          </a:p>
        </p:txBody>
      </p:sp>
      <p:sp>
        <p:nvSpPr>
          <p:cNvPr id="84" name="Google Shape;84;p5"/>
          <p:cNvSpPr txBox="1"/>
          <p:nvPr>
            <p:ph idx="1" type="subTitle"/>
          </p:nvPr>
        </p:nvSpPr>
        <p:spPr>
          <a:xfrm>
            <a:off x="5410200" y="3505200"/>
            <a:ext cx="31242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 Black"/>
              <a:buNone/>
            </a:pPr>
            <a:r>
              <a:rPr b="0" i="0" lang="en-US" sz="3200" u="none" cap="none" strike="noStrike">
                <a:solidFill>
                  <a:srgbClr val="FFFF66"/>
                </a:solidFill>
                <a:latin typeface="Arial Black"/>
                <a:ea typeface="Arial Black"/>
                <a:cs typeface="Arial Black"/>
                <a:sym typeface="Arial Black"/>
              </a:rPr>
              <a:t>KEHIDUPAN DI DUNIA IBARAT SEORANG PERANTAU</a:t>
            </a:r>
            <a:endParaRPr b="0" i="0" sz="1800" u="none" cap="none" strike="noStrike">
              <a:solidFill>
                <a:srgbClr val="FFFF66"/>
              </a:solidFill>
            </a:endParaRPr>
          </a:p>
        </p:txBody>
      </p:sp>
      <p:pic>
        <p:nvPicPr>
          <p:cNvPr id="85" name="Google Shape;8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3048000"/>
            <a:ext cx="3495675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95300"/>
            <a:ext cx="8991600" cy="560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"/>
          <p:cNvSpPr txBox="1"/>
          <p:nvPr>
            <p:ph type="title"/>
          </p:nvPr>
        </p:nvSpPr>
        <p:spPr>
          <a:xfrm>
            <a:off x="1143000" y="814387"/>
            <a:ext cx="7772400" cy="76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44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INTISARI HADIS</a:t>
            </a:r>
            <a:endParaRPr b="0" i="0" sz="1800" u="none" cap="none" strike="noStrike"/>
          </a:p>
        </p:txBody>
      </p:sp>
      <p:sp>
        <p:nvSpPr>
          <p:cNvPr id="96" name="Google Shape;96;p7"/>
          <p:cNvSpPr txBox="1"/>
          <p:nvPr>
            <p:ph idx="1" type="body"/>
          </p:nvPr>
        </p:nvSpPr>
        <p:spPr>
          <a:xfrm>
            <a:off x="1066800" y="2133600"/>
            <a:ext cx="784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mendidik kita supaya menganggap dunia sebagai tempat persinggahan utk menuju ke alam akhirat.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kita umpama perantau yg singgah sementara di suatu tempat utk mengambil bekalan.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Jika kita lalai , tiada bekalan yg boleh kita bawa utk meneruskan perjalanan dan kita akan rugi.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 txBox="1"/>
          <p:nvPr>
            <p:ph type="title"/>
          </p:nvPr>
        </p:nvSpPr>
        <p:spPr>
          <a:xfrm>
            <a:off x="1143000" y="385762"/>
            <a:ext cx="7772400" cy="11906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36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PERSAMAAN HIDUP </a:t>
            </a:r>
            <a:br>
              <a:rPr b="0" i="0" lang="en-US" sz="36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b="0" i="0" lang="en-US" sz="36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DI DUNIA DGN PERANTAU</a:t>
            </a:r>
            <a:endParaRPr b="0" i="0" sz="1800" u="none" cap="none" strike="noStrike"/>
          </a:p>
        </p:txBody>
      </p:sp>
      <p:sp>
        <p:nvSpPr>
          <p:cNvPr id="102" name="Google Shape;102;p8"/>
          <p:cNvSpPr txBox="1"/>
          <p:nvPr>
            <p:ph idx="1" type="body"/>
          </p:nvPr>
        </p:nvSpPr>
        <p:spPr>
          <a:xfrm>
            <a:off x="914400" y="2362200"/>
            <a:ext cx="3848100" cy="4191000"/>
          </a:xfrm>
          <a:prstGeom prst="rect">
            <a:avLst/>
          </a:prstGeom>
          <a:solidFill>
            <a:schemeClr val="hlink"/>
          </a:solidFill>
          <a:ln cap="rnd" cmpd="sng" w="2857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Tempoh persinggahan adalah singkat dlm perjalanan yg jauh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 yg tidak menyediakan bekalan akan kelaparan dalam perjalanan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Matlamat utama ialah sampai ke destinasi dengan selamat </a:t>
            </a:r>
            <a:endParaRPr b="0" i="0" sz="1800" u="none" cap="none" strike="noStrike"/>
          </a:p>
        </p:txBody>
      </p:sp>
      <p:sp>
        <p:nvSpPr>
          <p:cNvPr id="103" name="Google Shape;103;p8"/>
          <p:cNvSpPr txBox="1"/>
          <p:nvPr>
            <p:ph idx="2" type="body"/>
          </p:nvPr>
        </p:nvSpPr>
        <p:spPr>
          <a:xfrm>
            <a:off x="5029200" y="2362200"/>
            <a:ext cx="3848100" cy="4191000"/>
          </a:xfrm>
          <a:prstGeom prst="rect">
            <a:avLst/>
          </a:prstGeom>
          <a:solidFill>
            <a:schemeClr val="hlink"/>
          </a:solidFill>
          <a:ln cap="rnd" cmpd="sng" w="2857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Tempoh hidup di dunia adalah singkat dalam perjalanan yg jauh menuju akhirat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 yang tidak melakukan amal soleh akan rugi di akhirat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Matlamat utama manusia ialah syurga di akhirat.</a:t>
            </a:r>
            <a:endParaRPr b="0" i="0" sz="1800" u="none" cap="none" strike="noStrike"/>
          </a:p>
        </p:txBody>
      </p:sp>
      <p:sp>
        <p:nvSpPr>
          <p:cNvPr id="104" name="Google Shape;104;p8"/>
          <p:cNvSpPr/>
          <p:nvPr/>
        </p:nvSpPr>
        <p:spPr>
          <a:xfrm>
            <a:off x="1981200" y="1752600"/>
            <a:ext cx="1704975" cy="657225"/>
          </a:xfrm>
          <a:prstGeom prst="rect">
            <a:avLst/>
          </a:prstGeom>
          <a:solidFill>
            <a:srgbClr val="FF00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Perantau </a:t>
            </a:r>
            <a:endParaRPr b="0" i="0" sz="1800" u="none" cap="none" strike="noStrike"/>
          </a:p>
        </p:txBody>
      </p:sp>
      <p:sp>
        <p:nvSpPr>
          <p:cNvPr id="105" name="Google Shape;105;p8"/>
          <p:cNvSpPr/>
          <p:nvPr/>
        </p:nvSpPr>
        <p:spPr>
          <a:xfrm>
            <a:off x="5838825" y="1828800"/>
            <a:ext cx="2466975" cy="657225"/>
          </a:xfrm>
          <a:prstGeom prst="rect">
            <a:avLst/>
          </a:prstGeom>
          <a:solidFill>
            <a:srgbClr val="FF00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Hidup DiDunia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"/>
          <p:cNvSpPr txBox="1"/>
          <p:nvPr>
            <p:ph type="title"/>
          </p:nvPr>
        </p:nvSpPr>
        <p:spPr>
          <a:xfrm>
            <a:off x="685800" y="777875"/>
            <a:ext cx="8305800" cy="64135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36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TEKNIK PENGURUSAN MASA</a:t>
            </a:r>
            <a:endParaRPr b="0" i="0" sz="1800" u="none" cap="none" strike="noStrike"/>
          </a:p>
        </p:txBody>
      </p:sp>
      <p:sp>
        <p:nvSpPr>
          <p:cNvPr id="111" name="Google Shape;111;p9"/>
          <p:cNvSpPr txBox="1"/>
          <p:nvPr>
            <p:ph idx="1" type="body"/>
          </p:nvPr>
        </p:nvSpPr>
        <p:spPr>
          <a:xfrm>
            <a:off x="4648200" y="2438400"/>
            <a:ext cx="42672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Merancang penggunaan masa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Mengurus masa secara berkualiti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Menentukan wawasan hidup</a:t>
            </a:r>
            <a:endParaRPr b="0" i="0" sz="1800" u="none" cap="none" strike="noStrike"/>
          </a:p>
        </p:txBody>
      </p:sp>
      <p:pic>
        <p:nvPicPr>
          <p:cNvPr id="112" name="Google Shape;112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2438400"/>
            <a:ext cx="4100512" cy="399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67600" y="1295400"/>
            <a:ext cx="1444625" cy="1538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"/>
          <p:cNvSpPr txBox="1"/>
          <p:nvPr>
            <p:ph type="title"/>
          </p:nvPr>
        </p:nvSpPr>
        <p:spPr>
          <a:xfrm>
            <a:off x="1143000" y="385762"/>
            <a:ext cx="7772400" cy="11906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36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KELEBIHAN MENYEGERAKAN KERJA</a:t>
            </a:r>
            <a:endParaRPr b="0" i="0" sz="1800" u="none" cap="none" strike="noStrike"/>
          </a:p>
        </p:txBody>
      </p:sp>
      <p:sp>
        <p:nvSpPr>
          <p:cNvPr id="119" name="Google Shape;119;p10"/>
          <p:cNvSpPr txBox="1"/>
          <p:nvPr>
            <p:ph idx="1" type="body"/>
          </p:nvPr>
        </p:nvSpPr>
        <p:spPr>
          <a:xfrm>
            <a:off x="990600" y="2209800"/>
            <a:ext cx="44958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Dimuliakan oleh Allah dan Rasul-Nya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Urusan dapat  disempurnakan dengan berkualiti dan mengikut jadual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Menyumbang ke arah kemajuan negara</a:t>
            </a:r>
            <a:endParaRPr b="0" i="0" sz="1800" u="none" cap="none" strike="noStrike"/>
          </a:p>
        </p:txBody>
      </p:sp>
      <p:pic>
        <p:nvPicPr>
          <p:cNvPr id="120" name="Google Shape;12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800" y="2514600"/>
            <a:ext cx="32766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"/>
          <p:cNvSpPr txBox="1"/>
          <p:nvPr>
            <p:ph type="title"/>
          </p:nvPr>
        </p:nvSpPr>
        <p:spPr>
          <a:xfrm>
            <a:off x="1143000" y="533400"/>
            <a:ext cx="7772400" cy="64135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36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BEKALAN UNTUK AKHIRAT</a:t>
            </a:r>
            <a:endParaRPr b="0" i="0" sz="1800" u="none" cap="none" strike="noStrike"/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1066800" y="1981200"/>
            <a:ext cx="7848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 Black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 Black"/>
                <a:ea typeface="Arial Black"/>
                <a:cs typeface="Arial Black"/>
                <a:sym typeface="Arial Black"/>
              </a:rPr>
              <a:t>IMAN DAN TAQWA</a:t>
            </a:r>
            <a:endParaRPr b="0" i="0" sz="1800" u="none" cap="none" strike="noStrike"/>
          </a:p>
        </p:txBody>
      </p:sp>
      <p:sp>
        <p:nvSpPr>
          <p:cNvPr id="127" name="Google Shape;127;p11"/>
          <p:cNvSpPr txBox="1"/>
          <p:nvPr/>
        </p:nvSpPr>
        <p:spPr>
          <a:xfrm>
            <a:off x="1371600" y="2667000"/>
            <a:ext cx="6934200" cy="1187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Times New Roman"/>
              <a:buNone/>
            </a:pPr>
            <a:r>
              <a:rPr b="1" i="0" lang="en-US" sz="24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IAITU MELAKSANAKAN SEGALA PERINTAH ALLAH DAN MENJAUHI LARANGAN-NYA DENGAN TAAT DAN PATUH</a:t>
            </a:r>
            <a:endParaRPr b="0" i="0" sz="1800" u="none" cap="none" strike="noStrike"/>
          </a:p>
        </p:txBody>
      </p:sp>
      <p:sp>
        <p:nvSpPr>
          <p:cNvPr id="128" name="Google Shape;128;p11"/>
          <p:cNvSpPr txBox="1"/>
          <p:nvPr/>
        </p:nvSpPr>
        <p:spPr>
          <a:xfrm>
            <a:off x="1447800" y="4114800"/>
            <a:ext cx="7010400" cy="22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CARA MEMPEROLEHI TAQWA :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Ikhlas kepada Allah dalam aspek hubungan dengan Allah spt solat , puasa dan ibadat lain.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Ikhlas kepada Allah dalam hubungan sesama manusia spt jualbeli dan bermasyarakat.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2"/>
          <p:cNvSpPr txBox="1"/>
          <p:nvPr>
            <p:ph type="title"/>
          </p:nvPr>
        </p:nvSpPr>
        <p:spPr>
          <a:xfrm>
            <a:off x="1143000" y="533400"/>
            <a:ext cx="7772400" cy="76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Arial Black"/>
              <a:buNone/>
            </a:pPr>
            <a:r>
              <a:rPr b="0" i="0" lang="en-US" sz="4400" u="none" cap="none" strike="noStrike">
                <a:solidFill>
                  <a:srgbClr val="66FF99"/>
                </a:solidFill>
                <a:latin typeface="Arial Black"/>
                <a:ea typeface="Arial Black"/>
                <a:cs typeface="Arial Black"/>
                <a:sym typeface="Arial Black"/>
              </a:rPr>
              <a:t>PENGAJARAN HADIS</a:t>
            </a:r>
            <a:endParaRPr b="0" i="0" sz="1800" u="none" cap="none" strike="noStrike"/>
          </a:p>
        </p:txBody>
      </p:sp>
      <p:sp>
        <p:nvSpPr>
          <p:cNvPr id="134" name="Google Shape;134;p12"/>
          <p:cNvSpPr txBox="1"/>
          <p:nvPr>
            <p:ph idx="1" type="body"/>
          </p:nvPr>
        </p:nvSpPr>
        <p:spPr>
          <a:xfrm>
            <a:off x="1066800" y="2209800"/>
            <a:ext cx="784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unito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Tempoh kehidupan manusia di dunia adalah singkat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unito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Kesempatan hidup di dunia hendaklah digunakan utk kebaikan.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unito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Kita dilarang menangguhkan urusan kerja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unito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Kita hendaklah menguruskan masanya dengan bijak.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3800" y="2362200"/>
            <a:ext cx="2057400" cy="18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High Voltage">
  <a:themeElements>
    <a:clrScheme name="High Voltage 1">
      <a:dk1>
        <a:srgbClr val="FFFFFF"/>
      </a:dk1>
      <a:lt1>
        <a:srgbClr val="2181B7"/>
      </a:lt1>
      <a:dk2>
        <a:srgbClr val="CCFFFF"/>
      </a:dk2>
      <a:lt2>
        <a:srgbClr val="001932"/>
      </a:lt2>
      <a:accent1>
        <a:srgbClr val="99FFCC"/>
      </a:accent1>
      <a:accent2>
        <a:srgbClr val="01B0FF"/>
      </a:accent2>
      <a:accent3>
        <a:srgbClr val="2181B7"/>
      </a:accent3>
      <a:accent4>
        <a:srgbClr val="99FFCC"/>
      </a:accent4>
      <a:accent5>
        <a:srgbClr val="01B0FF"/>
      </a:accent5>
      <a:accent6>
        <a:srgbClr val="2181B7"/>
      </a:accent6>
      <a:hlink>
        <a:srgbClr val="6666FF"/>
      </a:hlink>
      <a:folHlink>
        <a:srgbClr val="1C6D9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