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theme+xml" PartName="/ppt/theme/theme9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7" r:id="rId3"/>
    <p:sldMasterId id="2147483658" r:id="rId4"/>
    <p:sldMasterId id="2147483659" r:id="rId5"/>
    <p:sldMasterId id="2147483660" r:id="rId6"/>
    <p:sldMasterId id="2147483661" r:id="rId7"/>
    <p:sldMasterId id="2147483662" r:id="rId8"/>
    <p:sldMasterId id="2147483663" r:id="rId9"/>
    <p:sldMasterId id="2147483664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</p:sldIdLst>
  <p:sldSz cy="6858000" cx="9144000"/>
  <p:notesSz cx="6858000" cy="9144000"/>
  <p:embeddedFontLst>
    <p:embeddedFont>
      <p:font typeface="Tahoma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22" Type="http://schemas.openxmlformats.org/officeDocument/2006/relationships/slide" Target="slides/slide11.xml"/><Relationship Id="rId10" Type="http://schemas.openxmlformats.org/officeDocument/2006/relationships/slideMaster" Target="slideMasters/slideMaster8.xml"/><Relationship Id="rId21" Type="http://schemas.openxmlformats.org/officeDocument/2006/relationships/slide" Target="slides/slide10.xml"/><Relationship Id="rId13" Type="http://schemas.openxmlformats.org/officeDocument/2006/relationships/slide" Target="slides/slide2.xml"/><Relationship Id="rId24" Type="http://schemas.openxmlformats.org/officeDocument/2006/relationships/font" Target="fonts/Tahoma-bold.fntdata"/><Relationship Id="rId12" Type="http://schemas.openxmlformats.org/officeDocument/2006/relationships/slide" Target="slides/slide1.xml"/><Relationship Id="rId23" Type="http://schemas.openxmlformats.org/officeDocument/2006/relationships/font" Target="fonts/Tahoma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8.xml"/><Relationship Id="rId6" Type="http://schemas.openxmlformats.org/officeDocument/2006/relationships/slideMaster" Target="slideMasters/slideMaster4.xml"/><Relationship Id="rId18" Type="http://schemas.openxmlformats.org/officeDocument/2006/relationships/slide" Target="slides/slide7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8" name="Google Shape;768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3" name="Google Shape;823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9" name="Google Shape;829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5" name="Google Shape;775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6" name="Google Shape;786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2" name="Google Shape;792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Google Shape;798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4" name="Google Shape;804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0" name="Google Shape;810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7" name="Google Shape;817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p2"/>
          <p:cNvGrpSpPr/>
          <p:nvPr/>
        </p:nvGrpSpPr>
        <p:grpSpPr>
          <a:xfrm>
            <a:off x="-1035050" y="1552575"/>
            <a:ext cx="10179049" cy="5305425"/>
            <a:chOff x="-1035050" y="1552575"/>
            <a:chExt cx="10179049" cy="5305425"/>
          </a:xfrm>
        </p:grpSpPr>
        <p:sp>
          <p:nvSpPr>
            <p:cNvPr id="16" name="Google Shape;16;p2"/>
            <p:cNvSpPr/>
            <p:nvPr/>
          </p:nvSpPr>
          <p:spPr>
            <a:xfrm>
              <a:off x="3271837" y="2709862"/>
              <a:ext cx="5872162" cy="4148137"/>
            </a:xfrm>
            <a:custGeom>
              <a:rect b="b" l="l" r="r" t="t"/>
              <a:pathLst>
                <a:path extrusionOk="0" h="2612" w="3698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7" name="Google Shape;17;p2"/>
            <p:cNvCxnSpPr/>
            <p:nvPr/>
          </p:nvCxnSpPr>
          <p:spPr>
            <a:xfrm>
              <a:off x="-1035050" y="1552575"/>
              <a:ext cx="6726237" cy="5305425"/>
            </a:xfrm>
            <a:prstGeom prst="straightConnector1">
              <a:avLst/>
            </a:prstGeom>
            <a:noFill/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293812" y="762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685800" y="34290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3500000" scaled="0"/>
        </a:gra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3" name="Google Shape;153;p5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4" name="Google Shape;154;p5"/>
          <p:cNvSpPr txBox="1"/>
          <p:nvPr>
            <p:ph idx="10" type="dt"/>
          </p:nvPr>
        </p:nvSpPr>
        <p:spPr>
          <a:xfrm>
            <a:off x="685800" y="6400800"/>
            <a:ext cx="1905000" cy="455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5" name="Google Shape;155;p5"/>
          <p:cNvSpPr txBox="1"/>
          <p:nvPr>
            <p:ph idx="11" type="ftr"/>
          </p:nvPr>
        </p:nvSpPr>
        <p:spPr>
          <a:xfrm>
            <a:off x="3124200" y="6400800"/>
            <a:ext cx="2895600" cy="455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6" name="Google Shape;156;p5"/>
          <p:cNvSpPr txBox="1"/>
          <p:nvPr>
            <p:ph idx="12" type="sldNum"/>
          </p:nvPr>
        </p:nvSpPr>
        <p:spPr>
          <a:xfrm>
            <a:off x="6553200" y="6400800"/>
            <a:ext cx="1905000" cy="455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"/>
          <p:cNvSpPr txBox="1"/>
          <p:nvPr>
            <p:ph type="title"/>
          </p:nvPr>
        </p:nvSpPr>
        <p:spPr>
          <a:xfrm>
            <a:off x="8382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16" name="Google Shape;216;p7"/>
          <p:cNvSpPr txBox="1"/>
          <p:nvPr>
            <p:ph idx="1" type="body"/>
          </p:nvPr>
        </p:nvSpPr>
        <p:spPr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17" name="Google Shape;217;p7"/>
          <p:cNvSpPr txBox="1"/>
          <p:nvPr>
            <p:ph idx="10" type="dt"/>
          </p:nvPr>
        </p:nvSpPr>
        <p:spPr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8" name="Google Shape;218;p7"/>
          <p:cNvSpPr txBox="1"/>
          <p:nvPr>
            <p:ph idx="11" type="ftr"/>
          </p:nvPr>
        </p:nvSpPr>
        <p:spPr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9" name="Google Shape;219;p7"/>
          <p:cNvSpPr txBox="1"/>
          <p:nvPr>
            <p:ph idx="12" type="sldNum"/>
          </p:nvPr>
        </p:nvSpPr>
        <p:spPr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9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9" name="Google Shape;229;p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0" name="Google Shape;230;p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1" name="Google Shape;231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2" name="Google Shape;232;p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1"/>
          <p:cNvSpPr txBox="1"/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245" name="Google Shape;245;p11"/>
          <p:cNvSpPr txBox="1"/>
          <p:nvPr>
            <p:ph idx="1" type="body"/>
          </p:nvPr>
        </p:nvSpPr>
        <p:spPr>
          <a:xfrm>
            <a:off x="762000" y="2438400"/>
            <a:ext cx="8077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246" name="Google Shape;246;p11"/>
          <p:cNvSpPr txBox="1"/>
          <p:nvPr>
            <p:ph idx="10" type="dt"/>
          </p:nvPr>
        </p:nvSpPr>
        <p:spPr>
          <a:xfrm>
            <a:off x="1066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7" name="Google Shape;247;p11"/>
          <p:cNvSpPr txBox="1"/>
          <p:nvPr>
            <p:ph idx="11" type="ftr"/>
          </p:nvPr>
        </p:nvSpPr>
        <p:spPr>
          <a:xfrm>
            <a:off x="3505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8" name="Google Shape;248;p11"/>
          <p:cNvSpPr txBox="1"/>
          <p:nvPr>
            <p:ph idx="12" type="sldNum"/>
          </p:nvPr>
        </p:nvSpPr>
        <p:spPr>
          <a:xfrm>
            <a:off x="6934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5" name="Google Shape;295;p1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96" name="Google Shape;296;p1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7" name="Google Shape;297;p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8" name="Google Shape;298;p1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50000">
              <a:schemeClr val="lt1"/>
            </a:gs>
            <a:gs pos="50000">
              <a:schemeClr val="lt1"/>
            </a:gs>
            <a:gs pos="100000">
              <a:schemeClr val="lt1"/>
            </a:gs>
          </a:gsLst>
          <a:lin ang="8100000" scaled="0"/>
        </a:gradFill>
      </p:bgPr>
    </p:bg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5"/>
          <p:cNvSpPr txBox="1"/>
          <p:nvPr>
            <p:ph type="title"/>
          </p:nvPr>
        </p:nvSpPr>
        <p:spPr>
          <a:xfrm>
            <a:off x="457200" y="533400"/>
            <a:ext cx="8305800" cy="782637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39" name="Google Shape;339;p15"/>
          <p:cNvSpPr txBox="1"/>
          <p:nvPr>
            <p:ph idx="1" type="body"/>
          </p:nvPr>
        </p:nvSpPr>
        <p:spPr>
          <a:xfrm>
            <a:off x="457200" y="1524000"/>
            <a:ext cx="83058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Char char="•"/>
              <a:defRPr sz="2000">
                <a:solidFill>
                  <a:schemeClr val="dk1"/>
                </a:solidFill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Char char="•"/>
              <a:defRPr sz="2000">
                <a:solidFill>
                  <a:schemeClr val="dk1"/>
                </a:solidFill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Char char="•"/>
              <a:defRPr sz="2000">
                <a:solidFill>
                  <a:schemeClr val="dk1"/>
                </a:solidFill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Char char="•"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0" name="Google Shape;340;p15"/>
          <p:cNvSpPr txBox="1"/>
          <p:nvPr>
            <p:ph idx="10" type="dt"/>
          </p:nvPr>
        </p:nvSpPr>
        <p:spPr>
          <a:xfrm>
            <a:off x="457200" y="5935662"/>
            <a:ext cx="2362200" cy="465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8890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41" name="Google Shape;341;p15"/>
          <p:cNvSpPr txBox="1"/>
          <p:nvPr>
            <p:ph idx="11" type="ftr"/>
          </p:nvPr>
        </p:nvSpPr>
        <p:spPr>
          <a:xfrm>
            <a:off x="2971800" y="5935662"/>
            <a:ext cx="3429000" cy="465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8890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42" name="Google Shape;342;p15"/>
          <p:cNvSpPr txBox="1"/>
          <p:nvPr>
            <p:ph idx="12" type="sldNum"/>
          </p:nvPr>
        </p:nvSpPr>
        <p:spPr>
          <a:xfrm>
            <a:off x="6497637" y="5935662"/>
            <a:ext cx="2265362" cy="465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buNone/>
              <a:defRPr b="0" i="0" sz="1800" u="none" cap="none" strike="noStrike"/>
            </a:lvl1pPr>
            <a:lvl2pPr indent="0" lvl="1" marL="0" marR="0" rtl="0" algn="l">
              <a:buNone/>
              <a:defRPr b="0" i="0" sz="1800" u="none" cap="none" strike="noStrike"/>
            </a:lvl2pPr>
            <a:lvl3pPr indent="0" lvl="2" marL="0" marR="0" rtl="0" algn="l">
              <a:buNone/>
              <a:defRPr b="0" i="0" sz="1800" u="none" cap="none" strike="noStrike"/>
            </a:lvl3pPr>
            <a:lvl4pPr indent="0" lvl="3" marL="0" marR="0" rtl="0" algn="l">
              <a:buNone/>
              <a:defRPr b="0" i="0" sz="1800" u="none" cap="none" strike="noStrike"/>
            </a:lvl4pPr>
            <a:lvl5pPr indent="0" lvl="4" marL="0" marR="0" rtl="0" algn="l">
              <a:buNone/>
              <a:defRPr b="0" i="0" sz="1800" u="none" cap="none" strike="noStrike"/>
            </a:lvl5pPr>
            <a:lvl6pPr indent="0" lvl="5" marL="0" marR="0" rtl="0" algn="l">
              <a:buNone/>
              <a:defRPr b="0" i="0" sz="1800" u="none" cap="none" strike="noStrike"/>
            </a:lvl6pPr>
            <a:lvl7pPr indent="0" lvl="6" marL="0" marR="0" rtl="0" algn="l">
              <a:buNone/>
              <a:defRPr b="0" i="0" sz="1800" u="none" cap="none" strike="noStrike"/>
            </a:lvl7pPr>
            <a:lvl8pPr indent="0" lvl="7" marL="0" marR="0" rtl="0" algn="l">
              <a:buNone/>
              <a:defRPr b="0" i="0" sz="1800" u="none" cap="none" strike="noStrike"/>
            </a:lvl8pPr>
            <a:lvl9pPr indent="0" lvl="8" marL="0" marR="0" rtl="0" algn="l">
              <a:buNone/>
              <a:defRPr b="0" i="0" sz="1800" u="none" cap="none" strike="noStrike"/>
            </a:lvl9pPr>
          </a:lstStyle>
          <a:p>
            <a:pPr indent="-88900" lvl="0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889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8890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8890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accen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17"/>
          <p:cNvSpPr txBox="1"/>
          <p:nvPr>
            <p:ph type="ctrTitle"/>
          </p:nvPr>
        </p:nvSpPr>
        <p:spPr>
          <a:xfrm>
            <a:off x="1066800" y="2209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97" name="Google Shape;497;p17"/>
          <p:cNvSpPr txBox="1"/>
          <p:nvPr>
            <p:ph idx="1" type="subTitle"/>
          </p:nvPr>
        </p:nvSpPr>
        <p:spPr>
          <a:xfrm>
            <a:off x="1752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98" name="Google Shape;498;p17"/>
          <p:cNvSpPr txBox="1"/>
          <p:nvPr>
            <p:ph idx="10" type="dt"/>
          </p:nvPr>
        </p:nvSpPr>
        <p:spPr>
          <a:xfrm>
            <a:off x="10668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9" name="Google Shape;499;p17"/>
          <p:cNvSpPr txBox="1"/>
          <p:nvPr>
            <p:ph idx="11" type="ftr"/>
          </p:nvPr>
        </p:nvSpPr>
        <p:spPr>
          <a:xfrm>
            <a:off x="3505200" y="63992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0" name="Google Shape;500;p17"/>
          <p:cNvSpPr txBox="1"/>
          <p:nvPr>
            <p:ph idx="12" type="sldNum"/>
          </p:nvPr>
        </p:nvSpPr>
        <p:spPr>
          <a:xfrm>
            <a:off x="6934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grpSp>
        <p:nvGrpSpPr>
          <p:cNvPr id="501" name="Google Shape;501;p17"/>
          <p:cNvGrpSpPr/>
          <p:nvPr/>
        </p:nvGrpSpPr>
        <p:grpSpPr>
          <a:xfrm>
            <a:off x="-1587" y="-1587"/>
            <a:ext cx="9144000" cy="6846887"/>
            <a:chOff x="-1587" y="-1587"/>
            <a:chExt cx="9144000" cy="6846887"/>
          </a:xfrm>
        </p:grpSpPr>
        <p:grpSp>
          <p:nvGrpSpPr>
            <p:cNvPr id="502" name="Google Shape;502;p17"/>
            <p:cNvGrpSpPr/>
            <p:nvPr/>
          </p:nvGrpSpPr>
          <p:grpSpPr>
            <a:xfrm>
              <a:off x="754062" y="931862"/>
              <a:ext cx="49212" cy="811213"/>
              <a:chOff x="754062" y="931862"/>
              <a:chExt cx="49212" cy="811213"/>
            </a:xfrm>
          </p:grpSpPr>
          <p:sp>
            <p:nvSpPr>
              <p:cNvPr id="503" name="Google Shape;503;p17"/>
              <p:cNvSpPr/>
              <p:nvPr/>
            </p:nvSpPr>
            <p:spPr>
              <a:xfrm>
                <a:off x="754062" y="1387475"/>
                <a:ext cx="49212" cy="3556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4" name="Google Shape;504;p17"/>
              <p:cNvSpPr/>
              <p:nvPr/>
            </p:nvSpPr>
            <p:spPr>
              <a:xfrm>
                <a:off x="754062" y="931862"/>
                <a:ext cx="49212" cy="354012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5" name="Google Shape;505;p17"/>
            <p:cNvGrpSpPr/>
            <p:nvPr/>
          </p:nvGrpSpPr>
          <p:grpSpPr>
            <a:xfrm>
              <a:off x="-1587" y="-1587"/>
              <a:ext cx="9144000" cy="6846887"/>
              <a:chOff x="-1587" y="-1587"/>
              <a:chExt cx="9144000" cy="6846887"/>
            </a:xfrm>
          </p:grpSpPr>
          <p:grpSp>
            <p:nvGrpSpPr>
              <p:cNvPr id="506" name="Google Shape;506;p17"/>
              <p:cNvGrpSpPr/>
              <p:nvPr/>
            </p:nvGrpSpPr>
            <p:grpSpPr>
              <a:xfrm>
                <a:off x="754062" y="17462"/>
                <a:ext cx="49212" cy="811213"/>
                <a:chOff x="754062" y="17462"/>
                <a:chExt cx="49212" cy="811213"/>
              </a:xfrm>
            </p:grpSpPr>
            <p:sp>
              <p:nvSpPr>
                <p:cNvPr id="507" name="Google Shape;507;p17"/>
                <p:cNvSpPr/>
                <p:nvPr/>
              </p:nvSpPr>
              <p:spPr>
                <a:xfrm>
                  <a:off x="754062" y="473075"/>
                  <a:ext cx="49212" cy="355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8" name="Google Shape;508;p17"/>
                <p:cNvSpPr/>
                <p:nvPr/>
              </p:nvSpPr>
              <p:spPr>
                <a:xfrm>
                  <a:off x="754062" y="17462"/>
                  <a:ext cx="49212" cy="35401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09" name="Google Shape;509;p17"/>
              <p:cNvGrpSpPr/>
              <p:nvPr/>
            </p:nvGrpSpPr>
            <p:grpSpPr>
              <a:xfrm>
                <a:off x="-1587" y="-1587"/>
                <a:ext cx="9144000" cy="6846887"/>
                <a:chOff x="-1587" y="-1587"/>
                <a:chExt cx="9144000" cy="6846887"/>
              </a:xfrm>
            </p:grpSpPr>
            <p:sp>
              <p:nvSpPr>
                <p:cNvPr id="510" name="Google Shape;510;p17"/>
                <p:cNvSpPr/>
                <p:nvPr/>
              </p:nvSpPr>
              <p:spPr>
                <a:xfrm>
                  <a:off x="0" y="0"/>
                  <a:ext cx="762000" cy="68453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11" name="Google Shape;511;p17"/>
                <p:cNvSpPr/>
                <p:nvPr/>
              </p:nvSpPr>
              <p:spPr>
                <a:xfrm>
                  <a:off x="-1587" y="-1587"/>
                  <a:ext cx="9144000" cy="1906587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512" name="Google Shape;512;p17"/>
                <p:cNvGrpSpPr/>
                <p:nvPr/>
              </p:nvGrpSpPr>
              <p:grpSpPr>
                <a:xfrm>
                  <a:off x="8372475" y="17462"/>
                  <a:ext cx="731837" cy="811213"/>
                  <a:chOff x="8372475" y="17462"/>
                  <a:chExt cx="731837" cy="811213"/>
                </a:xfrm>
              </p:grpSpPr>
              <p:sp>
                <p:nvSpPr>
                  <p:cNvPr id="513" name="Google Shape;513;p17"/>
                  <p:cNvSpPr/>
                  <p:nvPr/>
                </p:nvSpPr>
                <p:spPr>
                  <a:xfrm>
                    <a:off x="8709025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4" name="Google Shape;514;p17"/>
                  <p:cNvSpPr/>
                  <p:nvPr/>
                </p:nvSpPr>
                <p:spPr>
                  <a:xfrm>
                    <a:off x="8372475" y="3952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5" name="Google Shape;515;p17"/>
                  <p:cNvSpPr/>
                  <p:nvPr/>
                </p:nvSpPr>
                <p:spPr>
                  <a:xfrm>
                    <a:off x="8788400" y="3952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6" name="Google Shape;516;p17"/>
                  <p:cNvSpPr/>
                  <p:nvPr/>
                </p:nvSpPr>
                <p:spPr>
                  <a:xfrm>
                    <a:off x="8709025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17" name="Google Shape;517;p17"/>
                <p:cNvGrpSpPr/>
                <p:nvPr/>
              </p:nvGrpSpPr>
              <p:grpSpPr>
                <a:xfrm>
                  <a:off x="8289925" y="17462"/>
                  <a:ext cx="50800" cy="811213"/>
                  <a:chOff x="8289925" y="17462"/>
                  <a:chExt cx="50800" cy="811213"/>
                </a:xfrm>
              </p:grpSpPr>
              <p:sp>
                <p:nvSpPr>
                  <p:cNvPr id="518" name="Google Shape;518;p17"/>
                  <p:cNvSpPr/>
                  <p:nvPr/>
                </p:nvSpPr>
                <p:spPr>
                  <a:xfrm>
                    <a:off x="8289925" y="17462"/>
                    <a:ext cx="50800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9" name="Google Shape;519;p17"/>
                  <p:cNvSpPr/>
                  <p:nvPr/>
                </p:nvSpPr>
                <p:spPr>
                  <a:xfrm>
                    <a:off x="8289925" y="473075"/>
                    <a:ext cx="50800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20" name="Google Shape;520;p17"/>
                <p:cNvGrpSpPr/>
                <p:nvPr/>
              </p:nvGrpSpPr>
              <p:grpSpPr>
                <a:xfrm>
                  <a:off x="7534275" y="17462"/>
                  <a:ext cx="733425" cy="811213"/>
                  <a:chOff x="7534275" y="17462"/>
                  <a:chExt cx="733425" cy="811213"/>
                </a:xfrm>
              </p:grpSpPr>
              <p:sp>
                <p:nvSpPr>
                  <p:cNvPr id="521" name="Google Shape;521;p17"/>
                  <p:cNvSpPr/>
                  <p:nvPr/>
                </p:nvSpPr>
                <p:spPr>
                  <a:xfrm>
                    <a:off x="7872412" y="17462"/>
                    <a:ext cx="47625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2" name="Google Shape;522;p17"/>
                  <p:cNvSpPr/>
                  <p:nvPr/>
                </p:nvSpPr>
                <p:spPr>
                  <a:xfrm>
                    <a:off x="7534275" y="3952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3" name="Google Shape;523;p17"/>
                  <p:cNvSpPr/>
                  <p:nvPr/>
                </p:nvSpPr>
                <p:spPr>
                  <a:xfrm>
                    <a:off x="7950200" y="3952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4" name="Google Shape;524;p17"/>
                  <p:cNvSpPr/>
                  <p:nvPr/>
                </p:nvSpPr>
                <p:spPr>
                  <a:xfrm>
                    <a:off x="7872412" y="473075"/>
                    <a:ext cx="47625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25" name="Google Shape;525;p17"/>
                <p:cNvGrpSpPr/>
                <p:nvPr/>
              </p:nvGrpSpPr>
              <p:grpSpPr>
                <a:xfrm>
                  <a:off x="7451725" y="17462"/>
                  <a:ext cx="49212" cy="811213"/>
                  <a:chOff x="7451725" y="17462"/>
                  <a:chExt cx="49212" cy="811213"/>
                </a:xfrm>
              </p:grpSpPr>
              <p:sp>
                <p:nvSpPr>
                  <p:cNvPr id="526" name="Google Shape;526;p17"/>
                  <p:cNvSpPr/>
                  <p:nvPr/>
                </p:nvSpPr>
                <p:spPr>
                  <a:xfrm>
                    <a:off x="7451725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7" name="Google Shape;527;p17"/>
                  <p:cNvSpPr/>
                  <p:nvPr/>
                </p:nvSpPr>
                <p:spPr>
                  <a:xfrm>
                    <a:off x="7451725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28" name="Google Shape;528;p17"/>
                <p:cNvGrpSpPr/>
                <p:nvPr/>
              </p:nvGrpSpPr>
              <p:grpSpPr>
                <a:xfrm>
                  <a:off x="6697662" y="17462"/>
                  <a:ext cx="731837" cy="811213"/>
                  <a:chOff x="6697662" y="17462"/>
                  <a:chExt cx="731837" cy="811213"/>
                </a:xfrm>
              </p:grpSpPr>
              <p:sp>
                <p:nvSpPr>
                  <p:cNvPr id="529" name="Google Shape;529;p17"/>
                  <p:cNvSpPr/>
                  <p:nvPr/>
                </p:nvSpPr>
                <p:spPr>
                  <a:xfrm>
                    <a:off x="7034212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0" name="Google Shape;530;p17"/>
                  <p:cNvSpPr/>
                  <p:nvPr/>
                </p:nvSpPr>
                <p:spPr>
                  <a:xfrm>
                    <a:off x="6697662" y="3952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1" name="Google Shape;531;p17"/>
                  <p:cNvSpPr/>
                  <p:nvPr/>
                </p:nvSpPr>
                <p:spPr>
                  <a:xfrm>
                    <a:off x="7113587" y="3952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2" name="Google Shape;532;p17"/>
                  <p:cNvSpPr/>
                  <p:nvPr/>
                </p:nvSpPr>
                <p:spPr>
                  <a:xfrm>
                    <a:off x="7034212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33" name="Google Shape;533;p17"/>
                <p:cNvGrpSpPr/>
                <p:nvPr/>
              </p:nvGrpSpPr>
              <p:grpSpPr>
                <a:xfrm>
                  <a:off x="6615112" y="17462"/>
                  <a:ext cx="49212" cy="811213"/>
                  <a:chOff x="6615112" y="17462"/>
                  <a:chExt cx="49212" cy="811213"/>
                </a:xfrm>
              </p:grpSpPr>
              <p:sp>
                <p:nvSpPr>
                  <p:cNvPr id="534" name="Google Shape;534;p17"/>
                  <p:cNvSpPr/>
                  <p:nvPr/>
                </p:nvSpPr>
                <p:spPr>
                  <a:xfrm>
                    <a:off x="6615112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5" name="Google Shape;535;p17"/>
                  <p:cNvSpPr/>
                  <p:nvPr/>
                </p:nvSpPr>
                <p:spPr>
                  <a:xfrm>
                    <a:off x="6615112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36" name="Google Shape;536;p17"/>
                <p:cNvGrpSpPr/>
                <p:nvPr/>
              </p:nvGrpSpPr>
              <p:grpSpPr>
                <a:xfrm>
                  <a:off x="5859462" y="17462"/>
                  <a:ext cx="733425" cy="811213"/>
                  <a:chOff x="5859462" y="17462"/>
                  <a:chExt cx="733425" cy="811213"/>
                </a:xfrm>
              </p:grpSpPr>
              <p:sp>
                <p:nvSpPr>
                  <p:cNvPr id="537" name="Google Shape;537;p17"/>
                  <p:cNvSpPr/>
                  <p:nvPr/>
                </p:nvSpPr>
                <p:spPr>
                  <a:xfrm>
                    <a:off x="6197600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8" name="Google Shape;538;p17"/>
                  <p:cNvSpPr/>
                  <p:nvPr/>
                </p:nvSpPr>
                <p:spPr>
                  <a:xfrm>
                    <a:off x="5859462" y="3952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9" name="Google Shape;539;p17"/>
                  <p:cNvSpPr/>
                  <p:nvPr/>
                </p:nvSpPr>
                <p:spPr>
                  <a:xfrm>
                    <a:off x="6275387" y="3952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40" name="Google Shape;540;p17"/>
                  <p:cNvSpPr/>
                  <p:nvPr/>
                </p:nvSpPr>
                <p:spPr>
                  <a:xfrm>
                    <a:off x="6197600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41" name="Google Shape;541;p17"/>
                <p:cNvGrpSpPr/>
                <p:nvPr/>
              </p:nvGrpSpPr>
              <p:grpSpPr>
                <a:xfrm>
                  <a:off x="5778500" y="17462"/>
                  <a:ext cx="49212" cy="811213"/>
                  <a:chOff x="5778500" y="17462"/>
                  <a:chExt cx="49212" cy="811213"/>
                </a:xfrm>
              </p:grpSpPr>
              <p:sp>
                <p:nvSpPr>
                  <p:cNvPr id="542" name="Google Shape;542;p17"/>
                  <p:cNvSpPr/>
                  <p:nvPr/>
                </p:nvSpPr>
                <p:spPr>
                  <a:xfrm>
                    <a:off x="5778500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43" name="Google Shape;543;p17"/>
                  <p:cNvSpPr/>
                  <p:nvPr/>
                </p:nvSpPr>
                <p:spPr>
                  <a:xfrm>
                    <a:off x="5778500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44" name="Google Shape;544;p17"/>
                <p:cNvGrpSpPr/>
                <p:nvPr/>
              </p:nvGrpSpPr>
              <p:grpSpPr>
                <a:xfrm>
                  <a:off x="5022850" y="17462"/>
                  <a:ext cx="731837" cy="811213"/>
                  <a:chOff x="5022850" y="17462"/>
                  <a:chExt cx="731837" cy="811213"/>
                </a:xfrm>
              </p:grpSpPr>
              <p:sp>
                <p:nvSpPr>
                  <p:cNvPr id="545" name="Google Shape;545;p17"/>
                  <p:cNvSpPr/>
                  <p:nvPr/>
                </p:nvSpPr>
                <p:spPr>
                  <a:xfrm>
                    <a:off x="5359400" y="17462"/>
                    <a:ext cx="50800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46" name="Google Shape;546;p17"/>
                  <p:cNvSpPr/>
                  <p:nvPr/>
                </p:nvSpPr>
                <p:spPr>
                  <a:xfrm>
                    <a:off x="5022850" y="3952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47" name="Google Shape;547;p17"/>
                  <p:cNvSpPr/>
                  <p:nvPr/>
                </p:nvSpPr>
                <p:spPr>
                  <a:xfrm>
                    <a:off x="5438775" y="3952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48" name="Google Shape;548;p17"/>
                  <p:cNvSpPr/>
                  <p:nvPr/>
                </p:nvSpPr>
                <p:spPr>
                  <a:xfrm>
                    <a:off x="5359400" y="473075"/>
                    <a:ext cx="50800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49" name="Google Shape;549;p17"/>
                <p:cNvGrpSpPr/>
                <p:nvPr/>
              </p:nvGrpSpPr>
              <p:grpSpPr>
                <a:xfrm>
                  <a:off x="4941887" y="17462"/>
                  <a:ext cx="49212" cy="811213"/>
                  <a:chOff x="4941887" y="17462"/>
                  <a:chExt cx="49212" cy="811213"/>
                </a:xfrm>
              </p:grpSpPr>
              <p:sp>
                <p:nvSpPr>
                  <p:cNvPr id="550" name="Google Shape;550;p17"/>
                  <p:cNvSpPr/>
                  <p:nvPr/>
                </p:nvSpPr>
                <p:spPr>
                  <a:xfrm>
                    <a:off x="4941887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51" name="Google Shape;551;p17"/>
                  <p:cNvSpPr/>
                  <p:nvPr/>
                </p:nvSpPr>
                <p:spPr>
                  <a:xfrm>
                    <a:off x="4941887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52" name="Google Shape;552;p17"/>
                <p:cNvGrpSpPr/>
                <p:nvPr/>
              </p:nvGrpSpPr>
              <p:grpSpPr>
                <a:xfrm>
                  <a:off x="4184650" y="17462"/>
                  <a:ext cx="733425" cy="811213"/>
                  <a:chOff x="4184650" y="17462"/>
                  <a:chExt cx="733425" cy="811213"/>
                </a:xfrm>
              </p:grpSpPr>
              <p:sp>
                <p:nvSpPr>
                  <p:cNvPr id="553" name="Google Shape;553;p17"/>
                  <p:cNvSpPr/>
                  <p:nvPr/>
                </p:nvSpPr>
                <p:spPr>
                  <a:xfrm>
                    <a:off x="4522787" y="17462"/>
                    <a:ext cx="47625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54" name="Google Shape;554;p17"/>
                  <p:cNvSpPr/>
                  <p:nvPr/>
                </p:nvSpPr>
                <p:spPr>
                  <a:xfrm>
                    <a:off x="4184650" y="3952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55" name="Google Shape;555;p17"/>
                  <p:cNvSpPr/>
                  <p:nvPr/>
                </p:nvSpPr>
                <p:spPr>
                  <a:xfrm>
                    <a:off x="4600575" y="3952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56" name="Google Shape;556;p17"/>
                  <p:cNvSpPr/>
                  <p:nvPr/>
                </p:nvSpPr>
                <p:spPr>
                  <a:xfrm>
                    <a:off x="4522787" y="473075"/>
                    <a:ext cx="47625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57" name="Google Shape;557;p17"/>
                <p:cNvGrpSpPr/>
                <p:nvPr/>
              </p:nvGrpSpPr>
              <p:grpSpPr>
                <a:xfrm>
                  <a:off x="4103687" y="17462"/>
                  <a:ext cx="49212" cy="811213"/>
                  <a:chOff x="4103687" y="17462"/>
                  <a:chExt cx="49212" cy="811213"/>
                </a:xfrm>
              </p:grpSpPr>
              <p:sp>
                <p:nvSpPr>
                  <p:cNvPr id="558" name="Google Shape;558;p17"/>
                  <p:cNvSpPr/>
                  <p:nvPr/>
                </p:nvSpPr>
                <p:spPr>
                  <a:xfrm>
                    <a:off x="4103687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59" name="Google Shape;559;p17"/>
                  <p:cNvSpPr/>
                  <p:nvPr/>
                </p:nvSpPr>
                <p:spPr>
                  <a:xfrm>
                    <a:off x="4103687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60" name="Google Shape;560;p17"/>
                <p:cNvGrpSpPr/>
                <p:nvPr/>
              </p:nvGrpSpPr>
              <p:grpSpPr>
                <a:xfrm>
                  <a:off x="3348037" y="17462"/>
                  <a:ext cx="731837" cy="811213"/>
                  <a:chOff x="3348037" y="17462"/>
                  <a:chExt cx="731837" cy="811213"/>
                </a:xfrm>
              </p:grpSpPr>
              <p:sp>
                <p:nvSpPr>
                  <p:cNvPr id="561" name="Google Shape;561;p17"/>
                  <p:cNvSpPr/>
                  <p:nvPr/>
                </p:nvSpPr>
                <p:spPr>
                  <a:xfrm>
                    <a:off x="3684587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62" name="Google Shape;562;p17"/>
                  <p:cNvSpPr/>
                  <p:nvPr/>
                </p:nvSpPr>
                <p:spPr>
                  <a:xfrm>
                    <a:off x="3348037" y="3952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63" name="Google Shape;563;p17"/>
                  <p:cNvSpPr/>
                  <p:nvPr/>
                </p:nvSpPr>
                <p:spPr>
                  <a:xfrm>
                    <a:off x="3763962" y="3952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64" name="Google Shape;564;p17"/>
                  <p:cNvSpPr/>
                  <p:nvPr/>
                </p:nvSpPr>
                <p:spPr>
                  <a:xfrm>
                    <a:off x="3684587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65" name="Google Shape;565;p17"/>
                <p:cNvGrpSpPr/>
                <p:nvPr/>
              </p:nvGrpSpPr>
              <p:grpSpPr>
                <a:xfrm>
                  <a:off x="3267075" y="17462"/>
                  <a:ext cx="49212" cy="811213"/>
                  <a:chOff x="3267075" y="17462"/>
                  <a:chExt cx="49212" cy="811213"/>
                </a:xfrm>
              </p:grpSpPr>
              <p:sp>
                <p:nvSpPr>
                  <p:cNvPr id="566" name="Google Shape;566;p17"/>
                  <p:cNvSpPr/>
                  <p:nvPr/>
                </p:nvSpPr>
                <p:spPr>
                  <a:xfrm>
                    <a:off x="3267075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67" name="Google Shape;567;p17"/>
                  <p:cNvSpPr/>
                  <p:nvPr/>
                </p:nvSpPr>
                <p:spPr>
                  <a:xfrm>
                    <a:off x="3267075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68" name="Google Shape;568;p17"/>
                <p:cNvGrpSpPr/>
                <p:nvPr/>
              </p:nvGrpSpPr>
              <p:grpSpPr>
                <a:xfrm>
                  <a:off x="2509837" y="17462"/>
                  <a:ext cx="733425" cy="811213"/>
                  <a:chOff x="2509837" y="17462"/>
                  <a:chExt cx="733425" cy="811213"/>
                </a:xfrm>
              </p:grpSpPr>
              <p:sp>
                <p:nvSpPr>
                  <p:cNvPr id="569" name="Google Shape;569;p17"/>
                  <p:cNvSpPr/>
                  <p:nvPr/>
                </p:nvSpPr>
                <p:spPr>
                  <a:xfrm>
                    <a:off x="2847975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0" name="Google Shape;570;p17"/>
                  <p:cNvSpPr/>
                  <p:nvPr/>
                </p:nvSpPr>
                <p:spPr>
                  <a:xfrm>
                    <a:off x="2509837" y="3952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1" name="Google Shape;571;p17"/>
                  <p:cNvSpPr/>
                  <p:nvPr/>
                </p:nvSpPr>
                <p:spPr>
                  <a:xfrm>
                    <a:off x="2925762" y="3952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2" name="Google Shape;572;p17"/>
                  <p:cNvSpPr/>
                  <p:nvPr/>
                </p:nvSpPr>
                <p:spPr>
                  <a:xfrm>
                    <a:off x="2847975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73" name="Google Shape;573;p17"/>
                <p:cNvGrpSpPr/>
                <p:nvPr/>
              </p:nvGrpSpPr>
              <p:grpSpPr>
                <a:xfrm>
                  <a:off x="2430462" y="17462"/>
                  <a:ext cx="49212" cy="811213"/>
                  <a:chOff x="2430462" y="17462"/>
                  <a:chExt cx="49212" cy="811213"/>
                </a:xfrm>
              </p:grpSpPr>
              <p:sp>
                <p:nvSpPr>
                  <p:cNvPr id="574" name="Google Shape;574;p17"/>
                  <p:cNvSpPr/>
                  <p:nvPr/>
                </p:nvSpPr>
                <p:spPr>
                  <a:xfrm>
                    <a:off x="2430462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5" name="Google Shape;575;p17"/>
                  <p:cNvSpPr/>
                  <p:nvPr/>
                </p:nvSpPr>
                <p:spPr>
                  <a:xfrm>
                    <a:off x="2430462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76" name="Google Shape;576;p17"/>
                <p:cNvGrpSpPr/>
                <p:nvPr/>
              </p:nvGrpSpPr>
              <p:grpSpPr>
                <a:xfrm>
                  <a:off x="1673225" y="17462"/>
                  <a:ext cx="731837" cy="811213"/>
                  <a:chOff x="1673225" y="17462"/>
                  <a:chExt cx="731837" cy="811213"/>
                </a:xfrm>
              </p:grpSpPr>
              <p:sp>
                <p:nvSpPr>
                  <p:cNvPr id="577" name="Google Shape;577;p17"/>
                  <p:cNvSpPr/>
                  <p:nvPr/>
                </p:nvSpPr>
                <p:spPr>
                  <a:xfrm>
                    <a:off x="2011362" y="174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8" name="Google Shape;578;p17"/>
                  <p:cNvSpPr/>
                  <p:nvPr/>
                </p:nvSpPr>
                <p:spPr>
                  <a:xfrm>
                    <a:off x="1673225" y="3952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9" name="Google Shape;579;p17"/>
                  <p:cNvSpPr/>
                  <p:nvPr/>
                </p:nvSpPr>
                <p:spPr>
                  <a:xfrm>
                    <a:off x="2089150" y="3952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0" name="Google Shape;580;p17"/>
                  <p:cNvSpPr/>
                  <p:nvPr/>
                </p:nvSpPr>
                <p:spPr>
                  <a:xfrm>
                    <a:off x="2011362" y="4730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81" name="Google Shape;581;p17"/>
                <p:cNvGrpSpPr/>
                <p:nvPr/>
              </p:nvGrpSpPr>
              <p:grpSpPr>
                <a:xfrm>
                  <a:off x="1592262" y="17462"/>
                  <a:ext cx="50800" cy="811213"/>
                  <a:chOff x="1592262" y="17462"/>
                  <a:chExt cx="50800" cy="811213"/>
                </a:xfrm>
              </p:grpSpPr>
              <p:sp>
                <p:nvSpPr>
                  <p:cNvPr id="582" name="Google Shape;582;p17"/>
                  <p:cNvSpPr/>
                  <p:nvPr/>
                </p:nvSpPr>
                <p:spPr>
                  <a:xfrm>
                    <a:off x="1592262" y="473075"/>
                    <a:ext cx="50800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3" name="Google Shape;583;p17"/>
                  <p:cNvSpPr/>
                  <p:nvPr/>
                </p:nvSpPr>
                <p:spPr>
                  <a:xfrm>
                    <a:off x="1592262" y="17462"/>
                    <a:ext cx="50800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584" name="Google Shape;584;p17"/>
                <p:cNvSpPr/>
                <p:nvPr/>
              </p:nvSpPr>
              <p:spPr>
                <a:xfrm>
                  <a:off x="1173162" y="17462"/>
                  <a:ext cx="49212" cy="35401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85" name="Google Shape;585;p17"/>
                <p:cNvSpPr/>
                <p:nvPr/>
              </p:nvSpPr>
              <p:spPr>
                <a:xfrm>
                  <a:off x="835025" y="3952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86" name="Google Shape;586;p17"/>
                <p:cNvSpPr/>
                <p:nvPr/>
              </p:nvSpPr>
              <p:spPr>
                <a:xfrm>
                  <a:off x="1250950" y="3952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87" name="Google Shape;587;p17"/>
                <p:cNvSpPr/>
                <p:nvPr/>
              </p:nvSpPr>
              <p:spPr>
                <a:xfrm>
                  <a:off x="1173162" y="473075"/>
                  <a:ext cx="49212" cy="355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588" name="Google Shape;588;p17"/>
                <p:cNvGrpSpPr/>
                <p:nvPr/>
              </p:nvGrpSpPr>
              <p:grpSpPr>
                <a:xfrm>
                  <a:off x="-1587" y="17462"/>
                  <a:ext cx="731837" cy="6742112"/>
                  <a:chOff x="-1587" y="17462"/>
                  <a:chExt cx="731837" cy="6742112"/>
                </a:xfrm>
              </p:grpSpPr>
              <p:grpSp>
                <p:nvGrpSpPr>
                  <p:cNvPr id="589" name="Google Shape;589;p17"/>
                  <p:cNvGrpSpPr/>
                  <p:nvPr/>
                </p:nvGrpSpPr>
                <p:grpSpPr>
                  <a:xfrm>
                    <a:off x="-1587" y="17462"/>
                    <a:ext cx="731837" cy="811213"/>
                    <a:chOff x="-1587" y="17462"/>
                    <a:chExt cx="731837" cy="811213"/>
                  </a:xfrm>
                </p:grpSpPr>
                <p:sp>
                  <p:nvSpPr>
                    <p:cNvPr id="590" name="Google Shape;590;p17"/>
                    <p:cNvSpPr/>
                    <p:nvPr/>
                  </p:nvSpPr>
                  <p:spPr>
                    <a:xfrm>
                      <a:off x="334962" y="473075"/>
                      <a:ext cx="50800" cy="35560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591" name="Google Shape;591;p17"/>
                    <p:cNvSpPr/>
                    <p:nvPr/>
                  </p:nvSpPr>
                  <p:spPr>
                    <a:xfrm>
                      <a:off x="334962" y="17462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592" name="Google Shape;592;p17"/>
                    <p:cNvSpPr/>
                    <p:nvPr/>
                  </p:nvSpPr>
                  <p:spPr>
                    <a:xfrm>
                      <a:off x="-1587" y="395287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593" name="Google Shape;593;p17"/>
                    <p:cNvSpPr/>
                    <p:nvPr/>
                  </p:nvSpPr>
                  <p:spPr>
                    <a:xfrm>
                      <a:off x="412750" y="395287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594" name="Google Shape;594;p17"/>
                  <p:cNvGrpSpPr/>
                  <p:nvPr/>
                </p:nvGrpSpPr>
                <p:grpSpPr>
                  <a:xfrm>
                    <a:off x="-1587" y="852487"/>
                    <a:ext cx="731837" cy="53975"/>
                    <a:chOff x="-1587" y="852487"/>
                    <a:chExt cx="731837" cy="53975"/>
                  </a:xfrm>
                </p:grpSpPr>
                <p:sp>
                  <p:nvSpPr>
                    <p:cNvPr id="595" name="Google Shape;595;p17"/>
                    <p:cNvSpPr/>
                    <p:nvPr/>
                  </p:nvSpPr>
                  <p:spPr>
                    <a:xfrm>
                      <a:off x="-1587" y="852487"/>
                      <a:ext cx="315912" cy="53975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596" name="Google Shape;596;p17"/>
                    <p:cNvSpPr/>
                    <p:nvPr/>
                  </p:nvSpPr>
                  <p:spPr>
                    <a:xfrm>
                      <a:off x="412750" y="852487"/>
                      <a:ext cx="317500" cy="53975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597" name="Google Shape;597;p17"/>
                  <p:cNvGrpSpPr/>
                  <p:nvPr/>
                </p:nvGrpSpPr>
                <p:grpSpPr>
                  <a:xfrm>
                    <a:off x="-1587" y="928687"/>
                    <a:ext cx="731837" cy="812800"/>
                    <a:chOff x="-1587" y="928687"/>
                    <a:chExt cx="731837" cy="812800"/>
                  </a:xfrm>
                </p:grpSpPr>
                <p:sp>
                  <p:nvSpPr>
                    <p:cNvPr id="598" name="Google Shape;598;p17"/>
                    <p:cNvSpPr/>
                    <p:nvPr/>
                  </p:nvSpPr>
                  <p:spPr>
                    <a:xfrm>
                      <a:off x="334962" y="928687"/>
                      <a:ext cx="50800" cy="357187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599" name="Google Shape;599;p17"/>
                    <p:cNvSpPr/>
                    <p:nvPr/>
                  </p:nvSpPr>
                  <p:spPr>
                    <a:xfrm>
                      <a:off x="-1587" y="1308100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00" name="Google Shape;600;p17"/>
                    <p:cNvSpPr/>
                    <p:nvPr/>
                  </p:nvSpPr>
                  <p:spPr>
                    <a:xfrm>
                      <a:off x="412750" y="1308100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01" name="Google Shape;601;p17"/>
                    <p:cNvSpPr/>
                    <p:nvPr/>
                  </p:nvSpPr>
                  <p:spPr>
                    <a:xfrm>
                      <a:off x="334962" y="1387475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02" name="Google Shape;602;p17"/>
                  <p:cNvGrpSpPr/>
                  <p:nvPr/>
                </p:nvGrpSpPr>
                <p:grpSpPr>
                  <a:xfrm>
                    <a:off x="-1587" y="1763712"/>
                    <a:ext cx="731837" cy="55562"/>
                    <a:chOff x="-1587" y="1763712"/>
                    <a:chExt cx="731837" cy="55562"/>
                  </a:xfrm>
                </p:grpSpPr>
                <p:sp>
                  <p:nvSpPr>
                    <p:cNvPr id="603" name="Google Shape;603;p17"/>
                    <p:cNvSpPr/>
                    <p:nvPr/>
                  </p:nvSpPr>
                  <p:spPr>
                    <a:xfrm>
                      <a:off x="-1587" y="1763712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04" name="Google Shape;604;p17"/>
                    <p:cNvSpPr/>
                    <p:nvPr/>
                  </p:nvSpPr>
                  <p:spPr>
                    <a:xfrm>
                      <a:off x="412750" y="1763712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05" name="Google Shape;605;p17"/>
                  <p:cNvGrpSpPr/>
                  <p:nvPr/>
                </p:nvGrpSpPr>
                <p:grpSpPr>
                  <a:xfrm>
                    <a:off x="-1587" y="1843087"/>
                    <a:ext cx="731837" cy="809625"/>
                    <a:chOff x="-1587" y="1843087"/>
                    <a:chExt cx="731837" cy="809625"/>
                  </a:xfrm>
                </p:grpSpPr>
                <p:sp>
                  <p:nvSpPr>
                    <p:cNvPr id="606" name="Google Shape;606;p17"/>
                    <p:cNvSpPr/>
                    <p:nvPr/>
                  </p:nvSpPr>
                  <p:spPr>
                    <a:xfrm>
                      <a:off x="334962" y="1843087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07" name="Google Shape;607;p17"/>
                    <p:cNvSpPr/>
                    <p:nvPr/>
                  </p:nvSpPr>
                  <p:spPr>
                    <a:xfrm>
                      <a:off x="-1587" y="2219325"/>
                      <a:ext cx="315912" cy="5715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08" name="Google Shape;608;p17"/>
                    <p:cNvSpPr/>
                    <p:nvPr/>
                  </p:nvSpPr>
                  <p:spPr>
                    <a:xfrm>
                      <a:off x="412750" y="2219325"/>
                      <a:ext cx="317500" cy="5715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09" name="Google Shape;609;p17"/>
                    <p:cNvSpPr/>
                    <p:nvPr/>
                  </p:nvSpPr>
                  <p:spPr>
                    <a:xfrm>
                      <a:off x="334962" y="2298700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10" name="Google Shape;610;p17"/>
                  <p:cNvGrpSpPr/>
                  <p:nvPr/>
                </p:nvGrpSpPr>
                <p:grpSpPr>
                  <a:xfrm>
                    <a:off x="-1587" y="2676525"/>
                    <a:ext cx="731837" cy="55562"/>
                    <a:chOff x="-1587" y="2676525"/>
                    <a:chExt cx="731837" cy="55562"/>
                  </a:xfrm>
                </p:grpSpPr>
                <p:sp>
                  <p:nvSpPr>
                    <p:cNvPr id="611" name="Google Shape;611;p17"/>
                    <p:cNvSpPr/>
                    <p:nvPr/>
                  </p:nvSpPr>
                  <p:spPr>
                    <a:xfrm>
                      <a:off x="-1587" y="2676525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12" name="Google Shape;612;p17"/>
                    <p:cNvSpPr/>
                    <p:nvPr/>
                  </p:nvSpPr>
                  <p:spPr>
                    <a:xfrm>
                      <a:off x="412750" y="2676525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13" name="Google Shape;613;p17"/>
                  <p:cNvGrpSpPr/>
                  <p:nvPr/>
                </p:nvGrpSpPr>
                <p:grpSpPr>
                  <a:xfrm>
                    <a:off x="-1587" y="2754312"/>
                    <a:ext cx="731837" cy="812800"/>
                    <a:chOff x="-1587" y="2754312"/>
                    <a:chExt cx="731837" cy="812800"/>
                  </a:xfrm>
                </p:grpSpPr>
                <p:sp>
                  <p:nvSpPr>
                    <p:cNvPr id="614" name="Google Shape;614;p17"/>
                    <p:cNvSpPr/>
                    <p:nvPr/>
                  </p:nvSpPr>
                  <p:spPr>
                    <a:xfrm>
                      <a:off x="334962" y="2754312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15" name="Google Shape;615;p17"/>
                    <p:cNvSpPr/>
                    <p:nvPr/>
                  </p:nvSpPr>
                  <p:spPr>
                    <a:xfrm>
                      <a:off x="-1587" y="3132137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16" name="Google Shape;616;p17"/>
                    <p:cNvSpPr/>
                    <p:nvPr/>
                  </p:nvSpPr>
                  <p:spPr>
                    <a:xfrm>
                      <a:off x="412750" y="3132137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17" name="Google Shape;617;p17"/>
                    <p:cNvSpPr/>
                    <p:nvPr/>
                  </p:nvSpPr>
                  <p:spPr>
                    <a:xfrm>
                      <a:off x="334962" y="3209925"/>
                      <a:ext cx="50800" cy="357187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18" name="Google Shape;618;p17"/>
                  <p:cNvGrpSpPr/>
                  <p:nvPr/>
                </p:nvGrpSpPr>
                <p:grpSpPr>
                  <a:xfrm>
                    <a:off x="-1587" y="3589337"/>
                    <a:ext cx="731837" cy="55562"/>
                    <a:chOff x="-1587" y="3589337"/>
                    <a:chExt cx="731837" cy="55562"/>
                  </a:xfrm>
                </p:grpSpPr>
                <p:sp>
                  <p:nvSpPr>
                    <p:cNvPr id="619" name="Google Shape;619;p17"/>
                    <p:cNvSpPr/>
                    <p:nvPr/>
                  </p:nvSpPr>
                  <p:spPr>
                    <a:xfrm>
                      <a:off x="-1587" y="3589337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20" name="Google Shape;620;p17"/>
                    <p:cNvSpPr/>
                    <p:nvPr/>
                  </p:nvSpPr>
                  <p:spPr>
                    <a:xfrm>
                      <a:off x="412750" y="3589337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21" name="Google Shape;621;p17"/>
                  <p:cNvGrpSpPr/>
                  <p:nvPr/>
                </p:nvGrpSpPr>
                <p:grpSpPr>
                  <a:xfrm>
                    <a:off x="-1587" y="3668712"/>
                    <a:ext cx="731837" cy="809625"/>
                    <a:chOff x="-1587" y="3668712"/>
                    <a:chExt cx="731837" cy="809625"/>
                  </a:xfrm>
                </p:grpSpPr>
                <p:sp>
                  <p:nvSpPr>
                    <p:cNvPr id="622" name="Google Shape;622;p17"/>
                    <p:cNvSpPr/>
                    <p:nvPr/>
                  </p:nvSpPr>
                  <p:spPr>
                    <a:xfrm>
                      <a:off x="334962" y="3668712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23" name="Google Shape;623;p17"/>
                    <p:cNvSpPr/>
                    <p:nvPr/>
                  </p:nvSpPr>
                  <p:spPr>
                    <a:xfrm>
                      <a:off x="-1587" y="4044950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24" name="Google Shape;624;p17"/>
                    <p:cNvSpPr/>
                    <p:nvPr/>
                  </p:nvSpPr>
                  <p:spPr>
                    <a:xfrm>
                      <a:off x="412750" y="4044950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25" name="Google Shape;625;p17"/>
                    <p:cNvSpPr/>
                    <p:nvPr/>
                  </p:nvSpPr>
                  <p:spPr>
                    <a:xfrm>
                      <a:off x="334962" y="4124325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26" name="Google Shape;626;p17"/>
                  <p:cNvGrpSpPr/>
                  <p:nvPr/>
                </p:nvGrpSpPr>
                <p:grpSpPr>
                  <a:xfrm>
                    <a:off x="-1587" y="4500562"/>
                    <a:ext cx="731837" cy="57150"/>
                    <a:chOff x="-1587" y="4500562"/>
                    <a:chExt cx="731837" cy="57150"/>
                  </a:xfrm>
                </p:grpSpPr>
                <p:sp>
                  <p:nvSpPr>
                    <p:cNvPr id="627" name="Google Shape;627;p17"/>
                    <p:cNvSpPr/>
                    <p:nvPr/>
                  </p:nvSpPr>
                  <p:spPr>
                    <a:xfrm>
                      <a:off x="-1587" y="4500562"/>
                      <a:ext cx="315912" cy="5715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28" name="Google Shape;628;p17"/>
                    <p:cNvSpPr/>
                    <p:nvPr/>
                  </p:nvSpPr>
                  <p:spPr>
                    <a:xfrm>
                      <a:off x="412750" y="4500562"/>
                      <a:ext cx="317500" cy="5715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29" name="Google Shape;629;p17"/>
                  <p:cNvGrpSpPr/>
                  <p:nvPr/>
                </p:nvGrpSpPr>
                <p:grpSpPr>
                  <a:xfrm>
                    <a:off x="-1587" y="4579937"/>
                    <a:ext cx="731837" cy="809625"/>
                    <a:chOff x="-1587" y="4579937"/>
                    <a:chExt cx="731837" cy="809625"/>
                  </a:xfrm>
                </p:grpSpPr>
                <p:sp>
                  <p:nvSpPr>
                    <p:cNvPr id="630" name="Google Shape;630;p17"/>
                    <p:cNvSpPr/>
                    <p:nvPr/>
                  </p:nvSpPr>
                  <p:spPr>
                    <a:xfrm>
                      <a:off x="334962" y="4579937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31" name="Google Shape;631;p17"/>
                    <p:cNvSpPr/>
                    <p:nvPr/>
                  </p:nvSpPr>
                  <p:spPr>
                    <a:xfrm>
                      <a:off x="-1587" y="4957762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32" name="Google Shape;632;p17"/>
                    <p:cNvSpPr/>
                    <p:nvPr/>
                  </p:nvSpPr>
                  <p:spPr>
                    <a:xfrm>
                      <a:off x="412750" y="4957762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33" name="Google Shape;633;p17"/>
                    <p:cNvSpPr/>
                    <p:nvPr/>
                  </p:nvSpPr>
                  <p:spPr>
                    <a:xfrm>
                      <a:off x="334962" y="5035550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34" name="Google Shape;634;p17"/>
                  <p:cNvGrpSpPr/>
                  <p:nvPr/>
                </p:nvGrpSpPr>
                <p:grpSpPr>
                  <a:xfrm>
                    <a:off x="-1587" y="5413375"/>
                    <a:ext cx="731837" cy="55562"/>
                    <a:chOff x="-1587" y="5413375"/>
                    <a:chExt cx="731837" cy="55562"/>
                  </a:xfrm>
                </p:grpSpPr>
                <p:sp>
                  <p:nvSpPr>
                    <p:cNvPr id="635" name="Google Shape;635;p17"/>
                    <p:cNvSpPr/>
                    <p:nvPr/>
                  </p:nvSpPr>
                  <p:spPr>
                    <a:xfrm>
                      <a:off x="-1587" y="5413375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36" name="Google Shape;636;p17"/>
                    <p:cNvSpPr/>
                    <p:nvPr/>
                  </p:nvSpPr>
                  <p:spPr>
                    <a:xfrm>
                      <a:off x="412750" y="5413375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37" name="Google Shape;637;p17"/>
                  <p:cNvGrpSpPr/>
                  <p:nvPr/>
                </p:nvGrpSpPr>
                <p:grpSpPr>
                  <a:xfrm>
                    <a:off x="-1587" y="5491162"/>
                    <a:ext cx="731837" cy="812800"/>
                    <a:chOff x="-1587" y="5491162"/>
                    <a:chExt cx="731837" cy="812800"/>
                  </a:xfrm>
                </p:grpSpPr>
                <p:sp>
                  <p:nvSpPr>
                    <p:cNvPr id="638" name="Google Shape;638;p17"/>
                    <p:cNvSpPr/>
                    <p:nvPr/>
                  </p:nvSpPr>
                  <p:spPr>
                    <a:xfrm>
                      <a:off x="334962" y="5491162"/>
                      <a:ext cx="50800" cy="357187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39" name="Google Shape;639;p17"/>
                    <p:cNvSpPr/>
                    <p:nvPr/>
                  </p:nvSpPr>
                  <p:spPr>
                    <a:xfrm>
                      <a:off x="-1587" y="5870575"/>
                      <a:ext cx="315912" cy="53975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40" name="Google Shape;640;p17"/>
                    <p:cNvSpPr/>
                    <p:nvPr/>
                  </p:nvSpPr>
                  <p:spPr>
                    <a:xfrm>
                      <a:off x="412750" y="5870575"/>
                      <a:ext cx="317500" cy="53975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41" name="Google Shape;641;p17"/>
                    <p:cNvSpPr/>
                    <p:nvPr/>
                  </p:nvSpPr>
                  <p:spPr>
                    <a:xfrm>
                      <a:off x="334962" y="5948362"/>
                      <a:ext cx="50800" cy="35560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642" name="Google Shape;642;p17"/>
                  <p:cNvGrpSpPr/>
                  <p:nvPr/>
                </p:nvGrpSpPr>
                <p:grpSpPr>
                  <a:xfrm>
                    <a:off x="-1587" y="6326187"/>
                    <a:ext cx="731837" cy="433387"/>
                    <a:chOff x="-1587" y="6326187"/>
                    <a:chExt cx="731837" cy="433387"/>
                  </a:xfrm>
                </p:grpSpPr>
                <p:sp>
                  <p:nvSpPr>
                    <p:cNvPr id="643" name="Google Shape;643;p17"/>
                    <p:cNvSpPr/>
                    <p:nvPr/>
                  </p:nvSpPr>
                  <p:spPr>
                    <a:xfrm>
                      <a:off x="334962" y="6405562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44" name="Google Shape;644;p17"/>
                    <p:cNvSpPr/>
                    <p:nvPr/>
                  </p:nvSpPr>
                  <p:spPr>
                    <a:xfrm>
                      <a:off x="-1587" y="6326187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45" name="Google Shape;645;p17"/>
                    <p:cNvSpPr/>
                    <p:nvPr/>
                  </p:nvSpPr>
                  <p:spPr>
                    <a:xfrm>
                      <a:off x="412750" y="6326187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</p:grpSp>
            <p:grpSp>
              <p:nvGrpSpPr>
                <p:cNvPr id="646" name="Google Shape;646;p17"/>
                <p:cNvGrpSpPr/>
                <p:nvPr/>
              </p:nvGrpSpPr>
              <p:grpSpPr>
                <a:xfrm>
                  <a:off x="8372475" y="931862"/>
                  <a:ext cx="731837" cy="811213"/>
                  <a:chOff x="8372475" y="931862"/>
                  <a:chExt cx="731837" cy="811213"/>
                </a:xfrm>
              </p:grpSpPr>
              <p:sp>
                <p:nvSpPr>
                  <p:cNvPr id="647" name="Google Shape;647;p17"/>
                  <p:cNvSpPr/>
                  <p:nvPr/>
                </p:nvSpPr>
                <p:spPr>
                  <a:xfrm>
                    <a:off x="8709025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8" name="Google Shape;648;p17"/>
                  <p:cNvSpPr/>
                  <p:nvPr/>
                </p:nvSpPr>
                <p:spPr>
                  <a:xfrm>
                    <a:off x="8372475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9" name="Google Shape;649;p17"/>
                  <p:cNvSpPr/>
                  <p:nvPr/>
                </p:nvSpPr>
                <p:spPr>
                  <a:xfrm>
                    <a:off x="8788400" y="13096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0" name="Google Shape;650;p17"/>
                  <p:cNvSpPr/>
                  <p:nvPr/>
                </p:nvSpPr>
                <p:spPr>
                  <a:xfrm>
                    <a:off x="8709025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51" name="Google Shape;651;p17"/>
                <p:cNvGrpSpPr/>
                <p:nvPr/>
              </p:nvGrpSpPr>
              <p:grpSpPr>
                <a:xfrm>
                  <a:off x="8289925" y="931862"/>
                  <a:ext cx="50800" cy="811213"/>
                  <a:chOff x="8289925" y="931862"/>
                  <a:chExt cx="50800" cy="811213"/>
                </a:xfrm>
              </p:grpSpPr>
              <p:sp>
                <p:nvSpPr>
                  <p:cNvPr id="652" name="Google Shape;652;p17"/>
                  <p:cNvSpPr/>
                  <p:nvPr/>
                </p:nvSpPr>
                <p:spPr>
                  <a:xfrm>
                    <a:off x="8289925" y="931862"/>
                    <a:ext cx="50800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3" name="Google Shape;653;p17"/>
                  <p:cNvSpPr/>
                  <p:nvPr/>
                </p:nvSpPr>
                <p:spPr>
                  <a:xfrm>
                    <a:off x="8289925" y="1387475"/>
                    <a:ext cx="50800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54" name="Google Shape;654;p17"/>
                <p:cNvGrpSpPr/>
                <p:nvPr/>
              </p:nvGrpSpPr>
              <p:grpSpPr>
                <a:xfrm>
                  <a:off x="7534275" y="931862"/>
                  <a:ext cx="733425" cy="811213"/>
                  <a:chOff x="7534275" y="931862"/>
                  <a:chExt cx="733425" cy="811213"/>
                </a:xfrm>
              </p:grpSpPr>
              <p:sp>
                <p:nvSpPr>
                  <p:cNvPr id="655" name="Google Shape;655;p17"/>
                  <p:cNvSpPr/>
                  <p:nvPr/>
                </p:nvSpPr>
                <p:spPr>
                  <a:xfrm>
                    <a:off x="7872412" y="931862"/>
                    <a:ext cx="47625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6" name="Google Shape;656;p17"/>
                  <p:cNvSpPr/>
                  <p:nvPr/>
                </p:nvSpPr>
                <p:spPr>
                  <a:xfrm>
                    <a:off x="7534275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7" name="Google Shape;657;p17"/>
                  <p:cNvSpPr/>
                  <p:nvPr/>
                </p:nvSpPr>
                <p:spPr>
                  <a:xfrm>
                    <a:off x="7950200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8" name="Google Shape;658;p17"/>
                  <p:cNvSpPr/>
                  <p:nvPr/>
                </p:nvSpPr>
                <p:spPr>
                  <a:xfrm>
                    <a:off x="7872412" y="1387475"/>
                    <a:ext cx="47625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59" name="Google Shape;659;p17"/>
                <p:cNvGrpSpPr/>
                <p:nvPr/>
              </p:nvGrpSpPr>
              <p:grpSpPr>
                <a:xfrm>
                  <a:off x="7451725" y="931862"/>
                  <a:ext cx="49212" cy="811213"/>
                  <a:chOff x="7451725" y="931862"/>
                  <a:chExt cx="49212" cy="811213"/>
                </a:xfrm>
              </p:grpSpPr>
              <p:sp>
                <p:nvSpPr>
                  <p:cNvPr id="660" name="Google Shape;660;p17"/>
                  <p:cNvSpPr/>
                  <p:nvPr/>
                </p:nvSpPr>
                <p:spPr>
                  <a:xfrm>
                    <a:off x="7451725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1" name="Google Shape;661;p17"/>
                  <p:cNvSpPr/>
                  <p:nvPr/>
                </p:nvSpPr>
                <p:spPr>
                  <a:xfrm>
                    <a:off x="7451725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62" name="Google Shape;662;p17"/>
                <p:cNvGrpSpPr/>
                <p:nvPr/>
              </p:nvGrpSpPr>
              <p:grpSpPr>
                <a:xfrm>
                  <a:off x="6697662" y="931862"/>
                  <a:ext cx="731837" cy="811213"/>
                  <a:chOff x="6697662" y="931862"/>
                  <a:chExt cx="731837" cy="811213"/>
                </a:xfrm>
              </p:grpSpPr>
              <p:sp>
                <p:nvSpPr>
                  <p:cNvPr id="663" name="Google Shape;663;p17"/>
                  <p:cNvSpPr/>
                  <p:nvPr/>
                </p:nvSpPr>
                <p:spPr>
                  <a:xfrm>
                    <a:off x="7034212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4" name="Google Shape;664;p17"/>
                  <p:cNvSpPr/>
                  <p:nvPr/>
                </p:nvSpPr>
                <p:spPr>
                  <a:xfrm>
                    <a:off x="6697662" y="13096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5" name="Google Shape;665;p17"/>
                  <p:cNvSpPr/>
                  <p:nvPr/>
                </p:nvSpPr>
                <p:spPr>
                  <a:xfrm>
                    <a:off x="7113587" y="13096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6" name="Google Shape;666;p17"/>
                  <p:cNvSpPr/>
                  <p:nvPr/>
                </p:nvSpPr>
                <p:spPr>
                  <a:xfrm>
                    <a:off x="7034212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67" name="Google Shape;667;p17"/>
                <p:cNvGrpSpPr/>
                <p:nvPr/>
              </p:nvGrpSpPr>
              <p:grpSpPr>
                <a:xfrm>
                  <a:off x="6615112" y="931862"/>
                  <a:ext cx="49212" cy="811213"/>
                  <a:chOff x="6615112" y="931862"/>
                  <a:chExt cx="49212" cy="811213"/>
                </a:xfrm>
              </p:grpSpPr>
              <p:sp>
                <p:nvSpPr>
                  <p:cNvPr id="668" name="Google Shape;668;p17"/>
                  <p:cNvSpPr/>
                  <p:nvPr/>
                </p:nvSpPr>
                <p:spPr>
                  <a:xfrm>
                    <a:off x="6615112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9" name="Google Shape;669;p17"/>
                  <p:cNvSpPr/>
                  <p:nvPr/>
                </p:nvSpPr>
                <p:spPr>
                  <a:xfrm>
                    <a:off x="6615112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70" name="Google Shape;670;p17"/>
                <p:cNvGrpSpPr/>
                <p:nvPr/>
              </p:nvGrpSpPr>
              <p:grpSpPr>
                <a:xfrm>
                  <a:off x="5859462" y="931862"/>
                  <a:ext cx="733425" cy="811213"/>
                  <a:chOff x="5859462" y="931862"/>
                  <a:chExt cx="733425" cy="811213"/>
                </a:xfrm>
              </p:grpSpPr>
              <p:sp>
                <p:nvSpPr>
                  <p:cNvPr id="671" name="Google Shape;671;p17"/>
                  <p:cNvSpPr/>
                  <p:nvPr/>
                </p:nvSpPr>
                <p:spPr>
                  <a:xfrm>
                    <a:off x="6197600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2" name="Google Shape;672;p17"/>
                  <p:cNvSpPr/>
                  <p:nvPr/>
                </p:nvSpPr>
                <p:spPr>
                  <a:xfrm>
                    <a:off x="5859462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3" name="Google Shape;673;p17"/>
                  <p:cNvSpPr/>
                  <p:nvPr/>
                </p:nvSpPr>
                <p:spPr>
                  <a:xfrm>
                    <a:off x="6275387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4" name="Google Shape;674;p17"/>
                  <p:cNvSpPr/>
                  <p:nvPr/>
                </p:nvSpPr>
                <p:spPr>
                  <a:xfrm>
                    <a:off x="6197600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75" name="Google Shape;675;p17"/>
                <p:cNvGrpSpPr/>
                <p:nvPr/>
              </p:nvGrpSpPr>
              <p:grpSpPr>
                <a:xfrm>
                  <a:off x="5778500" y="931862"/>
                  <a:ext cx="49212" cy="811213"/>
                  <a:chOff x="5778500" y="931862"/>
                  <a:chExt cx="49212" cy="811213"/>
                </a:xfrm>
              </p:grpSpPr>
              <p:sp>
                <p:nvSpPr>
                  <p:cNvPr id="676" name="Google Shape;676;p17"/>
                  <p:cNvSpPr/>
                  <p:nvPr/>
                </p:nvSpPr>
                <p:spPr>
                  <a:xfrm>
                    <a:off x="5778500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7" name="Google Shape;677;p17"/>
                  <p:cNvSpPr/>
                  <p:nvPr/>
                </p:nvSpPr>
                <p:spPr>
                  <a:xfrm>
                    <a:off x="5778500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78" name="Google Shape;678;p17"/>
                <p:cNvGrpSpPr/>
                <p:nvPr/>
              </p:nvGrpSpPr>
              <p:grpSpPr>
                <a:xfrm>
                  <a:off x="5022850" y="931862"/>
                  <a:ext cx="731837" cy="811213"/>
                  <a:chOff x="5022850" y="931862"/>
                  <a:chExt cx="731837" cy="811213"/>
                </a:xfrm>
              </p:grpSpPr>
              <p:sp>
                <p:nvSpPr>
                  <p:cNvPr id="679" name="Google Shape;679;p17"/>
                  <p:cNvSpPr/>
                  <p:nvPr/>
                </p:nvSpPr>
                <p:spPr>
                  <a:xfrm>
                    <a:off x="5359400" y="931862"/>
                    <a:ext cx="50800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0" name="Google Shape;680;p17"/>
                  <p:cNvSpPr/>
                  <p:nvPr/>
                </p:nvSpPr>
                <p:spPr>
                  <a:xfrm>
                    <a:off x="5022850" y="13096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1" name="Google Shape;681;p17"/>
                  <p:cNvSpPr/>
                  <p:nvPr/>
                </p:nvSpPr>
                <p:spPr>
                  <a:xfrm>
                    <a:off x="5438775" y="13096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2" name="Google Shape;682;p17"/>
                  <p:cNvSpPr/>
                  <p:nvPr/>
                </p:nvSpPr>
                <p:spPr>
                  <a:xfrm>
                    <a:off x="5359400" y="1387475"/>
                    <a:ext cx="50800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83" name="Google Shape;683;p17"/>
                <p:cNvGrpSpPr/>
                <p:nvPr/>
              </p:nvGrpSpPr>
              <p:grpSpPr>
                <a:xfrm>
                  <a:off x="4941887" y="931862"/>
                  <a:ext cx="49212" cy="811213"/>
                  <a:chOff x="4941887" y="931862"/>
                  <a:chExt cx="49212" cy="811213"/>
                </a:xfrm>
              </p:grpSpPr>
              <p:sp>
                <p:nvSpPr>
                  <p:cNvPr id="684" name="Google Shape;684;p17"/>
                  <p:cNvSpPr/>
                  <p:nvPr/>
                </p:nvSpPr>
                <p:spPr>
                  <a:xfrm>
                    <a:off x="4941887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5" name="Google Shape;685;p17"/>
                  <p:cNvSpPr/>
                  <p:nvPr/>
                </p:nvSpPr>
                <p:spPr>
                  <a:xfrm>
                    <a:off x="4941887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86" name="Google Shape;686;p17"/>
                <p:cNvGrpSpPr/>
                <p:nvPr/>
              </p:nvGrpSpPr>
              <p:grpSpPr>
                <a:xfrm>
                  <a:off x="4184650" y="931862"/>
                  <a:ext cx="733425" cy="811213"/>
                  <a:chOff x="4184650" y="931862"/>
                  <a:chExt cx="733425" cy="811213"/>
                </a:xfrm>
              </p:grpSpPr>
              <p:sp>
                <p:nvSpPr>
                  <p:cNvPr id="687" name="Google Shape;687;p17"/>
                  <p:cNvSpPr/>
                  <p:nvPr/>
                </p:nvSpPr>
                <p:spPr>
                  <a:xfrm>
                    <a:off x="4522787" y="931862"/>
                    <a:ext cx="47625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8" name="Google Shape;688;p17"/>
                  <p:cNvSpPr/>
                  <p:nvPr/>
                </p:nvSpPr>
                <p:spPr>
                  <a:xfrm>
                    <a:off x="4184650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9" name="Google Shape;689;p17"/>
                  <p:cNvSpPr/>
                  <p:nvPr/>
                </p:nvSpPr>
                <p:spPr>
                  <a:xfrm>
                    <a:off x="4600575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0" name="Google Shape;690;p17"/>
                  <p:cNvSpPr/>
                  <p:nvPr/>
                </p:nvSpPr>
                <p:spPr>
                  <a:xfrm>
                    <a:off x="4522787" y="1387475"/>
                    <a:ext cx="47625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91" name="Google Shape;691;p17"/>
                <p:cNvGrpSpPr/>
                <p:nvPr/>
              </p:nvGrpSpPr>
              <p:grpSpPr>
                <a:xfrm>
                  <a:off x="4103687" y="931862"/>
                  <a:ext cx="49212" cy="811213"/>
                  <a:chOff x="4103687" y="931862"/>
                  <a:chExt cx="49212" cy="811213"/>
                </a:xfrm>
              </p:grpSpPr>
              <p:sp>
                <p:nvSpPr>
                  <p:cNvPr id="692" name="Google Shape;692;p17"/>
                  <p:cNvSpPr/>
                  <p:nvPr/>
                </p:nvSpPr>
                <p:spPr>
                  <a:xfrm>
                    <a:off x="4103687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3" name="Google Shape;693;p17"/>
                  <p:cNvSpPr/>
                  <p:nvPr/>
                </p:nvSpPr>
                <p:spPr>
                  <a:xfrm>
                    <a:off x="4103687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94" name="Google Shape;694;p17"/>
                <p:cNvGrpSpPr/>
                <p:nvPr/>
              </p:nvGrpSpPr>
              <p:grpSpPr>
                <a:xfrm>
                  <a:off x="3348037" y="931862"/>
                  <a:ext cx="731837" cy="811213"/>
                  <a:chOff x="3348037" y="931862"/>
                  <a:chExt cx="731837" cy="811213"/>
                </a:xfrm>
              </p:grpSpPr>
              <p:sp>
                <p:nvSpPr>
                  <p:cNvPr id="695" name="Google Shape;695;p17"/>
                  <p:cNvSpPr/>
                  <p:nvPr/>
                </p:nvSpPr>
                <p:spPr>
                  <a:xfrm>
                    <a:off x="3684587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6" name="Google Shape;696;p17"/>
                  <p:cNvSpPr/>
                  <p:nvPr/>
                </p:nvSpPr>
                <p:spPr>
                  <a:xfrm>
                    <a:off x="3348037" y="13096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7" name="Google Shape;697;p17"/>
                  <p:cNvSpPr/>
                  <p:nvPr/>
                </p:nvSpPr>
                <p:spPr>
                  <a:xfrm>
                    <a:off x="3763962" y="13096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8" name="Google Shape;698;p17"/>
                  <p:cNvSpPr/>
                  <p:nvPr/>
                </p:nvSpPr>
                <p:spPr>
                  <a:xfrm>
                    <a:off x="3684587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99" name="Google Shape;699;p17"/>
                <p:cNvGrpSpPr/>
                <p:nvPr/>
              </p:nvGrpSpPr>
              <p:grpSpPr>
                <a:xfrm>
                  <a:off x="3267075" y="931862"/>
                  <a:ext cx="49212" cy="811213"/>
                  <a:chOff x="3267075" y="931862"/>
                  <a:chExt cx="49212" cy="811213"/>
                </a:xfrm>
              </p:grpSpPr>
              <p:sp>
                <p:nvSpPr>
                  <p:cNvPr id="700" name="Google Shape;700;p17"/>
                  <p:cNvSpPr/>
                  <p:nvPr/>
                </p:nvSpPr>
                <p:spPr>
                  <a:xfrm>
                    <a:off x="3267075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1" name="Google Shape;701;p17"/>
                  <p:cNvSpPr/>
                  <p:nvPr/>
                </p:nvSpPr>
                <p:spPr>
                  <a:xfrm>
                    <a:off x="3267075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702" name="Google Shape;702;p17"/>
                <p:cNvGrpSpPr/>
                <p:nvPr/>
              </p:nvGrpSpPr>
              <p:grpSpPr>
                <a:xfrm>
                  <a:off x="2509837" y="931862"/>
                  <a:ext cx="733425" cy="811213"/>
                  <a:chOff x="2509837" y="931862"/>
                  <a:chExt cx="733425" cy="811213"/>
                </a:xfrm>
              </p:grpSpPr>
              <p:sp>
                <p:nvSpPr>
                  <p:cNvPr id="703" name="Google Shape;703;p17"/>
                  <p:cNvSpPr/>
                  <p:nvPr/>
                </p:nvSpPr>
                <p:spPr>
                  <a:xfrm>
                    <a:off x="2847975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4" name="Google Shape;704;p17"/>
                  <p:cNvSpPr/>
                  <p:nvPr/>
                </p:nvSpPr>
                <p:spPr>
                  <a:xfrm>
                    <a:off x="2509837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5" name="Google Shape;705;p17"/>
                  <p:cNvSpPr/>
                  <p:nvPr/>
                </p:nvSpPr>
                <p:spPr>
                  <a:xfrm>
                    <a:off x="2925762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6" name="Google Shape;706;p17"/>
                  <p:cNvSpPr/>
                  <p:nvPr/>
                </p:nvSpPr>
                <p:spPr>
                  <a:xfrm>
                    <a:off x="2847975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707" name="Google Shape;707;p17"/>
                <p:cNvGrpSpPr/>
                <p:nvPr/>
              </p:nvGrpSpPr>
              <p:grpSpPr>
                <a:xfrm>
                  <a:off x="2430462" y="931862"/>
                  <a:ext cx="49212" cy="811213"/>
                  <a:chOff x="2430462" y="931862"/>
                  <a:chExt cx="49212" cy="811213"/>
                </a:xfrm>
              </p:grpSpPr>
              <p:sp>
                <p:nvSpPr>
                  <p:cNvPr id="708" name="Google Shape;708;p17"/>
                  <p:cNvSpPr/>
                  <p:nvPr/>
                </p:nvSpPr>
                <p:spPr>
                  <a:xfrm>
                    <a:off x="2430462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9" name="Google Shape;709;p17"/>
                  <p:cNvSpPr/>
                  <p:nvPr/>
                </p:nvSpPr>
                <p:spPr>
                  <a:xfrm>
                    <a:off x="2430462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710" name="Google Shape;710;p17"/>
                <p:cNvGrpSpPr/>
                <p:nvPr/>
              </p:nvGrpSpPr>
              <p:grpSpPr>
                <a:xfrm>
                  <a:off x="1673225" y="931862"/>
                  <a:ext cx="731837" cy="811213"/>
                  <a:chOff x="1673225" y="931862"/>
                  <a:chExt cx="731837" cy="811213"/>
                </a:xfrm>
              </p:grpSpPr>
              <p:sp>
                <p:nvSpPr>
                  <p:cNvPr id="711" name="Google Shape;711;p17"/>
                  <p:cNvSpPr/>
                  <p:nvPr/>
                </p:nvSpPr>
                <p:spPr>
                  <a:xfrm>
                    <a:off x="2011362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2" name="Google Shape;712;p17"/>
                  <p:cNvSpPr/>
                  <p:nvPr/>
                </p:nvSpPr>
                <p:spPr>
                  <a:xfrm>
                    <a:off x="1673225" y="13096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3" name="Google Shape;713;p17"/>
                  <p:cNvSpPr/>
                  <p:nvPr/>
                </p:nvSpPr>
                <p:spPr>
                  <a:xfrm>
                    <a:off x="2089150" y="1309687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4" name="Google Shape;714;p17"/>
                  <p:cNvSpPr/>
                  <p:nvPr/>
                </p:nvSpPr>
                <p:spPr>
                  <a:xfrm>
                    <a:off x="2011362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715" name="Google Shape;715;p17"/>
                <p:cNvGrpSpPr/>
                <p:nvPr/>
              </p:nvGrpSpPr>
              <p:grpSpPr>
                <a:xfrm>
                  <a:off x="1592262" y="931862"/>
                  <a:ext cx="50800" cy="811213"/>
                  <a:chOff x="1592262" y="931862"/>
                  <a:chExt cx="50800" cy="811213"/>
                </a:xfrm>
              </p:grpSpPr>
              <p:sp>
                <p:nvSpPr>
                  <p:cNvPr id="716" name="Google Shape;716;p17"/>
                  <p:cNvSpPr/>
                  <p:nvPr/>
                </p:nvSpPr>
                <p:spPr>
                  <a:xfrm>
                    <a:off x="1592262" y="1387475"/>
                    <a:ext cx="50800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7" name="Google Shape;717;p17"/>
                  <p:cNvSpPr/>
                  <p:nvPr/>
                </p:nvSpPr>
                <p:spPr>
                  <a:xfrm>
                    <a:off x="1592262" y="931862"/>
                    <a:ext cx="50800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718" name="Google Shape;718;p17"/>
                <p:cNvGrpSpPr/>
                <p:nvPr/>
              </p:nvGrpSpPr>
              <p:grpSpPr>
                <a:xfrm>
                  <a:off x="835025" y="931862"/>
                  <a:ext cx="733425" cy="811213"/>
                  <a:chOff x="835025" y="931862"/>
                  <a:chExt cx="733425" cy="811213"/>
                </a:xfrm>
              </p:grpSpPr>
              <p:sp>
                <p:nvSpPr>
                  <p:cNvPr id="719" name="Google Shape;719;p17"/>
                  <p:cNvSpPr/>
                  <p:nvPr/>
                </p:nvSpPr>
                <p:spPr>
                  <a:xfrm>
                    <a:off x="1173162" y="931862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0" name="Google Shape;720;p17"/>
                  <p:cNvSpPr/>
                  <p:nvPr/>
                </p:nvSpPr>
                <p:spPr>
                  <a:xfrm>
                    <a:off x="835025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1" name="Google Shape;721;p17"/>
                  <p:cNvSpPr/>
                  <p:nvPr/>
                </p:nvSpPr>
                <p:spPr>
                  <a:xfrm>
                    <a:off x="1250950" y="1309687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2" name="Google Shape;722;p17"/>
                  <p:cNvSpPr/>
                  <p:nvPr/>
                </p:nvSpPr>
                <p:spPr>
                  <a:xfrm>
                    <a:off x="1173162" y="1387475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723" name="Google Shape;723;p17"/>
                <p:cNvSpPr/>
                <p:nvPr/>
              </p:nvSpPr>
              <p:spPr>
                <a:xfrm>
                  <a:off x="83502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4" name="Google Shape;724;p17"/>
                <p:cNvSpPr/>
                <p:nvPr/>
              </p:nvSpPr>
              <p:spPr>
                <a:xfrm>
                  <a:off x="1250950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5" name="Google Shape;725;p17"/>
                <p:cNvSpPr/>
                <p:nvPr/>
              </p:nvSpPr>
              <p:spPr>
                <a:xfrm>
                  <a:off x="16795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6" name="Google Shape;726;p17"/>
                <p:cNvSpPr/>
                <p:nvPr/>
              </p:nvSpPr>
              <p:spPr>
                <a:xfrm>
                  <a:off x="20986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7" name="Google Shape;727;p17"/>
                <p:cNvSpPr/>
                <p:nvPr/>
              </p:nvSpPr>
              <p:spPr>
                <a:xfrm>
                  <a:off x="25177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8" name="Google Shape;728;p17"/>
                <p:cNvSpPr/>
                <p:nvPr/>
              </p:nvSpPr>
              <p:spPr>
                <a:xfrm>
                  <a:off x="29368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9" name="Google Shape;729;p17"/>
                <p:cNvSpPr/>
                <p:nvPr/>
              </p:nvSpPr>
              <p:spPr>
                <a:xfrm>
                  <a:off x="33559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0" name="Google Shape;730;p17"/>
                <p:cNvSpPr/>
                <p:nvPr/>
              </p:nvSpPr>
              <p:spPr>
                <a:xfrm>
                  <a:off x="37750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1" name="Google Shape;731;p17"/>
                <p:cNvSpPr/>
                <p:nvPr/>
              </p:nvSpPr>
              <p:spPr>
                <a:xfrm>
                  <a:off x="41941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2" name="Google Shape;732;p17"/>
                <p:cNvSpPr/>
                <p:nvPr/>
              </p:nvSpPr>
              <p:spPr>
                <a:xfrm>
                  <a:off x="46132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3" name="Google Shape;733;p17"/>
                <p:cNvSpPr/>
                <p:nvPr/>
              </p:nvSpPr>
              <p:spPr>
                <a:xfrm>
                  <a:off x="50323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4" name="Google Shape;734;p17"/>
                <p:cNvSpPr/>
                <p:nvPr/>
              </p:nvSpPr>
              <p:spPr>
                <a:xfrm>
                  <a:off x="54514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5" name="Google Shape;735;p17"/>
                <p:cNvSpPr/>
                <p:nvPr/>
              </p:nvSpPr>
              <p:spPr>
                <a:xfrm>
                  <a:off x="58705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6" name="Google Shape;736;p17"/>
                <p:cNvSpPr/>
                <p:nvPr/>
              </p:nvSpPr>
              <p:spPr>
                <a:xfrm>
                  <a:off x="62896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7" name="Google Shape;737;p17"/>
                <p:cNvSpPr/>
                <p:nvPr/>
              </p:nvSpPr>
              <p:spPr>
                <a:xfrm>
                  <a:off x="67087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8" name="Google Shape;738;p17"/>
                <p:cNvSpPr/>
                <p:nvPr/>
              </p:nvSpPr>
              <p:spPr>
                <a:xfrm>
                  <a:off x="71278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9" name="Google Shape;739;p17"/>
                <p:cNvSpPr/>
                <p:nvPr/>
              </p:nvSpPr>
              <p:spPr>
                <a:xfrm>
                  <a:off x="75469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0" name="Google Shape;740;p17"/>
                <p:cNvSpPr/>
                <p:nvPr/>
              </p:nvSpPr>
              <p:spPr>
                <a:xfrm>
                  <a:off x="79660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1" name="Google Shape;741;p17"/>
                <p:cNvSpPr/>
                <p:nvPr/>
              </p:nvSpPr>
              <p:spPr>
                <a:xfrm>
                  <a:off x="83851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2" name="Google Shape;742;p17"/>
                <p:cNvSpPr/>
                <p:nvPr/>
              </p:nvSpPr>
              <p:spPr>
                <a:xfrm>
                  <a:off x="8804275" y="852487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3" name="Google Shape;743;p17"/>
                <p:cNvSpPr/>
                <p:nvPr/>
              </p:nvSpPr>
              <p:spPr>
                <a:xfrm>
                  <a:off x="83502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4" name="Google Shape;744;p17"/>
                <p:cNvSpPr/>
                <p:nvPr/>
              </p:nvSpPr>
              <p:spPr>
                <a:xfrm>
                  <a:off x="1250950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5" name="Google Shape;745;p17"/>
                <p:cNvSpPr/>
                <p:nvPr/>
              </p:nvSpPr>
              <p:spPr>
                <a:xfrm>
                  <a:off x="16795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6" name="Google Shape;746;p17"/>
                <p:cNvSpPr/>
                <p:nvPr/>
              </p:nvSpPr>
              <p:spPr>
                <a:xfrm>
                  <a:off x="20986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7" name="Google Shape;747;p17"/>
                <p:cNvSpPr/>
                <p:nvPr/>
              </p:nvSpPr>
              <p:spPr>
                <a:xfrm>
                  <a:off x="25177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8" name="Google Shape;748;p17"/>
                <p:cNvSpPr/>
                <p:nvPr/>
              </p:nvSpPr>
              <p:spPr>
                <a:xfrm>
                  <a:off x="29368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9" name="Google Shape;749;p17"/>
                <p:cNvSpPr/>
                <p:nvPr/>
              </p:nvSpPr>
              <p:spPr>
                <a:xfrm>
                  <a:off x="33559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0" name="Google Shape;750;p17"/>
                <p:cNvSpPr/>
                <p:nvPr/>
              </p:nvSpPr>
              <p:spPr>
                <a:xfrm>
                  <a:off x="37750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1" name="Google Shape;751;p17"/>
                <p:cNvSpPr/>
                <p:nvPr/>
              </p:nvSpPr>
              <p:spPr>
                <a:xfrm>
                  <a:off x="41941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2" name="Google Shape;752;p17"/>
                <p:cNvSpPr/>
                <p:nvPr/>
              </p:nvSpPr>
              <p:spPr>
                <a:xfrm>
                  <a:off x="46132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3" name="Google Shape;753;p17"/>
                <p:cNvSpPr/>
                <p:nvPr/>
              </p:nvSpPr>
              <p:spPr>
                <a:xfrm>
                  <a:off x="50323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4" name="Google Shape;754;p17"/>
                <p:cNvSpPr/>
                <p:nvPr/>
              </p:nvSpPr>
              <p:spPr>
                <a:xfrm>
                  <a:off x="54514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5" name="Google Shape;755;p17"/>
                <p:cNvSpPr/>
                <p:nvPr/>
              </p:nvSpPr>
              <p:spPr>
                <a:xfrm>
                  <a:off x="58705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6" name="Google Shape;756;p17"/>
                <p:cNvSpPr/>
                <p:nvPr/>
              </p:nvSpPr>
              <p:spPr>
                <a:xfrm>
                  <a:off x="62896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7" name="Google Shape;757;p17"/>
                <p:cNvSpPr/>
                <p:nvPr/>
              </p:nvSpPr>
              <p:spPr>
                <a:xfrm>
                  <a:off x="67087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8" name="Google Shape;758;p17"/>
                <p:cNvSpPr/>
                <p:nvPr/>
              </p:nvSpPr>
              <p:spPr>
                <a:xfrm>
                  <a:off x="71278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59" name="Google Shape;759;p17"/>
                <p:cNvSpPr/>
                <p:nvPr/>
              </p:nvSpPr>
              <p:spPr>
                <a:xfrm>
                  <a:off x="75469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0" name="Google Shape;760;p17"/>
                <p:cNvSpPr/>
                <p:nvPr/>
              </p:nvSpPr>
              <p:spPr>
                <a:xfrm>
                  <a:off x="79660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1" name="Google Shape;761;p17"/>
                <p:cNvSpPr/>
                <p:nvPr/>
              </p:nvSpPr>
              <p:spPr>
                <a:xfrm>
                  <a:off x="83851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2" name="Google Shape;762;p17"/>
                <p:cNvSpPr/>
                <p:nvPr/>
              </p:nvSpPr>
              <p:spPr>
                <a:xfrm>
                  <a:off x="8804275" y="1771650"/>
                  <a:ext cx="317500" cy="55562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63" name="Google Shape;763;p17"/>
              <p:cNvGrpSpPr/>
              <p:nvPr/>
            </p:nvGrpSpPr>
            <p:grpSpPr>
              <a:xfrm>
                <a:off x="763587" y="1905000"/>
                <a:ext cx="8367712" cy="4938712"/>
                <a:chOff x="763587" y="1905000"/>
                <a:chExt cx="8367712" cy="4938712"/>
              </a:xfrm>
            </p:grpSpPr>
            <p:cxnSp>
              <p:nvCxnSpPr>
                <p:cNvPr id="764" name="Google Shape;764;p17"/>
                <p:cNvCxnSpPr/>
                <p:nvPr/>
              </p:nvCxnSpPr>
              <p:spPr>
                <a:xfrm>
                  <a:off x="766762" y="1905000"/>
                  <a:ext cx="8364537" cy="0"/>
                </a:xfrm>
                <a:prstGeom prst="straightConnector1">
                  <a:avLst/>
                </a:prstGeom>
                <a:noFill/>
                <a:ln cap="rnd" cmpd="sng" w="12700">
                  <a:solidFill>
                    <a:schemeClr val="folHlink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cxnSp>
              <p:nvCxnSpPr>
                <p:cNvPr id="765" name="Google Shape;765;p17"/>
                <p:cNvCxnSpPr/>
                <p:nvPr/>
              </p:nvCxnSpPr>
              <p:spPr>
                <a:xfrm>
                  <a:off x="763587" y="1905000"/>
                  <a:ext cx="0" cy="4938712"/>
                </a:xfrm>
                <a:prstGeom prst="straightConnector1">
                  <a:avLst/>
                </a:prstGeom>
                <a:noFill/>
                <a:ln cap="rnd" cmpd="sng" w="12700">
                  <a:solidFill>
                    <a:schemeClr val="folHlink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</p:grpSp>
        </p:grp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7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5.xml"/><Relationship Id="rId3" Type="http://schemas.openxmlformats.org/officeDocument/2006/relationships/theme" Target="../theme/theme6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3" Type="http://schemas.openxmlformats.org/officeDocument/2006/relationships/theme" Target="../theme/theme5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8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1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1587"/>
            <a:ext cx="9132887" cy="6845300"/>
            <a:chOff x="0" y="1587"/>
            <a:chExt cx="9132887" cy="6845300"/>
          </a:xfrm>
        </p:grpSpPr>
        <p:sp>
          <p:nvSpPr>
            <p:cNvPr id="7" name="Google Shape;7;p1"/>
            <p:cNvSpPr/>
            <p:nvPr/>
          </p:nvSpPr>
          <p:spPr>
            <a:xfrm>
              <a:off x="5387975" y="1585912"/>
              <a:ext cx="3744912" cy="5260975"/>
            </a:xfrm>
            <a:custGeom>
              <a:rect b="b" l="l" r="r" t="t"/>
              <a:pathLst>
                <a:path extrusionOk="0" h="3313" w="2358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8" name="Google Shape;8;p1"/>
            <p:cNvCxnSpPr/>
            <p:nvPr/>
          </p:nvCxnSpPr>
          <p:spPr>
            <a:xfrm>
              <a:off x="0" y="1587"/>
              <a:ext cx="8410575" cy="6845300"/>
            </a:xfrm>
            <a:prstGeom prst="straightConnector1">
              <a:avLst/>
            </a:prstGeom>
            <a:noFill/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9" name="Google Shape;9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3500000" scaled="0"/>
        </a:gra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4"/>
          <p:cNvGrpSpPr/>
          <p:nvPr/>
        </p:nvGrpSpPr>
        <p:grpSpPr>
          <a:xfrm>
            <a:off x="69850" y="76200"/>
            <a:ext cx="9021762" cy="6727825"/>
            <a:chOff x="69850" y="76200"/>
            <a:chExt cx="9021762" cy="6727825"/>
          </a:xfrm>
        </p:grpSpPr>
        <p:grpSp>
          <p:nvGrpSpPr>
            <p:cNvPr id="31" name="Google Shape;31;p4"/>
            <p:cNvGrpSpPr/>
            <p:nvPr/>
          </p:nvGrpSpPr>
          <p:grpSpPr>
            <a:xfrm>
              <a:off x="7994650" y="5183187"/>
              <a:ext cx="1096962" cy="1620838"/>
              <a:chOff x="7994650" y="5183187"/>
              <a:chExt cx="1096962" cy="1620838"/>
            </a:xfrm>
          </p:grpSpPr>
          <p:grpSp>
            <p:nvGrpSpPr>
              <p:cNvPr id="32" name="Google Shape;32;p4"/>
              <p:cNvGrpSpPr/>
              <p:nvPr/>
            </p:nvGrpSpPr>
            <p:grpSpPr>
              <a:xfrm>
                <a:off x="7994650" y="5183187"/>
                <a:ext cx="1096962" cy="107950"/>
                <a:chOff x="7994650" y="5183187"/>
                <a:chExt cx="1096962" cy="107950"/>
              </a:xfrm>
            </p:grpSpPr>
            <p:sp>
              <p:nvSpPr>
                <p:cNvPr id="33" name="Google Shape;33;p4"/>
                <p:cNvSpPr/>
                <p:nvPr/>
              </p:nvSpPr>
              <p:spPr>
                <a:xfrm>
                  <a:off x="7994650" y="5183187"/>
                  <a:ext cx="93662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" name="Google Shape;34;p4"/>
                <p:cNvSpPr/>
                <p:nvPr/>
              </p:nvSpPr>
              <p:spPr>
                <a:xfrm>
                  <a:off x="8193087" y="5183187"/>
                  <a:ext cx="95250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" name="Google Shape;35;p4"/>
                <p:cNvSpPr/>
                <p:nvPr/>
              </p:nvSpPr>
              <p:spPr>
                <a:xfrm>
                  <a:off x="8394700" y="5183187"/>
                  <a:ext cx="95250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" name="Google Shape;36;p4"/>
                <p:cNvSpPr/>
                <p:nvPr/>
              </p:nvSpPr>
              <p:spPr>
                <a:xfrm>
                  <a:off x="8594725" y="5183187"/>
                  <a:ext cx="95250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" name="Google Shape;37;p4"/>
                <p:cNvSpPr/>
                <p:nvPr/>
              </p:nvSpPr>
              <p:spPr>
                <a:xfrm>
                  <a:off x="8796337" y="5183187"/>
                  <a:ext cx="93662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" name="Google Shape;38;p4"/>
                <p:cNvSpPr/>
                <p:nvPr/>
              </p:nvSpPr>
              <p:spPr>
                <a:xfrm>
                  <a:off x="8997950" y="5183187"/>
                  <a:ext cx="93662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9" name="Google Shape;39;p4"/>
              <p:cNvGrpSpPr/>
              <p:nvPr/>
            </p:nvGrpSpPr>
            <p:grpSpPr>
              <a:xfrm>
                <a:off x="7994650" y="5395912"/>
                <a:ext cx="1096962" cy="107950"/>
                <a:chOff x="7994650" y="5395912"/>
                <a:chExt cx="1096962" cy="107950"/>
              </a:xfrm>
            </p:grpSpPr>
            <p:sp>
              <p:nvSpPr>
                <p:cNvPr id="40" name="Google Shape;40;p4"/>
                <p:cNvSpPr/>
                <p:nvPr/>
              </p:nvSpPr>
              <p:spPr>
                <a:xfrm>
                  <a:off x="7994650" y="5395912"/>
                  <a:ext cx="93662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" name="Google Shape;41;p4"/>
                <p:cNvSpPr/>
                <p:nvPr/>
              </p:nvSpPr>
              <p:spPr>
                <a:xfrm>
                  <a:off x="8193087" y="5395912"/>
                  <a:ext cx="95250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" name="Google Shape;42;p4"/>
                <p:cNvSpPr/>
                <p:nvPr/>
              </p:nvSpPr>
              <p:spPr>
                <a:xfrm>
                  <a:off x="8394700" y="5395912"/>
                  <a:ext cx="95250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" name="Google Shape;43;p4"/>
                <p:cNvSpPr/>
                <p:nvPr/>
              </p:nvSpPr>
              <p:spPr>
                <a:xfrm>
                  <a:off x="8594725" y="5395912"/>
                  <a:ext cx="95250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4" name="Google Shape;44;p4"/>
                <p:cNvSpPr/>
                <p:nvPr/>
              </p:nvSpPr>
              <p:spPr>
                <a:xfrm>
                  <a:off x="8796337" y="5395912"/>
                  <a:ext cx="93662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5" name="Google Shape;45;p4"/>
                <p:cNvSpPr/>
                <p:nvPr/>
              </p:nvSpPr>
              <p:spPr>
                <a:xfrm>
                  <a:off x="8997950" y="5395912"/>
                  <a:ext cx="93662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6" name="Google Shape;46;p4"/>
              <p:cNvGrpSpPr/>
              <p:nvPr/>
            </p:nvGrpSpPr>
            <p:grpSpPr>
              <a:xfrm>
                <a:off x="7994650" y="5613400"/>
                <a:ext cx="1096962" cy="107950"/>
                <a:chOff x="7994650" y="5613400"/>
                <a:chExt cx="1096962" cy="107950"/>
              </a:xfrm>
            </p:grpSpPr>
            <p:sp>
              <p:nvSpPr>
                <p:cNvPr id="47" name="Google Shape;47;p4"/>
                <p:cNvSpPr/>
                <p:nvPr/>
              </p:nvSpPr>
              <p:spPr>
                <a:xfrm>
                  <a:off x="7994650" y="5613400"/>
                  <a:ext cx="93662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" name="Google Shape;48;p4"/>
                <p:cNvSpPr/>
                <p:nvPr/>
              </p:nvSpPr>
              <p:spPr>
                <a:xfrm>
                  <a:off x="8193087" y="5613400"/>
                  <a:ext cx="95250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" name="Google Shape;49;p4"/>
                <p:cNvSpPr/>
                <p:nvPr/>
              </p:nvSpPr>
              <p:spPr>
                <a:xfrm>
                  <a:off x="8394700" y="5613400"/>
                  <a:ext cx="95250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" name="Google Shape;50;p4"/>
                <p:cNvSpPr/>
                <p:nvPr/>
              </p:nvSpPr>
              <p:spPr>
                <a:xfrm>
                  <a:off x="8594725" y="5613400"/>
                  <a:ext cx="95250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1" name="Google Shape;51;p4"/>
                <p:cNvSpPr/>
                <p:nvPr/>
              </p:nvSpPr>
              <p:spPr>
                <a:xfrm>
                  <a:off x="8796337" y="5613400"/>
                  <a:ext cx="93662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2" name="Google Shape;52;p4"/>
                <p:cNvSpPr/>
                <p:nvPr/>
              </p:nvSpPr>
              <p:spPr>
                <a:xfrm>
                  <a:off x="8997950" y="5613400"/>
                  <a:ext cx="93662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3" name="Google Shape;53;p4"/>
              <p:cNvGrpSpPr/>
              <p:nvPr/>
            </p:nvGrpSpPr>
            <p:grpSpPr>
              <a:xfrm>
                <a:off x="7994650" y="5830887"/>
                <a:ext cx="1096962" cy="107950"/>
                <a:chOff x="7994650" y="5830887"/>
                <a:chExt cx="1096962" cy="107950"/>
              </a:xfrm>
            </p:grpSpPr>
            <p:sp>
              <p:nvSpPr>
                <p:cNvPr id="54" name="Google Shape;54;p4"/>
                <p:cNvSpPr/>
                <p:nvPr/>
              </p:nvSpPr>
              <p:spPr>
                <a:xfrm>
                  <a:off x="7994650" y="5830887"/>
                  <a:ext cx="93662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5" name="Google Shape;55;p4"/>
                <p:cNvSpPr/>
                <p:nvPr/>
              </p:nvSpPr>
              <p:spPr>
                <a:xfrm>
                  <a:off x="8193087" y="5830887"/>
                  <a:ext cx="95250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6" name="Google Shape;56;p4"/>
                <p:cNvSpPr/>
                <p:nvPr/>
              </p:nvSpPr>
              <p:spPr>
                <a:xfrm>
                  <a:off x="8394700" y="5830887"/>
                  <a:ext cx="95250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7" name="Google Shape;57;p4"/>
                <p:cNvSpPr/>
                <p:nvPr/>
              </p:nvSpPr>
              <p:spPr>
                <a:xfrm>
                  <a:off x="8594725" y="5830887"/>
                  <a:ext cx="95250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8" name="Google Shape;58;p4"/>
                <p:cNvSpPr/>
                <p:nvPr/>
              </p:nvSpPr>
              <p:spPr>
                <a:xfrm>
                  <a:off x="8796337" y="5830887"/>
                  <a:ext cx="93662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9" name="Google Shape;59;p4"/>
                <p:cNvSpPr/>
                <p:nvPr/>
              </p:nvSpPr>
              <p:spPr>
                <a:xfrm>
                  <a:off x="8997950" y="5830887"/>
                  <a:ext cx="93662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0" name="Google Shape;60;p4"/>
              <p:cNvGrpSpPr/>
              <p:nvPr/>
            </p:nvGrpSpPr>
            <p:grpSpPr>
              <a:xfrm>
                <a:off x="7994650" y="6045200"/>
                <a:ext cx="1096962" cy="107950"/>
                <a:chOff x="7994650" y="6045200"/>
                <a:chExt cx="1096962" cy="107950"/>
              </a:xfrm>
            </p:grpSpPr>
            <p:sp>
              <p:nvSpPr>
                <p:cNvPr id="61" name="Google Shape;61;p4"/>
                <p:cNvSpPr/>
                <p:nvPr/>
              </p:nvSpPr>
              <p:spPr>
                <a:xfrm>
                  <a:off x="7994650" y="6045200"/>
                  <a:ext cx="93662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" name="Google Shape;62;p4"/>
                <p:cNvSpPr/>
                <p:nvPr/>
              </p:nvSpPr>
              <p:spPr>
                <a:xfrm>
                  <a:off x="8193087" y="6045200"/>
                  <a:ext cx="95250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" name="Google Shape;63;p4"/>
                <p:cNvSpPr/>
                <p:nvPr/>
              </p:nvSpPr>
              <p:spPr>
                <a:xfrm>
                  <a:off x="8394700" y="6045200"/>
                  <a:ext cx="95250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" name="Google Shape;64;p4"/>
                <p:cNvSpPr/>
                <p:nvPr/>
              </p:nvSpPr>
              <p:spPr>
                <a:xfrm>
                  <a:off x="8594725" y="6045200"/>
                  <a:ext cx="95250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5" name="Google Shape;65;p4"/>
                <p:cNvSpPr/>
                <p:nvPr/>
              </p:nvSpPr>
              <p:spPr>
                <a:xfrm>
                  <a:off x="8796337" y="6045200"/>
                  <a:ext cx="93662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6" name="Google Shape;66;p4"/>
                <p:cNvSpPr/>
                <p:nvPr/>
              </p:nvSpPr>
              <p:spPr>
                <a:xfrm>
                  <a:off x="8997950" y="6045200"/>
                  <a:ext cx="93662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7" name="Google Shape;67;p4"/>
              <p:cNvGrpSpPr/>
              <p:nvPr/>
            </p:nvGrpSpPr>
            <p:grpSpPr>
              <a:xfrm>
                <a:off x="7994650" y="6262687"/>
                <a:ext cx="1096962" cy="107950"/>
                <a:chOff x="7994650" y="6262687"/>
                <a:chExt cx="1096962" cy="107950"/>
              </a:xfrm>
            </p:grpSpPr>
            <p:sp>
              <p:nvSpPr>
                <p:cNvPr id="68" name="Google Shape;68;p4"/>
                <p:cNvSpPr/>
                <p:nvPr/>
              </p:nvSpPr>
              <p:spPr>
                <a:xfrm>
                  <a:off x="7994650" y="6262687"/>
                  <a:ext cx="93662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9" name="Google Shape;69;p4"/>
                <p:cNvSpPr/>
                <p:nvPr/>
              </p:nvSpPr>
              <p:spPr>
                <a:xfrm>
                  <a:off x="8193087" y="6262687"/>
                  <a:ext cx="95250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0" name="Google Shape;70;p4"/>
                <p:cNvSpPr/>
                <p:nvPr/>
              </p:nvSpPr>
              <p:spPr>
                <a:xfrm>
                  <a:off x="8394700" y="6262687"/>
                  <a:ext cx="95250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1" name="Google Shape;71;p4"/>
                <p:cNvSpPr/>
                <p:nvPr/>
              </p:nvSpPr>
              <p:spPr>
                <a:xfrm>
                  <a:off x="8594725" y="6262687"/>
                  <a:ext cx="95250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" name="Google Shape;72;p4"/>
                <p:cNvSpPr/>
                <p:nvPr/>
              </p:nvSpPr>
              <p:spPr>
                <a:xfrm>
                  <a:off x="8796337" y="6262687"/>
                  <a:ext cx="93662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" name="Google Shape;73;p4"/>
                <p:cNvSpPr/>
                <p:nvPr/>
              </p:nvSpPr>
              <p:spPr>
                <a:xfrm>
                  <a:off x="8997950" y="6262687"/>
                  <a:ext cx="93662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4" name="Google Shape;74;p4"/>
              <p:cNvGrpSpPr/>
              <p:nvPr/>
            </p:nvGrpSpPr>
            <p:grpSpPr>
              <a:xfrm>
                <a:off x="7994650" y="6478587"/>
                <a:ext cx="1096962" cy="107950"/>
                <a:chOff x="7994650" y="6478587"/>
                <a:chExt cx="1096962" cy="107950"/>
              </a:xfrm>
            </p:grpSpPr>
            <p:sp>
              <p:nvSpPr>
                <p:cNvPr id="75" name="Google Shape;75;p4"/>
                <p:cNvSpPr/>
                <p:nvPr/>
              </p:nvSpPr>
              <p:spPr>
                <a:xfrm>
                  <a:off x="7994650" y="6478587"/>
                  <a:ext cx="93662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" name="Google Shape;76;p4"/>
                <p:cNvSpPr/>
                <p:nvPr/>
              </p:nvSpPr>
              <p:spPr>
                <a:xfrm>
                  <a:off x="8193087" y="6478587"/>
                  <a:ext cx="95250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" name="Google Shape;77;p4"/>
                <p:cNvSpPr/>
                <p:nvPr/>
              </p:nvSpPr>
              <p:spPr>
                <a:xfrm>
                  <a:off x="8394700" y="6478587"/>
                  <a:ext cx="95250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" name="Google Shape;78;p4"/>
                <p:cNvSpPr/>
                <p:nvPr/>
              </p:nvSpPr>
              <p:spPr>
                <a:xfrm>
                  <a:off x="8594725" y="6478587"/>
                  <a:ext cx="95250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" name="Google Shape;79;p4"/>
                <p:cNvSpPr/>
                <p:nvPr/>
              </p:nvSpPr>
              <p:spPr>
                <a:xfrm>
                  <a:off x="8796337" y="6478587"/>
                  <a:ext cx="93662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" name="Google Shape;80;p4"/>
                <p:cNvSpPr/>
                <p:nvPr/>
              </p:nvSpPr>
              <p:spPr>
                <a:xfrm>
                  <a:off x="8997950" y="6478587"/>
                  <a:ext cx="93662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1" name="Google Shape;81;p4"/>
              <p:cNvGrpSpPr/>
              <p:nvPr/>
            </p:nvGrpSpPr>
            <p:grpSpPr>
              <a:xfrm>
                <a:off x="7994650" y="6696075"/>
                <a:ext cx="1096962" cy="107950"/>
                <a:chOff x="7994650" y="6696075"/>
                <a:chExt cx="1096962" cy="107950"/>
              </a:xfrm>
            </p:grpSpPr>
            <p:sp>
              <p:nvSpPr>
                <p:cNvPr id="82" name="Google Shape;82;p4"/>
                <p:cNvSpPr/>
                <p:nvPr/>
              </p:nvSpPr>
              <p:spPr>
                <a:xfrm>
                  <a:off x="7994650" y="6696075"/>
                  <a:ext cx="93662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" name="Google Shape;83;p4"/>
                <p:cNvSpPr/>
                <p:nvPr/>
              </p:nvSpPr>
              <p:spPr>
                <a:xfrm>
                  <a:off x="8193087" y="6696075"/>
                  <a:ext cx="95250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4" name="Google Shape;84;p4"/>
                <p:cNvSpPr/>
                <p:nvPr/>
              </p:nvSpPr>
              <p:spPr>
                <a:xfrm>
                  <a:off x="8394700" y="6696075"/>
                  <a:ext cx="95250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5" name="Google Shape;85;p4"/>
                <p:cNvSpPr/>
                <p:nvPr/>
              </p:nvSpPr>
              <p:spPr>
                <a:xfrm>
                  <a:off x="8594725" y="6696075"/>
                  <a:ext cx="95250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6" name="Google Shape;86;p4"/>
                <p:cNvSpPr/>
                <p:nvPr/>
              </p:nvSpPr>
              <p:spPr>
                <a:xfrm>
                  <a:off x="8796337" y="6696075"/>
                  <a:ext cx="93662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7" name="Google Shape;87;p4"/>
                <p:cNvSpPr/>
                <p:nvPr/>
              </p:nvSpPr>
              <p:spPr>
                <a:xfrm>
                  <a:off x="8997950" y="6696075"/>
                  <a:ext cx="93662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88" name="Google Shape;88;p4"/>
            <p:cNvGrpSpPr/>
            <p:nvPr/>
          </p:nvGrpSpPr>
          <p:grpSpPr>
            <a:xfrm>
              <a:off x="69850" y="76200"/>
              <a:ext cx="1098550" cy="1568450"/>
              <a:chOff x="69850" y="76200"/>
              <a:chExt cx="1098550" cy="1568450"/>
            </a:xfrm>
          </p:grpSpPr>
          <p:grpSp>
            <p:nvGrpSpPr>
              <p:cNvPr id="89" name="Google Shape;89;p4"/>
              <p:cNvGrpSpPr/>
              <p:nvPr/>
            </p:nvGrpSpPr>
            <p:grpSpPr>
              <a:xfrm>
                <a:off x="69850" y="76200"/>
                <a:ext cx="1098550" cy="107950"/>
                <a:chOff x="69850" y="76200"/>
                <a:chExt cx="1098550" cy="107950"/>
              </a:xfrm>
            </p:grpSpPr>
            <p:sp>
              <p:nvSpPr>
                <p:cNvPr id="90" name="Google Shape;90;p4"/>
                <p:cNvSpPr/>
                <p:nvPr/>
              </p:nvSpPr>
              <p:spPr>
                <a:xfrm>
                  <a:off x="69850" y="76200"/>
                  <a:ext cx="95250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1" name="Google Shape;91;p4"/>
                <p:cNvSpPr/>
                <p:nvPr/>
              </p:nvSpPr>
              <p:spPr>
                <a:xfrm>
                  <a:off x="269875" y="76200"/>
                  <a:ext cx="93662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2" name="Google Shape;92;p4"/>
                <p:cNvSpPr/>
                <p:nvPr/>
              </p:nvSpPr>
              <p:spPr>
                <a:xfrm>
                  <a:off x="471487" y="76200"/>
                  <a:ext cx="93662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3" name="Google Shape;93;p4"/>
                <p:cNvSpPr/>
                <p:nvPr/>
              </p:nvSpPr>
              <p:spPr>
                <a:xfrm>
                  <a:off x="671512" y="76200"/>
                  <a:ext cx="95250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4" name="Google Shape;94;p4"/>
                <p:cNvSpPr/>
                <p:nvPr/>
              </p:nvSpPr>
              <p:spPr>
                <a:xfrm>
                  <a:off x="871537" y="76200"/>
                  <a:ext cx="95250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5" name="Google Shape;95;p4"/>
                <p:cNvSpPr/>
                <p:nvPr/>
              </p:nvSpPr>
              <p:spPr>
                <a:xfrm>
                  <a:off x="1073150" y="76200"/>
                  <a:ext cx="95250" cy="107950"/>
                </a:xfrm>
                <a:prstGeom prst="rect">
                  <a:avLst/>
                </a:prstGeom>
                <a:solidFill>
                  <a:schemeClr val="accent1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6" name="Google Shape;96;p4"/>
              <p:cNvGrpSpPr/>
              <p:nvPr/>
            </p:nvGrpSpPr>
            <p:grpSpPr>
              <a:xfrm>
                <a:off x="69850" y="304800"/>
                <a:ext cx="1098550" cy="107950"/>
                <a:chOff x="69850" y="304800"/>
                <a:chExt cx="1098550" cy="107950"/>
              </a:xfrm>
            </p:grpSpPr>
            <p:sp>
              <p:nvSpPr>
                <p:cNvPr id="97" name="Google Shape;97;p4"/>
                <p:cNvSpPr/>
                <p:nvPr/>
              </p:nvSpPr>
              <p:spPr>
                <a:xfrm>
                  <a:off x="69850" y="304800"/>
                  <a:ext cx="95250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8" name="Google Shape;98;p4"/>
                <p:cNvSpPr/>
                <p:nvPr/>
              </p:nvSpPr>
              <p:spPr>
                <a:xfrm>
                  <a:off x="269875" y="304800"/>
                  <a:ext cx="93662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9" name="Google Shape;99;p4"/>
                <p:cNvSpPr/>
                <p:nvPr/>
              </p:nvSpPr>
              <p:spPr>
                <a:xfrm>
                  <a:off x="471487" y="304800"/>
                  <a:ext cx="93662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0" name="Google Shape;100;p4"/>
                <p:cNvSpPr/>
                <p:nvPr/>
              </p:nvSpPr>
              <p:spPr>
                <a:xfrm>
                  <a:off x="671512" y="304800"/>
                  <a:ext cx="95250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1" name="Google Shape;101;p4"/>
                <p:cNvSpPr/>
                <p:nvPr/>
              </p:nvSpPr>
              <p:spPr>
                <a:xfrm>
                  <a:off x="871537" y="304800"/>
                  <a:ext cx="95250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2" name="Google Shape;102;p4"/>
                <p:cNvSpPr/>
                <p:nvPr/>
              </p:nvSpPr>
              <p:spPr>
                <a:xfrm>
                  <a:off x="1073150" y="304800"/>
                  <a:ext cx="95250" cy="107950"/>
                </a:xfrm>
                <a:prstGeom prst="rect">
                  <a:avLst/>
                </a:prstGeom>
                <a:solidFill>
                  <a:schemeClr val="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3" name="Google Shape;103;p4"/>
              <p:cNvGrpSpPr/>
              <p:nvPr/>
            </p:nvGrpSpPr>
            <p:grpSpPr>
              <a:xfrm>
                <a:off x="69850" y="903287"/>
                <a:ext cx="1098550" cy="107950"/>
                <a:chOff x="69850" y="903287"/>
                <a:chExt cx="1098550" cy="107950"/>
              </a:xfrm>
            </p:grpSpPr>
            <p:sp>
              <p:nvSpPr>
                <p:cNvPr id="104" name="Google Shape;104;p4"/>
                <p:cNvSpPr/>
                <p:nvPr/>
              </p:nvSpPr>
              <p:spPr>
                <a:xfrm>
                  <a:off x="69850" y="903287"/>
                  <a:ext cx="95250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5" name="Google Shape;105;p4"/>
                <p:cNvSpPr/>
                <p:nvPr/>
              </p:nvSpPr>
              <p:spPr>
                <a:xfrm>
                  <a:off x="269875" y="903287"/>
                  <a:ext cx="93662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6" name="Google Shape;106;p4"/>
                <p:cNvSpPr/>
                <p:nvPr/>
              </p:nvSpPr>
              <p:spPr>
                <a:xfrm>
                  <a:off x="471487" y="903287"/>
                  <a:ext cx="93662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7" name="Google Shape;107;p4"/>
                <p:cNvSpPr/>
                <p:nvPr/>
              </p:nvSpPr>
              <p:spPr>
                <a:xfrm>
                  <a:off x="671512" y="903287"/>
                  <a:ext cx="95250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8" name="Google Shape;108;p4"/>
                <p:cNvSpPr/>
                <p:nvPr/>
              </p:nvSpPr>
              <p:spPr>
                <a:xfrm>
                  <a:off x="871537" y="903287"/>
                  <a:ext cx="95250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9" name="Google Shape;109;p4"/>
                <p:cNvSpPr/>
                <p:nvPr/>
              </p:nvSpPr>
              <p:spPr>
                <a:xfrm>
                  <a:off x="1073150" y="903287"/>
                  <a:ext cx="95250" cy="1079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0" name="Google Shape;110;p4"/>
              <p:cNvGrpSpPr/>
              <p:nvPr/>
            </p:nvGrpSpPr>
            <p:grpSpPr>
              <a:xfrm>
                <a:off x="69850" y="506412"/>
                <a:ext cx="1098550" cy="107950"/>
                <a:chOff x="69850" y="506412"/>
                <a:chExt cx="1098550" cy="107950"/>
              </a:xfrm>
            </p:grpSpPr>
            <p:sp>
              <p:nvSpPr>
                <p:cNvPr id="111" name="Google Shape;111;p4"/>
                <p:cNvSpPr/>
                <p:nvPr/>
              </p:nvSpPr>
              <p:spPr>
                <a:xfrm>
                  <a:off x="69850" y="506412"/>
                  <a:ext cx="95250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2" name="Google Shape;112;p4"/>
                <p:cNvSpPr/>
                <p:nvPr/>
              </p:nvSpPr>
              <p:spPr>
                <a:xfrm>
                  <a:off x="269875" y="506412"/>
                  <a:ext cx="93662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3" name="Google Shape;113;p4"/>
                <p:cNvSpPr/>
                <p:nvPr/>
              </p:nvSpPr>
              <p:spPr>
                <a:xfrm>
                  <a:off x="471487" y="506412"/>
                  <a:ext cx="93662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" name="Google Shape;114;p4"/>
                <p:cNvSpPr/>
                <p:nvPr/>
              </p:nvSpPr>
              <p:spPr>
                <a:xfrm>
                  <a:off x="671512" y="506412"/>
                  <a:ext cx="95250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5" name="Google Shape;115;p4"/>
                <p:cNvSpPr/>
                <p:nvPr/>
              </p:nvSpPr>
              <p:spPr>
                <a:xfrm>
                  <a:off x="871537" y="506412"/>
                  <a:ext cx="95250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" name="Google Shape;116;p4"/>
                <p:cNvSpPr/>
                <p:nvPr/>
              </p:nvSpPr>
              <p:spPr>
                <a:xfrm>
                  <a:off x="1073150" y="506412"/>
                  <a:ext cx="95250" cy="10795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7" name="Google Shape;117;p4"/>
              <p:cNvGrpSpPr/>
              <p:nvPr/>
            </p:nvGrpSpPr>
            <p:grpSpPr>
              <a:xfrm>
                <a:off x="69850" y="709612"/>
                <a:ext cx="1098550" cy="107950"/>
                <a:chOff x="69850" y="709612"/>
                <a:chExt cx="1098550" cy="107950"/>
              </a:xfrm>
            </p:grpSpPr>
            <p:sp>
              <p:nvSpPr>
                <p:cNvPr id="118" name="Google Shape;118;p4"/>
                <p:cNvSpPr/>
                <p:nvPr/>
              </p:nvSpPr>
              <p:spPr>
                <a:xfrm>
                  <a:off x="69850" y="709612"/>
                  <a:ext cx="95250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9" name="Google Shape;119;p4"/>
                <p:cNvSpPr/>
                <p:nvPr/>
              </p:nvSpPr>
              <p:spPr>
                <a:xfrm>
                  <a:off x="269875" y="709612"/>
                  <a:ext cx="93662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0" name="Google Shape;120;p4"/>
                <p:cNvSpPr/>
                <p:nvPr/>
              </p:nvSpPr>
              <p:spPr>
                <a:xfrm>
                  <a:off x="471487" y="709612"/>
                  <a:ext cx="93662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1" name="Google Shape;121;p4"/>
                <p:cNvSpPr/>
                <p:nvPr/>
              </p:nvSpPr>
              <p:spPr>
                <a:xfrm>
                  <a:off x="671512" y="709612"/>
                  <a:ext cx="95250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" name="Google Shape;122;p4"/>
                <p:cNvSpPr/>
                <p:nvPr/>
              </p:nvSpPr>
              <p:spPr>
                <a:xfrm>
                  <a:off x="871537" y="709612"/>
                  <a:ext cx="95250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3" name="Google Shape;123;p4"/>
                <p:cNvSpPr/>
                <p:nvPr/>
              </p:nvSpPr>
              <p:spPr>
                <a:xfrm>
                  <a:off x="1073150" y="709612"/>
                  <a:ext cx="95250" cy="107950"/>
                </a:xfrm>
                <a:prstGeom prst="rect">
                  <a:avLst/>
                </a:prstGeom>
                <a:solidFill>
                  <a:schemeClr val="accent2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24" name="Google Shape;124;p4"/>
              <p:cNvGrpSpPr/>
              <p:nvPr/>
            </p:nvGrpSpPr>
            <p:grpSpPr>
              <a:xfrm>
                <a:off x="69850" y="1127125"/>
                <a:ext cx="1098550" cy="107950"/>
                <a:chOff x="69850" y="1127125"/>
                <a:chExt cx="1098550" cy="107950"/>
              </a:xfrm>
            </p:grpSpPr>
            <p:sp>
              <p:nvSpPr>
                <p:cNvPr id="125" name="Google Shape;125;p4"/>
                <p:cNvSpPr/>
                <p:nvPr/>
              </p:nvSpPr>
              <p:spPr>
                <a:xfrm>
                  <a:off x="69850" y="1127125"/>
                  <a:ext cx="95250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6" name="Google Shape;126;p4"/>
                <p:cNvSpPr/>
                <p:nvPr/>
              </p:nvSpPr>
              <p:spPr>
                <a:xfrm>
                  <a:off x="269875" y="1127125"/>
                  <a:ext cx="93662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7" name="Google Shape;127;p4"/>
                <p:cNvSpPr/>
                <p:nvPr/>
              </p:nvSpPr>
              <p:spPr>
                <a:xfrm>
                  <a:off x="471487" y="1127125"/>
                  <a:ext cx="93662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8" name="Google Shape;128;p4"/>
                <p:cNvSpPr/>
                <p:nvPr/>
              </p:nvSpPr>
              <p:spPr>
                <a:xfrm>
                  <a:off x="671512" y="1127125"/>
                  <a:ext cx="95250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9" name="Google Shape;129;p4"/>
                <p:cNvSpPr/>
                <p:nvPr/>
              </p:nvSpPr>
              <p:spPr>
                <a:xfrm>
                  <a:off x="871537" y="1127125"/>
                  <a:ext cx="95250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0" name="Google Shape;130;p4"/>
                <p:cNvSpPr/>
                <p:nvPr/>
              </p:nvSpPr>
              <p:spPr>
                <a:xfrm>
                  <a:off x="1073150" y="1127125"/>
                  <a:ext cx="95250" cy="107950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31" name="Google Shape;131;p4"/>
              <p:cNvGrpSpPr/>
              <p:nvPr/>
            </p:nvGrpSpPr>
            <p:grpSpPr>
              <a:xfrm>
                <a:off x="69850" y="1333500"/>
                <a:ext cx="1098550" cy="107950"/>
                <a:chOff x="69850" y="1333500"/>
                <a:chExt cx="1098550" cy="107950"/>
              </a:xfrm>
            </p:grpSpPr>
            <p:sp>
              <p:nvSpPr>
                <p:cNvPr id="132" name="Google Shape;132;p4"/>
                <p:cNvSpPr/>
                <p:nvPr/>
              </p:nvSpPr>
              <p:spPr>
                <a:xfrm>
                  <a:off x="69850" y="1333500"/>
                  <a:ext cx="95250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3" name="Google Shape;133;p4"/>
                <p:cNvSpPr/>
                <p:nvPr/>
              </p:nvSpPr>
              <p:spPr>
                <a:xfrm>
                  <a:off x="269875" y="1333500"/>
                  <a:ext cx="93662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4" name="Google Shape;134;p4"/>
                <p:cNvSpPr/>
                <p:nvPr/>
              </p:nvSpPr>
              <p:spPr>
                <a:xfrm>
                  <a:off x="471487" y="1333500"/>
                  <a:ext cx="93662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5" name="Google Shape;135;p4"/>
                <p:cNvSpPr/>
                <p:nvPr/>
              </p:nvSpPr>
              <p:spPr>
                <a:xfrm>
                  <a:off x="671512" y="1333500"/>
                  <a:ext cx="95250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6" name="Google Shape;136;p4"/>
                <p:cNvSpPr/>
                <p:nvPr/>
              </p:nvSpPr>
              <p:spPr>
                <a:xfrm>
                  <a:off x="871537" y="1333500"/>
                  <a:ext cx="95250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7" name="Google Shape;137;p4"/>
                <p:cNvSpPr/>
                <p:nvPr/>
              </p:nvSpPr>
              <p:spPr>
                <a:xfrm>
                  <a:off x="1073150" y="1333500"/>
                  <a:ext cx="95250" cy="107950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38" name="Google Shape;138;p4"/>
              <p:cNvGrpSpPr/>
              <p:nvPr/>
            </p:nvGrpSpPr>
            <p:grpSpPr>
              <a:xfrm>
                <a:off x="69850" y="1536700"/>
                <a:ext cx="1098550" cy="107950"/>
                <a:chOff x="69850" y="1536700"/>
                <a:chExt cx="1098550" cy="107950"/>
              </a:xfrm>
            </p:grpSpPr>
            <p:sp>
              <p:nvSpPr>
                <p:cNvPr id="139" name="Google Shape;139;p4"/>
                <p:cNvSpPr/>
                <p:nvPr/>
              </p:nvSpPr>
              <p:spPr>
                <a:xfrm>
                  <a:off x="69850" y="1536700"/>
                  <a:ext cx="95250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0" name="Google Shape;140;p4"/>
                <p:cNvSpPr/>
                <p:nvPr/>
              </p:nvSpPr>
              <p:spPr>
                <a:xfrm>
                  <a:off x="269875" y="1536700"/>
                  <a:ext cx="93662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1" name="Google Shape;141;p4"/>
                <p:cNvSpPr/>
                <p:nvPr/>
              </p:nvSpPr>
              <p:spPr>
                <a:xfrm>
                  <a:off x="471487" y="1536700"/>
                  <a:ext cx="93662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2" name="Google Shape;142;p4"/>
                <p:cNvSpPr/>
                <p:nvPr/>
              </p:nvSpPr>
              <p:spPr>
                <a:xfrm>
                  <a:off x="671512" y="1536700"/>
                  <a:ext cx="95250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3" name="Google Shape;143;p4"/>
                <p:cNvSpPr/>
                <p:nvPr/>
              </p:nvSpPr>
              <p:spPr>
                <a:xfrm>
                  <a:off x="871537" y="1536700"/>
                  <a:ext cx="95250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4" name="Google Shape;144;p4"/>
                <p:cNvSpPr/>
                <p:nvPr/>
              </p:nvSpPr>
              <p:spPr>
                <a:xfrm>
                  <a:off x="1073150" y="1536700"/>
                  <a:ext cx="95250" cy="1079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145" name="Google Shape;145;p4"/>
            <p:cNvSpPr/>
            <p:nvPr/>
          </p:nvSpPr>
          <p:spPr>
            <a:xfrm>
              <a:off x="463550" y="482600"/>
              <a:ext cx="8216900" cy="5892800"/>
            </a:xfrm>
            <a:prstGeom prst="rect">
              <a:avLst/>
            </a:prstGeom>
            <a:solidFill>
              <a:schemeClr val="lt1"/>
            </a:solidFill>
            <a:ln cap="rnd" cmpd="sng" w="12700">
              <a:solidFill>
                <a:schemeClr val="folHlink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6" name="Google Shape;146;p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7" name="Google Shape;147;p4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8" name="Google Shape;148;p4"/>
          <p:cNvSpPr txBox="1"/>
          <p:nvPr>
            <p:ph idx="10" type="dt"/>
          </p:nvPr>
        </p:nvSpPr>
        <p:spPr>
          <a:xfrm>
            <a:off x="685800" y="6400800"/>
            <a:ext cx="1905000" cy="455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9" name="Google Shape;149;p4"/>
          <p:cNvSpPr txBox="1"/>
          <p:nvPr>
            <p:ph idx="11" type="ftr"/>
          </p:nvPr>
        </p:nvSpPr>
        <p:spPr>
          <a:xfrm>
            <a:off x="3124200" y="6400800"/>
            <a:ext cx="2895600" cy="455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0" name="Google Shape;150;p4"/>
          <p:cNvSpPr txBox="1"/>
          <p:nvPr>
            <p:ph idx="12" type="sldNum"/>
          </p:nvPr>
        </p:nvSpPr>
        <p:spPr>
          <a:xfrm>
            <a:off x="6553200" y="6400800"/>
            <a:ext cx="1905000" cy="455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6"/>
          <p:cNvGrpSpPr/>
          <p:nvPr/>
        </p:nvGrpSpPr>
        <p:grpSpPr>
          <a:xfrm>
            <a:off x="0" y="0"/>
            <a:ext cx="9123362" cy="6846887"/>
            <a:chOff x="0" y="0"/>
            <a:chExt cx="9123362" cy="6846887"/>
          </a:xfrm>
        </p:grpSpPr>
        <p:grpSp>
          <p:nvGrpSpPr>
            <p:cNvPr id="159" name="Google Shape;159;p6"/>
            <p:cNvGrpSpPr/>
            <p:nvPr/>
          </p:nvGrpSpPr>
          <p:grpSpPr>
            <a:xfrm>
              <a:off x="0" y="0"/>
              <a:ext cx="3246437" cy="2595562"/>
              <a:chOff x="0" y="0"/>
              <a:chExt cx="3246437" cy="2595562"/>
            </a:xfrm>
          </p:grpSpPr>
          <p:sp>
            <p:nvSpPr>
              <p:cNvPr id="160" name="Google Shape;160;p6"/>
              <p:cNvSpPr/>
              <p:nvPr/>
            </p:nvSpPr>
            <p:spPr>
              <a:xfrm>
                <a:off x="19050" y="101600"/>
                <a:ext cx="338137" cy="300037"/>
              </a:xfrm>
              <a:custGeom>
                <a:rect b="b" l="l" r="r" t="t"/>
                <a:pathLst>
                  <a:path extrusionOk="0" h="188" w="212">
                    <a:moveTo>
                      <a:pt x="192" y="178"/>
                    </a:moveTo>
                    <a:lnTo>
                      <a:pt x="192" y="174"/>
                    </a:lnTo>
                    <a:lnTo>
                      <a:pt x="196" y="172"/>
                    </a:lnTo>
                    <a:lnTo>
                      <a:pt x="200" y="170"/>
                    </a:lnTo>
                    <a:lnTo>
                      <a:pt x="204" y="168"/>
                    </a:lnTo>
                    <a:lnTo>
                      <a:pt x="208" y="166"/>
                    </a:lnTo>
                    <a:lnTo>
                      <a:pt x="210" y="162"/>
                    </a:lnTo>
                    <a:lnTo>
                      <a:pt x="212" y="156"/>
                    </a:lnTo>
                    <a:lnTo>
                      <a:pt x="212" y="152"/>
                    </a:lnTo>
                    <a:lnTo>
                      <a:pt x="210" y="144"/>
                    </a:lnTo>
                    <a:lnTo>
                      <a:pt x="210" y="140"/>
                    </a:lnTo>
                    <a:lnTo>
                      <a:pt x="208" y="136"/>
                    </a:lnTo>
                    <a:lnTo>
                      <a:pt x="206" y="132"/>
                    </a:lnTo>
                    <a:lnTo>
                      <a:pt x="202" y="128"/>
                    </a:lnTo>
                    <a:lnTo>
                      <a:pt x="198" y="126"/>
                    </a:lnTo>
                    <a:lnTo>
                      <a:pt x="196" y="122"/>
                    </a:lnTo>
                    <a:lnTo>
                      <a:pt x="190" y="118"/>
                    </a:lnTo>
                    <a:lnTo>
                      <a:pt x="188" y="114"/>
                    </a:lnTo>
                    <a:lnTo>
                      <a:pt x="184" y="110"/>
                    </a:lnTo>
                    <a:lnTo>
                      <a:pt x="182" y="106"/>
                    </a:lnTo>
                    <a:lnTo>
                      <a:pt x="180" y="102"/>
                    </a:lnTo>
                    <a:lnTo>
                      <a:pt x="176" y="96"/>
                    </a:lnTo>
                    <a:lnTo>
                      <a:pt x="174" y="92"/>
                    </a:lnTo>
                    <a:lnTo>
                      <a:pt x="170" y="86"/>
                    </a:lnTo>
                    <a:lnTo>
                      <a:pt x="168" y="82"/>
                    </a:lnTo>
                    <a:lnTo>
                      <a:pt x="168" y="72"/>
                    </a:lnTo>
                    <a:lnTo>
                      <a:pt x="166" y="68"/>
                    </a:lnTo>
                    <a:lnTo>
                      <a:pt x="164" y="64"/>
                    </a:lnTo>
                    <a:lnTo>
                      <a:pt x="160" y="60"/>
                    </a:lnTo>
                    <a:lnTo>
                      <a:pt x="158" y="56"/>
                    </a:lnTo>
                    <a:lnTo>
                      <a:pt x="154" y="54"/>
                    </a:lnTo>
                    <a:lnTo>
                      <a:pt x="152" y="50"/>
                    </a:lnTo>
                    <a:lnTo>
                      <a:pt x="148" y="48"/>
                    </a:lnTo>
                    <a:lnTo>
                      <a:pt x="142" y="42"/>
                    </a:lnTo>
                    <a:lnTo>
                      <a:pt x="138" y="38"/>
                    </a:lnTo>
                    <a:lnTo>
                      <a:pt x="136" y="34"/>
                    </a:lnTo>
                    <a:lnTo>
                      <a:pt x="126" y="24"/>
                    </a:lnTo>
                    <a:lnTo>
                      <a:pt x="124" y="20"/>
                    </a:lnTo>
                    <a:lnTo>
                      <a:pt x="118" y="16"/>
                    </a:lnTo>
                    <a:lnTo>
                      <a:pt x="114" y="14"/>
                    </a:lnTo>
                    <a:lnTo>
                      <a:pt x="108" y="8"/>
                    </a:lnTo>
                    <a:lnTo>
                      <a:pt x="104" y="6"/>
                    </a:lnTo>
                    <a:lnTo>
                      <a:pt x="102" y="2"/>
                    </a:lnTo>
                    <a:lnTo>
                      <a:pt x="94" y="0"/>
                    </a:lnTo>
                    <a:lnTo>
                      <a:pt x="90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6" y="0"/>
                    </a:lnTo>
                    <a:lnTo>
                      <a:pt x="64" y="4"/>
                    </a:lnTo>
                    <a:lnTo>
                      <a:pt x="60" y="6"/>
                    </a:lnTo>
                    <a:lnTo>
                      <a:pt x="56" y="8"/>
                    </a:lnTo>
                    <a:lnTo>
                      <a:pt x="52" y="10"/>
                    </a:lnTo>
                    <a:lnTo>
                      <a:pt x="50" y="14"/>
                    </a:lnTo>
                    <a:lnTo>
                      <a:pt x="46" y="16"/>
                    </a:lnTo>
                    <a:lnTo>
                      <a:pt x="42" y="18"/>
                    </a:lnTo>
                    <a:lnTo>
                      <a:pt x="40" y="22"/>
                    </a:lnTo>
                    <a:lnTo>
                      <a:pt x="36" y="24"/>
                    </a:lnTo>
                    <a:lnTo>
                      <a:pt x="32" y="28"/>
                    </a:lnTo>
                    <a:lnTo>
                      <a:pt x="26" y="34"/>
                    </a:lnTo>
                    <a:lnTo>
                      <a:pt x="22" y="36"/>
                    </a:lnTo>
                    <a:lnTo>
                      <a:pt x="20" y="40"/>
                    </a:lnTo>
                    <a:lnTo>
                      <a:pt x="16" y="44"/>
                    </a:lnTo>
                    <a:lnTo>
                      <a:pt x="14" y="48"/>
                    </a:lnTo>
                    <a:lnTo>
                      <a:pt x="12" y="52"/>
                    </a:lnTo>
                    <a:lnTo>
                      <a:pt x="8" y="54"/>
                    </a:lnTo>
                    <a:lnTo>
                      <a:pt x="6" y="58"/>
                    </a:lnTo>
                    <a:lnTo>
                      <a:pt x="4" y="62"/>
                    </a:lnTo>
                    <a:lnTo>
                      <a:pt x="4" y="66"/>
                    </a:lnTo>
                    <a:lnTo>
                      <a:pt x="2" y="70"/>
                    </a:lnTo>
                    <a:lnTo>
                      <a:pt x="2" y="74"/>
                    </a:lnTo>
                    <a:lnTo>
                      <a:pt x="0" y="80"/>
                    </a:lnTo>
                    <a:lnTo>
                      <a:pt x="0" y="84"/>
                    </a:lnTo>
                    <a:lnTo>
                      <a:pt x="0" y="90"/>
                    </a:lnTo>
                    <a:lnTo>
                      <a:pt x="2" y="94"/>
                    </a:lnTo>
                    <a:lnTo>
                      <a:pt x="4" y="98"/>
                    </a:lnTo>
                    <a:lnTo>
                      <a:pt x="6" y="102"/>
                    </a:lnTo>
                    <a:lnTo>
                      <a:pt x="10" y="104"/>
                    </a:lnTo>
                    <a:lnTo>
                      <a:pt x="14" y="110"/>
                    </a:lnTo>
                    <a:lnTo>
                      <a:pt x="14" y="114"/>
                    </a:lnTo>
                    <a:lnTo>
                      <a:pt x="16" y="118"/>
                    </a:lnTo>
                    <a:lnTo>
                      <a:pt x="20" y="120"/>
                    </a:lnTo>
                    <a:lnTo>
                      <a:pt x="22" y="124"/>
                    </a:lnTo>
                    <a:lnTo>
                      <a:pt x="26" y="128"/>
                    </a:lnTo>
                    <a:lnTo>
                      <a:pt x="34" y="134"/>
                    </a:lnTo>
                    <a:lnTo>
                      <a:pt x="38" y="136"/>
                    </a:lnTo>
                    <a:lnTo>
                      <a:pt x="42" y="138"/>
                    </a:lnTo>
                    <a:lnTo>
                      <a:pt x="46" y="140"/>
                    </a:lnTo>
                    <a:lnTo>
                      <a:pt x="50" y="142"/>
                    </a:lnTo>
                    <a:lnTo>
                      <a:pt x="56" y="146"/>
                    </a:lnTo>
                    <a:lnTo>
                      <a:pt x="60" y="148"/>
                    </a:lnTo>
                    <a:lnTo>
                      <a:pt x="68" y="150"/>
                    </a:lnTo>
                    <a:lnTo>
                      <a:pt x="72" y="150"/>
                    </a:lnTo>
                    <a:lnTo>
                      <a:pt x="76" y="152"/>
                    </a:lnTo>
                    <a:lnTo>
                      <a:pt x="80" y="154"/>
                    </a:lnTo>
                    <a:lnTo>
                      <a:pt x="84" y="158"/>
                    </a:lnTo>
                    <a:lnTo>
                      <a:pt x="88" y="160"/>
                    </a:lnTo>
                    <a:lnTo>
                      <a:pt x="96" y="164"/>
                    </a:lnTo>
                    <a:lnTo>
                      <a:pt x="100" y="166"/>
                    </a:lnTo>
                    <a:lnTo>
                      <a:pt x="104" y="166"/>
                    </a:lnTo>
                    <a:lnTo>
                      <a:pt x="108" y="168"/>
                    </a:lnTo>
                    <a:lnTo>
                      <a:pt x="114" y="170"/>
                    </a:lnTo>
                    <a:lnTo>
                      <a:pt x="118" y="170"/>
                    </a:lnTo>
                    <a:lnTo>
                      <a:pt x="122" y="172"/>
                    </a:lnTo>
                    <a:lnTo>
                      <a:pt x="130" y="172"/>
                    </a:lnTo>
                    <a:lnTo>
                      <a:pt x="134" y="172"/>
                    </a:lnTo>
                    <a:lnTo>
                      <a:pt x="138" y="172"/>
                    </a:lnTo>
                    <a:lnTo>
                      <a:pt x="146" y="174"/>
                    </a:lnTo>
                    <a:lnTo>
                      <a:pt x="150" y="176"/>
                    </a:lnTo>
                    <a:lnTo>
                      <a:pt x="152" y="180"/>
                    </a:lnTo>
                    <a:lnTo>
                      <a:pt x="154" y="184"/>
                    </a:lnTo>
                    <a:lnTo>
                      <a:pt x="158" y="184"/>
                    </a:lnTo>
                    <a:lnTo>
                      <a:pt x="162" y="186"/>
                    </a:lnTo>
                    <a:lnTo>
                      <a:pt x="168" y="186"/>
                    </a:lnTo>
                    <a:lnTo>
                      <a:pt x="172" y="188"/>
                    </a:lnTo>
                    <a:lnTo>
                      <a:pt x="176" y="188"/>
                    </a:lnTo>
                    <a:lnTo>
                      <a:pt x="182" y="188"/>
                    </a:lnTo>
                    <a:lnTo>
                      <a:pt x="186" y="186"/>
                    </a:lnTo>
                    <a:lnTo>
                      <a:pt x="192" y="182"/>
                    </a:lnTo>
                    <a:lnTo>
                      <a:pt x="192" y="178"/>
                    </a:lnTo>
                    <a:lnTo>
                      <a:pt x="192" y="17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6"/>
              <p:cNvSpPr/>
              <p:nvPr/>
            </p:nvSpPr>
            <p:spPr>
              <a:xfrm>
                <a:off x="406400" y="438150"/>
                <a:ext cx="169862" cy="150812"/>
              </a:xfrm>
              <a:custGeom>
                <a:rect b="b" l="l" r="r" t="t"/>
                <a:pathLst>
                  <a:path extrusionOk="0" h="94" w="106">
                    <a:moveTo>
                      <a:pt x="40" y="92"/>
                    </a:moveTo>
                    <a:lnTo>
                      <a:pt x="48" y="92"/>
                    </a:lnTo>
                    <a:lnTo>
                      <a:pt x="52" y="92"/>
                    </a:lnTo>
                    <a:lnTo>
                      <a:pt x="56" y="92"/>
                    </a:lnTo>
                    <a:lnTo>
                      <a:pt x="60" y="92"/>
                    </a:lnTo>
                    <a:lnTo>
                      <a:pt x="64" y="90"/>
                    </a:lnTo>
                    <a:lnTo>
                      <a:pt x="68" y="90"/>
                    </a:lnTo>
                    <a:lnTo>
                      <a:pt x="72" y="90"/>
                    </a:lnTo>
                    <a:lnTo>
                      <a:pt x="76" y="90"/>
                    </a:lnTo>
                    <a:lnTo>
                      <a:pt x="80" y="90"/>
                    </a:lnTo>
                    <a:lnTo>
                      <a:pt x="84" y="88"/>
                    </a:lnTo>
                    <a:lnTo>
                      <a:pt x="88" y="88"/>
                    </a:lnTo>
                    <a:lnTo>
                      <a:pt x="92" y="88"/>
                    </a:lnTo>
                    <a:lnTo>
                      <a:pt x="96" y="88"/>
                    </a:lnTo>
                    <a:lnTo>
                      <a:pt x="100" y="86"/>
                    </a:lnTo>
                    <a:lnTo>
                      <a:pt x="104" y="84"/>
                    </a:lnTo>
                    <a:lnTo>
                      <a:pt x="106" y="80"/>
                    </a:lnTo>
                    <a:lnTo>
                      <a:pt x="106" y="76"/>
                    </a:lnTo>
                    <a:lnTo>
                      <a:pt x="106" y="72"/>
                    </a:lnTo>
                    <a:lnTo>
                      <a:pt x="106" y="68"/>
                    </a:lnTo>
                    <a:lnTo>
                      <a:pt x="104" y="64"/>
                    </a:lnTo>
                    <a:lnTo>
                      <a:pt x="104" y="60"/>
                    </a:lnTo>
                    <a:lnTo>
                      <a:pt x="104" y="56"/>
                    </a:lnTo>
                    <a:lnTo>
                      <a:pt x="100" y="54"/>
                    </a:lnTo>
                    <a:lnTo>
                      <a:pt x="98" y="50"/>
                    </a:lnTo>
                    <a:lnTo>
                      <a:pt x="96" y="44"/>
                    </a:lnTo>
                    <a:lnTo>
                      <a:pt x="92" y="42"/>
                    </a:lnTo>
                    <a:lnTo>
                      <a:pt x="90" y="38"/>
                    </a:lnTo>
                    <a:lnTo>
                      <a:pt x="76" y="26"/>
                    </a:lnTo>
                    <a:lnTo>
                      <a:pt x="72" y="22"/>
                    </a:lnTo>
                    <a:lnTo>
                      <a:pt x="68" y="20"/>
                    </a:lnTo>
                    <a:lnTo>
                      <a:pt x="64" y="18"/>
                    </a:lnTo>
                    <a:lnTo>
                      <a:pt x="62" y="14"/>
                    </a:lnTo>
                    <a:lnTo>
                      <a:pt x="56" y="10"/>
                    </a:lnTo>
                    <a:lnTo>
                      <a:pt x="52" y="8"/>
                    </a:lnTo>
                    <a:lnTo>
                      <a:pt x="48" y="4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6" y="2"/>
                    </a:lnTo>
                    <a:lnTo>
                      <a:pt x="12" y="4"/>
                    </a:lnTo>
                    <a:lnTo>
                      <a:pt x="10" y="8"/>
                    </a:lnTo>
                    <a:lnTo>
                      <a:pt x="6" y="12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60"/>
                    </a:lnTo>
                    <a:lnTo>
                      <a:pt x="2" y="64"/>
                    </a:lnTo>
                    <a:lnTo>
                      <a:pt x="2" y="68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2" y="74"/>
                    </a:lnTo>
                    <a:lnTo>
                      <a:pt x="16" y="76"/>
                    </a:lnTo>
                    <a:lnTo>
                      <a:pt x="20" y="80"/>
                    </a:lnTo>
                    <a:lnTo>
                      <a:pt x="22" y="84"/>
                    </a:lnTo>
                    <a:lnTo>
                      <a:pt x="26" y="86"/>
                    </a:lnTo>
                    <a:lnTo>
                      <a:pt x="30" y="88"/>
                    </a:lnTo>
                    <a:lnTo>
                      <a:pt x="34" y="90"/>
                    </a:lnTo>
                    <a:lnTo>
                      <a:pt x="40" y="94"/>
                    </a:lnTo>
                    <a:lnTo>
                      <a:pt x="44" y="94"/>
                    </a:lnTo>
                    <a:lnTo>
                      <a:pt x="48" y="94"/>
                    </a:lnTo>
                    <a:lnTo>
                      <a:pt x="52" y="94"/>
                    </a:lnTo>
                    <a:lnTo>
                      <a:pt x="56" y="94"/>
                    </a:lnTo>
                    <a:lnTo>
                      <a:pt x="60" y="94"/>
                    </a:lnTo>
                    <a:lnTo>
                      <a:pt x="66" y="94"/>
                    </a:lnTo>
                    <a:lnTo>
                      <a:pt x="70" y="94"/>
                    </a:lnTo>
                    <a:lnTo>
                      <a:pt x="74" y="94"/>
                    </a:lnTo>
                    <a:lnTo>
                      <a:pt x="78" y="92"/>
                    </a:lnTo>
                    <a:lnTo>
                      <a:pt x="82" y="90"/>
                    </a:lnTo>
                    <a:lnTo>
                      <a:pt x="84" y="8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6"/>
              <p:cNvSpPr/>
              <p:nvPr/>
            </p:nvSpPr>
            <p:spPr>
              <a:xfrm>
                <a:off x="0" y="469900"/>
                <a:ext cx="252412" cy="179387"/>
              </a:xfrm>
              <a:custGeom>
                <a:rect b="b" l="l" r="r" t="t"/>
                <a:pathLst>
                  <a:path extrusionOk="0" h="112" w="158">
                    <a:moveTo>
                      <a:pt x="156" y="98"/>
                    </a:moveTo>
                    <a:lnTo>
                      <a:pt x="148" y="96"/>
                    </a:lnTo>
                    <a:lnTo>
                      <a:pt x="152" y="94"/>
                    </a:lnTo>
                    <a:lnTo>
                      <a:pt x="152" y="90"/>
                    </a:lnTo>
                    <a:lnTo>
                      <a:pt x="150" y="86"/>
                    </a:lnTo>
                    <a:lnTo>
                      <a:pt x="148" y="82"/>
                    </a:lnTo>
                    <a:lnTo>
                      <a:pt x="144" y="80"/>
                    </a:lnTo>
                    <a:lnTo>
                      <a:pt x="142" y="76"/>
                    </a:lnTo>
                    <a:lnTo>
                      <a:pt x="138" y="74"/>
                    </a:lnTo>
                    <a:lnTo>
                      <a:pt x="134" y="72"/>
                    </a:lnTo>
                    <a:lnTo>
                      <a:pt x="130" y="66"/>
                    </a:lnTo>
                    <a:lnTo>
                      <a:pt x="128" y="62"/>
                    </a:lnTo>
                    <a:lnTo>
                      <a:pt x="126" y="58"/>
                    </a:lnTo>
                    <a:lnTo>
                      <a:pt x="122" y="54"/>
                    </a:lnTo>
                    <a:lnTo>
                      <a:pt x="118" y="52"/>
                    </a:lnTo>
                    <a:lnTo>
                      <a:pt x="116" y="48"/>
                    </a:lnTo>
                    <a:lnTo>
                      <a:pt x="112" y="44"/>
                    </a:lnTo>
                    <a:lnTo>
                      <a:pt x="108" y="42"/>
                    </a:lnTo>
                    <a:lnTo>
                      <a:pt x="104" y="38"/>
                    </a:lnTo>
                    <a:lnTo>
                      <a:pt x="102" y="34"/>
                    </a:lnTo>
                    <a:lnTo>
                      <a:pt x="98" y="32"/>
                    </a:lnTo>
                    <a:lnTo>
                      <a:pt x="88" y="24"/>
                    </a:lnTo>
                    <a:lnTo>
                      <a:pt x="86" y="20"/>
                    </a:lnTo>
                    <a:lnTo>
                      <a:pt x="80" y="16"/>
                    </a:lnTo>
                    <a:lnTo>
                      <a:pt x="76" y="14"/>
                    </a:lnTo>
                    <a:lnTo>
                      <a:pt x="72" y="10"/>
                    </a:lnTo>
                    <a:lnTo>
                      <a:pt x="68" y="8"/>
                    </a:lnTo>
                    <a:lnTo>
                      <a:pt x="62" y="4"/>
                    </a:lnTo>
                    <a:lnTo>
                      <a:pt x="58" y="2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4" y="14"/>
                    </a:lnTo>
                    <a:lnTo>
                      <a:pt x="22" y="18"/>
                    </a:lnTo>
                    <a:lnTo>
                      <a:pt x="18" y="20"/>
                    </a:lnTo>
                    <a:lnTo>
                      <a:pt x="14" y="24"/>
                    </a:lnTo>
                    <a:lnTo>
                      <a:pt x="12" y="28"/>
                    </a:lnTo>
                    <a:lnTo>
                      <a:pt x="10" y="32"/>
                    </a:lnTo>
                    <a:lnTo>
                      <a:pt x="8" y="36"/>
                    </a:lnTo>
                    <a:lnTo>
                      <a:pt x="4" y="40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4" y="78"/>
                    </a:lnTo>
                    <a:lnTo>
                      <a:pt x="8" y="82"/>
                    </a:lnTo>
                    <a:lnTo>
                      <a:pt x="12" y="86"/>
                    </a:lnTo>
                    <a:lnTo>
                      <a:pt x="16" y="86"/>
                    </a:lnTo>
                    <a:lnTo>
                      <a:pt x="20" y="90"/>
                    </a:lnTo>
                    <a:lnTo>
                      <a:pt x="26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6" y="96"/>
                    </a:lnTo>
                    <a:lnTo>
                      <a:pt x="40" y="98"/>
                    </a:lnTo>
                    <a:lnTo>
                      <a:pt x="42" y="102"/>
                    </a:lnTo>
                    <a:lnTo>
                      <a:pt x="44" y="106"/>
                    </a:lnTo>
                    <a:lnTo>
                      <a:pt x="48" y="108"/>
                    </a:lnTo>
                    <a:lnTo>
                      <a:pt x="52" y="108"/>
                    </a:lnTo>
                    <a:lnTo>
                      <a:pt x="56" y="108"/>
                    </a:lnTo>
                    <a:lnTo>
                      <a:pt x="60" y="108"/>
                    </a:lnTo>
                    <a:lnTo>
                      <a:pt x="64" y="110"/>
                    </a:lnTo>
                    <a:lnTo>
                      <a:pt x="68" y="110"/>
                    </a:lnTo>
                    <a:lnTo>
                      <a:pt x="72" y="110"/>
                    </a:lnTo>
                    <a:lnTo>
                      <a:pt x="76" y="110"/>
                    </a:lnTo>
                    <a:lnTo>
                      <a:pt x="82" y="110"/>
                    </a:lnTo>
                    <a:lnTo>
                      <a:pt x="86" y="110"/>
                    </a:lnTo>
                    <a:lnTo>
                      <a:pt x="92" y="108"/>
                    </a:lnTo>
                    <a:lnTo>
                      <a:pt x="96" y="108"/>
                    </a:lnTo>
                    <a:lnTo>
                      <a:pt x="102" y="108"/>
                    </a:lnTo>
                    <a:lnTo>
                      <a:pt x="106" y="108"/>
                    </a:lnTo>
                    <a:lnTo>
                      <a:pt x="114" y="110"/>
                    </a:lnTo>
                    <a:lnTo>
                      <a:pt x="118" y="110"/>
                    </a:lnTo>
                    <a:lnTo>
                      <a:pt x="124" y="110"/>
                    </a:lnTo>
                    <a:lnTo>
                      <a:pt x="128" y="110"/>
                    </a:lnTo>
                    <a:lnTo>
                      <a:pt x="132" y="110"/>
                    </a:lnTo>
                    <a:lnTo>
                      <a:pt x="136" y="110"/>
                    </a:lnTo>
                    <a:lnTo>
                      <a:pt x="142" y="110"/>
                    </a:lnTo>
                    <a:lnTo>
                      <a:pt x="146" y="112"/>
                    </a:lnTo>
                    <a:lnTo>
                      <a:pt x="150" y="112"/>
                    </a:lnTo>
                    <a:lnTo>
                      <a:pt x="154" y="110"/>
                    </a:lnTo>
                    <a:lnTo>
                      <a:pt x="158" y="110"/>
                    </a:lnTo>
                    <a:lnTo>
                      <a:pt x="158" y="106"/>
                    </a:lnTo>
                    <a:lnTo>
                      <a:pt x="158" y="102"/>
                    </a:lnTo>
                    <a:lnTo>
                      <a:pt x="156" y="9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6"/>
              <p:cNvSpPr/>
              <p:nvPr/>
            </p:nvSpPr>
            <p:spPr>
              <a:xfrm>
                <a:off x="409575" y="441325"/>
                <a:ext cx="160337" cy="138112"/>
              </a:xfrm>
              <a:custGeom>
                <a:rect b="b" l="l" r="r" t="t"/>
                <a:pathLst>
                  <a:path extrusionOk="0" h="86" w="100">
                    <a:moveTo>
                      <a:pt x="46" y="86"/>
                    </a:moveTo>
                    <a:lnTo>
                      <a:pt x="50" y="86"/>
                    </a:lnTo>
                    <a:lnTo>
                      <a:pt x="54" y="86"/>
                    </a:lnTo>
                    <a:lnTo>
                      <a:pt x="58" y="84"/>
                    </a:lnTo>
                    <a:lnTo>
                      <a:pt x="64" y="82"/>
                    </a:lnTo>
                    <a:lnTo>
                      <a:pt x="68" y="82"/>
                    </a:lnTo>
                    <a:lnTo>
                      <a:pt x="74" y="82"/>
                    </a:lnTo>
                    <a:lnTo>
                      <a:pt x="78" y="82"/>
                    </a:lnTo>
                    <a:lnTo>
                      <a:pt x="84" y="80"/>
                    </a:lnTo>
                    <a:lnTo>
                      <a:pt x="88" y="80"/>
                    </a:lnTo>
                    <a:lnTo>
                      <a:pt x="92" y="80"/>
                    </a:lnTo>
                    <a:lnTo>
                      <a:pt x="96" y="78"/>
                    </a:lnTo>
                    <a:lnTo>
                      <a:pt x="98" y="74"/>
                    </a:lnTo>
                    <a:lnTo>
                      <a:pt x="100" y="70"/>
                    </a:lnTo>
                    <a:lnTo>
                      <a:pt x="100" y="66"/>
                    </a:lnTo>
                    <a:lnTo>
                      <a:pt x="100" y="62"/>
                    </a:lnTo>
                    <a:lnTo>
                      <a:pt x="100" y="58"/>
                    </a:lnTo>
                    <a:lnTo>
                      <a:pt x="96" y="52"/>
                    </a:lnTo>
                    <a:lnTo>
                      <a:pt x="92" y="48"/>
                    </a:lnTo>
                    <a:lnTo>
                      <a:pt x="90" y="44"/>
                    </a:lnTo>
                    <a:lnTo>
                      <a:pt x="86" y="42"/>
                    </a:lnTo>
                    <a:lnTo>
                      <a:pt x="82" y="40"/>
                    </a:lnTo>
                    <a:lnTo>
                      <a:pt x="80" y="36"/>
                    </a:lnTo>
                    <a:lnTo>
                      <a:pt x="74" y="34"/>
                    </a:lnTo>
                    <a:lnTo>
                      <a:pt x="70" y="28"/>
                    </a:lnTo>
                    <a:lnTo>
                      <a:pt x="66" y="26"/>
                    </a:lnTo>
                    <a:lnTo>
                      <a:pt x="64" y="22"/>
                    </a:lnTo>
                    <a:lnTo>
                      <a:pt x="58" y="18"/>
                    </a:lnTo>
                    <a:lnTo>
                      <a:pt x="54" y="16"/>
                    </a:lnTo>
                    <a:lnTo>
                      <a:pt x="52" y="12"/>
                    </a:lnTo>
                    <a:lnTo>
                      <a:pt x="48" y="10"/>
                    </a:lnTo>
                    <a:lnTo>
                      <a:pt x="44" y="8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4"/>
                    </a:lnTo>
                    <a:lnTo>
                      <a:pt x="12" y="6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6" y="62"/>
                    </a:lnTo>
                    <a:lnTo>
                      <a:pt x="10" y="62"/>
                    </a:lnTo>
                    <a:lnTo>
                      <a:pt x="12" y="66"/>
                    </a:lnTo>
                    <a:lnTo>
                      <a:pt x="14" y="70"/>
                    </a:lnTo>
                    <a:lnTo>
                      <a:pt x="18" y="74"/>
                    </a:lnTo>
                    <a:lnTo>
                      <a:pt x="22" y="76"/>
                    </a:lnTo>
                    <a:lnTo>
                      <a:pt x="26" y="78"/>
                    </a:lnTo>
                    <a:lnTo>
                      <a:pt x="30" y="82"/>
                    </a:lnTo>
                    <a:lnTo>
                      <a:pt x="34" y="84"/>
                    </a:lnTo>
                    <a:lnTo>
                      <a:pt x="38" y="86"/>
                    </a:lnTo>
                    <a:lnTo>
                      <a:pt x="46" y="86"/>
                    </a:lnTo>
                    <a:lnTo>
                      <a:pt x="50" y="86"/>
                    </a:lnTo>
                    <a:lnTo>
                      <a:pt x="54" y="86"/>
                    </a:lnTo>
                    <a:lnTo>
                      <a:pt x="58" y="84"/>
                    </a:lnTo>
                    <a:lnTo>
                      <a:pt x="62" y="84"/>
                    </a:lnTo>
                    <a:lnTo>
                      <a:pt x="68" y="80"/>
                    </a:lnTo>
                    <a:lnTo>
                      <a:pt x="72" y="80"/>
                    </a:lnTo>
                    <a:lnTo>
                      <a:pt x="76" y="82"/>
                    </a:lnTo>
                    <a:lnTo>
                      <a:pt x="78" y="82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6"/>
              <p:cNvSpPr/>
              <p:nvPr/>
            </p:nvSpPr>
            <p:spPr>
              <a:xfrm>
                <a:off x="381000" y="1000125"/>
                <a:ext cx="103187" cy="119062"/>
              </a:xfrm>
              <a:custGeom>
                <a:rect b="b" l="l" r="r" t="t"/>
                <a:pathLst>
                  <a:path extrusionOk="0" h="74" w="64">
                    <a:moveTo>
                      <a:pt x="18" y="0"/>
                    </a:moveTo>
                    <a:lnTo>
                      <a:pt x="22" y="0"/>
                    </a:lnTo>
                    <a:lnTo>
                      <a:pt x="26" y="2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6" y="8"/>
                    </a:lnTo>
                    <a:lnTo>
                      <a:pt x="38" y="12"/>
                    </a:lnTo>
                    <a:lnTo>
                      <a:pt x="42" y="14"/>
                    </a:lnTo>
                    <a:lnTo>
                      <a:pt x="46" y="18"/>
                    </a:lnTo>
                    <a:lnTo>
                      <a:pt x="48" y="22"/>
                    </a:lnTo>
                    <a:lnTo>
                      <a:pt x="52" y="24"/>
                    </a:lnTo>
                    <a:lnTo>
                      <a:pt x="54" y="28"/>
                    </a:lnTo>
                    <a:lnTo>
                      <a:pt x="56" y="32"/>
                    </a:lnTo>
                    <a:lnTo>
                      <a:pt x="60" y="34"/>
                    </a:lnTo>
                    <a:lnTo>
                      <a:pt x="62" y="38"/>
                    </a:lnTo>
                    <a:lnTo>
                      <a:pt x="64" y="42"/>
                    </a:lnTo>
                    <a:lnTo>
                      <a:pt x="64" y="46"/>
                    </a:lnTo>
                    <a:lnTo>
                      <a:pt x="64" y="50"/>
                    </a:lnTo>
                    <a:lnTo>
                      <a:pt x="58" y="50"/>
                    </a:lnTo>
                    <a:lnTo>
                      <a:pt x="54" y="52"/>
                    </a:lnTo>
                    <a:lnTo>
                      <a:pt x="50" y="54"/>
                    </a:lnTo>
                    <a:lnTo>
                      <a:pt x="50" y="58"/>
                    </a:lnTo>
                    <a:lnTo>
                      <a:pt x="46" y="62"/>
                    </a:lnTo>
                    <a:lnTo>
                      <a:pt x="44" y="66"/>
                    </a:lnTo>
                    <a:lnTo>
                      <a:pt x="42" y="70"/>
                    </a:lnTo>
                    <a:lnTo>
                      <a:pt x="38" y="72"/>
                    </a:lnTo>
                    <a:lnTo>
                      <a:pt x="34" y="74"/>
                    </a:lnTo>
                    <a:lnTo>
                      <a:pt x="30" y="74"/>
                    </a:lnTo>
                    <a:lnTo>
                      <a:pt x="26" y="74"/>
                    </a:lnTo>
                    <a:lnTo>
                      <a:pt x="22" y="74"/>
                    </a:lnTo>
                    <a:lnTo>
                      <a:pt x="18" y="74"/>
                    </a:lnTo>
                    <a:lnTo>
                      <a:pt x="14" y="72"/>
                    </a:lnTo>
                    <a:lnTo>
                      <a:pt x="10" y="68"/>
                    </a:lnTo>
                    <a:lnTo>
                      <a:pt x="6" y="66"/>
                    </a:lnTo>
                    <a:lnTo>
                      <a:pt x="2" y="64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4" y="22"/>
                    </a:lnTo>
                    <a:lnTo>
                      <a:pt x="10" y="20"/>
                    </a:lnTo>
                    <a:lnTo>
                      <a:pt x="12" y="16"/>
                    </a:lnTo>
                    <a:lnTo>
                      <a:pt x="14" y="12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20" y="0"/>
                    </a:lnTo>
                    <a:lnTo>
                      <a:pt x="18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6"/>
              <p:cNvSpPr/>
              <p:nvPr/>
            </p:nvSpPr>
            <p:spPr>
              <a:xfrm>
                <a:off x="536575" y="784225"/>
                <a:ext cx="214312" cy="249237"/>
              </a:xfrm>
              <a:custGeom>
                <a:rect b="b" l="l" r="r" t="t"/>
                <a:pathLst>
                  <a:path extrusionOk="0" h="156" w="134">
                    <a:moveTo>
                      <a:pt x="58" y="0"/>
                    </a:moveTo>
                    <a:lnTo>
                      <a:pt x="62" y="0"/>
                    </a:lnTo>
                    <a:lnTo>
                      <a:pt x="66" y="2"/>
                    </a:lnTo>
                    <a:lnTo>
                      <a:pt x="70" y="6"/>
                    </a:lnTo>
                    <a:lnTo>
                      <a:pt x="74" y="8"/>
                    </a:lnTo>
                    <a:lnTo>
                      <a:pt x="78" y="12"/>
                    </a:lnTo>
                    <a:lnTo>
                      <a:pt x="82" y="14"/>
                    </a:lnTo>
                    <a:lnTo>
                      <a:pt x="88" y="22"/>
                    </a:lnTo>
                    <a:lnTo>
                      <a:pt x="90" y="26"/>
                    </a:lnTo>
                    <a:lnTo>
                      <a:pt x="100" y="34"/>
                    </a:lnTo>
                    <a:lnTo>
                      <a:pt x="104" y="36"/>
                    </a:lnTo>
                    <a:lnTo>
                      <a:pt x="108" y="44"/>
                    </a:lnTo>
                    <a:lnTo>
                      <a:pt x="110" y="48"/>
                    </a:lnTo>
                    <a:lnTo>
                      <a:pt x="112" y="52"/>
                    </a:lnTo>
                    <a:lnTo>
                      <a:pt x="118" y="56"/>
                    </a:lnTo>
                    <a:lnTo>
                      <a:pt x="122" y="60"/>
                    </a:lnTo>
                    <a:lnTo>
                      <a:pt x="126" y="64"/>
                    </a:lnTo>
                    <a:lnTo>
                      <a:pt x="128" y="68"/>
                    </a:lnTo>
                    <a:lnTo>
                      <a:pt x="130" y="72"/>
                    </a:lnTo>
                    <a:lnTo>
                      <a:pt x="132" y="76"/>
                    </a:lnTo>
                    <a:lnTo>
                      <a:pt x="134" y="80"/>
                    </a:lnTo>
                    <a:lnTo>
                      <a:pt x="134" y="84"/>
                    </a:lnTo>
                    <a:lnTo>
                      <a:pt x="134" y="88"/>
                    </a:lnTo>
                    <a:lnTo>
                      <a:pt x="134" y="96"/>
                    </a:lnTo>
                    <a:lnTo>
                      <a:pt x="134" y="100"/>
                    </a:lnTo>
                    <a:lnTo>
                      <a:pt x="134" y="104"/>
                    </a:lnTo>
                    <a:lnTo>
                      <a:pt x="134" y="108"/>
                    </a:lnTo>
                    <a:lnTo>
                      <a:pt x="134" y="112"/>
                    </a:lnTo>
                    <a:lnTo>
                      <a:pt x="132" y="116"/>
                    </a:lnTo>
                    <a:lnTo>
                      <a:pt x="130" y="122"/>
                    </a:lnTo>
                    <a:lnTo>
                      <a:pt x="128" y="126"/>
                    </a:lnTo>
                    <a:lnTo>
                      <a:pt x="124" y="128"/>
                    </a:lnTo>
                    <a:lnTo>
                      <a:pt x="122" y="132"/>
                    </a:lnTo>
                    <a:lnTo>
                      <a:pt x="120" y="136"/>
                    </a:lnTo>
                    <a:lnTo>
                      <a:pt x="116" y="140"/>
                    </a:lnTo>
                    <a:lnTo>
                      <a:pt x="110" y="146"/>
                    </a:lnTo>
                    <a:lnTo>
                      <a:pt x="106" y="150"/>
                    </a:lnTo>
                    <a:lnTo>
                      <a:pt x="102" y="152"/>
                    </a:lnTo>
                    <a:lnTo>
                      <a:pt x="98" y="154"/>
                    </a:lnTo>
                    <a:lnTo>
                      <a:pt x="94" y="154"/>
                    </a:lnTo>
                    <a:lnTo>
                      <a:pt x="90" y="156"/>
                    </a:lnTo>
                    <a:lnTo>
                      <a:pt x="86" y="156"/>
                    </a:lnTo>
                    <a:lnTo>
                      <a:pt x="82" y="156"/>
                    </a:lnTo>
                    <a:lnTo>
                      <a:pt x="78" y="156"/>
                    </a:lnTo>
                    <a:lnTo>
                      <a:pt x="74" y="156"/>
                    </a:lnTo>
                    <a:lnTo>
                      <a:pt x="64" y="156"/>
                    </a:lnTo>
                    <a:lnTo>
                      <a:pt x="60" y="156"/>
                    </a:lnTo>
                    <a:lnTo>
                      <a:pt x="52" y="156"/>
                    </a:lnTo>
                    <a:lnTo>
                      <a:pt x="48" y="152"/>
                    </a:lnTo>
                    <a:lnTo>
                      <a:pt x="44" y="150"/>
                    </a:lnTo>
                    <a:lnTo>
                      <a:pt x="40" y="146"/>
                    </a:lnTo>
                    <a:lnTo>
                      <a:pt x="36" y="142"/>
                    </a:lnTo>
                    <a:lnTo>
                      <a:pt x="32" y="140"/>
                    </a:lnTo>
                    <a:lnTo>
                      <a:pt x="26" y="134"/>
                    </a:lnTo>
                    <a:lnTo>
                      <a:pt x="22" y="130"/>
                    </a:lnTo>
                    <a:lnTo>
                      <a:pt x="20" y="126"/>
                    </a:lnTo>
                    <a:lnTo>
                      <a:pt x="16" y="124"/>
                    </a:lnTo>
                    <a:lnTo>
                      <a:pt x="14" y="120"/>
                    </a:lnTo>
                    <a:lnTo>
                      <a:pt x="12" y="116"/>
                    </a:lnTo>
                    <a:lnTo>
                      <a:pt x="10" y="112"/>
                    </a:lnTo>
                    <a:lnTo>
                      <a:pt x="8" y="108"/>
                    </a:lnTo>
                    <a:lnTo>
                      <a:pt x="4" y="106"/>
                    </a:lnTo>
                    <a:lnTo>
                      <a:pt x="4" y="102"/>
                    </a:lnTo>
                    <a:lnTo>
                      <a:pt x="2" y="98"/>
                    </a:lnTo>
                    <a:lnTo>
                      <a:pt x="2" y="94"/>
                    </a:lnTo>
                    <a:lnTo>
                      <a:pt x="2" y="90"/>
                    </a:lnTo>
                    <a:lnTo>
                      <a:pt x="2" y="86"/>
                    </a:lnTo>
                    <a:lnTo>
                      <a:pt x="2" y="82"/>
                    </a:lnTo>
                    <a:lnTo>
                      <a:pt x="0" y="76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2" y="62"/>
                    </a:lnTo>
                    <a:lnTo>
                      <a:pt x="4" y="58"/>
                    </a:lnTo>
                    <a:lnTo>
                      <a:pt x="6" y="54"/>
                    </a:lnTo>
                    <a:lnTo>
                      <a:pt x="12" y="52"/>
                    </a:lnTo>
                    <a:lnTo>
                      <a:pt x="16" y="48"/>
                    </a:lnTo>
                    <a:lnTo>
                      <a:pt x="20" y="44"/>
                    </a:lnTo>
                    <a:lnTo>
                      <a:pt x="22" y="40"/>
                    </a:lnTo>
                    <a:lnTo>
                      <a:pt x="24" y="34"/>
                    </a:lnTo>
                    <a:lnTo>
                      <a:pt x="26" y="30"/>
                    </a:lnTo>
                    <a:lnTo>
                      <a:pt x="28" y="26"/>
                    </a:lnTo>
                    <a:lnTo>
                      <a:pt x="30" y="22"/>
                    </a:lnTo>
                    <a:lnTo>
                      <a:pt x="34" y="22"/>
                    </a:lnTo>
                    <a:lnTo>
                      <a:pt x="38" y="16"/>
                    </a:lnTo>
                    <a:lnTo>
                      <a:pt x="40" y="12"/>
                    </a:lnTo>
                    <a:lnTo>
                      <a:pt x="46" y="10"/>
                    </a:lnTo>
                    <a:lnTo>
                      <a:pt x="50" y="8"/>
                    </a:lnTo>
                    <a:lnTo>
                      <a:pt x="54" y="6"/>
                    </a:lnTo>
                    <a:lnTo>
                      <a:pt x="56" y="2"/>
                    </a:lnTo>
                    <a:lnTo>
                      <a:pt x="60" y="0"/>
                    </a:lnTo>
                    <a:lnTo>
                      <a:pt x="58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6"/>
              <p:cNvSpPr/>
              <p:nvPr/>
            </p:nvSpPr>
            <p:spPr>
              <a:xfrm>
                <a:off x="606425" y="539750"/>
                <a:ext cx="46037" cy="33337"/>
              </a:xfrm>
              <a:custGeom>
                <a:rect b="b" l="l" r="r" t="t"/>
                <a:pathLst>
                  <a:path extrusionOk="0" h="20" w="28">
                    <a:moveTo>
                      <a:pt x="8" y="0"/>
                    </a:moveTo>
                    <a:lnTo>
                      <a:pt x="12" y="0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4" y="6"/>
                    </a:lnTo>
                    <a:lnTo>
                      <a:pt x="26" y="10"/>
                    </a:lnTo>
                    <a:lnTo>
                      <a:pt x="28" y="14"/>
                    </a:lnTo>
                    <a:lnTo>
                      <a:pt x="24" y="16"/>
                    </a:lnTo>
                    <a:lnTo>
                      <a:pt x="20" y="18"/>
                    </a:lnTo>
                    <a:lnTo>
                      <a:pt x="16" y="20"/>
                    </a:lnTo>
                    <a:lnTo>
                      <a:pt x="10" y="20"/>
                    </a:lnTo>
                    <a:lnTo>
                      <a:pt x="6" y="18"/>
                    </a:lnTo>
                    <a:lnTo>
                      <a:pt x="4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6"/>
              <p:cNvSpPr/>
              <p:nvPr/>
            </p:nvSpPr>
            <p:spPr>
              <a:xfrm>
                <a:off x="1022350" y="390525"/>
                <a:ext cx="185737" cy="119062"/>
              </a:xfrm>
              <a:custGeom>
                <a:rect b="b" l="l" r="r" t="t"/>
                <a:pathLst>
                  <a:path extrusionOk="0" h="74" w="116">
                    <a:moveTo>
                      <a:pt x="2" y="20"/>
                    </a:moveTo>
                    <a:lnTo>
                      <a:pt x="4" y="16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8" y="4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6" y="4"/>
                    </a:lnTo>
                    <a:lnTo>
                      <a:pt x="58" y="8"/>
                    </a:lnTo>
                    <a:lnTo>
                      <a:pt x="62" y="12"/>
                    </a:lnTo>
                    <a:lnTo>
                      <a:pt x="64" y="16"/>
                    </a:lnTo>
                    <a:lnTo>
                      <a:pt x="68" y="20"/>
                    </a:lnTo>
                    <a:lnTo>
                      <a:pt x="72" y="24"/>
                    </a:lnTo>
                    <a:lnTo>
                      <a:pt x="76" y="26"/>
                    </a:lnTo>
                    <a:lnTo>
                      <a:pt x="78" y="30"/>
                    </a:lnTo>
                    <a:lnTo>
                      <a:pt x="82" y="30"/>
                    </a:lnTo>
                    <a:lnTo>
                      <a:pt x="86" y="32"/>
                    </a:lnTo>
                    <a:lnTo>
                      <a:pt x="90" y="32"/>
                    </a:lnTo>
                    <a:lnTo>
                      <a:pt x="94" y="32"/>
                    </a:lnTo>
                    <a:lnTo>
                      <a:pt x="98" y="32"/>
                    </a:lnTo>
                    <a:lnTo>
                      <a:pt x="102" y="36"/>
                    </a:lnTo>
                    <a:lnTo>
                      <a:pt x="104" y="40"/>
                    </a:lnTo>
                    <a:lnTo>
                      <a:pt x="104" y="44"/>
                    </a:lnTo>
                    <a:lnTo>
                      <a:pt x="108" y="46"/>
                    </a:lnTo>
                    <a:lnTo>
                      <a:pt x="110" y="50"/>
                    </a:lnTo>
                    <a:lnTo>
                      <a:pt x="112" y="54"/>
                    </a:lnTo>
                    <a:lnTo>
                      <a:pt x="112" y="58"/>
                    </a:lnTo>
                    <a:lnTo>
                      <a:pt x="116" y="62"/>
                    </a:lnTo>
                    <a:lnTo>
                      <a:pt x="112" y="62"/>
                    </a:lnTo>
                    <a:lnTo>
                      <a:pt x="106" y="66"/>
                    </a:lnTo>
                    <a:lnTo>
                      <a:pt x="104" y="70"/>
                    </a:lnTo>
                    <a:lnTo>
                      <a:pt x="100" y="72"/>
                    </a:lnTo>
                    <a:lnTo>
                      <a:pt x="96" y="72"/>
                    </a:lnTo>
                    <a:lnTo>
                      <a:pt x="92" y="74"/>
                    </a:lnTo>
                    <a:lnTo>
                      <a:pt x="88" y="74"/>
                    </a:lnTo>
                    <a:lnTo>
                      <a:pt x="84" y="74"/>
                    </a:lnTo>
                    <a:lnTo>
                      <a:pt x="78" y="74"/>
                    </a:lnTo>
                    <a:lnTo>
                      <a:pt x="74" y="74"/>
                    </a:lnTo>
                    <a:lnTo>
                      <a:pt x="70" y="74"/>
                    </a:lnTo>
                    <a:lnTo>
                      <a:pt x="64" y="74"/>
                    </a:lnTo>
                    <a:lnTo>
                      <a:pt x="58" y="72"/>
                    </a:lnTo>
                    <a:lnTo>
                      <a:pt x="54" y="70"/>
                    </a:lnTo>
                    <a:lnTo>
                      <a:pt x="50" y="66"/>
                    </a:lnTo>
                    <a:lnTo>
                      <a:pt x="46" y="66"/>
                    </a:lnTo>
                    <a:lnTo>
                      <a:pt x="42" y="64"/>
                    </a:lnTo>
                    <a:lnTo>
                      <a:pt x="38" y="64"/>
                    </a:lnTo>
                    <a:lnTo>
                      <a:pt x="34" y="64"/>
                    </a:lnTo>
                    <a:lnTo>
                      <a:pt x="30" y="62"/>
                    </a:lnTo>
                    <a:lnTo>
                      <a:pt x="24" y="60"/>
                    </a:lnTo>
                    <a:lnTo>
                      <a:pt x="20" y="60"/>
                    </a:lnTo>
                    <a:lnTo>
                      <a:pt x="16" y="60"/>
                    </a:lnTo>
                    <a:lnTo>
                      <a:pt x="12" y="58"/>
                    </a:lnTo>
                    <a:lnTo>
                      <a:pt x="8" y="54"/>
                    </a:lnTo>
                    <a:lnTo>
                      <a:pt x="4" y="50"/>
                    </a:lnTo>
                    <a:lnTo>
                      <a:pt x="4" y="46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4" y="20"/>
                    </a:lnTo>
                    <a:lnTo>
                      <a:pt x="4" y="16"/>
                    </a:lnTo>
                    <a:lnTo>
                      <a:pt x="2" y="2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6"/>
              <p:cNvSpPr/>
              <p:nvPr/>
            </p:nvSpPr>
            <p:spPr>
              <a:xfrm>
                <a:off x="1511300" y="203200"/>
                <a:ext cx="147637" cy="192087"/>
              </a:xfrm>
              <a:custGeom>
                <a:rect b="b" l="l" r="r" t="t"/>
                <a:pathLst>
                  <a:path extrusionOk="0" h="120" w="92">
                    <a:moveTo>
                      <a:pt x="56" y="120"/>
                    </a:moveTo>
                    <a:lnTo>
                      <a:pt x="58" y="116"/>
                    </a:lnTo>
                    <a:lnTo>
                      <a:pt x="60" y="112"/>
                    </a:lnTo>
                    <a:lnTo>
                      <a:pt x="62" y="108"/>
                    </a:lnTo>
                    <a:lnTo>
                      <a:pt x="64" y="104"/>
                    </a:lnTo>
                    <a:lnTo>
                      <a:pt x="66" y="100"/>
                    </a:lnTo>
                    <a:lnTo>
                      <a:pt x="68" y="96"/>
                    </a:lnTo>
                    <a:lnTo>
                      <a:pt x="72" y="90"/>
                    </a:lnTo>
                    <a:lnTo>
                      <a:pt x="74" y="86"/>
                    </a:lnTo>
                    <a:lnTo>
                      <a:pt x="80" y="80"/>
                    </a:lnTo>
                    <a:lnTo>
                      <a:pt x="82" y="76"/>
                    </a:lnTo>
                    <a:lnTo>
                      <a:pt x="84" y="72"/>
                    </a:lnTo>
                    <a:lnTo>
                      <a:pt x="84" y="68"/>
                    </a:lnTo>
                    <a:lnTo>
                      <a:pt x="86" y="64"/>
                    </a:lnTo>
                    <a:lnTo>
                      <a:pt x="86" y="60"/>
                    </a:lnTo>
                    <a:lnTo>
                      <a:pt x="88" y="56"/>
                    </a:lnTo>
                    <a:lnTo>
                      <a:pt x="90" y="52"/>
                    </a:lnTo>
                    <a:lnTo>
                      <a:pt x="90" y="48"/>
                    </a:lnTo>
                    <a:lnTo>
                      <a:pt x="90" y="44"/>
                    </a:lnTo>
                    <a:lnTo>
                      <a:pt x="92" y="30"/>
                    </a:lnTo>
                    <a:lnTo>
                      <a:pt x="90" y="26"/>
                    </a:lnTo>
                    <a:lnTo>
                      <a:pt x="88" y="22"/>
                    </a:lnTo>
                    <a:lnTo>
                      <a:pt x="86" y="18"/>
                    </a:lnTo>
                    <a:lnTo>
                      <a:pt x="82" y="12"/>
                    </a:lnTo>
                    <a:lnTo>
                      <a:pt x="78" y="10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44" y="0"/>
                    </a:lnTo>
                    <a:lnTo>
                      <a:pt x="40" y="2"/>
                    </a:lnTo>
                    <a:lnTo>
                      <a:pt x="36" y="6"/>
                    </a:lnTo>
                    <a:lnTo>
                      <a:pt x="32" y="8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0" y="12"/>
                    </a:lnTo>
                    <a:lnTo>
                      <a:pt x="16" y="14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6" y="22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2" y="52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6" y="64"/>
                    </a:lnTo>
                    <a:lnTo>
                      <a:pt x="8" y="68"/>
                    </a:lnTo>
                    <a:lnTo>
                      <a:pt x="14" y="74"/>
                    </a:lnTo>
                    <a:lnTo>
                      <a:pt x="18" y="76"/>
                    </a:lnTo>
                    <a:lnTo>
                      <a:pt x="20" y="80"/>
                    </a:lnTo>
                    <a:lnTo>
                      <a:pt x="24" y="82"/>
                    </a:lnTo>
                    <a:lnTo>
                      <a:pt x="28" y="84"/>
                    </a:lnTo>
                    <a:lnTo>
                      <a:pt x="28" y="88"/>
                    </a:lnTo>
                    <a:lnTo>
                      <a:pt x="30" y="94"/>
                    </a:lnTo>
                    <a:lnTo>
                      <a:pt x="30" y="98"/>
                    </a:lnTo>
                    <a:lnTo>
                      <a:pt x="34" y="104"/>
                    </a:lnTo>
                    <a:lnTo>
                      <a:pt x="36" y="108"/>
                    </a:lnTo>
                    <a:lnTo>
                      <a:pt x="40" y="110"/>
                    </a:lnTo>
                    <a:lnTo>
                      <a:pt x="42" y="114"/>
                    </a:lnTo>
                    <a:lnTo>
                      <a:pt x="44" y="118"/>
                    </a:lnTo>
                    <a:lnTo>
                      <a:pt x="48" y="120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6" y="12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6"/>
              <p:cNvSpPr/>
              <p:nvPr/>
            </p:nvSpPr>
            <p:spPr>
              <a:xfrm>
                <a:off x="1809750" y="479425"/>
                <a:ext cx="49212" cy="55562"/>
              </a:xfrm>
              <a:custGeom>
                <a:rect b="b" l="l" r="r" t="t"/>
                <a:pathLst>
                  <a:path extrusionOk="0" h="34" w="30">
                    <a:moveTo>
                      <a:pt x="6" y="0"/>
                    </a:moveTo>
                    <a:lnTo>
                      <a:pt x="10" y="2"/>
                    </a:lnTo>
                    <a:lnTo>
                      <a:pt x="14" y="2"/>
                    </a:lnTo>
                    <a:lnTo>
                      <a:pt x="18" y="2"/>
                    </a:lnTo>
                    <a:lnTo>
                      <a:pt x="24" y="6"/>
                    </a:lnTo>
                    <a:lnTo>
                      <a:pt x="26" y="10"/>
                    </a:lnTo>
                    <a:lnTo>
                      <a:pt x="28" y="14"/>
                    </a:lnTo>
                    <a:lnTo>
                      <a:pt x="30" y="18"/>
                    </a:lnTo>
                    <a:lnTo>
                      <a:pt x="30" y="22"/>
                    </a:lnTo>
                    <a:lnTo>
                      <a:pt x="30" y="26"/>
                    </a:lnTo>
                    <a:lnTo>
                      <a:pt x="28" y="30"/>
                    </a:lnTo>
                    <a:lnTo>
                      <a:pt x="24" y="32"/>
                    </a:lnTo>
                    <a:lnTo>
                      <a:pt x="18" y="34"/>
                    </a:lnTo>
                    <a:lnTo>
                      <a:pt x="14" y="32"/>
                    </a:lnTo>
                    <a:lnTo>
                      <a:pt x="10" y="30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4" y="2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" name="Google Shape;170;p6"/>
              <p:cNvSpPr/>
              <p:nvPr/>
            </p:nvSpPr>
            <p:spPr>
              <a:xfrm>
                <a:off x="1784350" y="0"/>
                <a:ext cx="347662" cy="373062"/>
              </a:xfrm>
              <a:custGeom>
                <a:rect b="b" l="l" r="r" t="t"/>
                <a:pathLst>
                  <a:path extrusionOk="0" h="234" w="218">
                    <a:moveTo>
                      <a:pt x="74" y="230"/>
                    </a:moveTo>
                    <a:lnTo>
                      <a:pt x="82" y="232"/>
                    </a:lnTo>
                    <a:lnTo>
                      <a:pt x="86" y="234"/>
                    </a:lnTo>
                    <a:lnTo>
                      <a:pt x="90" y="234"/>
                    </a:lnTo>
                    <a:lnTo>
                      <a:pt x="94" y="234"/>
                    </a:lnTo>
                    <a:lnTo>
                      <a:pt x="98" y="234"/>
                    </a:lnTo>
                    <a:lnTo>
                      <a:pt x="104" y="234"/>
                    </a:lnTo>
                    <a:lnTo>
                      <a:pt x="108" y="232"/>
                    </a:lnTo>
                    <a:lnTo>
                      <a:pt x="112" y="230"/>
                    </a:lnTo>
                    <a:lnTo>
                      <a:pt x="120" y="228"/>
                    </a:lnTo>
                    <a:lnTo>
                      <a:pt x="122" y="224"/>
                    </a:lnTo>
                    <a:lnTo>
                      <a:pt x="126" y="218"/>
                    </a:lnTo>
                    <a:lnTo>
                      <a:pt x="130" y="214"/>
                    </a:lnTo>
                    <a:lnTo>
                      <a:pt x="136" y="208"/>
                    </a:lnTo>
                    <a:lnTo>
                      <a:pt x="138" y="204"/>
                    </a:lnTo>
                    <a:lnTo>
                      <a:pt x="142" y="198"/>
                    </a:lnTo>
                    <a:lnTo>
                      <a:pt x="144" y="194"/>
                    </a:lnTo>
                    <a:lnTo>
                      <a:pt x="146" y="190"/>
                    </a:lnTo>
                    <a:lnTo>
                      <a:pt x="148" y="186"/>
                    </a:lnTo>
                    <a:lnTo>
                      <a:pt x="150" y="182"/>
                    </a:lnTo>
                    <a:lnTo>
                      <a:pt x="146" y="182"/>
                    </a:lnTo>
                    <a:lnTo>
                      <a:pt x="146" y="176"/>
                    </a:lnTo>
                    <a:lnTo>
                      <a:pt x="148" y="172"/>
                    </a:lnTo>
                    <a:lnTo>
                      <a:pt x="150" y="168"/>
                    </a:lnTo>
                    <a:lnTo>
                      <a:pt x="154" y="164"/>
                    </a:lnTo>
                    <a:lnTo>
                      <a:pt x="156" y="160"/>
                    </a:lnTo>
                    <a:lnTo>
                      <a:pt x="160" y="158"/>
                    </a:lnTo>
                    <a:lnTo>
                      <a:pt x="164" y="156"/>
                    </a:lnTo>
                    <a:lnTo>
                      <a:pt x="172" y="146"/>
                    </a:lnTo>
                    <a:lnTo>
                      <a:pt x="176" y="142"/>
                    </a:lnTo>
                    <a:lnTo>
                      <a:pt x="178" y="138"/>
                    </a:lnTo>
                    <a:lnTo>
                      <a:pt x="180" y="134"/>
                    </a:lnTo>
                    <a:lnTo>
                      <a:pt x="186" y="126"/>
                    </a:lnTo>
                    <a:lnTo>
                      <a:pt x="190" y="124"/>
                    </a:lnTo>
                    <a:lnTo>
                      <a:pt x="194" y="122"/>
                    </a:lnTo>
                    <a:lnTo>
                      <a:pt x="196" y="118"/>
                    </a:lnTo>
                    <a:lnTo>
                      <a:pt x="200" y="116"/>
                    </a:lnTo>
                    <a:lnTo>
                      <a:pt x="206" y="110"/>
                    </a:lnTo>
                    <a:lnTo>
                      <a:pt x="210" y="108"/>
                    </a:lnTo>
                    <a:lnTo>
                      <a:pt x="212" y="104"/>
                    </a:lnTo>
                    <a:lnTo>
                      <a:pt x="216" y="100"/>
                    </a:lnTo>
                    <a:lnTo>
                      <a:pt x="218" y="94"/>
                    </a:lnTo>
                    <a:lnTo>
                      <a:pt x="218" y="90"/>
                    </a:lnTo>
                    <a:lnTo>
                      <a:pt x="218" y="80"/>
                    </a:lnTo>
                    <a:lnTo>
                      <a:pt x="218" y="72"/>
                    </a:lnTo>
                    <a:lnTo>
                      <a:pt x="218" y="68"/>
                    </a:lnTo>
                    <a:lnTo>
                      <a:pt x="218" y="64"/>
                    </a:lnTo>
                    <a:lnTo>
                      <a:pt x="216" y="60"/>
                    </a:lnTo>
                    <a:lnTo>
                      <a:pt x="212" y="56"/>
                    </a:lnTo>
                    <a:lnTo>
                      <a:pt x="208" y="54"/>
                    </a:lnTo>
                    <a:lnTo>
                      <a:pt x="200" y="48"/>
                    </a:lnTo>
                    <a:lnTo>
                      <a:pt x="196" y="46"/>
                    </a:lnTo>
                    <a:lnTo>
                      <a:pt x="192" y="46"/>
                    </a:lnTo>
                    <a:lnTo>
                      <a:pt x="188" y="44"/>
                    </a:lnTo>
                    <a:lnTo>
                      <a:pt x="178" y="38"/>
                    </a:lnTo>
                    <a:lnTo>
                      <a:pt x="174" y="36"/>
                    </a:lnTo>
                    <a:lnTo>
                      <a:pt x="172" y="32"/>
                    </a:lnTo>
                    <a:lnTo>
                      <a:pt x="168" y="28"/>
                    </a:lnTo>
                    <a:lnTo>
                      <a:pt x="164" y="26"/>
                    </a:lnTo>
                    <a:lnTo>
                      <a:pt x="162" y="22"/>
                    </a:lnTo>
                    <a:lnTo>
                      <a:pt x="158" y="20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0" y="10"/>
                    </a:lnTo>
                    <a:lnTo>
                      <a:pt x="136" y="8"/>
                    </a:lnTo>
                    <a:lnTo>
                      <a:pt x="132" y="8"/>
                    </a:lnTo>
                    <a:lnTo>
                      <a:pt x="122" y="4"/>
                    </a:lnTo>
                    <a:lnTo>
                      <a:pt x="118" y="4"/>
                    </a:lnTo>
                    <a:lnTo>
                      <a:pt x="114" y="2"/>
                    </a:lnTo>
                    <a:lnTo>
                      <a:pt x="110" y="2"/>
                    </a:lnTo>
                    <a:lnTo>
                      <a:pt x="106" y="2"/>
                    </a:lnTo>
                    <a:lnTo>
                      <a:pt x="98" y="0"/>
                    </a:lnTo>
                    <a:lnTo>
                      <a:pt x="94" y="0"/>
                    </a:lnTo>
                    <a:lnTo>
                      <a:pt x="90" y="0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68" y="0"/>
                    </a:lnTo>
                    <a:lnTo>
                      <a:pt x="64" y="2"/>
                    </a:lnTo>
                    <a:lnTo>
                      <a:pt x="56" y="4"/>
                    </a:lnTo>
                    <a:lnTo>
                      <a:pt x="52" y="6"/>
                    </a:lnTo>
                    <a:lnTo>
                      <a:pt x="46" y="10"/>
                    </a:lnTo>
                    <a:lnTo>
                      <a:pt x="42" y="12"/>
                    </a:lnTo>
                    <a:lnTo>
                      <a:pt x="40" y="16"/>
                    </a:lnTo>
                    <a:lnTo>
                      <a:pt x="32" y="22"/>
                    </a:lnTo>
                    <a:lnTo>
                      <a:pt x="28" y="24"/>
                    </a:lnTo>
                    <a:lnTo>
                      <a:pt x="26" y="28"/>
                    </a:lnTo>
                    <a:lnTo>
                      <a:pt x="20" y="30"/>
                    </a:lnTo>
                    <a:lnTo>
                      <a:pt x="18" y="34"/>
                    </a:lnTo>
                    <a:lnTo>
                      <a:pt x="16" y="38"/>
                    </a:lnTo>
                    <a:lnTo>
                      <a:pt x="12" y="42"/>
                    </a:lnTo>
                    <a:lnTo>
                      <a:pt x="10" y="46"/>
                    </a:lnTo>
                    <a:lnTo>
                      <a:pt x="6" y="48"/>
                    </a:lnTo>
                    <a:lnTo>
                      <a:pt x="4" y="52"/>
                    </a:lnTo>
                    <a:lnTo>
                      <a:pt x="4" y="56"/>
                    </a:lnTo>
                    <a:lnTo>
                      <a:pt x="2" y="60"/>
                    </a:lnTo>
                    <a:lnTo>
                      <a:pt x="2" y="64"/>
                    </a:lnTo>
                    <a:lnTo>
                      <a:pt x="2" y="68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0" y="90"/>
                    </a:lnTo>
                    <a:lnTo>
                      <a:pt x="0" y="94"/>
                    </a:lnTo>
                    <a:lnTo>
                      <a:pt x="0" y="102"/>
                    </a:lnTo>
                    <a:lnTo>
                      <a:pt x="0" y="106"/>
                    </a:lnTo>
                    <a:lnTo>
                      <a:pt x="2" y="110"/>
                    </a:lnTo>
                    <a:lnTo>
                      <a:pt x="4" y="116"/>
                    </a:lnTo>
                    <a:lnTo>
                      <a:pt x="6" y="120"/>
                    </a:lnTo>
                    <a:lnTo>
                      <a:pt x="10" y="122"/>
                    </a:lnTo>
                    <a:lnTo>
                      <a:pt x="10" y="126"/>
                    </a:lnTo>
                    <a:lnTo>
                      <a:pt x="14" y="132"/>
                    </a:lnTo>
                    <a:lnTo>
                      <a:pt x="18" y="136"/>
                    </a:lnTo>
                    <a:lnTo>
                      <a:pt x="22" y="142"/>
                    </a:lnTo>
                    <a:lnTo>
                      <a:pt x="22" y="146"/>
                    </a:lnTo>
                    <a:lnTo>
                      <a:pt x="24" y="150"/>
                    </a:lnTo>
                    <a:lnTo>
                      <a:pt x="26" y="154"/>
                    </a:lnTo>
                    <a:lnTo>
                      <a:pt x="30" y="158"/>
                    </a:lnTo>
                    <a:lnTo>
                      <a:pt x="30" y="162"/>
                    </a:lnTo>
                    <a:lnTo>
                      <a:pt x="34" y="166"/>
                    </a:lnTo>
                    <a:lnTo>
                      <a:pt x="34" y="170"/>
                    </a:lnTo>
                    <a:lnTo>
                      <a:pt x="36" y="174"/>
                    </a:lnTo>
                    <a:lnTo>
                      <a:pt x="38" y="180"/>
                    </a:lnTo>
                    <a:lnTo>
                      <a:pt x="38" y="184"/>
                    </a:lnTo>
                    <a:lnTo>
                      <a:pt x="38" y="190"/>
                    </a:lnTo>
                    <a:lnTo>
                      <a:pt x="38" y="194"/>
                    </a:lnTo>
                    <a:lnTo>
                      <a:pt x="38" y="198"/>
                    </a:lnTo>
                    <a:lnTo>
                      <a:pt x="38" y="202"/>
                    </a:lnTo>
                    <a:lnTo>
                      <a:pt x="42" y="208"/>
                    </a:lnTo>
                    <a:lnTo>
                      <a:pt x="44" y="212"/>
                    </a:lnTo>
                    <a:lnTo>
                      <a:pt x="48" y="214"/>
                    </a:lnTo>
                    <a:lnTo>
                      <a:pt x="52" y="216"/>
                    </a:lnTo>
                    <a:lnTo>
                      <a:pt x="56" y="218"/>
                    </a:lnTo>
                    <a:lnTo>
                      <a:pt x="60" y="220"/>
                    </a:lnTo>
                    <a:lnTo>
                      <a:pt x="64" y="222"/>
                    </a:lnTo>
                    <a:lnTo>
                      <a:pt x="70" y="224"/>
                    </a:lnTo>
                    <a:lnTo>
                      <a:pt x="72" y="228"/>
                    </a:lnTo>
                    <a:lnTo>
                      <a:pt x="76" y="230"/>
                    </a:lnTo>
                    <a:lnTo>
                      <a:pt x="80" y="228"/>
                    </a:lnTo>
                    <a:lnTo>
                      <a:pt x="74" y="23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6"/>
              <p:cNvSpPr/>
              <p:nvPr/>
            </p:nvSpPr>
            <p:spPr>
              <a:xfrm>
                <a:off x="1797050" y="355600"/>
                <a:ext cx="106362" cy="112712"/>
              </a:xfrm>
              <a:custGeom>
                <a:rect b="b" l="l" r="r" t="t"/>
                <a:pathLst>
                  <a:path extrusionOk="0" h="70" w="66">
                    <a:moveTo>
                      <a:pt x="38" y="70"/>
                    </a:moveTo>
                    <a:lnTo>
                      <a:pt x="44" y="70"/>
                    </a:lnTo>
                    <a:lnTo>
                      <a:pt x="48" y="68"/>
                    </a:lnTo>
                    <a:lnTo>
                      <a:pt x="50" y="64"/>
                    </a:lnTo>
                    <a:lnTo>
                      <a:pt x="54" y="62"/>
                    </a:lnTo>
                    <a:lnTo>
                      <a:pt x="56" y="58"/>
                    </a:lnTo>
                    <a:lnTo>
                      <a:pt x="60" y="56"/>
                    </a:lnTo>
                    <a:lnTo>
                      <a:pt x="62" y="52"/>
                    </a:lnTo>
                    <a:lnTo>
                      <a:pt x="62" y="48"/>
                    </a:lnTo>
                    <a:lnTo>
                      <a:pt x="64" y="44"/>
                    </a:lnTo>
                    <a:lnTo>
                      <a:pt x="64" y="40"/>
                    </a:lnTo>
                    <a:lnTo>
                      <a:pt x="64" y="36"/>
                    </a:lnTo>
                    <a:lnTo>
                      <a:pt x="66" y="32"/>
                    </a:lnTo>
                    <a:lnTo>
                      <a:pt x="66" y="28"/>
                    </a:lnTo>
                    <a:lnTo>
                      <a:pt x="66" y="24"/>
                    </a:lnTo>
                    <a:lnTo>
                      <a:pt x="66" y="20"/>
                    </a:lnTo>
                    <a:lnTo>
                      <a:pt x="60" y="16"/>
                    </a:lnTo>
                    <a:lnTo>
                      <a:pt x="58" y="12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6" y="6"/>
                    </a:lnTo>
                    <a:lnTo>
                      <a:pt x="42" y="4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2" y="0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4" y="40"/>
                    </a:lnTo>
                    <a:lnTo>
                      <a:pt x="8" y="42"/>
                    </a:lnTo>
                    <a:lnTo>
                      <a:pt x="12" y="48"/>
                    </a:lnTo>
                    <a:lnTo>
                      <a:pt x="14" y="52"/>
                    </a:lnTo>
                    <a:lnTo>
                      <a:pt x="18" y="54"/>
                    </a:lnTo>
                    <a:lnTo>
                      <a:pt x="22" y="56"/>
                    </a:lnTo>
                    <a:lnTo>
                      <a:pt x="28" y="62"/>
                    </a:lnTo>
                    <a:lnTo>
                      <a:pt x="32" y="64"/>
                    </a:lnTo>
                    <a:lnTo>
                      <a:pt x="34" y="68"/>
                    </a:lnTo>
                    <a:lnTo>
                      <a:pt x="38" y="70"/>
                    </a:lnTo>
                    <a:lnTo>
                      <a:pt x="42" y="70"/>
                    </a:lnTo>
                    <a:lnTo>
                      <a:pt x="38" y="7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6"/>
              <p:cNvSpPr/>
              <p:nvPr/>
            </p:nvSpPr>
            <p:spPr>
              <a:xfrm>
                <a:off x="2543175" y="631825"/>
                <a:ext cx="61912" cy="46037"/>
              </a:xfrm>
              <a:custGeom>
                <a:rect b="b" l="l" r="r" t="t"/>
                <a:pathLst>
                  <a:path extrusionOk="0" h="28" w="38">
                    <a:moveTo>
                      <a:pt x="2" y="26"/>
                    </a:moveTo>
                    <a:lnTo>
                      <a:pt x="2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8" y="6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6" y="2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6" y="4"/>
                    </a:lnTo>
                    <a:lnTo>
                      <a:pt x="38" y="8"/>
                    </a:lnTo>
                    <a:lnTo>
                      <a:pt x="38" y="12"/>
                    </a:lnTo>
                    <a:lnTo>
                      <a:pt x="38" y="16"/>
                    </a:lnTo>
                    <a:lnTo>
                      <a:pt x="34" y="16"/>
                    </a:lnTo>
                    <a:lnTo>
                      <a:pt x="30" y="16"/>
                    </a:lnTo>
                    <a:lnTo>
                      <a:pt x="30" y="20"/>
                    </a:lnTo>
                    <a:lnTo>
                      <a:pt x="30" y="24"/>
                    </a:lnTo>
                    <a:lnTo>
                      <a:pt x="26" y="26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0" y="28"/>
                    </a:lnTo>
                    <a:lnTo>
                      <a:pt x="6" y="28"/>
                    </a:lnTo>
                    <a:lnTo>
                      <a:pt x="2" y="28"/>
                    </a:lnTo>
                    <a:lnTo>
                      <a:pt x="2" y="26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6"/>
              <p:cNvSpPr/>
              <p:nvPr/>
            </p:nvSpPr>
            <p:spPr>
              <a:xfrm>
                <a:off x="2276475" y="711200"/>
                <a:ext cx="74612" cy="84137"/>
              </a:xfrm>
              <a:custGeom>
                <a:rect b="b" l="l" r="r" t="t"/>
                <a:pathLst>
                  <a:path extrusionOk="0" h="52" w="46">
                    <a:moveTo>
                      <a:pt x="2" y="50"/>
                    </a:moveTo>
                    <a:lnTo>
                      <a:pt x="6" y="50"/>
                    </a:lnTo>
                    <a:lnTo>
                      <a:pt x="10" y="50"/>
                    </a:lnTo>
                    <a:lnTo>
                      <a:pt x="14" y="50"/>
                    </a:lnTo>
                    <a:lnTo>
                      <a:pt x="20" y="48"/>
                    </a:lnTo>
                    <a:lnTo>
                      <a:pt x="24" y="48"/>
                    </a:lnTo>
                    <a:lnTo>
                      <a:pt x="30" y="48"/>
                    </a:lnTo>
                    <a:lnTo>
                      <a:pt x="34" y="48"/>
                    </a:lnTo>
                    <a:lnTo>
                      <a:pt x="36" y="44"/>
                    </a:lnTo>
                    <a:lnTo>
                      <a:pt x="38" y="40"/>
                    </a:lnTo>
                    <a:lnTo>
                      <a:pt x="42" y="36"/>
                    </a:lnTo>
                    <a:lnTo>
                      <a:pt x="46" y="32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12"/>
                    </a:lnTo>
                    <a:lnTo>
                      <a:pt x="40" y="8"/>
                    </a:lnTo>
                    <a:lnTo>
                      <a:pt x="40" y="4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8" y="6"/>
                    </a:lnTo>
                    <a:lnTo>
                      <a:pt x="24" y="8"/>
                    </a:lnTo>
                    <a:lnTo>
                      <a:pt x="20" y="8"/>
                    </a:lnTo>
                    <a:lnTo>
                      <a:pt x="18" y="12"/>
                    </a:lnTo>
                    <a:lnTo>
                      <a:pt x="18" y="16"/>
                    </a:lnTo>
                    <a:lnTo>
                      <a:pt x="18" y="20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16" y="34"/>
                    </a:lnTo>
                    <a:lnTo>
                      <a:pt x="10" y="36"/>
                    </a:lnTo>
                    <a:lnTo>
                      <a:pt x="6" y="38"/>
                    </a:lnTo>
                    <a:lnTo>
                      <a:pt x="2" y="40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2" y="5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" name="Google Shape;174;p6"/>
              <p:cNvSpPr/>
              <p:nvPr/>
            </p:nvSpPr>
            <p:spPr>
              <a:xfrm>
                <a:off x="2778125" y="365125"/>
                <a:ext cx="271462" cy="150812"/>
              </a:xfrm>
              <a:custGeom>
                <a:rect b="b" l="l" r="r" t="t"/>
                <a:pathLst>
                  <a:path extrusionOk="0" h="94" w="170">
                    <a:moveTo>
                      <a:pt x="6" y="92"/>
                    </a:moveTo>
                    <a:lnTo>
                      <a:pt x="10" y="92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22" y="92"/>
                    </a:lnTo>
                    <a:lnTo>
                      <a:pt x="26" y="90"/>
                    </a:lnTo>
                    <a:lnTo>
                      <a:pt x="30" y="90"/>
                    </a:lnTo>
                    <a:lnTo>
                      <a:pt x="34" y="90"/>
                    </a:lnTo>
                    <a:lnTo>
                      <a:pt x="38" y="90"/>
                    </a:lnTo>
                    <a:lnTo>
                      <a:pt x="42" y="90"/>
                    </a:lnTo>
                    <a:lnTo>
                      <a:pt x="46" y="90"/>
                    </a:lnTo>
                    <a:lnTo>
                      <a:pt x="48" y="86"/>
                    </a:lnTo>
                    <a:lnTo>
                      <a:pt x="52" y="82"/>
                    </a:lnTo>
                    <a:lnTo>
                      <a:pt x="56" y="82"/>
                    </a:lnTo>
                    <a:lnTo>
                      <a:pt x="60" y="82"/>
                    </a:lnTo>
                    <a:lnTo>
                      <a:pt x="66" y="84"/>
                    </a:lnTo>
                    <a:lnTo>
                      <a:pt x="70" y="84"/>
                    </a:lnTo>
                    <a:lnTo>
                      <a:pt x="76" y="84"/>
                    </a:lnTo>
                    <a:lnTo>
                      <a:pt x="80" y="84"/>
                    </a:lnTo>
                    <a:lnTo>
                      <a:pt x="86" y="84"/>
                    </a:lnTo>
                    <a:lnTo>
                      <a:pt x="90" y="84"/>
                    </a:lnTo>
                    <a:lnTo>
                      <a:pt x="94" y="84"/>
                    </a:lnTo>
                    <a:lnTo>
                      <a:pt x="98" y="82"/>
                    </a:lnTo>
                    <a:lnTo>
                      <a:pt x="102" y="82"/>
                    </a:lnTo>
                    <a:lnTo>
                      <a:pt x="106" y="80"/>
                    </a:lnTo>
                    <a:lnTo>
                      <a:pt x="110" y="78"/>
                    </a:lnTo>
                    <a:lnTo>
                      <a:pt x="116" y="76"/>
                    </a:lnTo>
                    <a:lnTo>
                      <a:pt x="120" y="76"/>
                    </a:lnTo>
                    <a:lnTo>
                      <a:pt x="124" y="74"/>
                    </a:lnTo>
                    <a:lnTo>
                      <a:pt x="130" y="72"/>
                    </a:lnTo>
                    <a:lnTo>
                      <a:pt x="134" y="72"/>
                    </a:lnTo>
                    <a:lnTo>
                      <a:pt x="138" y="68"/>
                    </a:lnTo>
                    <a:lnTo>
                      <a:pt x="144" y="64"/>
                    </a:lnTo>
                    <a:lnTo>
                      <a:pt x="148" y="62"/>
                    </a:lnTo>
                    <a:lnTo>
                      <a:pt x="152" y="58"/>
                    </a:lnTo>
                    <a:lnTo>
                      <a:pt x="156" y="56"/>
                    </a:lnTo>
                    <a:lnTo>
                      <a:pt x="158" y="52"/>
                    </a:lnTo>
                    <a:lnTo>
                      <a:pt x="162" y="46"/>
                    </a:lnTo>
                    <a:lnTo>
                      <a:pt x="164" y="42"/>
                    </a:lnTo>
                    <a:lnTo>
                      <a:pt x="166" y="38"/>
                    </a:lnTo>
                    <a:lnTo>
                      <a:pt x="168" y="34"/>
                    </a:lnTo>
                    <a:lnTo>
                      <a:pt x="170" y="30"/>
                    </a:lnTo>
                    <a:lnTo>
                      <a:pt x="170" y="26"/>
                    </a:lnTo>
                    <a:lnTo>
                      <a:pt x="170" y="20"/>
                    </a:lnTo>
                    <a:lnTo>
                      <a:pt x="168" y="16"/>
                    </a:lnTo>
                    <a:lnTo>
                      <a:pt x="164" y="14"/>
                    </a:lnTo>
                    <a:lnTo>
                      <a:pt x="162" y="10"/>
                    </a:lnTo>
                    <a:lnTo>
                      <a:pt x="158" y="8"/>
                    </a:lnTo>
                    <a:lnTo>
                      <a:pt x="156" y="4"/>
                    </a:lnTo>
                    <a:lnTo>
                      <a:pt x="148" y="0"/>
                    </a:lnTo>
                    <a:lnTo>
                      <a:pt x="144" y="0"/>
                    </a:lnTo>
                    <a:lnTo>
                      <a:pt x="138" y="0"/>
                    </a:lnTo>
                    <a:lnTo>
                      <a:pt x="134" y="0"/>
                    </a:lnTo>
                    <a:lnTo>
                      <a:pt x="130" y="0"/>
                    </a:lnTo>
                    <a:lnTo>
                      <a:pt x="124" y="2"/>
                    </a:lnTo>
                    <a:lnTo>
                      <a:pt x="120" y="2"/>
                    </a:lnTo>
                    <a:lnTo>
                      <a:pt x="116" y="4"/>
                    </a:lnTo>
                    <a:lnTo>
                      <a:pt x="112" y="6"/>
                    </a:lnTo>
                    <a:lnTo>
                      <a:pt x="108" y="10"/>
                    </a:lnTo>
                    <a:lnTo>
                      <a:pt x="104" y="10"/>
                    </a:lnTo>
                    <a:lnTo>
                      <a:pt x="100" y="14"/>
                    </a:lnTo>
                    <a:lnTo>
                      <a:pt x="96" y="16"/>
                    </a:lnTo>
                    <a:lnTo>
                      <a:pt x="92" y="18"/>
                    </a:lnTo>
                    <a:lnTo>
                      <a:pt x="86" y="24"/>
                    </a:lnTo>
                    <a:lnTo>
                      <a:pt x="82" y="26"/>
                    </a:lnTo>
                    <a:lnTo>
                      <a:pt x="78" y="28"/>
                    </a:lnTo>
                    <a:lnTo>
                      <a:pt x="76" y="32"/>
                    </a:lnTo>
                    <a:lnTo>
                      <a:pt x="74" y="36"/>
                    </a:lnTo>
                    <a:lnTo>
                      <a:pt x="70" y="40"/>
                    </a:lnTo>
                    <a:lnTo>
                      <a:pt x="64" y="44"/>
                    </a:lnTo>
                    <a:lnTo>
                      <a:pt x="60" y="48"/>
                    </a:lnTo>
                    <a:lnTo>
                      <a:pt x="56" y="52"/>
                    </a:lnTo>
                    <a:lnTo>
                      <a:pt x="52" y="58"/>
                    </a:lnTo>
                    <a:lnTo>
                      <a:pt x="48" y="60"/>
                    </a:lnTo>
                    <a:lnTo>
                      <a:pt x="44" y="64"/>
                    </a:lnTo>
                    <a:lnTo>
                      <a:pt x="40" y="66"/>
                    </a:lnTo>
                    <a:lnTo>
                      <a:pt x="36" y="68"/>
                    </a:lnTo>
                    <a:lnTo>
                      <a:pt x="30" y="68"/>
                    </a:lnTo>
                    <a:lnTo>
                      <a:pt x="26" y="68"/>
                    </a:lnTo>
                    <a:lnTo>
                      <a:pt x="24" y="72"/>
                    </a:lnTo>
                    <a:lnTo>
                      <a:pt x="20" y="74"/>
                    </a:lnTo>
                    <a:lnTo>
                      <a:pt x="16" y="74"/>
                    </a:lnTo>
                    <a:lnTo>
                      <a:pt x="12" y="76"/>
                    </a:lnTo>
                    <a:lnTo>
                      <a:pt x="8" y="78"/>
                    </a:lnTo>
                    <a:lnTo>
                      <a:pt x="4" y="82"/>
                    </a:lnTo>
                    <a:lnTo>
                      <a:pt x="2" y="86"/>
                    </a:lnTo>
                    <a:lnTo>
                      <a:pt x="0" y="90"/>
                    </a:lnTo>
                    <a:lnTo>
                      <a:pt x="2" y="94"/>
                    </a:lnTo>
                    <a:lnTo>
                      <a:pt x="6" y="92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6"/>
              <p:cNvSpPr/>
              <p:nvPr/>
            </p:nvSpPr>
            <p:spPr>
              <a:xfrm>
                <a:off x="2924175" y="1136650"/>
                <a:ext cx="71437" cy="46037"/>
              </a:xfrm>
              <a:custGeom>
                <a:rect b="b" l="l" r="r" t="t"/>
                <a:pathLst>
                  <a:path extrusionOk="0" h="28" w="44">
                    <a:moveTo>
                      <a:pt x="4" y="18"/>
                    </a:moveTo>
                    <a:lnTo>
                      <a:pt x="8" y="20"/>
                    </a:lnTo>
                    <a:lnTo>
                      <a:pt x="12" y="22"/>
                    </a:lnTo>
                    <a:lnTo>
                      <a:pt x="16" y="22"/>
                    </a:lnTo>
                    <a:lnTo>
                      <a:pt x="20" y="24"/>
                    </a:lnTo>
                    <a:lnTo>
                      <a:pt x="24" y="26"/>
                    </a:lnTo>
                    <a:lnTo>
                      <a:pt x="30" y="26"/>
                    </a:lnTo>
                    <a:lnTo>
                      <a:pt x="34" y="26"/>
                    </a:lnTo>
                    <a:lnTo>
                      <a:pt x="38" y="28"/>
                    </a:lnTo>
                    <a:lnTo>
                      <a:pt x="42" y="26"/>
                    </a:lnTo>
                    <a:lnTo>
                      <a:pt x="44" y="22"/>
                    </a:lnTo>
                    <a:lnTo>
                      <a:pt x="44" y="18"/>
                    </a:lnTo>
                    <a:lnTo>
                      <a:pt x="44" y="14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6" y="24"/>
                    </a:lnTo>
                    <a:lnTo>
                      <a:pt x="4" y="1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6"/>
              <p:cNvSpPr/>
              <p:nvPr/>
            </p:nvSpPr>
            <p:spPr>
              <a:xfrm>
                <a:off x="2892425" y="1241425"/>
                <a:ext cx="93662" cy="71437"/>
              </a:xfrm>
              <a:custGeom>
                <a:rect b="b" l="l" r="r" t="t"/>
                <a:pathLst>
                  <a:path extrusionOk="0" h="44" w="58">
                    <a:moveTo>
                      <a:pt x="6" y="24"/>
                    </a:moveTo>
                    <a:lnTo>
                      <a:pt x="10" y="28"/>
                    </a:lnTo>
                    <a:lnTo>
                      <a:pt x="14" y="30"/>
                    </a:lnTo>
                    <a:lnTo>
                      <a:pt x="16" y="34"/>
                    </a:lnTo>
                    <a:lnTo>
                      <a:pt x="20" y="34"/>
                    </a:lnTo>
                    <a:lnTo>
                      <a:pt x="24" y="38"/>
                    </a:lnTo>
                    <a:lnTo>
                      <a:pt x="28" y="40"/>
                    </a:lnTo>
                    <a:lnTo>
                      <a:pt x="32" y="42"/>
                    </a:lnTo>
                    <a:lnTo>
                      <a:pt x="36" y="42"/>
                    </a:lnTo>
                    <a:lnTo>
                      <a:pt x="40" y="42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52" y="42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30"/>
                    </a:lnTo>
                    <a:lnTo>
                      <a:pt x="58" y="26"/>
                    </a:lnTo>
                    <a:lnTo>
                      <a:pt x="56" y="22"/>
                    </a:lnTo>
                    <a:lnTo>
                      <a:pt x="52" y="18"/>
                    </a:lnTo>
                    <a:lnTo>
                      <a:pt x="48" y="16"/>
                    </a:lnTo>
                    <a:lnTo>
                      <a:pt x="46" y="12"/>
                    </a:lnTo>
                    <a:lnTo>
                      <a:pt x="42" y="10"/>
                    </a:lnTo>
                    <a:lnTo>
                      <a:pt x="38" y="8"/>
                    </a:lnTo>
                    <a:lnTo>
                      <a:pt x="34" y="4"/>
                    </a:lnTo>
                    <a:lnTo>
                      <a:pt x="30" y="2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6" y="24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6"/>
              <p:cNvSpPr/>
              <p:nvPr/>
            </p:nvSpPr>
            <p:spPr>
              <a:xfrm>
                <a:off x="644525" y="403225"/>
                <a:ext cx="1706562" cy="1693862"/>
              </a:xfrm>
              <a:custGeom>
                <a:rect b="b" l="l" r="r" t="t"/>
                <a:pathLst>
                  <a:path extrusionOk="0" h="1066" w="1074">
                    <a:moveTo>
                      <a:pt x="8" y="138"/>
                    </a:moveTo>
                    <a:lnTo>
                      <a:pt x="6" y="134"/>
                    </a:lnTo>
                    <a:lnTo>
                      <a:pt x="2" y="134"/>
                    </a:lnTo>
                    <a:lnTo>
                      <a:pt x="2" y="130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4" y="122"/>
                    </a:lnTo>
                    <a:lnTo>
                      <a:pt x="8" y="122"/>
                    </a:lnTo>
                    <a:lnTo>
                      <a:pt x="12" y="122"/>
                    </a:lnTo>
                    <a:lnTo>
                      <a:pt x="16" y="118"/>
                    </a:lnTo>
                    <a:lnTo>
                      <a:pt x="20" y="116"/>
                    </a:lnTo>
                    <a:lnTo>
                      <a:pt x="22" y="112"/>
                    </a:lnTo>
                    <a:lnTo>
                      <a:pt x="24" y="108"/>
                    </a:lnTo>
                    <a:lnTo>
                      <a:pt x="32" y="106"/>
                    </a:lnTo>
                    <a:lnTo>
                      <a:pt x="36" y="106"/>
                    </a:lnTo>
                    <a:lnTo>
                      <a:pt x="42" y="106"/>
                    </a:lnTo>
                    <a:lnTo>
                      <a:pt x="42" y="110"/>
                    </a:lnTo>
                    <a:lnTo>
                      <a:pt x="46" y="112"/>
                    </a:lnTo>
                    <a:lnTo>
                      <a:pt x="50" y="114"/>
                    </a:lnTo>
                    <a:lnTo>
                      <a:pt x="54" y="114"/>
                    </a:lnTo>
                    <a:lnTo>
                      <a:pt x="58" y="114"/>
                    </a:lnTo>
                    <a:lnTo>
                      <a:pt x="62" y="116"/>
                    </a:lnTo>
                    <a:lnTo>
                      <a:pt x="66" y="118"/>
                    </a:lnTo>
                    <a:lnTo>
                      <a:pt x="72" y="120"/>
                    </a:lnTo>
                    <a:lnTo>
                      <a:pt x="76" y="122"/>
                    </a:lnTo>
                    <a:lnTo>
                      <a:pt x="82" y="126"/>
                    </a:lnTo>
                    <a:lnTo>
                      <a:pt x="86" y="128"/>
                    </a:lnTo>
                    <a:lnTo>
                      <a:pt x="90" y="128"/>
                    </a:lnTo>
                    <a:lnTo>
                      <a:pt x="94" y="130"/>
                    </a:lnTo>
                    <a:lnTo>
                      <a:pt x="98" y="130"/>
                    </a:lnTo>
                    <a:lnTo>
                      <a:pt x="102" y="130"/>
                    </a:lnTo>
                    <a:lnTo>
                      <a:pt x="106" y="132"/>
                    </a:lnTo>
                    <a:lnTo>
                      <a:pt x="110" y="132"/>
                    </a:lnTo>
                    <a:lnTo>
                      <a:pt x="114" y="132"/>
                    </a:lnTo>
                    <a:lnTo>
                      <a:pt x="122" y="132"/>
                    </a:lnTo>
                    <a:lnTo>
                      <a:pt x="126" y="132"/>
                    </a:lnTo>
                    <a:lnTo>
                      <a:pt x="130" y="134"/>
                    </a:lnTo>
                    <a:lnTo>
                      <a:pt x="132" y="138"/>
                    </a:lnTo>
                    <a:lnTo>
                      <a:pt x="136" y="138"/>
                    </a:lnTo>
                    <a:lnTo>
                      <a:pt x="140" y="140"/>
                    </a:lnTo>
                    <a:lnTo>
                      <a:pt x="148" y="142"/>
                    </a:lnTo>
                    <a:lnTo>
                      <a:pt x="152" y="144"/>
                    </a:lnTo>
                    <a:lnTo>
                      <a:pt x="156" y="144"/>
                    </a:lnTo>
                    <a:lnTo>
                      <a:pt x="160" y="144"/>
                    </a:lnTo>
                    <a:lnTo>
                      <a:pt x="164" y="144"/>
                    </a:lnTo>
                    <a:lnTo>
                      <a:pt x="168" y="144"/>
                    </a:lnTo>
                    <a:lnTo>
                      <a:pt x="172" y="144"/>
                    </a:lnTo>
                    <a:lnTo>
                      <a:pt x="176" y="144"/>
                    </a:lnTo>
                    <a:lnTo>
                      <a:pt x="180" y="144"/>
                    </a:lnTo>
                    <a:lnTo>
                      <a:pt x="184" y="144"/>
                    </a:lnTo>
                    <a:lnTo>
                      <a:pt x="188" y="144"/>
                    </a:lnTo>
                    <a:lnTo>
                      <a:pt x="192" y="144"/>
                    </a:lnTo>
                    <a:lnTo>
                      <a:pt x="196" y="144"/>
                    </a:lnTo>
                    <a:lnTo>
                      <a:pt x="200" y="144"/>
                    </a:lnTo>
                    <a:lnTo>
                      <a:pt x="204" y="144"/>
                    </a:lnTo>
                    <a:lnTo>
                      <a:pt x="208" y="144"/>
                    </a:lnTo>
                    <a:lnTo>
                      <a:pt x="212" y="146"/>
                    </a:lnTo>
                    <a:lnTo>
                      <a:pt x="216" y="148"/>
                    </a:lnTo>
                    <a:lnTo>
                      <a:pt x="220" y="150"/>
                    </a:lnTo>
                    <a:lnTo>
                      <a:pt x="224" y="152"/>
                    </a:lnTo>
                    <a:lnTo>
                      <a:pt x="230" y="152"/>
                    </a:lnTo>
                    <a:lnTo>
                      <a:pt x="234" y="152"/>
                    </a:lnTo>
                    <a:lnTo>
                      <a:pt x="238" y="152"/>
                    </a:lnTo>
                    <a:lnTo>
                      <a:pt x="244" y="154"/>
                    </a:lnTo>
                    <a:lnTo>
                      <a:pt x="248" y="154"/>
                    </a:lnTo>
                    <a:lnTo>
                      <a:pt x="254" y="154"/>
                    </a:lnTo>
                    <a:lnTo>
                      <a:pt x="258" y="154"/>
                    </a:lnTo>
                    <a:lnTo>
                      <a:pt x="262" y="154"/>
                    </a:lnTo>
                    <a:lnTo>
                      <a:pt x="268" y="154"/>
                    </a:lnTo>
                    <a:lnTo>
                      <a:pt x="272" y="154"/>
                    </a:lnTo>
                    <a:lnTo>
                      <a:pt x="276" y="152"/>
                    </a:lnTo>
                    <a:lnTo>
                      <a:pt x="278" y="148"/>
                    </a:lnTo>
                    <a:lnTo>
                      <a:pt x="280" y="144"/>
                    </a:lnTo>
                    <a:lnTo>
                      <a:pt x="286" y="144"/>
                    </a:lnTo>
                    <a:lnTo>
                      <a:pt x="290" y="144"/>
                    </a:lnTo>
                    <a:lnTo>
                      <a:pt x="294" y="144"/>
                    </a:lnTo>
                    <a:lnTo>
                      <a:pt x="298" y="144"/>
                    </a:lnTo>
                    <a:lnTo>
                      <a:pt x="302" y="144"/>
                    </a:lnTo>
                    <a:lnTo>
                      <a:pt x="306" y="144"/>
                    </a:lnTo>
                    <a:lnTo>
                      <a:pt x="306" y="140"/>
                    </a:lnTo>
                    <a:lnTo>
                      <a:pt x="310" y="138"/>
                    </a:lnTo>
                    <a:lnTo>
                      <a:pt x="314" y="138"/>
                    </a:lnTo>
                    <a:lnTo>
                      <a:pt x="318" y="136"/>
                    </a:lnTo>
                    <a:lnTo>
                      <a:pt x="322" y="136"/>
                    </a:lnTo>
                    <a:lnTo>
                      <a:pt x="324" y="132"/>
                    </a:lnTo>
                    <a:lnTo>
                      <a:pt x="326" y="128"/>
                    </a:lnTo>
                    <a:lnTo>
                      <a:pt x="330" y="128"/>
                    </a:lnTo>
                    <a:lnTo>
                      <a:pt x="334" y="126"/>
                    </a:lnTo>
                    <a:lnTo>
                      <a:pt x="334" y="122"/>
                    </a:lnTo>
                    <a:lnTo>
                      <a:pt x="336" y="118"/>
                    </a:lnTo>
                    <a:lnTo>
                      <a:pt x="336" y="114"/>
                    </a:lnTo>
                    <a:lnTo>
                      <a:pt x="338" y="110"/>
                    </a:lnTo>
                    <a:lnTo>
                      <a:pt x="338" y="106"/>
                    </a:lnTo>
                    <a:lnTo>
                      <a:pt x="338" y="98"/>
                    </a:lnTo>
                    <a:lnTo>
                      <a:pt x="338" y="94"/>
                    </a:lnTo>
                    <a:lnTo>
                      <a:pt x="338" y="88"/>
                    </a:lnTo>
                    <a:lnTo>
                      <a:pt x="338" y="84"/>
                    </a:lnTo>
                    <a:lnTo>
                      <a:pt x="340" y="80"/>
                    </a:lnTo>
                    <a:lnTo>
                      <a:pt x="340" y="76"/>
                    </a:lnTo>
                    <a:lnTo>
                      <a:pt x="344" y="72"/>
                    </a:lnTo>
                    <a:lnTo>
                      <a:pt x="348" y="72"/>
                    </a:lnTo>
                    <a:lnTo>
                      <a:pt x="352" y="70"/>
                    </a:lnTo>
                    <a:lnTo>
                      <a:pt x="356" y="68"/>
                    </a:lnTo>
                    <a:lnTo>
                      <a:pt x="360" y="68"/>
                    </a:lnTo>
                    <a:lnTo>
                      <a:pt x="366" y="64"/>
                    </a:lnTo>
                    <a:lnTo>
                      <a:pt x="370" y="64"/>
                    </a:lnTo>
                    <a:lnTo>
                      <a:pt x="374" y="62"/>
                    </a:lnTo>
                    <a:lnTo>
                      <a:pt x="378" y="62"/>
                    </a:lnTo>
                    <a:lnTo>
                      <a:pt x="382" y="60"/>
                    </a:lnTo>
                    <a:lnTo>
                      <a:pt x="386" y="60"/>
                    </a:lnTo>
                    <a:lnTo>
                      <a:pt x="390" y="60"/>
                    </a:lnTo>
                    <a:lnTo>
                      <a:pt x="394" y="60"/>
                    </a:lnTo>
                    <a:lnTo>
                      <a:pt x="392" y="52"/>
                    </a:lnTo>
                    <a:lnTo>
                      <a:pt x="398" y="54"/>
                    </a:lnTo>
                    <a:lnTo>
                      <a:pt x="402" y="56"/>
                    </a:lnTo>
                    <a:lnTo>
                      <a:pt x="404" y="60"/>
                    </a:lnTo>
                    <a:lnTo>
                      <a:pt x="410" y="66"/>
                    </a:lnTo>
                    <a:lnTo>
                      <a:pt x="416" y="70"/>
                    </a:lnTo>
                    <a:lnTo>
                      <a:pt x="420" y="70"/>
                    </a:lnTo>
                    <a:lnTo>
                      <a:pt x="424" y="70"/>
                    </a:lnTo>
                    <a:lnTo>
                      <a:pt x="428" y="70"/>
                    </a:lnTo>
                    <a:lnTo>
                      <a:pt x="432" y="70"/>
                    </a:lnTo>
                    <a:lnTo>
                      <a:pt x="438" y="72"/>
                    </a:lnTo>
                    <a:lnTo>
                      <a:pt x="442" y="72"/>
                    </a:lnTo>
                    <a:lnTo>
                      <a:pt x="446" y="72"/>
                    </a:lnTo>
                    <a:lnTo>
                      <a:pt x="452" y="72"/>
                    </a:lnTo>
                    <a:lnTo>
                      <a:pt x="456" y="72"/>
                    </a:lnTo>
                    <a:lnTo>
                      <a:pt x="462" y="72"/>
                    </a:lnTo>
                    <a:lnTo>
                      <a:pt x="466" y="72"/>
                    </a:lnTo>
                    <a:lnTo>
                      <a:pt x="470" y="72"/>
                    </a:lnTo>
                    <a:lnTo>
                      <a:pt x="474" y="70"/>
                    </a:lnTo>
                    <a:lnTo>
                      <a:pt x="478" y="70"/>
                    </a:lnTo>
                    <a:lnTo>
                      <a:pt x="482" y="70"/>
                    </a:lnTo>
                    <a:lnTo>
                      <a:pt x="486" y="70"/>
                    </a:lnTo>
                    <a:lnTo>
                      <a:pt x="490" y="70"/>
                    </a:lnTo>
                    <a:lnTo>
                      <a:pt x="492" y="66"/>
                    </a:lnTo>
                    <a:lnTo>
                      <a:pt x="492" y="62"/>
                    </a:lnTo>
                    <a:lnTo>
                      <a:pt x="496" y="62"/>
                    </a:lnTo>
                    <a:lnTo>
                      <a:pt x="502" y="62"/>
                    </a:lnTo>
                    <a:lnTo>
                      <a:pt x="506" y="64"/>
                    </a:lnTo>
                    <a:lnTo>
                      <a:pt x="510" y="64"/>
                    </a:lnTo>
                    <a:lnTo>
                      <a:pt x="514" y="64"/>
                    </a:lnTo>
                    <a:lnTo>
                      <a:pt x="518" y="62"/>
                    </a:lnTo>
                    <a:lnTo>
                      <a:pt x="522" y="62"/>
                    </a:lnTo>
                    <a:lnTo>
                      <a:pt x="528" y="60"/>
                    </a:lnTo>
                    <a:lnTo>
                      <a:pt x="532" y="58"/>
                    </a:lnTo>
                    <a:lnTo>
                      <a:pt x="536" y="54"/>
                    </a:lnTo>
                    <a:lnTo>
                      <a:pt x="540" y="50"/>
                    </a:lnTo>
                    <a:lnTo>
                      <a:pt x="542" y="46"/>
                    </a:lnTo>
                    <a:lnTo>
                      <a:pt x="546" y="46"/>
                    </a:lnTo>
                    <a:lnTo>
                      <a:pt x="554" y="44"/>
                    </a:lnTo>
                    <a:lnTo>
                      <a:pt x="558" y="42"/>
                    </a:lnTo>
                    <a:lnTo>
                      <a:pt x="562" y="40"/>
                    </a:lnTo>
                    <a:lnTo>
                      <a:pt x="564" y="36"/>
                    </a:lnTo>
                    <a:lnTo>
                      <a:pt x="566" y="32"/>
                    </a:lnTo>
                    <a:lnTo>
                      <a:pt x="570" y="30"/>
                    </a:lnTo>
                    <a:lnTo>
                      <a:pt x="574" y="28"/>
                    </a:lnTo>
                    <a:lnTo>
                      <a:pt x="576" y="24"/>
                    </a:lnTo>
                    <a:lnTo>
                      <a:pt x="576" y="20"/>
                    </a:lnTo>
                    <a:lnTo>
                      <a:pt x="576" y="12"/>
                    </a:lnTo>
                    <a:lnTo>
                      <a:pt x="578" y="6"/>
                    </a:lnTo>
                    <a:lnTo>
                      <a:pt x="580" y="2"/>
                    </a:lnTo>
                    <a:lnTo>
                      <a:pt x="584" y="0"/>
                    </a:lnTo>
                    <a:lnTo>
                      <a:pt x="588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2" y="0"/>
                    </a:lnTo>
                    <a:lnTo>
                      <a:pt x="604" y="4"/>
                    </a:lnTo>
                    <a:lnTo>
                      <a:pt x="604" y="8"/>
                    </a:lnTo>
                    <a:lnTo>
                      <a:pt x="606" y="12"/>
                    </a:lnTo>
                    <a:lnTo>
                      <a:pt x="610" y="14"/>
                    </a:lnTo>
                    <a:lnTo>
                      <a:pt x="612" y="18"/>
                    </a:lnTo>
                    <a:lnTo>
                      <a:pt x="614" y="22"/>
                    </a:lnTo>
                    <a:lnTo>
                      <a:pt x="616" y="26"/>
                    </a:lnTo>
                    <a:lnTo>
                      <a:pt x="620" y="30"/>
                    </a:lnTo>
                    <a:lnTo>
                      <a:pt x="622" y="34"/>
                    </a:lnTo>
                    <a:lnTo>
                      <a:pt x="624" y="38"/>
                    </a:lnTo>
                    <a:lnTo>
                      <a:pt x="626" y="42"/>
                    </a:lnTo>
                    <a:lnTo>
                      <a:pt x="630" y="46"/>
                    </a:lnTo>
                    <a:lnTo>
                      <a:pt x="634" y="50"/>
                    </a:lnTo>
                    <a:lnTo>
                      <a:pt x="636" y="54"/>
                    </a:lnTo>
                    <a:lnTo>
                      <a:pt x="638" y="58"/>
                    </a:lnTo>
                    <a:lnTo>
                      <a:pt x="642" y="60"/>
                    </a:lnTo>
                    <a:lnTo>
                      <a:pt x="644" y="64"/>
                    </a:lnTo>
                    <a:lnTo>
                      <a:pt x="648" y="66"/>
                    </a:lnTo>
                    <a:lnTo>
                      <a:pt x="652" y="68"/>
                    </a:lnTo>
                    <a:lnTo>
                      <a:pt x="656" y="72"/>
                    </a:lnTo>
                    <a:lnTo>
                      <a:pt x="660" y="72"/>
                    </a:lnTo>
                    <a:lnTo>
                      <a:pt x="670" y="74"/>
                    </a:lnTo>
                    <a:lnTo>
                      <a:pt x="674" y="74"/>
                    </a:lnTo>
                    <a:lnTo>
                      <a:pt x="678" y="74"/>
                    </a:lnTo>
                    <a:lnTo>
                      <a:pt x="684" y="74"/>
                    </a:lnTo>
                    <a:lnTo>
                      <a:pt x="686" y="78"/>
                    </a:lnTo>
                    <a:lnTo>
                      <a:pt x="690" y="82"/>
                    </a:lnTo>
                    <a:lnTo>
                      <a:pt x="694" y="84"/>
                    </a:lnTo>
                    <a:lnTo>
                      <a:pt x="698" y="84"/>
                    </a:lnTo>
                    <a:lnTo>
                      <a:pt x="702" y="88"/>
                    </a:lnTo>
                    <a:lnTo>
                      <a:pt x="706" y="90"/>
                    </a:lnTo>
                    <a:lnTo>
                      <a:pt x="712" y="94"/>
                    </a:lnTo>
                    <a:lnTo>
                      <a:pt x="714" y="98"/>
                    </a:lnTo>
                    <a:lnTo>
                      <a:pt x="718" y="100"/>
                    </a:lnTo>
                    <a:lnTo>
                      <a:pt x="722" y="100"/>
                    </a:lnTo>
                    <a:lnTo>
                      <a:pt x="726" y="100"/>
                    </a:lnTo>
                    <a:lnTo>
                      <a:pt x="730" y="102"/>
                    </a:lnTo>
                    <a:lnTo>
                      <a:pt x="734" y="104"/>
                    </a:lnTo>
                    <a:lnTo>
                      <a:pt x="736" y="108"/>
                    </a:lnTo>
                    <a:lnTo>
                      <a:pt x="740" y="112"/>
                    </a:lnTo>
                    <a:lnTo>
                      <a:pt x="744" y="114"/>
                    </a:lnTo>
                    <a:lnTo>
                      <a:pt x="748" y="118"/>
                    </a:lnTo>
                    <a:lnTo>
                      <a:pt x="752" y="120"/>
                    </a:lnTo>
                    <a:lnTo>
                      <a:pt x="756" y="122"/>
                    </a:lnTo>
                    <a:lnTo>
                      <a:pt x="760" y="124"/>
                    </a:lnTo>
                    <a:lnTo>
                      <a:pt x="764" y="128"/>
                    </a:lnTo>
                    <a:lnTo>
                      <a:pt x="768" y="130"/>
                    </a:lnTo>
                    <a:lnTo>
                      <a:pt x="770" y="134"/>
                    </a:lnTo>
                    <a:lnTo>
                      <a:pt x="774" y="138"/>
                    </a:lnTo>
                    <a:lnTo>
                      <a:pt x="776" y="142"/>
                    </a:lnTo>
                    <a:lnTo>
                      <a:pt x="782" y="146"/>
                    </a:lnTo>
                    <a:lnTo>
                      <a:pt x="786" y="148"/>
                    </a:lnTo>
                    <a:lnTo>
                      <a:pt x="786" y="168"/>
                    </a:lnTo>
                    <a:lnTo>
                      <a:pt x="790" y="170"/>
                    </a:lnTo>
                    <a:lnTo>
                      <a:pt x="794" y="172"/>
                    </a:lnTo>
                    <a:lnTo>
                      <a:pt x="796" y="176"/>
                    </a:lnTo>
                    <a:lnTo>
                      <a:pt x="798" y="180"/>
                    </a:lnTo>
                    <a:lnTo>
                      <a:pt x="802" y="182"/>
                    </a:lnTo>
                    <a:lnTo>
                      <a:pt x="804" y="186"/>
                    </a:lnTo>
                    <a:lnTo>
                      <a:pt x="806" y="190"/>
                    </a:lnTo>
                    <a:lnTo>
                      <a:pt x="808" y="194"/>
                    </a:lnTo>
                    <a:lnTo>
                      <a:pt x="814" y="198"/>
                    </a:lnTo>
                    <a:lnTo>
                      <a:pt x="816" y="202"/>
                    </a:lnTo>
                    <a:lnTo>
                      <a:pt x="820" y="208"/>
                    </a:lnTo>
                    <a:lnTo>
                      <a:pt x="824" y="214"/>
                    </a:lnTo>
                    <a:lnTo>
                      <a:pt x="828" y="218"/>
                    </a:lnTo>
                    <a:lnTo>
                      <a:pt x="832" y="222"/>
                    </a:lnTo>
                    <a:lnTo>
                      <a:pt x="834" y="226"/>
                    </a:lnTo>
                    <a:lnTo>
                      <a:pt x="834" y="232"/>
                    </a:lnTo>
                    <a:lnTo>
                      <a:pt x="838" y="234"/>
                    </a:lnTo>
                    <a:lnTo>
                      <a:pt x="842" y="234"/>
                    </a:lnTo>
                    <a:lnTo>
                      <a:pt x="846" y="236"/>
                    </a:lnTo>
                    <a:lnTo>
                      <a:pt x="846" y="240"/>
                    </a:lnTo>
                    <a:lnTo>
                      <a:pt x="850" y="242"/>
                    </a:lnTo>
                    <a:lnTo>
                      <a:pt x="852" y="246"/>
                    </a:lnTo>
                    <a:lnTo>
                      <a:pt x="856" y="248"/>
                    </a:lnTo>
                    <a:lnTo>
                      <a:pt x="860" y="250"/>
                    </a:lnTo>
                    <a:lnTo>
                      <a:pt x="862" y="254"/>
                    </a:lnTo>
                    <a:lnTo>
                      <a:pt x="868" y="258"/>
                    </a:lnTo>
                    <a:lnTo>
                      <a:pt x="870" y="262"/>
                    </a:lnTo>
                    <a:lnTo>
                      <a:pt x="874" y="264"/>
                    </a:lnTo>
                    <a:lnTo>
                      <a:pt x="874" y="268"/>
                    </a:lnTo>
                    <a:lnTo>
                      <a:pt x="878" y="272"/>
                    </a:lnTo>
                    <a:lnTo>
                      <a:pt x="880" y="276"/>
                    </a:lnTo>
                    <a:lnTo>
                      <a:pt x="884" y="278"/>
                    </a:lnTo>
                    <a:lnTo>
                      <a:pt x="888" y="280"/>
                    </a:lnTo>
                    <a:lnTo>
                      <a:pt x="894" y="280"/>
                    </a:lnTo>
                    <a:lnTo>
                      <a:pt x="898" y="280"/>
                    </a:lnTo>
                    <a:lnTo>
                      <a:pt x="902" y="280"/>
                    </a:lnTo>
                    <a:lnTo>
                      <a:pt x="906" y="280"/>
                    </a:lnTo>
                    <a:lnTo>
                      <a:pt x="910" y="280"/>
                    </a:lnTo>
                    <a:lnTo>
                      <a:pt x="914" y="280"/>
                    </a:lnTo>
                    <a:lnTo>
                      <a:pt x="918" y="280"/>
                    </a:lnTo>
                    <a:lnTo>
                      <a:pt x="922" y="282"/>
                    </a:lnTo>
                    <a:lnTo>
                      <a:pt x="926" y="282"/>
                    </a:lnTo>
                    <a:lnTo>
                      <a:pt x="932" y="282"/>
                    </a:lnTo>
                    <a:lnTo>
                      <a:pt x="936" y="280"/>
                    </a:lnTo>
                    <a:lnTo>
                      <a:pt x="940" y="280"/>
                    </a:lnTo>
                    <a:lnTo>
                      <a:pt x="942" y="276"/>
                    </a:lnTo>
                    <a:lnTo>
                      <a:pt x="948" y="274"/>
                    </a:lnTo>
                    <a:lnTo>
                      <a:pt x="952" y="272"/>
                    </a:lnTo>
                    <a:lnTo>
                      <a:pt x="956" y="270"/>
                    </a:lnTo>
                    <a:lnTo>
                      <a:pt x="960" y="268"/>
                    </a:lnTo>
                    <a:lnTo>
                      <a:pt x="964" y="266"/>
                    </a:lnTo>
                    <a:lnTo>
                      <a:pt x="968" y="264"/>
                    </a:lnTo>
                    <a:lnTo>
                      <a:pt x="972" y="262"/>
                    </a:lnTo>
                    <a:lnTo>
                      <a:pt x="974" y="258"/>
                    </a:lnTo>
                    <a:lnTo>
                      <a:pt x="978" y="258"/>
                    </a:lnTo>
                    <a:lnTo>
                      <a:pt x="980" y="254"/>
                    </a:lnTo>
                    <a:lnTo>
                      <a:pt x="986" y="252"/>
                    </a:lnTo>
                    <a:lnTo>
                      <a:pt x="990" y="252"/>
                    </a:lnTo>
                    <a:lnTo>
                      <a:pt x="994" y="252"/>
                    </a:lnTo>
                    <a:lnTo>
                      <a:pt x="998" y="250"/>
                    </a:lnTo>
                    <a:lnTo>
                      <a:pt x="1000" y="246"/>
                    </a:lnTo>
                    <a:lnTo>
                      <a:pt x="1004" y="242"/>
                    </a:lnTo>
                    <a:lnTo>
                      <a:pt x="1008" y="242"/>
                    </a:lnTo>
                    <a:lnTo>
                      <a:pt x="1012" y="242"/>
                    </a:lnTo>
                    <a:lnTo>
                      <a:pt x="1016" y="242"/>
                    </a:lnTo>
                    <a:lnTo>
                      <a:pt x="1018" y="246"/>
                    </a:lnTo>
                    <a:lnTo>
                      <a:pt x="1014" y="250"/>
                    </a:lnTo>
                    <a:lnTo>
                      <a:pt x="1010" y="252"/>
                    </a:lnTo>
                    <a:lnTo>
                      <a:pt x="1008" y="256"/>
                    </a:lnTo>
                    <a:lnTo>
                      <a:pt x="1006" y="260"/>
                    </a:lnTo>
                    <a:lnTo>
                      <a:pt x="1002" y="264"/>
                    </a:lnTo>
                    <a:lnTo>
                      <a:pt x="1000" y="268"/>
                    </a:lnTo>
                    <a:lnTo>
                      <a:pt x="998" y="274"/>
                    </a:lnTo>
                    <a:lnTo>
                      <a:pt x="996" y="278"/>
                    </a:lnTo>
                    <a:lnTo>
                      <a:pt x="990" y="284"/>
                    </a:lnTo>
                    <a:lnTo>
                      <a:pt x="988" y="288"/>
                    </a:lnTo>
                    <a:lnTo>
                      <a:pt x="984" y="294"/>
                    </a:lnTo>
                    <a:lnTo>
                      <a:pt x="980" y="296"/>
                    </a:lnTo>
                    <a:lnTo>
                      <a:pt x="972" y="302"/>
                    </a:lnTo>
                    <a:lnTo>
                      <a:pt x="970" y="306"/>
                    </a:lnTo>
                    <a:lnTo>
                      <a:pt x="966" y="308"/>
                    </a:lnTo>
                    <a:lnTo>
                      <a:pt x="964" y="312"/>
                    </a:lnTo>
                    <a:lnTo>
                      <a:pt x="960" y="316"/>
                    </a:lnTo>
                    <a:lnTo>
                      <a:pt x="956" y="322"/>
                    </a:lnTo>
                    <a:lnTo>
                      <a:pt x="954" y="326"/>
                    </a:lnTo>
                    <a:lnTo>
                      <a:pt x="952" y="330"/>
                    </a:lnTo>
                    <a:lnTo>
                      <a:pt x="952" y="334"/>
                    </a:lnTo>
                    <a:lnTo>
                      <a:pt x="950" y="338"/>
                    </a:lnTo>
                    <a:lnTo>
                      <a:pt x="950" y="342"/>
                    </a:lnTo>
                    <a:lnTo>
                      <a:pt x="950" y="346"/>
                    </a:lnTo>
                    <a:lnTo>
                      <a:pt x="950" y="350"/>
                    </a:lnTo>
                    <a:lnTo>
                      <a:pt x="950" y="354"/>
                    </a:lnTo>
                    <a:lnTo>
                      <a:pt x="942" y="356"/>
                    </a:lnTo>
                    <a:lnTo>
                      <a:pt x="942" y="360"/>
                    </a:lnTo>
                    <a:lnTo>
                      <a:pt x="942" y="368"/>
                    </a:lnTo>
                    <a:lnTo>
                      <a:pt x="942" y="372"/>
                    </a:lnTo>
                    <a:lnTo>
                      <a:pt x="940" y="376"/>
                    </a:lnTo>
                    <a:lnTo>
                      <a:pt x="940" y="380"/>
                    </a:lnTo>
                    <a:lnTo>
                      <a:pt x="940" y="388"/>
                    </a:lnTo>
                    <a:lnTo>
                      <a:pt x="940" y="392"/>
                    </a:lnTo>
                    <a:lnTo>
                      <a:pt x="940" y="396"/>
                    </a:lnTo>
                    <a:lnTo>
                      <a:pt x="940" y="400"/>
                    </a:lnTo>
                    <a:lnTo>
                      <a:pt x="940" y="406"/>
                    </a:lnTo>
                    <a:lnTo>
                      <a:pt x="940" y="410"/>
                    </a:lnTo>
                    <a:lnTo>
                      <a:pt x="940" y="414"/>
                    </a:lnTo>
                    <a:lnTo>
                      <a:pt x="944" y="414"/>
                    </a:lnTo>
                    <a:lnTo>
                      <a:pt x="950" y="414"/>
                    </a:lnTo>
                    <a:lnTo>
                      <a:pt x="954" y="416"/>
                    </a:lnTo>
                    <a:lnTo>
                      <a:pt x="958" y="416"/>
                    </a:lnTo>
                    <a:lnTo>
                      <a:pt x="962" y="418"/>
                    </a:lnTo>
                    <a:lnTo>
                      <a:pt x="966" y="420"/>
                    </a:lnTo>
                    <a:lnTo>
                      <a:pt x="968" y="424"/>
                    </a:lnTo>
                    <a:lnTo>
                      <a:pt x="974" y="426"/>
                    </a:lnTo>
                    <a:lnTo>
                      <a:pt x="978" y="426"/>
                    </a:lnTo>
                    <a:lnTo>
                      <a:pt x="982" y="422"/>
                    </a:lnTo>
                    <a:lnTo>
                      <a:pt x="984" y="418"/>
                    </a:lnTo>
                    <a:lnTo>
                      <a:pt x="986" y="414"/>
                    </a:lnTo>
                    <a:lnTo>
                      <a:pt x="986" y="410"/>
                    </a:lnTo>
                    <a:lnTo>
                      <a:pt x="986" y="406"/>
                    </a:lnTo>
                    <a:lnTo>
                      <a:pt x="988" y="402"/>
                    </a:lnTo>
                    <a:lnTo>
                      <a:pt x="992" y="402"/>
                    </a:lnTo>
                    <a:lnTo>
                      <a:pt x="994" y="398"/>
                    </a:lnTo>
                    <a:lnTo>
                      <a:pt x="998" y="398"/>
                    </a:lnTo>
                    <a:lnTo>
                      <a:pt x="1002" y="394"/>
                    </a:lnTo>
                    <a:lnTo>
                      <a:pt x="1006" y="392"/>
                    </a:lnTo>
                    <a:lnTo>
                      <a:pt x="1008" y="388"/>
                    </a:lnTo>
                    <a:lnTo>
                      <a:pt x="1012" y="386"/>
                    </a:lnTo>
                    <a:lnTo>
                      <a:pt x="1016" y="386"/>
                    </a:lnTo>
                    <a:lnTo>
                      <a:pt x="1020" y="384"/>
                    </a:lnTo>
                    <a:lnTo>
                      <a:pt x="1024" y="384"/>
                    </a:lnTo>
                    <a:lnTo>
                      <a:pt x="1028" y="384"/>
                    </a:lnTo>
                    <a:lnTo>
                      <a:pt x="1032" y="384"/>
                    </a:lnTo>
                    <a:lnTo>
                      <a:pt x="1036" y="384"/>
                    </a:lnTo>
                    <a:lnTo>
                      <a:pt x="1040" y="386"/>
                    </a:lnTo>
                    <a:lnTo>
                      <a:pt x="1046" y="390"/>
                    </a:lnTo>
                    <a:lnTo>
                      <a:pt x="1050" y="392"/>
                    </a:lnTo>
                    <a:lnTo>
                      <a:pt x="1056" y="394"/>
                    </a:lnTo>
                    <a:lnTo>
                      <a:pt x="1060" y="394"/>
                    </a:lnTo>
                    <a:lnTo>
                      <a:pt x="1062" y="398"/>
                    </a:lnTo>
                    <a:lnTo>
                      <a:pt x="1064" y="402"/>
                    </a:lnTo>
                    <a:lnTo>
                      <a:pt x="1066" y="406"/>
                    </a:lnTo>
                    <a:lnTo>
                      <a:pt x="1068" y="410"/>
                    </a:lnTo>
                    <a:lnTo>
                      <a:pt x="1070" y="414"/>
                    </a:lnTo>
                    <a:lnTo>
                      <a:pt x="1070" y="418"/>
                    </a:lnTo>
                    <a:lnTo>
                      <a:pt x="1072" y="426"/>
                    </a:lnTo>
                    <a:lnTo>
                      <a:pt x="1074" y="430"/>
                    </a:lnTo>
                    <a:lnTo>
                      <a:pt x="1074" y="438"/>
                    </a:lnTo>
                    <a:lnTo>
                      <a:pt x="1074" y="442"/>
                    </a:lnTo>
                    <a:lnTo>
                      <a:pt x="1072" y="450"/>
                    </a:lnTo>
                    <a:lnTo>
                      <a:pt x="1072" y="454"/>
                    </a:lnTo>
                    <a:lnTo>
                      <a:pt x="1070" y="458"/>
                    </a:lnTo>
                    <a:lnTo>
                      <a:pt x="1070" y="462"/>
                    </a:lnTo>
                    <a:lnTo>
                      <a:pt x="1070" y="466"/>
                    </a:lnTo>
                    <a:lnTo>
                      <a:pt x="1066" y="468"/>
                    </a:lnTo>
                    <a:lnTo>
                      <a:pt x="1062" y="472"/>
                    </a:lnTo>
                    <a:lnTo>
                      <a:pt x="1058" y="474"/>
                    </a:lnTo>
                    <a:lnTo>
                      <a:pt x="1054" y="476"/>
                    </a:lnTo>
                    <a:lnTo>
                      <a:pt x="1050" y="478"/>
                    </a:lnTo>
                    <a:lnTo>
                      <a:pt x="1044" y="480"/>
                    </a:lnTo>
                    <a:lnTo>
                      <a:pt x="1040" y="480"/>
                    </a:lnTo>
                    <a:lnTo>
                      <a:pt x="1036" y="480"/>
                    </a:lnTo>
                    <a:lnTo>
                      <a:pt x="1032" y="482"/>
                    </a:lnTo>
                    <a:lnTo>
                      <a:pt x="1028" y="482"/>
                    </a:lnTo>
                    <a:lnTo>
                      <a:pt x="1022" y="482"/>
                    </a:lnTo>
                    <a:lnTo>
                      <a:pt x="1018" y="482"/>
                    </a:lnTo>
                    <a:lnTo>
                      <a:pt x="1014" y="482"/>
                    </a:lnTo>
                    <a:lnTo>
                      <a:pt x="1010" y="482"/>
                    </a:lnTo>
                    <a:lnTo>
                      <a:pt x="1006" y="482"/>
                    </a:lnTo>
                    <a:lnTo>
                      <a:pt x="1004" y="478"/>
                    </a:lnTo>
                    <a:lnTo>
                      <a:pt x="1002" y="474"/>
                    </a:lnTo>
                    <a:lnTo>
                      <a:pt x="998" y="470"/>
                    </a:lnTo>
                    <a:lnTo>
                      <a:pt x="994" y="466"/>
                    </a:lnTo>
                    <a:lnTo>
                      <a:pt x="990" y="464"/>
                    </a:lnTo>
                    <a:lnTo>
                      <a:pt x="986" y="462"/>
                    </a:lnTo>
                    <a:lnTo>
                      <a:pt x="984" y="458"/>
                    </a:lnTo>
                    <a:lnTo>
                      <a:pt x="960" y="482"/>
                    </a:lnTo>
                    <a:lnTo>
                      <a:pt x="960" y="486"/>
                    </a:lnTo>
                    <a:lnTo>
                      <a:pt x="960" y="490"/>
                    </a:lnTo>
                    <a:lnTo>
                      <a:pt x="962" y="496"/>
                    </a:lnTo>
                    <a:lnTo>
                      <a:pt x="962" y="500"/>
                    </a:lnTo>
                    <a:lnTo>
                      <a:pt x="960" y="506"/>
                    </a:lnTo>
                    <a:lnTo>
                      <a:pt x="958" y="510"/>
                    </a:lnTo>
                    <a:lnTo>
                      <a:pt x="956" y="514"/>
                    </a:lnTo>
                    <a:lnTo>
                      <a:pt x="952" y="516"/>
                    </a:lnTo>
                    <a:lnTo>
                      <a:pt x="950" y="520"/>
                    </a:lnTo>
                    <a:lnTo>
                      <a:pt x="950" y="524"/>
                    </a:lnTo>
                    <a:lnTo>
                      <a:pt x="950" y="528"/>
                    </a:lnTo>
                    <a:lnTo>
                      <a:pt x="950" y="534"/>
                    </a:lnTo>
                    <a:lnTo>
                      <a:pt x="950" y="538"/>
                    </a:lnTo>
                    <a:lnTo>
                      <a:pt x="950" y="542"/>
                    </a:lnTo>
                    <a:lnTo>
                      <a:pt x="950" y="546"/>
                    </a:lnTo>
                    <a:lnTo>
                      <a:pt x="950" y="550"/>
                    </a:lnTo>
                    <a:lnTo>
                      <a:pt x="950" y="554"/>
                    </a:lnTo>
                    <a:lnTo>
                      <a:pt x="954" y="556"/>
                    </a:lnTo>
                    <a:lnTo>
                      <a:pt x="958" y="556"/>
                    </a:lnTo>
                    <a:lnTo>
                      <a:pt x="960" y="560"/>
                    </a:lnTo>
                    <a:lnTo>
                      <a:pt x="960" y="564"/>
                    </a:lnTo>
                    <a:lnTo>
                      <a:pt x="960" y="568"/>
                    </a:lnTo>
                    <a:lnTo>
                      <a:pt x="960" y="572"/>
                    </a:lnTo>
                    <a:lnTo>
                      <a:pt x="960" y="576"/>
                    </a:lnTo>
                    <a:lnTo>
                      <a:pt x="960" y="580"/>
                    </a:lnTo>
                    <a:lnTo>
                      <a:pt x="960" y="584"/>
                    </a:lnTo>
                    <a:lnTo>
                      <a:pt x="960" y="588"/>
                    </a:lnTo>
                    <a:lnTo>
                      <a:pt x="958" y="594"/>
                    </a:lnTo>
                    <a:lnTo>
                      <a:pt x="958" y="598"/>
                    </a:lnTo>
                    <a:lnTo>
                      <a:pt x="958" y="602"/>
                    </a:lnTo>
                    <a:lnTo>
                      <a:pt x="960" y="606"/>
                    </a:lnTo>
                    <a:lnTo>
                      <a:pt x="960" y="614"/>
                    </a:lnTo>
                    <a:lnTo>
                      <a:pt x="952" y="626"/>
                    </a:lnTo>
                    <a:lnTo>
                      <a:pt x="952" y="630"/>
                    </a:lnTo>
                    <a:lnTo>
                      <a:pt x="950" y="634"/>
                    </a:lnTo>
                    <a:lnTo>
                      <a:pt x="950" y="638"/>
                    </a:lnTo>
                    <a:lnTo>
                      <a:pt x="948" y="642"/>
                    </a:lnTo>
                    <a:lnTo>
                      <a:pt x="946" y="646"/>
                    </a:lnTo>
                    <a:lnTo>
                      <a:pt x="942" y="648"/>
                    </a:lnTo>
                    <a:lnTo>
                      <a:pt x="936" y="656"/>
                    </a:lnTo>
                    <a:lnTo>
                      <a:pt x="934" y="660"/>
                    </a:lnTo>
                    <a:lnTo>
                      <a:pt x="930" y="668"/>
                    </a:lnTo>
                    <a:lnTo>
                      <a:pt x="930" y="672"/>
                    </a:lnTo>
                    <a:lnTo>
                      <a:pt x="930" y="676"/>
                    </a:lnTo>
                    <a:lnTo>
                      <a:pt x="930" y="680"/>
                    </a:lnTo>
                    <a:lnTo>
                      <a:pt x="928" y="684"/>
                    </a:lnTo>
                    <a:lnTo>
                      <a:pt x="928" y="688"/>
                    </a:lnTo>
                    <a:lnTo>
                      <a:pt x="926" y="692"/>
                    </a:lnTo>
                    <a:lnTo>
                      <a:pt x="924" y="702"/>
                    </a:lnTo>
                    <a:lnTo>
                      <a:pt x="924" y="706"/>
                    </a:lnTo>
                    <a:lnTo>
                      <a:pt x="924" y="714"/>
                    </a:lnTo>
                    <a:lnTo>
                      <a:pt x="924" y="718"/>
                    </a:lnTo>
                    <a:lnTo>
                      <a:pt x="926" y="722"/>
                    </a:lnTo>
                    <a:lnTo>
                      <a:pt x="928" y="726"/>
                    </a:lnTo>
                    <a:lnTo>
                      <a:pt x="932" y="728"/>
                    </a:lnTo>
                    <a:lnTo>
                      <a:pt x="936" y="732"/>
                    </a:lnTo>
                    <a:lnTo>
                      <a:pt x="936" y="736"/>
                    </a:lnTo>
                    <a:lnTo>
                      <a:pt x="938" y="740"/>
                    </a:lnTo>
                    <a:lnTo>
                      <a:pt x="938" y="748"/>
                    </a:lnTo>
                    <a:lnTo>
                      <a:pt x="936" y="752"/>
                    </a:lnTo>
                    <a:lnTo>
                      <a:pt x="934" y="756"/>
                    </a:lnTo>
                    <a:lnTo>
                      <a:pt x="932" y="760"/>
                    </a:lnTo>
                    <a:lnTo>
                      <a:pt x="932" y="764"/>
                    </a:lnTo>
                    <a:lnTo>
                      <a:pt x="930" y="770"/>
                    </a:lnTo>
                    <a:lnTo>
                      <a:pt x="930" y="774"/>
                    </a:lnTo>
                    <a:lnTo>
                      <a:pt x="930" y="778"/>
                    </a:lnTo>
                    <a:lnTo>
                      <a:pt x="928" y="800"/>
                    </a:lnTo>
                    <a:lnTo>
                      <a:pt x="932" y="800"/>
                    </a:lnTo>
                    <a:lnTo>
                      <a:pt x="936" y="800"/>
                    </a:lnTo>
                    <a:lnTo>
                      <a:pt x="940" y="798"/>
                    </a:lnTo>
                    <a:lnTo>
                      <a:pt x="940" y="804"/>
                    </a:lnTo>
                    <a:lnTo>
                      <a:pt x="942" y="808"/>
                    </a:lnTo>
                    <a:lnTo>
                      <a:pt x="944" y="812"/>
                    </a:lnTo>
                    <a:lnTo>
                      <a:pt x="944" y="816"/>
                    </a:lnTo>
                    <a:lnTo>
                      <a:pt x="944" y="820"/>
                    </a:lnTo>
                    <a:lnTo>
                      <a:pt x="948" y="822"/>
                    </a:lnTo>
                    <a:lnTo>
                      <a:pt x="952" y="822"/>
                    </a:lnTo>
                    <a:lnTo>
                      <a:pt x="956" y="822"/>
                    </a:lnTo>
                    <a:lnTo>
                      <a:pt x="960" y="824"/>
                    </a:lnTo>
                    <a:lnTo>
                      <a:pt x="962" y="828"/>
                    </a:lnTo>
                    <a:lnTo>
                      <a:pt x="966" y="832"/>
                    </a:lnTo>
                    <a:lnTo>
                      <a:pt x="970" y="836"/>
                    </a:lnTo>
                    <a:lnTo>
                      <a:pt x="972" y="840"/>
                    </a:lnTo>
                    <a:lnTo>
                      <a:pt x="976" y="842"/>
                    </a:lnTo>
                    <a:lnTo>
                      <a:pt x="978" y="846"/>
                    </a:lnTo>
                    <a:lnTo>
                      <a:pt x="982" y="848"/>
                    </a:lnTo>
                    <a:lnTo>
                      <a:pt x="984" y="852"/>
                    </a:lnTo>
                    <a:lnTo>
                      <a:pt x="986" y="856"/>
                    </a:lnTo>
                    <a:lnTo>
                      <a:pt x="988" y="860"/>
                    </a:lnTo>
                    <a:lnTo>
                      <a:pt x="990" y="864"/>
                    </a:lnTo>
                    <a:lnTo>
                      <a:pt x="990" y="868"/>
                    </a:lnTo>
                    <a:lnTo>
                      <a:pt x="988" y="872"/>
                    </a:lnTo>
                    <a:lnTo>
                      <a:pt x="984" y="876"/>
                    </a:lnTo>
                    <a:lnTo>
                      <a:pt x="978" y="878"/>
                    </a:lnTo>
                    <a:lnTo>
                      <a:pt x="974" y="878"/>
                    </a:lnTo>
                    <a:lnTo>
                      <a:pt x="970" y="878"/>
                    </a:lnTo>
                    <a:lnTo>
                      <a:pt x="966" y="876"/>
                    </a:lnTo>
                    <a:lnTo>
                      <a:pt x="962" y="874"/>
                    </a:lnTo>
                    <a:lnTo>
                      <a:pt x="958" y="870"/>
                    </a:lnTo>
                    <a:lnTo>
                      <a:pt x="956" y="866"/>
                    </a:lnTo>
                    <a:lnTo>
                      <a:pt x="952" y="862"/>
                    </a:lnTo>
                    <a:lnTo>
                      <a:pt x="948" y="860"/>
                    </a:lnTo>
                    <a:lnTo>
                      <a:pt x="946" y="856"/>
                    </a:lnTo>
                    <a:lnTo>
                      <a:pt x="942" y="854"/>
                    </a:lnTo>
                    <a:lnTo>
                      <a:pt x="938" y="848"/>
                    </a:lnTo>
                    <a:lnTo>
                      <a:pt x="938" y="844"/>
                    </a:lnTo>
                    <a:lnTo>
                      <a:pt x="936" y="840"/>
                    </a:lnTo>
                    <a:lnTo>
                      <a:pt x="934" y="836"/>
                    </a:lnTo>
                    <a:lnTo>
                      <a:pt x="932" y="832"/>
                    </a:lnTo>
                    <a:lnTo>
                      <a:pt x="930" y="828"/>
                    </a:lnTo>
                    <a:lnTo>
                      <a:pt x="926" y="826"/>
                    </a:lnTo>
                    <a:lnTo>
                      <a:pt x="922" y="824"/>
                    </a:lnTo>
                    <a:lnTo>
                      <a:pt x="918" y="822"/>
                    </a:lnTo>
                    <a:lnTo>
                      <a:pt x="914" y="820"/>
                    </a:lnTo>
                    <a:lnTo>
                      <a:pt x="912" y="816"/>
                    </a:lnTo>
                    <a:lnTo>
                      <a:pt x="906" y="812"/>
                    </a:lnTo>
                    <a:lnTo>
                      <a:pt x="902" y="810"/>
                    </a:lnTo>
                    <a:lnTo>
                      <a:pt x="898" y="808"/>
                    </a:lnTo>
                    <a:lnTo>
                      <a:pt x="888" y="804"/>
                    </a:lnTo>
                    <a:lnTo>
                      <a:pt x="884" y="802"/>
                    </a:lnTo>
                    <a:lnTo>
                      <a:pt x="880" y="802"/>
                    </a:lnTo>
                    <a:lnTo>
                      <a:pt x="874" y="802"/>
                    </a:lnTo>
                    <a:lnTo>
                      <a:pt x="870" y="804"/>
                    </a:lnTo>
                    <a:lnTo>
                      <a:pt x="866" y="804"/>
                    </a:lnTo>
                    <a:lnTo>
                      <a:pt x="862" y="806"/>
                    </a:lnTo>
                    <a:lnTo>
                      <a:pt x="858" y="808"/>
                    </a:lnTo>
                    <a:lnTo>
                      <a:pt x="854" y="810"/>
                    </a:lnTo>
                    <a:lnTo>
                      <a:pt x="850" y="810"/>
                    </a:lnTo>
                    <a:lnTo>
                      <a:pt x="846" y="814"/>
                    </a:lnTo>
                    <a:lnTo>
                      <a:pt x="842" y="816"/>
                    </a:lnTo>
                    <a:lnTo>
                      <a:pt x="838" y="818"/>
                    </a:lnTo>
                    <a:lnTo>
                      <a:pt x="834" y="822"/>
                    </a:lnTo>
                    <a:lnTo>
                      <a:pt x="830" y="824"/>
                    </a:lnTo>
                    <a:lnTo>
                      <a:pt x="826" y="826"/>
                    </a:lnTo>
                    <a:lnTo>
                      <a:pt x="822" y="830"/>
                    </a:lnTo>
                    <a:lnTo>
                      <a:pt x="818" y="832"/>
                    </a:lnTo>
                    <a:lnTo>
                      <a:pt x="814" y="834"/>
                    </a:lnTo>
                    <a:lnTo>
                      <a:pt x="814" y="838"/>
                    </a:lnTo>
                    <a:lnTo>
                      <a:pt x="806" y="844"/>
                    </a:lnTo>
                    <a:lnTo>
                      <a:pt x="804" y="848"/>
                    </a:lnTo>
                    <a:lnTo>
                      <a:pt x="800" y="850"/>
                    </a:lnTo>
                    <a:lnTo>
                      <a:pt x="794" y="854"/>
                    </a:lnTo>
                    <a:lnTo>
                      <a:pt x="790" y="854"/>
                    </a:lnTo>
                    <a:lnTo>
                      <a:pt x="784" y="858"/>
                    </a:lnTo>
                    <a:lnTo>
                      <a:pt x="782" y="862"/>
                    </a:lnTo>
                    <a:lnTo>
                      <a:pt x="778" y="864"/>
                    </a:lnTo>
                    <a:lnTo>
                      <a:pt x="774" y="866"/>
                    </a:lnTo>
                    <a:lnTo>
                      <a:pt x="770" y="870"/>
                    </a:lnTo>
                    <a:lnTo>
                      <a:pt x="768" y="874"/>
                    </a:lnTo>
                    <a:lnTo>
                      <a:pt x="762" y="878"/>
                    </a:lnTo>
                    <a:lnTo>
                      <a:pt x="758" y="880"/>
                    </a:lnTo>
                    <a:lnTo>
                      <a:pt x="756" y="884"/>
                    </a:lnTo>
                    <a:lnTo>
                      <a:pt x="756" y="888"/>
                    </a:lnTo>
                    <a:lnTo>
                      <a:pt x="754" y="892"/>
                    </a:lnTo>
                    <a:lnTo>
                      <a:pt x="754" y="896"/>
                    </a:lnTo>
                    <a:lnTo>
                      <a:pt x="752" y="900"/>
                    </a:lnTo>
                    <a:lnTo>
                      <a:pt x="746" y="906"/>
                    </a:lnTo>
                    <a:lnTo>
                      <a:pt x="746" y="910"/>
                    </a:lnTo>
                    <a:lnTo>
                      <a:pt x="746" y="916"/>
                    </a:lnTo>
                    <a:lnTo>
                      <a:pt x="746" y="920"/>
                    </a:lnTo>
                    <a:lnTo>
                      <a:pt x="746" y="924"/>
                    </a:lnTo>
                    <a:lnTo>
                      <a:pt x="746" y="928"/>
                    </a:lnTo>
                    <a:lnTo>
                      <a:pt x="746" y="932"/>
                    </a:lnTo>
                    <a:lnTo>
                      <a:pt x="746" y="938"/>
                    </a:lnTo>
                    <a:lnTo>
                      <a:pt x="748" y="942"/>
                    </a:lnTo>
                    <a:lnTo>
                      <a:pt x="752" y="942"/>
                    </a:lnTo>
                    <a:lnTo>
                      <a:pt x="756" y="948"/>
                    </a:lnTo>
                    <a:lnTo>
                      <a:pt x="758" y="952"/>
                    </a:lnTo>
                    <a:lnTo>
                      <a:pt x="760" y="956"/>
                    </a:lnTo>
                    <a:lnTo>
                      <a:pt x="762" y="960"/>
                    </a:lnTo>
                    <a:lnTo>
                      <a:pt x="766" y="962"/>
                    </a:lnTo>
                    <a:lnTo>
                      <a:pt x="766" y="966"/>
                    </a:lnTo>
                    <a:lnTo>
                      <a:pt x="770" y="970"/>
                    </a:lnTo>
                    <a:lnTo>
                      <a:pt x="772" y="974"/>
                    </a:lnTo>
                    <a:lnTo>
                      <a:pt x="774" y="978"/>
                    </a:lnTo>
                    <a:lnTo>
                      <a:pt x="778" y="984"/>
                    </a:lnTo>
                    <a:lnTo>
                      <a:pt x="780" y="988"/>
                    </a:lnTo>
                    <a:lnTo>
                      <a:pt x="784" y="990"/>
                    </a:lnTo>
                    <a:lnTo>
                      <a:pt x="788" y="994"/>
                    </a:lnTo>
                    <a:lnTo>
                      <a:pt x="790" y="998"/>
                    </a:lnTo>
                    <a:lnTo>
                      <a:pt x="794" y="1002"/>
                    </a:lnTo>
                    <a:lnTo>
                      <a:pt x="794" y="1008"/>
                    </a:lnTo>
                    <a:lnTo>
                      <a:pt x="794" y="1012"/>
                    </a:lnTo>
                    <a:lnTo>
                      <a:pt x="794" y="1016"/>
                    </a:lnTo>
                    <a:lnTo>
                      <a:pt x="794" y="1022"/>
                    </a:lnTo>
                    <a:lnTo>
                      <a:pt x="794" y="1026"/>
                    </a:lnTo>
                    <a:lnTo>
                      <a:pt x="794" y="1030"/>
                    </a:lnTo>
                    <a:lnTo>
                      <a:pt x="794" y="1034"/>
                    </a:lnTo>
                    <a:lnTo>
                      <a:pt x="792" y="1038"/>
                    </a:lnTo>
                    <a:lnTo>
                      <a:pt x="792" y="1042"/>
                    </a:lnTo>
                    <a:lnTo>
                      <a:pt x="792" y="1046"/>
                    </a:lnTo>
                    <a:lnTo>
                      <a:pt x="792" y="1050"/>
                    </a:lnTo>
                    <a:lnTo>
                      <a:pt x="792" y="1054"/>
                    </a:lnTo>
                    <a:lnTo>
                      <a:pt x="792" y="1058"/>
                    </a:lnTo>
                    <a:lnTo>
                      <a:pt x="788" y="1060"/>
                    </a:lnTo>
                    <a:lnTo>
                      <a:pt x="784" y="1064"/>
                    </a:lnTo>
                    <a:lnTo>
                      <a:pt x="780" y="1064"/>
                    </a:lnTo>
                    <a:lnTo>
                      <a:pt x="776" y="1066"/>
                    </a:lnTo>
                    <a:lnTo>
                      <a:pt x="772" y="1066"/>
                    </a:lnTo>
                    <a:lnTo>
                      <a:pt x="766" y="1062"/>
                    </a:lnTo>
                    <a:lnTo>
                      <a:pt x="762" y="1060"/>
                    </a:lnTo>
                    <a:lnTo>
                      <a:pt x="760" y="1056"/>
                    </a:lnTo>
                    <a:lnTo>
                      <a:pt x="756" y="1056"/>
                    </a:lnTo>
                    <a:lnTo>
                      <a:pt x="752" y="1054"/>
                    </a:lnTo>
                    <a:lnTo>
                      <a:pt x="750" y="1050"/>
                    </a:lnTo>
                    <a:lnTo>
                      <a:pt x="746" y="1048"/>
                    </a:lnTo>
                    <a:lnTo>
                      <a:pt x="742" y="1046"/>
                    </a:lnTo>
                    <a:lnTo>
                      <a:pt x="738" y="1042"/>
                    </a:lnTo>
                    <a:lnTo>
                      <a:pt x="734" y="1038"/>
                    </a:lnTo>
                    <a:lnTo>
                      <a:pt x="732" y="1034"/>
                    </a:lnTo>
                    <a:lnTo>
                      <a:pt x="730" y="1030"/>
                    </a:lnTo>
                    <a:lnTo>
                      <a:pt x="726" y="1022"/>
                    </a:lnTo>
                    <a:lnTo>
                      <a:pt x="726" y="1018"/>
                    </a:lnTo>
                    <a:lnTo>
                      <a:pt x="726" y="1014"/>
                    </a:lnTo>
                    <a:lnTo>
                      <a:pt x="724" y="1010"/>
                    </a:lnTo>
                    <a:lnTo>
                      <a:pt x="722" y="1006"/>
                    </a:lnTo>
                    <a:lnTo>
                      <a:pt x="720" y="1002"/>
                    </a:lnTo>
                    <a:lnTo>
                      <a:pt x="718" y="996"/>
                    </a:lnTo>
                    <a:lnTo>
                      <a:pt x="716" y="992"/>
                    </a:lnTo>
                    <a:lnTo>
                      <a:pt x="710" y="988"/>
                    </a:lnTo>
                    <a:lnTo>
                      <a:pt x="706" y="986"/>
                    </a:lnTo>
                    <a:lnTo>
                      <a:pt x="702" y="982"/>
                    </a:lnTo>
                    <a:lnTo>
                      <a:pt x="694" y="976"/>
                    </a:lnTo>
                    <a:lnTo>
                      <a:pt x="692" y="972"/>
                    </a:lnTo>
                    <a:lnTo>
                      <a:pt x="688" y="970"/>
                    </a:lnTo>
                    <a:lnTo>
                      <a:pt x="682" y="964"/>
                    </a:lnTo>
                    <a:lnTo>
                      <a:pt x="678" y="960"/>
                    </a:lnTo>
                    <a:lnTo>
                      <a:pt x="674" y="956"/>
                    </a:lnTo>
                    <a:lnTo>
                      <a:pt x="670" y="956"/>
                    </a:lnTo>
                    <a:lnTo>
                      <a:pt x="660" y="954"/>
                    </a:lnTo>
                    <a:lnTo>
                      <a:pt x="656" y="954"/>
                    </a:lnTo>
                    <a:lnTo>
                      <a:pt x="650" y="954"/>
                    </a:lnTo>
                    <a:lnTo>
                      <a:pt x="644" y="960"/>
                    </a:lnTo>
                    <a:lnTo>
                      <a:pt x="644" y="964"/>
                    </a:lnTo>
                    <a:lnTo>
                      <a:pt x="640" y="970"/>
                    </a:lnTo>
                    <a:lnTo>
                      <a:pt x="640" y="974"/>
                    </a:lnTo>
                    <a:lnTo>
                      <a:pt x="640" y="978"/>
                    </a:lnTo>
                    <a:lnTo>
                      <a:pt x="638" y="982"/>
                    </a:lnTo>
                    <a:lnTo>
                      <a:pt x="600" y="984"/>
                    </a:lnTo>
                    <a:lnTo>
                      <a:pt x="598" y="980"/>
                    </a:lnTo>
                    <a:lnTo>
                      <a:pt x="598" y="976"/>
                    </a:lnTo>
                    <a:lnTo>
                      <a:pt x="598" y="972"/>
                    </a:lnTo>
                    <a:lnTo>
                      <a:pt x="596" y="968"/>
                    </a:lnTo>
                    <a:lnTo>
                      <a:pt x="594" y="964"/>
                    </a:lnTo>
                    <a:lnTo>
                      <a:pt x="590" y="962"/>
                    </a:lnTo>
                    <a:lnTo>
                      <a:pt x="584" y="960"/>
                    </a:lnTo>
                    <a:lnTo>
                      <a:pt x="580" y="958"/>
                    </a:lnTo>
                    <a:lnTo>
                      <a:pt x="574" y="958"/>
                    </a:lnTo>
                    <a:lnTo>
                      <a:pt x="570" y="958"/>
                    </a:lnTo>
                    <a:lnTo>
                      <a:pt x="566" y="958"/>
                    </a:lnTo>
                    <a:lnTo>
                      <a:pt x="562" y="956"/>
                    </a:lnTo>
                    <a:lnTo>
                      <a:pt x="558" y="956"/>
                    </a:lnTo>
                    <a:lnTo>
                      <a:pt x="554" y="954"/>
                    </a:lnTo>
                    <a:lnTo>
                      <a:pt x="550" y="950"/>
                    </a:lnTo>
                    <a:lnTo>
                      <a:pt x="546" y="950"/>
                    </a:lnTo>
                    <a:lnTo>
                      <a:pt x="542" y="948"/>
                    </a:lnTo>
                    <a:lnTo>
                      <a:pt x="538" y="944"/>
                    </a:lnTo>
                    <a:lnTo>
                      <a:pt x="534" y="942"/>
                    </a:lnTo>
                    <a:lnTo>
                      <a:pt x="530" y="940"/>
                    </a:lnTo>
                    <a:lnTo>
                      <a:pt x="526" y="940"/>
                    </a:lnTo>
                    <a:lnTo>
                      <a:pt x="522" y="940"/>
                    </a:lnTo>
                    <a:lnTo>
                      <a:pt x="516" y="940"/>
                    </a:lnTo>
                    <a:lnTo>
                      <a:pt x="512" y="940"/>
                    </a:lnTo>
                    <a:lnTo>
                      <a:pt x="508" y="940"/>
                    </a:lnTo>
                    <a:lnTo>
                      <a:pt x="500" y="940"/>
                    </a:lnTo>
                    <a:lnTo>
                      <a:pt x="496" y="940"/>
                    </a:lnTo>
                    <a:lnTo>
                      <a:pt x="492" y="940"/>
                    </a:lnTo>
                    <a:lnTo>
                      <a:pt x="486" y="940"/>
                    </a:lnTo>
                    <a:lnTo>
                      <a:pt x="482" y="940"/>
                    </a:lnTo>
                    <a:lnTo>
                      <a:pt x="478" y="942"/>
                    </a:lnTo>
                    <a:lnTo>
                      <a:pt x="474" y="942"/>
                    </a:lnTo>
                    <a:lnTo>
                      <a:pt x="470" y="942"/>
                    </a:lnTo>
                    <a:lnTo>
                      <a:pt x="466" y="942"/>
                    </a:lnTo>
                    <a:lnTo>
                      <a:pt x="462" y="942"/>
                    </a:lnTo>
                    <a:lnTo>
                      <a:pt x="458" y="942"/>
                    </a:lnTo>
                    <a:lnTo>
                      <a:pt x="454" y="946"/>
                    </a:lnTo>
                    <a:lnTo>
                      <a:pt x="450" y="948"/>
                    </a:lnTo>
                    <a:lnTo>
                      <a:pt x="448" y="952"/>
                    </a:lnTo>
                    <a:lnTo>
                      <a:pt x="446" y="956"/>
                    </a:lnTo>
                    <a:lnTo>
                      <a:pt x="442" y="958"/>
                    </a:lnTo>
                    <a:lnTo>
                      <a:pt x="440" y="962"/>
                    </a:lnTo>
                    <a:lnTo>
                      <a:pt x="436" y="966"/>
                    </a:lnTo>
                    <a:lnTo>
                      <a:pt x="436" y="970"/>
                    </a:lnTo>
                    <a:lnTo>
                      <a:pt x="434" y="978"/>
                    </a:lnTo>
                    <a:lnTo>
                      <a:pt x="434" y="982"/>
                    </a:lnTo>
                    <a:lnTo>
                      <a:pt x="434" y="988"/>
                    </a:lnTo>
                    <a:lnTo>
                      <a:pt x="434" y="992"/>
                    </a:lnTo>
                    <a:lnTo>
                      <a:pt x="434" y="996"/>
                    </a:lnTo>
                    <a:lnTo>
                      <a:pt x="434" y="1002"/>
                    </a:lnTo>
                    <a:lnTo>
                      <a:pt x="434" y="1006"/>
                    </a:lnTo>
                    <a:lnTo>
                      <a:pt x="434" y="1010"/>
                    </a:lnTo>
                    <a:lnTo>
                      <a:pt x="432" y="1016"/>
                    </a:lnTo>
                    <a:lnTo>
                      <a:pt x="430" y="1020"/>
                    </a:lnTo>
                    <a:lnTo>
                      <a:pt x="426" y="1020"/>
                    </a:lnTo>
                    <a:lnTo>
                      <a:pt x="422" y="1022"/>
                    </a:lnTo>
                    <a:lnTo>
                      <a:pt x="418" y="1022"/>
                    </a:lnTo>
                    <a:lnTo>
                      <a:pt x="414" y="1018"/>
                    </a:lnTo>
                    <a:lnTo>
                      <a:pt x="412" y="1014"/>
                    </a:lnTo>
                    <a:lnTo>
                      <a:pt x="408" y="1012"/>
                    </a:lnTo>
                    <a:lnTo>
                      <a:pt x="408" y="1008"/>
                    </a:lnTo>
                    <a:lnTo>
                      <a:pt x="408" y="1004"/>
                    </a:lnTo>
                    <a:lnTo>
                      <a:pt x="408" y="1000"/>
                    </a:lnTo>
                    <a:lnTo>
                      <a:pt x="408" y="996"/>
                    </a:lnTo>
                    <a:lnTo>
                      <a:pt x="408" y="988"/>
                    </a:lnTo>
                    <a:lnTo>
                      <a:pt x="406" y="984"/>
                    </a:lnTo>
                    <a:lnTo>
                      <a:pt x="404" y="980"/>
                    </a:lnTo>
                    <a:lnTo>
                      <a:pt x="402" y="976"/>
                    </a:lnTo>
                    <a:lnTo>
                      <a:pt x="400" y="972"/>
                    </a:lnTo>
                    <a:lnTo>
                      <a:pt x="400" y="968"/>
                    </a:lnTo>
                    <a:lnTo>
                      <a:pt x="398" y="964"/>
                    </a:lnTo>
                    <a:lnTo>
                      <a:pt x="396" y="960"/>
                    </a:lnTo>
                    <a:lnTo>
                      <a:pt x="394" y="956"/>
                    </a:lnTo>
                    <a:lnTo>
                      <a:pt x="390" y="952"/>
                    </a:lnTo>
                    <a:lnTo>
                      <a:pt x="388" y="948"/>
                    </a:lnTo>
                    <a:lnTo>
                      <a:pt x="384" y="944"/>
                    </a:lnTo>
                    <a:lnTo>
                      <a:pt x="380" y="938"/>
                    </a:lnTo>
                    <a:lnTo>
                      <a:pt x="378" y="934"/>
                    </a:lnTo>
                    <a:lnTo>
                      <a:pt x="374" y="928"/>
                    </a:lnTo>
                    <a:lnTo>
                      <a:pt x="370" y="926"/>
                    </a:lnTo>
                    <a:lnTo>
                      <a:pt x="364" y="924"/>
                    </a:lnTo>
                    <a:lnTo>
                      <a:pt x="362" y="920"/>
                    </a:lnTo>
                    <a:lnTo>
                      <a:pt x="358" y="918"/>
                    </a:lnTo>
                    <a:lnTo>
                      <a:pt x="354" y="916"/>
                    </a:lnTo>
                    <a:lnTo>
                      <a:pt x="350" y="914"/>
                    </a:lnTo>
                    <a:lnTo>
                      <a:pt x="346" y="912"/>
                    </a:lnTo>
                    <a:lnTo>
                      <a:pt x="342" y="912"/>
                    </a:lnTo>
                    <a:lnTo>
                      <a:pt x="338" y="912"/>
                    </a:lnTo>
                    <a:lnTo>
                      <a:pt x="334" y="912"/>
                    </a:lnTo>
                    <a:lnTo>
                      <a:pt x="330" y="912"/>
                    </a:lnTo>
                    <a:lnTo>
                      <a:pt x="326" y="912"/>
                    </a:lnTo>
                    <a:lnTo>
                      <a:pt x="322" y="912"/>
                    </a:lnTo>
                    <a:lnTo>
                      <a:pt x="316" y="912"/>
                    </a:lnTo>
                    <a:lnTo>
                      <a:pt x="312" y="914"/>
                    </a:lnTo>
                    <a:lnTo>
                      <a:pt x="308" y="918"/>
                    </a:lnTo>
                    <a:lnTo>
                      <a:pt x="302" y="922"/>
                    </a:lnTo>
                    <a:lnTo>
                      <a:pt x="298" y="924"/>
                    </a:lnTo>
                    <a:lnTo>
                      <a:pt x="294" y="926"/>
                    </a:lnTo>
                    <a:lnTo>
                      <a:pt x="290" y="930"/>
                    </a:lnTo>
                    <a:lnTo>
                      <a:pt x="286" y="932"/>
                    </a:lnTo>
                    <a:lnTo>
                      <a:pt x="276" y="938"/>
                    </a:lnTo>
                    <a:lnTo>
                      <a:pt x="268" y="942"/>
                    </a:lnTo>
                    <a:lnTo>
                      <a:pt x="264" y="944"/>
                    </a:lnTo>
                    <a:lnTo>
                      <a:pt x="262" y="948"/>
                    </a:lnTo>
                    <a:lnTo>
                      <a:pt x="258" y="950"/>
                    </a:lnTo>
                    <a:lnTo>
                      <a:pt x="256" y="946"/>
                    </a:lnTo>
                    <a:lnTo>
                      <a:pt x="256" y="942"/>
                    </a:lnTo>
                    <a:lnTo>
                      <a:pt x="256" y="938"/>
                    </a:lnTo>
                    <a:lnTo>
                      <a:pt x="256" y="934"/>
                    </a:lnTo>
                    <a:lnTo>
                      <a:pt x="256" y="930"/>
                    </a:lnTo>
                    <a:lnTo>
                      <a:pt x="256" y="926"/>
                    </a:lnTo>
                    <a:lnTo>
                      <a:pt x="258" y="922"/>
                    </a:lnTo>
                    <a:lnTo>
                      <a:pt x="260" y="918"/>
                    </a:lnTo>
                    <a:lnTo>
                      <a:pt x="264" y="912"/>
                    </a:lnTo>
                    <a:lnTo>
                      <a:pt x="264" y="908"/>
                    </a:lnTo>
                    <a:lnTo>
                      <a:pt x="264" y="904"/>
                    </a:lnTo>
                    <a:lnTo>
                      <a:pt x="264" y="900"/>
                    </a:lnTo>
                    <a:lnTo>
                      <a:pt x="264" y="892"/>
                    </a:lnTo>
                    <a:lnTo>
                      <a:pt x="264" y="888"/>
                    </a:lnTo>
                    <a:lnTo>
                      <a:pt x="264" y="880"/>
                    </a:lnTo>
                    <a:lnTo>
                      <a:pt x="264" y="876"/>
                    </a:lnTo>
                    <a:lnTo>
                      <a:pt x="264" y="872"/>
                    </a:lnTo>
                    <a:lnTo>
                      <a:pt x="264" y="866"/>
                    </a:lnTo>
                    <a:lnTo>
                      <a:pt x="264" y="862"/>
                    </a:lnTo>
                    <a:lnTo>
                      <a:pt x="264" y="858"/>
                    </a:lnTo>
                    <a:lnTo>
                      <a:pt x="264" y="854"/>
                    </a:lnTo>
                    <a:lnTo>
                      <a:pt x="264" y="850"/>
                    </a:lnTo>
                    <a:lnTo>
                      <a:pt x="264" y="846"/>
                    </a:lnTo>
                    <a:lnTo>
                      <a:pt x="262" y="842"/>
                    </a:lnTo>
                    <a:lnTo>
                      <a:pt x="260" y="838"/>
                    </a:lnTo>
                    <a:lnTo>
                      <a:pt x="258" y="834"/>
                    </a:lnTo>
                    <a:lnTo>
                      <a:pt x="256" y="830"/>
                    </a:lnTo>
                    <a:lnTo>
                      <a:pt x="252" y="828"/>
                    </a:lnTo>
                    <a:lnTo>
                      <a:pt x="248" y="822"/>
                    </a:lnTo>
                    <a:lnTo>
                      <a:pt x="242" y="814"/>
                    </a:lnTo>
                    <a:lnTo>
                      <a:pt x="240" y="810"/>
                    </a:lnTo>
                    <a:lnTo>
                      <a:pt x="236" y="808"/>
                    </a:lnTo>
                    <a:lnTo>
                      <a:pt x="226" y="798"/>
                    </a:lnTo>
                    <a:lnTo>
                      <a:pt x="224" y="794"/>
                    </a:lnTo>
                    <a:lnTo>
                      <a:pt x="218" y="790"/>
                    </a:lnTo>
                    <a:lnTo>
                      <a:pt x="216" y="786"/>
                    </a:lnTo>
                    <a:lnTo>
                      <a:pt x="212" y="784"/>
                    </a:lnTo>
                    <a:lnTo>
                      <a:pt x="206" y="778"/>
                    </a:lnTo>
                    <a:lnTo>
                      <a:pt x="202" y="776"/>
                    </a:lnTo>
                    <a:lnTo>
                      <a:pt x="198" y="774"/>
                    </a:lnTo>
                    <a:lnTo>
                      <a:pt x="194" y="770"/>
                    </a:lnTo>
                    <a:lnTo>
                      <a:pt x="190" y="770"/>
                    </a:lnTo>
                    <a:lnTo>
                      <a:pt x="186" y="768"/>
                    </a:lnTo>
                    <a:lnTo>
                      <a:pt x="178" y="770"/>
                    </a:lnTo>
                    <a:lnTo>
                      <a:pt x="174" y="772"/>
                    </a:lnTo>
                    <a:lnTo>
                      <a:pt x="174" y="776"/>
                    </a:lnTo>
                    <a:lnTo>
                      <a:pt x="174" y="782"/>
                    </a:lnTo>
                    <a:lnTo>
                      <a:pt x="172" y="786"/>
                    </a:lnTo>
                    <a:lnTo>
                      <a:pt x="172" y="790"/>
                    </a:lnTo>
                    <a:lnTo>
                      <a:pt x="170" y="794"/>
                    </a:lnTo>
                    <a:lnTo>
                      <a:pt x="170" y="798"/>
                    </a:lnTo>
                    <a:lnTo>
                      <a:pt x="168" y="802"/>
                    </a:lnTo>
                    <a:lnTo>
                      <a:pt x="164" y="806"/>
                    </a:lnTo>
                    <a:lnTo>
                      <a:pt x="164" y="810"/>
                    </a:lnTo>
                    <a:lnTo>
                      <a:pt x="162" y="814"/>
                    </a:lnTo>
                    <a:lnTo>
                      <a:pt x="160" y="818"/>
                    </a:lnTo>
                    <a:lnTo>
                      <a:pt x="160" y="824"/>
                    </a:lnTo>
                    <a:lnTo>
                      <a:pt x="158" y="828"/>
                    </a:lnTo>
                    <a:lnTo>
                      <a:pt x="158" y="832"/>
                    </a:lnTo>
                    <a:lnTo>
                      <a:pt x="158" y="836"/>
                    </a:lnTo>
                    <a:lnTo>
                      <a:pt x="152" y="844"/>
                    </a:lnTo>
                    <a:lnTo>
                      <a:pt x="148" y="848"/>
                    </a:lnTo>
                    <a:lnTo>
                      <a:pt x="144" y="858"/>
                    </a:lnTo>
                    <a:lnTo>
                      <a:pt x="142" y="862"/>
                    </a:lnTo>
                    <a:lnTo>
                      <a:pt x="140" y="866"/>
                    </a:lnTo>
                    <a:lnTo>
                      <a:pt x="138" y="870"/>
                    </a:lnTo>
                    <a:lnTo>
                      <a:pt x="136" y="874"/>
                    </a:lnTo>
                    <a:lnTo>
                      <a:pt x="132" y="876"/>
                    </a:lnTo>
                    <a:lnTo>
                      <a:pt x="126" y="880"/>
                    </a:lnTo>
                    <a:lnTo>
                      <a:pt x="124" y="884"/>
                    </a:lnTo>
                    <a:lnTo>
                      <a:pt x="120" y="886"/>
                    </a:lnTo>
                    <a:lnTo>
                      <a:pt x="118" y="890"/>
                    </a:lnTo>
                    <a:lnTo>
                      <a:pt x="112" y="892"/>
                    </a:lnTo>
                    <a:lnTo>
                      <a:pt x="108" y="894"/>
                    </a:lnTo>
                    <a:lnTo>
                      <a:pt x="102" y="894"/>
                    </a:lnTo>
                    <a:lnTo>
                      <a:pt x="98" y="894"/>
                    </a:lnTo>
                    <a:lnTo>
                      <a:pt x="94" y="894"/>
                    </a:lnTo>
                    <a:lnTo>
                      <a:pt x="88" y="894"/>
                    </a:lnTo>
                    <a:lnTo>
                      <a:pt x="84" y="894"/>
                    </a:lnTo>
                    <a:lnTo>
                      <a:pt x="78" y="894"/>
                    </a:lnTo>
                    <a:lnTo>
                      <a:pt x="74" y="892"/>
                    </a:lnTo>
                    <a:lnTo>
                      <a:pt x="70" y="892"/>
                    </a:lnTo>
                    <a:lnTo>
                      <a:pt x="66" y="890"/>
                    </a:lnTo>
                    <a:lnTo>
                      <a:pt x="62" y="888"/>
                    </a:lnTo>
                    <a:lnTo>
                      <a:pt x="60" y="884"/>
                    </a:lnTo>
                    <a:lnTo>
                      <a:pt x="56" y="882"/>
                    </a:lnTo>
                    <a:lnTo>
                      <a:pt x="54" y="878"/>
                    </a:lnTo>
                    <a:lnTo>
                      <a:pt x="50" y="874"/>
                    </a:lnTo>
                    <a:lnTo>
                      <a:pt x="46" y="870"/>
                    </a:lnTo>
                    <a:lnTo>
                      <a:pt x="44" y="866"/>
                    </a:lnTo>
                    <a:lnTo>
                      <a:pt x="42" y="862"/>
                    </a:lnTo>
                    <a:lnTo>
                      <a:pt x="40" y="856"/>
                    </a:lnTo>
                    <a:lnTo>
                      <a:pt x="38" y="852"/>
                    </a:lnTo>
                    <a:lnTo>
                      <a:pt x="38" y="848"/>
                    </a:lnTo>
                    <a:lnTo>
                      <a:pt x="36" y="844"/>
                    </a:lnTo>
                    <a:lnTo>
                      <a:pt x="34" y="834"/>
                    </a:lnTo>
                    <a:lnTo>
                      <a:pt x="34" y="830"/>
                    </a:lnTo>
                    <a:lnTo>
                      <a:pt x="34" y="826"/>
                    </a:lnTo>
                    <a:lnTo>
                      <a:pt x="34" y="818"/>
                    </a:lnTo>
                    <a:lnTo>
                      <a:pt x="36" y="814"/>
                    </a:lnTo>
                    <a:lnTo>
                      <a:pt x="40" y="810"/>
                    </a:lnTo>
                    <a:lnTo>
                      <a:pt x="44" y="806"/>
                    </a:lnTo>
                    <a:lnTo>
                      <a:pt x="48" y="804"/>
                    </a:lnTo>
                    <a:lnTo>
                      <a:pt x="50" y="800"/>
                    </a:lnTo>
                    <a:lnTo>
                      <a:pt x="56" y="796"/>
                    </a:lnTo>
                    <a:lnTo>
                      <a:pt x="58" y="792"/>
                    </a:lnTo>
                    <a:lnTo>
                      <a:pt x="62" y="786"/>
                    </a:lnTo>
                    <a:lnTo>
                      <a:pt x="64" y="782"/>
                    </a:lnTo>
                    <a:lnTo>
                      <a:pt x="70" y="778"/>
                    </a:lnTo>
                    <a:lnTo>
                      <a:pt x="72" y="774"/>
                    </a:lnTo>
                    <a:lnTo>
                      <a:pt x="76" y="770"/>
                    </a:lnTo>
                    <a:lnTo>
                      <a:pt x="80" y="768"/>
                    </a:lnTo>
                    <a:lnTo>
                      <a:pt x="86" y="764"/>
                    </a:lnTo>
                    <a:lnTo>
                      <a:pt x="90" y="762"/>
                    </a:lnTo>
                    <a:lnTo>
                      <a:pt x="94" y="760"/>
                    </a:lnTo>
                    <a:lnTo>
                      <a:pt x="98" y="756"/>
                    </a:lnTo>
                    <a:lnTo>
                      <a:pt x="102" y="754"/>
                    </a:lnTo>
                    <a:lnTo>
                      <a:pt x="106" y="752"/>
                    </a:lnTo>
                    <a:lnTo>
                      <a:pt x="110" y="750"/>
                    </a:lnTo>
                    <a:lnTo>
                      <a:pt x="116" y="748"/>
                    </a:lnTo>
                    <a:lnTo>
                      <a:pt x="120" y="746"/>
                    </a:lnTo>
                    <a:lnTo>
                      <a:pt x="124" y="744"/>
                    </a:lnTo>
                    <a:lnTo>
                      <a:pt x="128" y="744"/>
                    </a:lnTo>
                    <a:lnTo>
                      <a:pt x="132" y="744"/>
                    </a:lnTo>
                    <a:lnTo>
                      <a:pt x="138" y="744"/>
                    </a:lnTo>
                    <a:lnTo>
                      <a:pt x="142" y="742"/>
                    </a:lnTo>
                    <a:lnTo>
                      <a:pt x="146" y="742"/>
                    </a:lnTo>
                    <a:lnTo>
                      <a:pt x="150" y="740"/>
                    </a:lnTo>
                    <a:lnTo>
                      <a:pt x="154" y="740"/>
                    </a:lnTo>
                    <a:lnTo>
                      <a:pt x="158" y="738"/>
                    </a:lnTo>
                    <a:lnTo>
                      <a:pt x="162" y="738"/>
                    </a:lnTo>
                    <a:lnTo>
                      <a:pt x="166" y="736"/>
                    </a:lnTo>
                    <a:lnTo>
                      <a:pt x="172" y="730"/>
                    </a:lnTo>
                    <a:lnTo>
                      <a:pt x="174" y="726"/>
                    </a:lnTo>
                    <a:lnTo>
                      <a:pt x="178" y="722"/>
                    </a:lnTo>
                    <a:lnTo>
                      <a:pt x="180" y="718"/>
                    </a:lnTo>
                    <a:lnTo>
                      <a:pt x="180" y="714"/>
                    </a:lnTo>
                    <a:lnTo>
                      <a:pt x="180" y="710"/>
                    </a:lnTo>
                    <a:lnTo>
                      <a:pt x="178" y="704"/>
                    </a:lnTo>
                    <a:lnTo>
                      <a:pt x="178" y="700"/>
                    </a:lnTo>
                    <a:lnTo>
                      <a:pt x="182" y="694"/>
                    </a:lnTo>
                    <a:lnTo>
                      <a:pt x="184" y="690"/>
                    </a:lnTo>
                    <a:lnTo>
                      <a:pt x="188" y="682"/>
                    </a:lnTo>
                    <a:lnTo>
                      <a:pt x="188" y="678"/>
                    </a:lnTo>
                    <a:lnTo>
                      <a:pt x="188" y="674"/>
                    </a:lnTo>
                    <a:lnTo>
                      <a:pt x="188" y="670"/>
                    </a:lnTo>
                    <a:lnTo>
                      <a:pt x="188" y="664"/>
                    </a:lnTo>
                    <a:lnTo>
                      <a:pt x="186" y="658"/>
                    </a:lnTo>
                    <a:lnTo>
                      <a:pt x="184" y="652"/>
                    </a:lnTo>
                    <a:lnTo>
                      <a:pt x="182" y="648"/>
                    </a:lnTo>
                    <a:lnTo>
                      <a:pt x="178" y="644"/>
                    </a:lnTo>
                    <a:lnTo>
                      <a:pt x="154" y="572"/>
                    </a:lnTo>
                    <a:lnTo>
                      <a:pt x="154" y="564"/>
                    </a:lnTo>
                    <a:lnTo>
                      <a:pt x="154" y="560"/>
                    </a:lnTo>
                    <a:lnTo>
                      <a:pt x="152" y="556"/>
                    </a:lnTo>
                    <a:lnTo>
                      <a:pt x="150" y="552"/>
                    </a:lnTo>
                    <a:lnTo>
                      <a:pt x="148" y="548"/>
                    </a:lnTo>
                    <a:lnTo>
                      <a:pt x="148" y="544"/>
                    </a:lnTo>
                    <a:lnTo>
                      <a:pt x="146" y="540"/>
                    </a:lnTo>
                    <a:lnTo>
                      <a:pt x="142" y="536"/>
                    </a:lnTo>
                    <a:lnTo>
                      <a:pt x="138" y="528"/>
                    </a:lnTo>
                    <a:lnTo>
                      <a:pt x="136" y="524"/>
                    </a:lnTo>
                    <a:lnTo>
                      <a:pt x="136" y="520"/>
                    </a:lnTo>
                    <a:lnTo>
                      <a:pt x="136" y="516"/>
                    </a:lnTo>
                    <a:lnTo>
                      <a:pt x="134" y="508"/>
                    </a:lnTo>
                    <a:lnTo>
                      <a:pt x="132" y="504"/>
                    </a:lnTo>
                    <a:lnTo>
                      <a:pt x="130" y="500"/>
                    </a:lnTo>
                    <a:lnTo>
                      <a:pt x="126" y="492"/>
                    </a:lnTo>
                    <a:lnTo>
                      <a:pt x="120" y="488"/>
                    </a:lnTo>
                    <a:lnTo>
                      <a:pt x="120" y="480"/>
                    </a:lnTo>
                    <a:lnTo>
                      <a:pt x="118" y="474"/>
                    </a:lnTo>
                    <a:lnTo>
                      <a:pt x="118" y="470"/>
                    </a:lnTo>
                    <a:lnTo>
                      <a:pt x="116" y="462"/>
                    </a:lnTo>
                    <a:lnTo>
                      <a:pt x="116" y="450"/>
                    </a:lnTo>
                    <a:lnTo>
                      <a:pt x="116" y="442"/>
                    </a:lnTo>
                    <a:lnTo>
                      <a:pt x="114" y="438"/>
                    </a:lnTo>
                    <a:lnTo>
                      <a:pt x="114" y="434"/>
                    </a:lnTo>
                    <a:lnTo>
                      <a:pt x="114" y="430"/>
                    </a:lnTo>
                    <a:lnTo>
                      <a:pt x="114" y="426"/>
                    </a:lnTo>
                    <a:lnTo>
                      <a:pt x="114" y="422"/>
                    </a:lnTo>
                    <a:lnTo>
                      <a:pt x="114" y="412"/>
                    </a:lnTo>
                    <a:lnTo>
                      <a:pt x="118" y="408"/>
                    </a:lnTo>
                    <a:lnTo>
                      <a:pt x="120" y="404"/>
                    </a:lnTo>
                    <a:lnTo>
                      <a:pt x="120" y="400"/>
                    </a:lnTo>
                    <a:lnTo>
                      <a:pt x="118" y="396"/>
                    </a:lnTo>
                    <a:lnTo>
                      <a:pt x="116" y="392"/>
                    </a:lnTo>
                    <a:lnTo>
                      <a:pt x="112" y="388"/>
                    </a:lnTo>
                    <a:lnTo>
                      <a:pt x="110" y="384"/>
                    </a:lnTo>
                    <a:lnTo>
                      <a:pt x="106" y="380"/>
                    </a:lnTo>
                    <a:lnTo>
                      <a:pt x="102" y="374"/>
                    </a:lnTo>
                    <a:lnTo>
                      <a:pt x="98" y="370"/>
                    </a:lnTo>
                    <a:lnTo>
                      <a:pt x="94" y="366"/>
                    </a:lnTo>
                    <a:lnTo>
                      <a:pt x="90" y="362"/>
                    </a:lnTo>
                    <a:lnTo>
                      <a:pt x="86" y="358"/>
                    </a:lnTo>
                    <a:lnTo>
                      <a:pt x="82" y="354"/>
                    </a:lnTo>
                    <a:lnTo>
                      <a:pt x="80" y="350"/>
                    </a:lnTo>
                    <a:lnTo>
                      <a:pt x="78" y="346"/>
                    </a:lnTo>
                    <a:lnTo>
                      <a:pt x="76" y="342"/>
                    </a:lnTo>
                    <a:lnTo>
                      <a:pt x="76" y="338"/>
                    </a:lnTo>
                    <a:lnTo>
                      <a:pt x="74" y="332"/>
                    </a:lnTo>
                    <a:lnTo>
                      <a:pt x="74" y="328"/>
                    </a:lnTo>
                    <a:lnTo>
                      <a:pt x="74" y="324"/>
                    </a:lnTo>
                    <a:lnTo>
                      <a:pt x="74" y="320"/>
                    </a:lnTo>
                    <a:lnTo>
                      <a:pt x="74" y="316"/>
                    </a:lnTo>
                    <a:lnTo>
                      <a:pt x="76" y="312"/>
                    </a:lnTo>
                    <a:lnTo>
                      <a:pt x="80" y="308"/>
                    </a:lnTo>
                    <a:lnTo>
                      <a:pt x="82" y="304"/>
                    </a:lnTo>
                    <a:lnTo>
                      <a:pt x="86" y="302"/>
                    </a:lnTo>
                    <a:lnTo>
                      <a:pt x="86" y="298"/>
                    </a:lnTo>
                    <a:lnTo>
                      <a:pt x="90" y="296"/>
                    </a:lnTo>
                    <a:lnTo>
                      <a:pt x="94" y="294"/>
                    </a:lnTo>
                    <a:lnTo>
                      <a:pt x="98" y="294"/>
                    </a:lnTo>
                    <a:lnTo>
                      <a:pt x="102" y="294"/>
                    </a:lnTo>
                    <a:lnTo>
                      <a:pt x="106" y="296"/>
                    </a:lnTo>
                    <a:lnTo>
                      <a:pt x="108" y="300"/>
                    </a:lnTo>
                    <a:lnTo>
                      <a:pt x="110" y="304"/>
                    </a:lnTo>
                    <a:lnTo>
                      <a:pt x="114" y="304"/>
                    </a:lnTo>
                    <a:lnTo>
                      <a:pt x="118" y="304"/>
                    </a:lnTo>
                    <a:lnTo>
                      <a:pt x="122" y="304"/>
                    </a:lnTo>
                    <a:lnTo>
                      <a:pt x="126" y="304"/>
                    </a:lnTo>
                    <a:lnTo>
                      <a:pt x="130" y="300"/>
                    </a:lnTo>
                    <a:lnTo>
                      <a:pt x="130" y="296"/>
                    </a:lnTo>
                    <a:lnTo>
                      <a:pt x="130" y="292"/>
                    </a:lnTo>
                    <a:lnTo>
                      <a:pt x="130" y="288"/>
                    </a:lnTo>
                    <a:lnTo>
                      <a:pt x="130" y="284"/>
                    </a:lnTo>
                    <a:lnTo>
                      <a:pt x="126" y="282"/>
                    </a:lnTo>
                    <a:lnTo>
                      <a:pt x="124" y="278"/>
                    </a:lnTo>
                    <a:lnTo>
                      <a:pt x="120" y="274"/>
                    </a:lnTo>
                    <a:lnTo>
                      <a:pt x="118" y="270"/>
                    </a:lnTo>
                    <a:lnTo>
                      <a:pt x="116" y="264"/>
                    </a:lnTo>
                    <a:lnTo>
                      <a:pt x="114" y="260"/>
                    </a:lnTo>
                    <a:lnTo>
                      <a:pt x="112" y="256"/>
                    </a:lnTo>
                    <a:lnTo>
                      <a:pt x="108" y="252"/>
                    </a:lnTo>
                    <a:lnTo>
                      <a:pt x="104" y="250"/>
                    </a:lnTo>
                    <a:lnTo>
                      <a:pt x="100" y="246"/>
                    </a:lnTo>
                    <a:lnTo>
                      <a:pt x="96" y="240"/>
                    </a:lnTo>
                    <a:lnTo>
                      <a:pt x="92" y="238"/>
                    </a:lnTo>
                    <a:lnTo>
                      <a:pt x="90" y="234"/>
                    </a:lnTo>
                    <a:lnTo>
                      <a:pt x="86" y="232"/>
                    </a:lnTo>
                    <a:lnTo>
                      <a:pt x="80" y="228"/>
                    </a:lnTo>
                    <a:lnTo>
                      <a:pt x="78" y="224"/>
                    </a:lnTo>
                    <a:lnTo>
                      <a:pt x="74" y="222"/>
                    </a:lnTo>
                    <a:lnTo>
                      <a:pt x="70" y="186"/>
                    </a:lnTo>
                    <a:lnTo>
                      <a:pt x="66" y="184"/>
                    </a:lnTo>
                    <a:lnTo>
                      <a:pt x="62" y="184"/>
                    </a:lnTo>
                    <a:lnTo>
                      <a:pt x="58" y="182"/>
                    </a:lnTo>
                    <a:lnTo>
                      <a:pt x="54" y="180"/>
                    </a:lnTo>
                    <a:lnTo>
                      <a:pt x="52" y="176"/>
                    </a:lnTo>
                    <a:lnTo>
                      <a:pt x="50" y="172"/>
                    </a:lnTo>
                    <a:lnTo>
                      <a:pt x="46" y="170"/>
                    </a:lnTo>
                    <a:lnTo>
                      <a:pt x="42" y="168"/>
                    </a:lnTo>
                    <a:lnTo>
                      <a:pt x="38" y="164"/>
                    </a:lnTo>
                    <a:lnTo>
                      <a:pt x="36" y="160"/>
                    </a:lnTo>
                    <a:lnTo>
                      <a:pt x="30" y="156"/>
                    </a:lnTo>
                    <a:lnTo>
                      <a:pt x="28" y="152"/>
                    </a:lnTo>
                    <a:lnTo>
                      <a:pt x="24" y="152"/>
                    </a:lnTo>
                    <a:lnTo>
                      <a:pt x="20" y="150"/>
                    </a:lnTo>
                    <a:lnTo>
                      <a:pt x="14" y="146"/>
                    </a:lnTo>
                    <a:lnTo>
                      <a:pt x="14" y="142"/>
                    </a:lnTo>
                    <a:lnTo>
                      <a:pt x="10" y="138"/>
                    </a:lnTo>
                    <a:lnTo>
                      <a:pt x="8" y="13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" name="Google Shape;178;p6"/>
              <p:cNvSpPr/>
              <p:nvPr/>
            </p:nvSpPr>
            <p:spPr>
              <a:xfrm>
                <a:off x="993775" y="1949450"/>
                <a:ext cx="106362" cy="115887"/>
              </a:xfrm>
              <a:custGeom>
                <a:rect b="b" l="l" r="r" t="t"/>
                <a:pathLst>
                  <a:path extrusionOk="0" h="72" w="66">
                    <a:moveTo>
                      <a:pt x="32" y="66"/>
                    </a:moveTo>
                    <a:lnTo>
                      <a:pt x="36" y="66"/>
                    </a:lnTo>
                    <a:lnTo>
                      <a:pt x="38" y="62"/>
                    </a:lnTo>
                    <a:lnTo>
                      <a:pt x="42" y="60"/>
                    </a:lnTo>
                    <a:lnTo>
                      <a:pt x="44" y="56"/>
                    </a:lnTo>
                    <a:lnTo>
                      <a:pt x="48" y="54"/>
                    </a:lnTo>
                    <a:lnTo>
                      <a:pt x="52" y="50"/>
                    </a:lnTo>
                    <a:lnTo>
                      <a:pt x="56" y="46"/>
                    </a:lnTo>
                    <a:lnTo>
                      <a:pt x="60" y="44"/>
                    </a:lnTo>
                    <a:lnTo>
                      <a:pt x="62" y="40"/>
                    </a:lnTo>
                    <a:lnTo>
                      <a:pt x="62" y="36"/>
                    </a:lnTo>
                    <a:lnTo>
                      <a:pt x="62" y="32"/>
                    </a:lnTo>
                    <a:lnTo>
                      <a:pt x="62" y="28"/>
                    </a:lnTo>
                    <a:lnTo>
                      <a:pt x="64" y="24"/>
                    </a:lnTo>
                    <a:lnTo>
                      <a:pt x="64" y="20"/>
                    </a:lnTo>
                    <a:lnTo>
                      <a:pt x="66" y="16"/>
                    </a:lnTo>
                    <a:lnTo>
                      <a:pt x="66" y="12"/>
                    </a:lnTo>
                    <a:lnTo>
                      <a:pt x="64" y="8"/>
                    </a:lnTo>
                    <a:lnTo>
                      <a:pt x="64" y="4"/>
                    </a:lnTo>
                    <a:lnTo>
                      <a:pt x="64" y="0"/>
                    </a:lnTo>
                    <a:lnTo>
                      <a:pt x="60" y="0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6" y="2"/>
                    </a:lnTo>
                    <a:lnTo>
                      <a:pt x="46" y="6"/>
                    </a:lnTo>
                    <a:lnTo>
                      <a:pt x="42" y="8"/>
                    </a:lnTo>
                    <a:lnTo>
                      <a:pt x="38" y="10"/>
                    </a:lnTo>
                    <a:lnTo>
                      <a:pt x="34" y="10"/>
                    </a:lnTo>
                    <a:lnTo>
                      <a:pt x="30" y="10"/>
                    </a:lnTo>
                    <a:lnTo>
                      <a:pt x="28" y="14"/>
                    </a:lnTo>
                    <a:lnTo>
                      <a:pt x="26" y="18"/>
                    </a:lnTo>
                    <a:lnTo>
                      <a:pt x="22" y="20"/>
                    </a:lnTo>
                    <a:lnTo>
                      <a:pt x="18" y="18"/>
                    </a:lnTo>
                    <a:lnTo>
                      <a:pt x="12" y="20"/>
                    </a:lnTo>
                    <a:lnTo>
                      <a:pt x="8" y="22"/>
                    </a:lnTo>
                    <a:lnTo>
                      <a:pt x="4" y="24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4" y="52"/>
                    </a:lnTo>
                    <a:lnTo>
                      <a:pt x="8" y="54"/>
                    </a:lnTo>
                    <a:lnTo>
                      <a:pt x="10" y="58"/>
                    </a:lnTo>
                    <a:lnTo>
                      <a:pt x="14" y="60"/>
                    </a:lnTo>
                    <a:lnTo>
                      <a:pt x="14" y="64"/>
                    </a:lnTo>
                    <a:lnTo>
                      <a:pt x="18" y="66"/>
                    </a:lnTo>
                    <a:lnTo>
                      <a:pt x="22" y="66"/>
                    </a:lnTo>
                    <a:lnTo>
                      <a:pt x="26" y="70"/>
                    </a:lnTo>
                    <a:lnTo>
                      <a:pt x="30" y="72"/>
                    </a:lnTo>
                    <a:lnTo>
                      <a:pt x="34" y="72"/>
                    </a:lnTo>
                    <a:lnTo>
                      <a:pt x="38" y="70"/>
                    </a:lnTo>
                    <a:lnTo>
                      <a:pt x="38" y="66"/>
                    </a:lnTo>
                    <a:lnTo>
                      <a:pt x="42" y="64"/>
                    </a:lnTo>
                    <a:lnTo>
                      <a:pt x="44" y="62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6"/>
              <p:cNvSpPr/>
              <p:nvPr/>
            </p:nvSpPr>
            <p:spPr>
              <a:xfrm>
                <a:off x="1250950" y="2041525"/>
                <a:ext cx="134937" cy="255587"/>
              </a:xfrm>
              <a:custGeom>
                <a:rect b="b" l="l" r="r" t="t"/>
                <a:pathLst>
                  <a:path extrusionOk="0" h="160" w="84">
                    <a:moveTo>
                      <a:pt x="36" y="0"/>
                    </a:moveTo>
                    <a:lnTo>
                      <a:pt x="40" y="0"/>
                    </a:lnTo>
                    <a:lnTo>
                      <a:pt x="44" y="2"/>
                    </a:lnTo>
                    <a:lnTo>
                      <a:pt x="46" y="6"/>
                    </a:lnTo>
                    <a:lnTo>
                      <a:pt x="50" y="8"/>
                    </a:lnTo>
                    <a:lnTo>
                      <a:pt x="54" y="10"/>
                    </a:lnTo>
                    <a:lnTo>
                      <a:pt x="58" y="14"/>
                    </a:lnTo>
                    <a:lnTo>
                      <a:pt x="60" y="18"/>
                    </a:lnTo>
                    <a:lnTo>
                      <a:pt x="62" y="22"/>
                    </a:lnTo>
                    <a:lnTo>
                      <a:pt x="64" y="26"/>
                    </a:lnTo>
                    <a:lnTo>
                      <a:pt x="68" y="32"/>
                    </a:lnTo>
                    <a:lnTo>
                      <a:pt x="72" y="34"/>
                    </a:lnTo>
                    <a:lnTo>
                      <a:pt x="72" y="38"/>
                    </a:lnTo>
                    <a:lnTo>
                      <a:pt x="76" y="44"/>
                    </a:lnTo>
                    <a:lnTo>
                      <a:pt x="78" y="48"/>
                    </a:lnTo>
                    <a:lnTo>
                      <a:pt x="78" y="52"/>
                    </a:lnTo>
                    <a:lnTo>
                      <a:pt x="80" y="56"/>
                    </a:lnTo>
                    <a:lnTo>
                      <a:pt x="80" y="60"/>
                    </a:lnTo>
                    <a:lnTo>
                      <a:pt x="80" y="64"/>
                    </a:lnTo>
                    <a:lnTo>
                      <a:pt x="80" y="70"/>
                    </a:lnTo>
                    <a:lnTo>
                      <a:pt x="82" y="74"/>
                    </a:lnTo>
                    <a:lnTo>
                      <a:pt x="82" y="80"/>
                    </a:lnTo>
                    <a:lnTo>
                      <a:pt x="82" y="84"/>
                    </a:lnTo>
                    <a:lnTo>
                      <a:pt x="82" y="88"/>
                    </a:lnTo>
                    <a:lnTo>
                      <a:pt x="82" y="92"/>
                    </a:lnTo>
                    <a:lnTo>
                      <a:pt x="84" y="96"/>
                    </a:lnTo>
                    <a:lnTo>
                      <a:pt x="84" y="106"/>
                    </a:lnTo>
                    <a:lnTo>
                      <a:pt x="84" y="110"/>
                    </a:lnTo>
                    <a:lnTo>
                      <a:pt x="84" y="114"/>
                    </a:lnTo>
                    <a:lnTo>
                      <a:pt x="84" y="120"/>
                    </a:lnTo>
                    <a:lnTo>
                      <a:pt x="84" y="124"/>
                    </a:lnTo>
                    <a:lnTo>
                      <a:pt x="82" y="128"/>
                    </a:lnTo>
                    <a:lnTo>
                      <a:pt x="82" y="132"/>
                    </a:lnTo>
                    <a:lnTo>
                      <a:pt x="82" y="136"/>
                    </a:lnTo>
                    <a:lnTo>
                      <a:pt x="80" y="140"/>
                    </a:lnTo>
                    <a:lnTo>
                      <a:pt x="78" y="146"/>
                    </a:lnTo>
                    <a:lnTo>
                      <a:pt x="76" y="150"/>
                    </a:lnTo>
                    <a:lnTo>
                      <a:pt x="72" y="152"/>
                    </a:lnTo>
                    <a:lnTo>
                      <a:pt x="70" y="156"/>
                    </a:lnTo>
                    <a:lnTo>
                      <a:pt x="66" y="158"/>
                    </a:lnTo>
                    <a:lnTo>
                      <a:pt x="62" y="160"/>
                    </a:lnTo>
                    <a:lnTo>
                      <a:pt x="58" y="160"/>
                    </a:lnTo>
                    <a:lnTo>
                      <a:pt x="54" y="160"/>
                    </a:lnTo>
                    <a:lnTo>
                      <a:pt x="48" y="160"/>
                    </a:lnTo>
                    <a:lnTo>
                      <a:pt x="44" y="160"/>
                    </a:lnTo>
                    <a:lnTo>
                      <a:pt x="38" y="160"/>
                    </a:lnTo>
                    <a:lnTo>
                      <a:pt x="34" y="160"/>
                    </a:lnTo>
                    <a:lnTo>
                      <a:pt x="30" y="160"/>
                    </a:lnTo>
                    <a:lnTo>
                      <a:pt x="26" y="160"/>
                    </a:lnTo>
                    <a:lnTo>
                      <a:pt x="22" y="158"/>
                    </a:lnTo>
                    <a:lnTo>
                      <a:pt x="20" y="154"/>
                    </a:lnTo>
                    <a:lnTo>
                      <a:pt x="16" y="152"/>
                    </a:lnTo>
                    <a:lnTo>
                      <a:pt x="12" y="148"/>
                    </a:lnTo>
                    <a:lnTo>
                      <a:pt x="8" y="146"/>
                    </a:lnTo>
                    <a:lnTo>
                      <a:pt x="6" y="142"/>
                    </a:lnTo>
                    <a:lnTo>
                      <a:pt x="4" y="138"/>
                    </a:lnTo>
                    <a:lnTo>
                      <a:pt x="4" y="132"/>
                    </a:lnTo>
                    <a:lnTo>
                      <a:pt x="2" y="128"/>
                    </a:lnTo>
                    <a:lnTo>
                      <a:pt x="2" y="122"/>
                    </a:lnTo>
                    <a:lnTo>
                      <a:pt x="2" y="116"/>
                    </a:lnTo>
                    <a:lnTo>
                      <a:pt x="2" y="112"/>
                    </a:lnTo>
                    <a:lnTo>
                      <a:pt x="2" y="108"/>
                    </a:lnTo>
                    <a:lnTo>
                      <a:pt x="2" y="104"/>
                    </a:lnTo>
                    <a:lnTo>
                      <a:pt x="4" y="100"/>
                    </a:lnTo>
                    <a:lnTo>
                      <a:pt x="2" y="96"/>
                    </a:lnTo>
                    <a:lnTo>
                      <a:pt x="2" y="92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2" y="70"/>
                    </a:lnTo>
                    <a:lnTo>
                      <a:pt x="2" y="66"/>
                    </a:lnTo>
                    <a:lnTo>
                      <a:pt x="2" y="62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6" y="50"/>
                    </a:lnTo>
                    <a:lnTo>
                      <a:pt x="8" y="46"/>
                    </a:lnTo>
                    <a:lnTo>
                      <a:pt x="8" y="42"/>
                    </a:lnTo>
                    <a:lnTo>
                      <a:pt x="10" y="36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16" y="22"/>
                    </a:lnTo>
                    <a:lnTo>
                      <a:pt x="18" y="18"/>
                    </a:lnTo>
                    <a:lnTo>
                      <a:pt x="24" y="14"/>
                    </a:lnTo>
                    <a:lnTo>
                      <a:pt x="28" y="10"/>
                    </a:lnTo>
                    <a:lnTo>
                      <a:pt x="30" y="6"/>
                    </a:lnTo>
                    <a:lnTo>
                      <a:pt x="34" y="4"/>
                    </a:lnTo>
                    <a:lnTo>
                      <a:pt x="40" y="4"/>
                    </a:lnTo>
                    <a:lnTo>
                      <a:pt x="36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6"/>
              <p:cNvSpPr/>
              <p:nvPr/>
            </p:nvSpPr>
            <p:spPr>
              <a:xfrm>
                <a:off x="1492250" y="1924050"/>
                <a:ext cx="96837" cy="115887"/>
              </a:xfrm>
              <a:custGeom>
                <a:rect b="b" l="l" r="r" t="t"/>
                <a:pathLst>
                  <a:path extrusionOk="0" h="72" w="60">
                    <a:moveTo>
                      <a:pt x="4" y="0"/>
                    </a:moveTo>
                    <a:lnTo>
                      <a:pt x="6" y="4"/>
                    </a:lnTo>
                    <a:lnTo>
                      <a:pt x="10" y="6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20" y="14"/>
                    </a:lnTo>
                    <a:lnTo>
                      <a:pt x="24" y="18"/>
                    </a:lnTo>
                    <a:lnTo>
                      <a:pt x="26" y="22"/>
                    </a:lnTo>
                    <a:lnTo>
                      <a:pt x="28" y="26"/>
                    </a:lnTo>
                    <a:lnTo>
                      <a:pt x="28" y="30"/>
                    </a:lnTo>
                    <a:lnTo>
                      <a:pt x="28" y="34"/>
                    </a:lnTo>
                    <a:lnTo>
                      <a:pt x="32" y="34"/>
                    </a:lnTo>
                    <a:lnTo>
                      <a:pt x="34" y="30"/>
                    </a:lnTo>
                    <a:lnTo>
                      <a:pt x="38" y="28"/>
                    </a:lnTo>
                    <a:lnTo>
                      <a:pt x="42" y="28"/>
                    </a:lnTo>
                    <a:lnTo>
                      <a:pt x="44" y="32"/>
                    </a:lnTo>
                    <a:lnTo>
                      <a:pt x="46" y="36"/>
                    </a:lnTo>
                    <a:lnTo>
                      <a:pt x="50" y="36"/>
                    </a:lnTo>
                    <a:lnTo>
                      <a:pt x="56" y="42"/>
                    </a:lnTo>
                    <a:lnTo>
                      <a:pt x="60" y="44"/>
                    </a:lnTo>
                    <a:lnTo>
                      <a:pt x="60" y="48"/>
                    </a:lnTo>
                    <a:lnTo>
                      <a:pt x="60" y="52"/>
                    </a:lnTo>
                    <a:lnTo>
                      <a:pt x="58" y="56"/>
                    </a:lnTo>
                    <a:lnTo>
                      <a:pt x="54" y="58"/>
                    </a:lnTo>
                    <a:lnTo>
                      <a:pt x="50" y="62"/>
                    </a:lnTo>
                    <a:lnTo>
                      <a:pt x="48" y="66"/>
                    </a:lnTo>
                    <a:lnTo>
                      <a:pt x="44" y="68"/>
                    </a:lnTo>
                    <a:lnTo>
                      <a:pt x="42" y="72"/>
                    </a:lnTo>
                    <a:lnTo>
                      <a:pt x="38" y="72"/>
                    </a:lnTo>
                    <a:lnTo>
                      <a:pt x="32" y="72"/>
                    </a:lnTo>
                    <a:lnTo>
                      <a:pt x="28" y="70"/>
                    </a:lnTo>
                    <a:lnTo>
                      <a:pt x="24" y="66"/>
                    </a:lnTo>
                    <a:lnTo>
                      <a:pt x="22" y="62"/>
                    </a:lnTo>
                    <a:lnTo>
                      <a:pt x="18" y="60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8" y="52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2" y="34"/>
                    </a:lnTo>
                    <a:lnTo>
                      <a:pt x="2" y="30"/>
                    </a:lnTo>
                    <a:lnTo>
                      <a:pt x="2" y="26"/>
                    </a:lnTo>
                    <a:lnTo>
                      <a:pt x="2" y="22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6"/>
              <p:cNvSpPr/>
              <p:nvPr/>
            </p:nvSpPr>
            <p:spPr>
              <a:xfrm>
                <a:off x="1501775" y="2089150"/>
                <a:ext cx="96837" cy="96837"/>
              </a:xfrm>
              <a:custGeom>
                <a:rect b="b" l="l" r="r" t="t"/>
                <a:pathLst>
                  <a:path extrusionOk="0" h="60" w="60">
                    <a:moveTo>
                      <a:pt x="24" y="0"/>
                    </a:move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4"/>
                    </a:lnTo>
                    <a:lnTo>
                      <a:pt x="54" y="6"/>
                    </a:lnTo>
                    <a:lnTo>
                      <a:pt x="58" y="12"/>
                    </a:lnTo>
                    <a:lnTo>
                      <a:pt x="60" y="16"/>
                    </a:lnTo>
                    <a:lnTo>
                      <a:pt x="60" y="20"/>
                    </a:lnTo>
                    <a:lnTo>
                      <a:pt x="58" y="26"/>
                    </a:lnTo>
                    <a:lnTo>
                      <a:pt x="56" y="30"/>
                    </a:lnTo>
                    <a:lnTo>
                      <a:pt x="52" y="32"/>
                    </a:lnTo>
                    <a:lnTo>
                      <a:pt x="48" y="34"/>
                    </a:lnTo>
                    <a:lnTo>
                      <a:pt x="44" y="36"/>
                    </a:lnTo>
                    <a:lnTo>
                      <a:pt x="42" y="40"/>
                    </a:lnTo>
                    <a:lnTo>
                      <a:pt x="40" y="44"/>
                    </a:lnTo>
                    <a:lnTo>
                      <a:pt x="38" y="48"/>
                    </a:lnTo>
                    <a:lnTo>
                      <a:pt x="36" y="52"/>
                    </a:lnTo>
                    <a:lnTo>
                      <a:pt x="32" y="56"/>
                    </a:lnTo>
                    <a:lnTo>
                      <a:pt x="30" y="60"/>
                    </a:lnTo>
                    <a:lnTo>
                      <a:pt x="26" y="60"/>
                    </a:lnTo>
                    <a:lnTo>
                      <a:pt x="20" y="60"/>
                    </a:lnTo>
                    <a:lnTo>
                      <a:pt x="16" y="58"/>
                    </a:lnTo>
                    <a:lnTo>
                      <a:pt x="12" y="56"/>
                    </a:lnTo>
                    <a:lnTo>
                      <a:pt x="8" y="54"/>
                    </a:lnTo>
                    <a:lnTo>
                      <a:pt x="8" y="50"/>
                    </a:lnTo>
                    <a:lnTo>
                      <a:pt x="4" y="46"/>
                    </a:lnTo>
                    <a:lnTo>
                      <a:pt x="0" y="34"/>
                    </a:lnTo>
                    <a:lnTo>
                      <a:pt x="2" y="28"/>
                    </a:lnTo>
                    <a:lnTo>
                      <a:pt x="2" y="24"/>
                    </a:lnTo>
                    <a:lnTo>
                      <a:pt x="4" y="20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22" y="10"/>
                    </a:lnTo>
                    <a:lnTo>
                      <a:pt x="24" y="6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6"/>
              <p:cNvSpPr/>
              <p:nvPr/>
            </p:nvSpPr>
            <p:spPr>
              <a:xfrm>
                <a:off x="1873250" y="1822450"/>
                <a:ext cx="74612" cy="65087"/>
              </a:xfrm>
              <a:custGeom>
                <a:rect b="b" l="l" r="r" t="t"/>
                <a:pathLst>
                  <a:path extrusionOk="0" h="40" w="46">
                    <a:moveTo>
                      <a:pt x="12" y="0"/>
                    </a:move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2"/>
                    </a:lnTo>
                    <a:lnTo>
                      <a:pt x="36" y="2"/>
                    </a:lnTo>
                    <a:lnTo>
                      <a:pt x="38" y="6"/>
                    </a:lnTo>
                    <a:lnTo>
                      <a:pt x="42" y="8"/>
                    </a:lnTo>
                    <a:lnTo>
                      <a:pt x="44" y="12"/>
                    </a:lnTo>
                    <a:lnTo>
                      <a:pt x="46" y="16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6" y="30"/>
                    </a:lnTo>
                    <a:lnTo>
                      <a:pt x="44" y="34"/>
                    </a:lnTo>
                    <a:lnTo>
                      <a:pt x="44" y="38"/>
                    </a:lnTo>
                    <a:lnTo>
                      <a:pt x="40" y="40"/>
                    </a:lnTo>
                    <a:lnTo>
                      <a:pt x="36" y="40"/>
                    </a:lnTo>
                    <a:lnTo>
                      <a:pt x="32" y="40"/>
                    </a:lnTo>
                    <a:lnTo>
                      <a:pt x="28" y="40"/>
                    </a:lnTo>
                    <a:lnTo>
                      <a:pt x="24" y="40"/>
                    </a:lnTo>
                    <a:lnTo>
                      <a:pt x="20" y="40"/>
                    </a:lnTo>
                    <a:lnTo>
                      <a:pt x="16" y="38"/>
                    </a:lnTo>
                    <a:lnTo>
                      <a:pt x="14" y="34"/>
                    </a:lnTo>
                    <a:lnTo>
                      <a:pt x="10" y="34"/>
                    </a:lnTo>
                    <a:lnTo>
                      <a:pt x="6" y="32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8" y="6"/>
                    </a:lnTo>
                    <a:lnTo>
                      <a:pt x="12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6"/>
              <p:cNvSpPr/>
              <p:nvPr/>
            </p:nvSpPr>
            <p:spPr>
              <a:xfrm>
                <a:off x="2263775" y="1819275"/>
                <a:ext cx="112712" cy="134937"/>
              </a:xfrm>
              <a:custGeom>
                <a:rect b="b" l="l" r="r" t="t"/>
                <a:pathLst>
                  <a:path extrusionOk="0" h="84" w="70">
                    <a:moveTo>
                      <a:pt x="2" y="2"/>
                    </a:moveTo>
                    <a:lnTo>
                      <a:pt x="6" y="2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4" y="8"/>
                    </a:lnTo>
                    <a:lnTo>
                      <a:pt x="38" y="8"/>
                    </a:lnTo>
                    <a:lnTo>
                      <a:pt x="42" y="10"/>
                    </a:lnTo>
                    <a:lnTo>
                      <a:pt x="46" y="12"/>
                    </a:lnTo>
                    <a:lnTo>
                      <a:pt x="50" y="16"/>
                    </a:lnTo>
                    <a:lnTo>
                      <a:pt x="54" y="16"/>
                    </a:lnTo>
                    <a:lnTo>
                      <a:pt x="56" y="20"/>
                    </a:lnTo>
                    <a:lnTo>
                      <a:pt x="60" y="22"/>
                    </a:lnTo>
                    <a:lnTo>
                      <a:pt x="64" y="26"/>
                    </a:lnTo>
                    <a:lnTo>
                      <a:pt x="66" y="30"/>
                    </a:lnTo>
                    <a:lnTo>
                      <a:pt x="70" y="34"/>
                    </a:lnTo>
                    <a:lnTo>
                      <a:pt x="70" y="38"/>
                    </a:lnTo>
                    <a:lnTo>
                      <a:pt x="70" y="42"/>
                    </a:lnTo>
                    <a:lnTo>
                      <a:pt x="70" y="46"/>
                    </a:lnTo>
                    <a:lnTo>
                      <a:pt x="70" y="52"/>
                    </a:lnTo>
                    <a:lnTo>
                      <a:pt x="70" y="56"/>
                    </a:lnTo>
                    <a:lnTo>
                      <a:pt x="70" y="60"/>
                    </a:lnTo>
                    <a:lnTo>
                      <a:pt x="68" y="66"/>
                    </a:lnTo>
                    <a:lnTo>
                      <a:pt x="68" y="70"/>
                    </a:lnTo>
                    <a:lnTo>
                      <a:pt x="68" y="74"/>
                    </a:lnTo>
                    <a:lnTo>
                      <a:pt x="68" y="78"/>
                    </a:lnTo>
                    <a:lnTo>
                      <a:pt x="66" y="82"/>
                    </a:lnTo>
                    <a:lnTo>
                      <a:pt x="58" y="84"/>
                    </a:lnTo>
                    <a:lnTo>
                      <a:pt x="54" y="84"/>
                    </a:lnTo>
                    <a:lnTo>
                      <a:pt x="48" y="84"/>
                    </a:lnTo>
                    <a:lnTo>
                      <a:pt x="42" y="84"/>
                    </a:lnTo>
                    <a:lnTo>
                      <a:pt x="38" y="84"/>
                    </a:lnTo>
                    <a:lnTo>
                      <a:pt x="34" y="84"/>
                    </a:lnTo>
                    <a:lnTo>
                      <a:pt x="30" y="82"/>
                    </a:lnTo>
                    <a:lnTo>
                      <a:pt x="26" y="76"/>
                    </a:lnTo>
                    <a:lnTo>
                      <a:pt x="24" y="72"/>
                    </a:lnTo>
                    <a:lnTo>
                      <a:pt x="20" y="70"/>
                    </a:lnTo>
                    <a:lnTo>
                      <a:pt x="16" y="66"/>
                    </a:lnTo>
                    <a:lnTo>
                      <a:pt x="12" y="64"/>
                    </a:lnTo>
                    <a:lnTo>
                      <a:pt x="12" y="60"/>
                    </a:lnTo>
                    <a:lnTo>
                      <a:pt x="12" y="56"/>
                    </a:lnTo>
                    <a:lnTo>
                      <a:pt x="10" y="52"/>
                    </a:lnTo>
                    <a:lnTo>
                      <a:pt x="10" y="48"/>
                    </a:lnTo>
                    <a:lnTo>
                      <a:pt x="6" y="48"/>
                    </a:lnTo>
                    <a:lnTo>
                      <a:pt x="6" y="44"/>
                    </a:lnTo>
                    <a:lnTo>
                      <a:pt x="4" y="38"/>
                    </a:lnTo>
                    <a:lnTo>
                      <a:pt x="6" y="28"/>
                    </a:lnTo>
                    <a:lnTo>
                      <a:pt x="4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2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" name="Google Shape;184;p6"/>
              <p:cNvSpPr/>
              <p:nvPr/>
            </p:nvSpPr>
            <p:spPr>
              <a:xfrm>
                <a:off x="2241550" y="2047875"/>
                <a:ext cx="93662" cy="112712"/>
              </a:xfrm>
              <a:custGeom>
                <a:rect b="b" l="l" r="r" t="t"/>
                <a:pathLst>
                  <a:path extrusionOk="0" h="70" w="58">
                    <a:moveTo>
                      <a:pt x="8" y="0"/>
                    </a:moveTo>
                    <a:lnTo>
                      <a:pt x="12" y="2"/>
                    </a:lnTo>
                    <a:lnTo>
                      <a:pt x="16" y="2"/>
                    </a:lnTo>
                    <a:lnTo>
                      <a:pt x="20" y="2"/>
                    </a:lnTo>
                    <a:lnTo>
                      <a:pt x="24" y="2"/>
                    </a:lnTo>
                    <a:lnTo>
                      <a:pt x="28" y="2"/>
                    </a:lnTo>
                    <a:lnTo>
                      <a:pt x="32" y="4"/>
                    </a:lnTo>
                    <a:lnTo>
                      <a:pt x="36" y="4"/>
                    </a:lnTo>
                    <a:lnTo>
                      <a:pt x="40" y="8"/>
                    </a:lnTo>
                    <a:lnTo>
                      <a:pt x="42" y="12"/>
                    </a:lnTo>
                    <a:lnTo>
                      <a:pt x="44" y="16"/>
                    </a:lnTo>
                    <a:lnTo>
                      <a:pt x="46" y="20"/>
                    </a:lnTo>
                    <a:lnTo>
                      <a:pt x="48" y="24"/>
                    </a:lnTo>
                    <a:lnTo>
                      <a:pt x="52" y="26"/>
                    </a:lnTo>
                    <a:lnTo>
                      <a:pt x="54" y="32"/>
                    </a:lnTo>
                    <a:lnTo>
                      <a:pt x="58" y="38"/>
                    </a:lnTo>
                    <a:lnTo>
                      <a:pt x="58" y="42"/>
                    </a:lnTo>
                    <a:lnTo>
                      <a:pt x="58" y="48"/>
                    </a:lnTo>
                    <a:lnTo>
                      <a:pt x="58" y="52"/>
                    </a:lnTo>
                    <a:lnTo>
                      <a:pt x="58" y="56"/>
                    </a:lnTo>
                    <a:lnTo>
                      <a:pt x="58" y="60"/>
                    </a:lnTo>
                    <a:lnTo>
                      <a:pt x="58" y="64"/>
                    </a:lnTo>
                    <a:lnTo>
                      <a:pt x="58" y="68"/>
                    </a:lnTo>
                    <a:lnTo>
                      <a:pt x="54" y="68"/>
                    </a:lnTo>
                    <a:lnTo>
                      <a:pt x="50" y="70"/>
                    </a:lnTo>
                    <a:lnTo>
                      <a:pt x="46" y="70"/>
                    </a:lnTo>
                    <a:lnTo>
                      <a:pt x="42" y="70"/>
                    </a:lnTo>
                    <a:lnTo>
                      <a:pt x="38" y="70"/>
                    </a:lnTo>
                    <a:lnTo>
                      <a:pt x="34" y="70"/>
                    </a:lnTo>
                    <a:lnTo>
                      <a:pt x="30" y="68"/>
                    </a:lnTo>
                    <a:lnTo>
                      <a:pt x="26" y="66"/>
                    </a:lnTo>
                    <a:lnTo>
                      <a:pt x="22" y="62"/>
                    </a:lnTo>
                    <a:lnTo>
                      <a:pt x="20" y="58"/>
                    </a:lnTo>
                    <a:lnTo>
                      <a:pt x="16" y="54"/>
                    </a:lnTo>
                    <a:lnTo>
                      <a:pt x="14" y="50"/>
                    </a:lnTo>
                    <a:lnTo>
                      <a:pt x="12" y="46"/>
                    </a:lnTo>
                    <a:lnTo>
                      <a:pt x="10" y="42"/>
                    </a:lnTo>
                    <a:lnTo>
                      <a:pt x="8" y="38"/>
                    </a:lnTo>
                    <a:lnTo>
                      <a:pt x="8" y="34"/>
                    </a:lnTo>
                    <a:lnTo>
                      <a:pt x="4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8" y="20"/>
                    </a:lnTo>
                    <a:lnTo>
                      <a:pt x="12" y="20"/>
                    </a:lnTo>
                    <a:lnTo>
                      <a:pt x="12" y="16"/>
                    </a:lnTo>
                    <a:lnTo>
                      <a:pt x="8" y="12"/>
                    </a:lnTo>
                    <a:lnTo>
                      <a:pt x="8" y="8"/>
                    </a:lnTo>
                    <a:lnTo>
                      <a:pt x="6" y="4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6"/>
              <p:cNvSpPr/>
              <p:nvPr/>
            </p:nvSpPr>
            <p:spPr>
              <a:xfrm>
                <a:off x="1889125" y="2101850"/>
                <a:ext cx="109537" cy="195262"/>
              </a:xfrm>
              <a:custGeom>
                <a:rect b="b" l="l" r="r" t="t"/>
                <a:pathLst>
                  <a:path extrusionOk="0" h="122" w="68">
                    <a:moveTo>
                      <a:pt x="16" y="0"/>
                    </a:moveTo>
                    <a:lnTo>
                      <a:pt x="20" y="0"/>
                    </a:lnTo>
                    <a:lnTo>
                      <a:pt x="24" y="2"/>
                    </a:lnTo>
                    <a:lnTo>
                      <a:pt x="28" y="4"/>
                    </a:lnTo>
                    <a:lnTo>
                      <a:pt x="32" y="6"/>
                    </a:lnTo>
                    <a:lnTo>
                      <a:pt x="38" y="8"/>
                    </a:lnTo>
                    <a:lnTo>
                      <a:pt x="42" y="8"/>
                    </a:lnTo>
                    <a:lnTo>
                      <a:pt x="46" y="12"/>
                    </a:lnTo>
                    <a:lnTo>
                      <a:pt x="48" y="16"/>
                    </a:lnTo>
                    <a:lnTo>
                      <a:pt x="50" y="20"/>
                    </a:lnTo>
                    <a:lnTo>
                      <a:pt x="52" y="24"/>
                    </a:lnTo>
                    <a:lnTo>
                      <a:pt x="56" y="26"/>
                    </a:lnTo>
                    <a:lnTo>
                      <a:pt x="58" y="30"/>
                    </a:lnTo>
                    <a:lnTo>
                      <a:pt x="62" y="34"/>
                    </a:lnTo>
                    <a:lnTo>
                      <a:pt x="62" y="38"/>
                    </a:lnTo>
                    <a:lnTo>
                      <a:pt x="66" y="40"/>
                    </a:lnTo>
                    <a:lnTo>
                      <a:pt x="66" y="44"/>
                    </a:lnTo>
                    <a:lnTo>
                      <a:pt x="68" y="48"/>
                    </a:lnTo>
                    <a:lnTo>
                      <a:pt x="68" y="52"/>
                    </a:lnTo>
                    <a:lnTo>
                      <a:pt x="68" y="56"/>
                    </a:lnTo>
                    <a:lnTo>
                      <a:pt x="68" y="62"/>
                    </a:lnTo>
                    <a:lnTo>
                      <a:pt x="68" y="66"/>
                    </a:lnTo>
                    <a:lnTo>
                      <a:pt x="66" y="70"/>
                    </a:lnTo>
                    <a:lnTo>
                      <a:pt x="66" y="74"/>
                    </a:lnTo>
                    <a:lnTo>
                      <a:pt x="66" y="78"/>
                    </a:lnTo>
                    <a:lnTo>
                      <a:pt x="66" y="82"/>
                    </a:lnTo>
                    <a:lnTo>
                      <a:pt x="66" y="86"/>
                    </a:lnTo>
                    <a:lnTo>
                      <a:pt x="66" y="90"/>
                    </a:lnTo>
                    <a:lnTo>
                      <a:pt x="66" y="96"/>
                    </a:lnTo>
                    <a:lnTo>
                      <a:pt x="64" y="100"/>
                    </a:lnTo>
                    <a:lnTo>
                      <a:pt x="62" y="104"/>
                    </a:lnTo>
                    <a:lnTo>
                      <a:pt x="60" y="108"/>
                    </a:lnTo>
                    <a:lnTo>
                      <a:pt x="58" y="112"/>
                    </a:lnTo>
                    <a:lnTo>
                      <a:pt x="56" y="116"/>
                    </a:lnTo>
                    <a:lnTo>
                      <a:pt x="52" y="118"/>
                    </a:lnTo>
                    <a:lnTo>
                      <a:pt x="48" y="120"/>
                    </a:lnTo>
                    <a:lnTo>
                      <a:pt x="42" y="122"/>
                    </a:lnTo>
                    <a:lnTo>
                      <a:pt x="38" y="122"/>
                    </a:lnTo>
                    <a:lnTo>
                      <a:pt x="34" y="122"/>
                    </a:lnTo>
                    <a:lnTo>
                      <a:pt x="30" y="122"/>
                    </a:lnTo>
                    <a:lnTo>
                      <a:pt x="26" y="118"/>
                    </a:lnTo>
                    <a:lnTo>
                      <a:pt x="22" y="116"/>
                    </a:lnTo>
                    <a:lnTo>
                      <a:pt x="20" y="112"/>
                    </a:lnTo>
                    <a:lnTo>
                      <a:pt x="16" y="110"/>
                    </a:lnTo>
                    <a:lnTo>
                      <a:pt x="14" y="106"/>
                    </a:lnTo>
                    <a:lnTo>
                      <a:pt x="10" y="104"/>
                    </a:lnTo>
                    <a:lnTo>
                      <a:pt x="8" y="100"/>
                    </a:lnTo>
                    <a:lnTo>
                      <a:pt x="6" y="96"/>
                    </a:lnTo>
                    <a:lnTo>
                      <a:pt x="6" y="92"/>
                    </a:lnTo>
                    <a:lnTo>
                      <a:pt x="4" y="88"/>
                    </a:lnTo>
                    <a:lnTo>
                      <a:pt x="2" y="84"/>
                    </a:lnTo>
                    <a:lnTo>
                      <a:pt x="2" y="80"/>
                    </a:lnTo>
                    <a:lnTo>
                      <a:pt x="2" y="76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62"/>
                    </a:lnTo>
                    <a:lnTo>
                      <a:pt x="0" y="56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8" y="18"/>
                    </a:lnTo>
                    <a:lnTo>
                      <a:pt x="8" y="14"/>
                    </a:lnTo>
                    <a:lnTo>
                      <a:pt x="14" y="12"/>
                    </a:lnTo>
                    <a:lnTo>
                      <a:pt x="14" y="8"/>
                    </a:lnTo>
                    <a:lnTo>
                      <a:pt x="18" y="6"/>
                    </a:lnTo>
                    <a:lnTo>
                      <a:pt x="22" y="4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6"/>
              <p:cNvSpPr/>
              <p:nvPr/>
            </p:nvSpPr>
            <p:spPr>
              <a:xfrm>
                <a:off x="1838325" y="2225675"/>
                <a:ext cx="39687" cy="30162"/>
              </a:xfrm>
              <a:custGeom>
                <a:rect b="b" l="l" r="r" t="t"/>
                <a:pathLst>
                  <a:path extrusionOk="0" h="18" w="24">
                    <a:moveTo>
                      <a:pt x="8" y="18"/>
                    </a:moveTo>
                    <a:lnTo>
                      <a:pt x="4" y="18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4" y="10"/>
                    </a:lnTo>
                    <a:lnTo>
                      <a:pt x="24" y="14"/>
                    </a:lnTo>
                    <a:lnTo>
                      <a:pt x="24" y="18"/>
                    </a:lnTo>
                    <a:lnTo>
                      <a:pt x="20" y="18"/>
                    </a:lnTo>
                    <a:lnTo>
                      <a:pt x="16" y="18"/>
                    </a:lnTo>
                    <a:lnTo>
                      <a:pt x="12" y="18"/>
                    </a:lnTo>
                    <a:lnTo>
                      <a:pt x="8" y="18"/>
                    </a:lnTo>
                    <a:lnTo>
                      <a:pt x="8" y="1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6"/>
              <p:cNvSpPr/>
              <p:nvPr/>
            </p:nvSpPr>
            <p:spPr>
              <a:xfrm>
                <a:off x="1809750" y="2279650"/>
                <a:ext cx="119062" cy="207962"/>
              </a:xfrm>
              <a:custGeom>
                <a:rect b="b" l="l" r="r" t="t"/>
                <a:pathLst>
                  <a:path extrusionOk="0" h="130" w="74">
                    <a:moveTo>
                      <a:pt x="30" y="0"/>
                    </a:moveTo>
                    <a:lnTo>
                      <a:pt x="36" y="2"/>
                    </a:lnTo>
                    <a:lnTo>
                      <a:pt x="38" y="6"/>
                    </a:lnTo>
                    <a:lnTo>
                      <a:pt x="40" y="10"/>
                    </a:lnTo>
                    <a:lnTo>
                      <a:pt x="44" y="14"/>
                    </a:lnTo>
                    <a:lnTo>
                      <a:pt x="48" y="16"/>
                    </a:lnTo>
                    <a:lnTo>
                      <a:pt x="50" y="20"/>
                    </a:lnTo>
                    <a:lnTo>
                      <a:pt x="54" y="20"/>
                    </a:lnTo>
                    <a:lnTo>
                      <a:pt x="56" y="24"/>
                    </a:lnTo>
                    <a:lnTo>
                      <a:pt x="60" y="28"/>
                    </a:lnTo>
                    <a:lnTo>
                      <a:pt x="60" y="34"/>
                    </a:lnTo>
                    <a:lnTo>
                      <a:pt x="60" y="38"/>
                    </a:lnTo>
                    <a:lnTo>
                      <a:pt x="60" y="44"/>
                    </a:lnTo>
                    <a:lnTo>
                      <a:pt x="60" y="48"/>
                    </a:lnTo>
                    <a:lnTo>
                      <a:pt x="60" y="52"/>
                    </a:lnTo>
                    <a:lnTo>
                      <a:pt x="62" y="56"/>
                    </a:lnTo>
                    <a:lnTo>
                      <a:pt x="66" y="56"/>
                    </a:lnTo>
                    <a:lnTo>
                      <a:pt x="68" y="60"/>
                    </a:lnTo>
                    <a:lnTo>
                      <a:pt x="68" y="64"/>
                    </a:lnTo>
                    <a:lnTo>
                      <a:pt x="68" y="68"/>
                    </a:lnTo>
                    <a:lnTo>
                      <a:pt x="68" y="72"/>
                    </a:lnTo>
                    <a:lnTo>
                      <a:pt x="68" y="76"/>
                    </a:lnTo>
                    <a:lnTo>
                      <a:pt x="70" y="80"/>
                    </a:lnTo>
                    <a:lnTo>
                      <a:pt x="74" y="80"/>
                    </a:lnTo>
                    <a:lnTo>
                      <a:pt x="74" y="84"/>
                    </a:lnTo>
                    <a:lnTo>
                      <a:pt x="74" y="90"/>
                    </a:lnTo>
                    <a:lnTo>
                      <a:pt x="74" y="94"/>
                    </a:lnTo>
                    <a:lnTo>
                      <a:pt x="74" y="98"/>
                    </a:lnTo>
                    <a:lnTo>
                      <a:pt x="74" y="102"/>
                    </a:lnTo>
                    <a:lnTo>
                      <a:pt x="74" y="106"/>
                    </a:lnTo>
                    <a:lnTo>
                      <a:pt x="72" y="110"/>
                    </a:lnTo>
                    <a:lnTo>
                      <a:pt x="70" y="114"/>
                    </a:lnTo>
                    <a:lnTo>
                      <a:pt x="68" y="118"/>
                    </a:lnTo>
                    <a:lnTo>
                      <a:pt x="66" y="122"/>
                    </a:lnTo>
                    <a:lnTo>
                      <a:pt x="62" y="124"/>
                    </a:lnTo>
                    <a:lnTo>
                      <a:pt x="58" y="126"/>
                    </a:lnTo>
                    <a:lnTo>
                      <a:pt x="54" y="130"/>
                    </a:lnTo>
                    <a:lnTo>
                      <a:pt x="50" y="128"/>
                    </a:lnTo>
                    <a:lnTo>
                      <a:pt x="46" y="128"/>
                    </a:lnTo>
                    <a:lnTo>
                      <a:pt x="42" y="128"/>
                    </a:lnTo>
                    <a:lnTo>
                      <a:pt x="40" y="124"/>
                    </a:lnTo>
                    <a:lnTo>
                      <a:pt x="38" y="120"/>
                    </a:lnTo>
                    <a:lnTo>
                      <a:pt x="36" y="116"/>
                    </a:lnTo>
                    <a:lnTo>
                      <a:pt x="32" y="114"/>
                    </a:lnTo>
                    <a:lnTo>
                      <a:pt x="28" y="110"/>
                    </a:lnTo>
                    <a:lnTo>
                      <a:pt x="24" y="104"/>
                    </a:lnTo>
                    <a:lnTo>
                      <a:pt x="24" y="100"/>
                    </a:lnTo>
                    <a:lnTo>
                      <a:pt x="22" y="96"/>
                    </a:lnTo>
                    <a:lnTo>
                      <a:pt x="18" y="92"/>
                    </a:lnTo>
                    <a:lnTo>
                      <a:pt x="18" y="88"/>
                    </a:lnTo>
                    <a:lnTo>
                      <a:pt x="16" y="84"/>
                    </a:lnTo>
                    <a:lnTo>
                      <a:pt x="16" y="80"/>
                    </a:lnTo>
                    <a:lnTo>
                      <a:pt x="12" y="78"/>
                    </a:lnTo>
                    <a:lnTo>
                      <a:pt x="10" y="74"/>
                    </a:lnTo>
                    <a:lnTo>
                      <a:pt x="8" y="70"/>
                    </a:lnTo>
                    <a:lnTo>
                      <a:pt x="4" y="68"/>
                    </a:lnTo>
                    <a:lnTo>
                      <a:pt x="4" y="64"/>
                    </a:lnTo>
                    <a:lnTo>
                      <a:pt x="4" y="60"/>
                    </a:lnTo>
                    <a:lnTo>
                      <a:pt x="4" y="54"/>
                    </a:lnTo>
                    <a:lnTo>
                      <a:pt x="2" y="48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2" y="32"/>
                    </a:lnTo>
                    <a:lnTo>
                      <a:pt x="2" y="28"/>
                    </a:lnTo>
                    <a:lnTo>
                      <a:pt x="4" y="24"/>
                    </a:lnTo>
                    <a:lnTo>
                      <a:pt x="8" y="22"/>
                    </a:lnTo>
                    <a:lnTo>
                      <a:pt x="12" y="20"/>
                    </a:lnTo>
                    <a:lnTo>
                      <a:pt x="14" y="16"/>
                    </a:lnTo>
                    <a:lnTo>
                      <a:pt x="18" y="14"/>
                    </a:lnTo>
                    <a:lnTo>
                      <a:pt x="22" y="12"/>
                    </a:lnTo>
                    <a:lnTo>
                      <a:pt x="24" y="8"/>
                    </a:lnTo>
                    <a:lnTo>
                      <a:pt x="24" y="4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6"/>
              <p:cNvSpPr/>
              <p:nvPr/>
            </p:nvSpPr>
            <p:spPr>
              <a:xfrm>
                <a:off x="1965325" y="2317750"/>
                <a:ext cx="179387" cy="277812"/>
              </a:xfrm>
              <a:custGeom>
                <a:rect b="b" l="l" r="r" t="t"/>
                <a:pathLst>
                  <a:path extrusionOk="0" h="174" w="112">
                    <a:moveTo>
                      <a:pt x="10" y="0"/>
                    </a:moveTo>
                    <a:lnTo>
                      <a:pt x="14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0" y="6"/>
                    </a:lnTo>
                    <a:lnTo>
                      <a:pt x="44" y="10"/>
                    </a:lnTo>
                    <a:lnTo>
                      <a:pt x="46" y="14"/>
                    </a:lnTo>
                    <a:lnTo>
                      <a:pt x="50" y="16"/>
                    </a:lnTo>
                    <a:lnTo>
                      <a:pt x="54" y="18"/>
                    </a:lnTo>
                    <a:lnTo>
                      <a:pt x="56" y="22"/>
                    </a:lnTo>
                    <a:lnTo>
                      <a:pt x="58" y="26"/>
                    </a:lnTo>
                    <a:lnTo>
                      <a:pt x="62" y="28"/>
                    </a:lnTo>
                    <a:lnTo>
                      <a:pt x="66" y="30"/>
                    </a:lnTo>
                    <a:lnTo>
                      <a:pt x="70" y="34"/>
                    </a:lnTo>
                    <a:lnTo>
                      <a:pt x="72" y="38"/>
                    </a:lnTo>
                    <a:lnTo>
                      <a:pt x="76" y="40"/>
                    </a:lnTo>
                    <a:lnTo>
                      <a:pt x="80" y="42"/>
                    </a:lnTo>
                    <a:lnTo>
                      <a:pt x="86" y="46"/>
                    </a:lnTo>
                    <a:lnTo>
                      <a:pt x="90" y="48"/>
                    </a:lnTo>
                    <a:lnTo>
                      <a:pt x="94" y="52"/>
                    </a:lnTo>
                    <a:lnTo>
                      <a:pt x="98" y="54"/>
                    </a:lnTo>
                    <a:lnTo>
                      <a:pt x="98" y="58"/>
                    </a:lnTo>
                    <a:lnTo>
                      <a:pt x="100" y="62"/>
                    </a:lnTo>
                    <a:lnTo>
                      <a:pt x="102" y="66"/>
                    </a:lnTo>
                    <a:lnTo>
                      <a:pt x="106" y="70"/>
                    </a:lnTo>
                    <a:lnTo>
                      <a:pt x="108" y="74"/>
                    </a:lnTo>
                    <a:lnTo>
                      <a:pt x="110" y="78"/>
                    </a:lnTo>
                    <a:lnTo>
                      <a:pt x="112" y="82"/>
                    </a:lnTo>
                    <a:lnTo>
                      <a:pt x="112" y="88"/>
                    </a:lnTo>
                    <a:lnTo>
                      <a:pt x="112" y="92"/>
                    </a:lnTo>
                    <a:lnTo>
                      <a:pt x="112" y="96"/>
                    </a:lnTo>
                    <a:lnTo>
                      <a:pt x="112" y="100"/>
                    </a:lnTo>
                    <a:lnTo>
                      <a:pt x="112" y="104"/>
                    </a:lnTo>
                    <a:lnTo>
                      <a:pt x="112" y="108"/>
                    </a:lnTo>
                    <a:lnTo>
                      <a:pt x="112" y="112"/>
                    </a:lnTo>
                    <a:lnTo>
                      <a:pt x="112" y="116"/>
                    </a:lnTo>
                    <a:lnTo>
                      <a:pt x="112" y="120"/>
                    </a:lnTo>
                    <a:lnTo>
                      <a:pt x="112" y="128"/>
                    </a:lnTo>
                    <a:lnTo>
                      <a:pt x="112" y="132"/>
                    </a:lnTo>
                    <a:lnTo>
                      <a:pt x="112" y="136"/>
                    </a:lnTo>
                    <a:lnTo>
                      <a:pt x="112" y="140"/>
                    </a:lnTo>
                    <a:lnTo>
                      <a:pt x="112" y="144"/>
                    </a:lnTo>
                    <a:lnTo>
                      <a:pt x="112" y="148"/>
                    </a:lnTo>
                    <a:lnTo>
                      <a:pt x="112" y="152"/>
                    </a:lnTo>
                    <a:lnTo>
                      <a:pt x="110" y="156"/>
                    </a:lnTo>
                    <a:lnTo>
                      <a:pt x="106" y="158"/>
                    </a:lnTo>
                    <a:lnTo>
                      <a:pt x="106" y="162"/>
                    </a:lnTo>
                    <a:lnTo>
                      <a:pt x="104" y="166"/>
                    </a:lnTo>
                    <a:lnTo>
                      <a:pt x="100" y="170"/>
                    </a:lnTo>
                    <a:lnTo>
                      <a:pt x="96" y="174"/>
                    </a:lnTo>
                    <a:lnTo>
                      <a:pt x="92" y="174"/>
                    </a:lnTo>
                    <a:lnTo>
                      <a:pt x="88" y="174"/>
                    </a:lnTo>
                    <a:lnTo>
                      <a:pt x="84" y="174"/>
                    </a:lnTo>
                    <a:lnTo>
                      <a:pt x="80" y="174"/>
                    </a:lnTo>
                    <a:lnTo>
                      <a:pt x="74" y="174"/>
                    </a:lnTo>
                    <a:lnTo>
                      <a:pt x="70" y="174"/>
                    </a:lnTo>
                    <a:lnTo>
                      <a:pt x="64" y="172"/>
                    </a:lnTo>
                    <a:lnTo>
                      <a:pt x="60" y="170"/>
                    </a:lnTo>
                    <a:lnTo>
                      <a:pt x="56" y="166"/>
                    </a:lnTo>
                    <a:lnTo>
                      <a:pt x="52" y="164"/>
                    </a:lnTo>
                    <a:lnTo>
                      <a:pt x="50" y="160"/>
                    </a:lnTo>
                    <a:lnTo>
                      <a:pt x="46" y="158"/>
                    </a:lnTo>
                    <a:lnTo>
                      <a:pt x="46" y="154"/>
                    </a:lnTo>
                    <a:lnTo>
                      <a:pt x="40" y="148"/>
                    </a:lnTo>
                    <a:lnTo>
                      <a:pt x="38" y="144"/>
                    </a:lnTo>
                    <a:lnTo>
                      <a:pt x="34" y="142"/>
                    </a:lnTo>
                    <a:lnTo>
                      <a:pt x="28" y="136"/>
                    </a:lnTo>
                    <a:lnTo>
                      <a:pt x="26" y="132"/>
                    </a:lnTo>
                    <a:lnTo>
                      <a:pt x="22" y="124"/>
                    </a:lnTo>
                    <a:lnTo>
                      <a:pt x="20" y="120"/>
                    </a:lnTo>
                    <a:lnTo>
                      <a:pt x="18" y="116"/>
                    </a:lnTo>
                    <a:lnTo>
                      <a:pt x="16" y="108"/>
                    </a:lnTo>
                    <a:lnTo>
                      <a:pt x="14" y="104"/>
                    </a:lnTo>
                    <a:lnTo>
                      <a:pt x="14" y="100"/>
                    </a:lnTo>
                    <a:lnTo>
                      <a:pt x="12" y="96"/>
                    </a:lnTo>
                    <a:lnTo>
                      <a:pt x="10" y="92"/>
                    </a:lnTo>
                    <a:lnTo>
                      <a:pt x="6" y="88"/>
                    </a:lnTo>
                    <a:lnTo>
                      <a:pt x="4" y="84"/>
                    </a:lnTo>
                    <a:lnTo>
                      <a:pt x="2" y="80"/>
                    </a:lnTo>
                    <a:lnTo>
                      <a:pt x="2" y="74"/>
                    </a:lnTo>
                    <a:lnTo>
                      <a:pt x="2" y="70"/>
                    </a:lnTo>
                    <a:lnTo>
                      <a:pt x="2" y="62"/>
                    </a:lnTo>
                    <a:lnTo>
                      <a:pt x="2" y="58"/>
                    </a:lnTo>
                    <a:lnTo>
                      <a:pt x="2" y="54"/>
                    </a:lnTo>
                    <a:lnTo>
                      <a:pt x="2" y="50"/>
                    </a:lnTo>
                    <a:lnTo>
                      <a:pt x="2" y="44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4" y="24"/>
                    </a:lnTo>
                    <a:lnTo>
                      <a:pt x="8" y="20"/>
                    </a:lnTo>
                    <a:lnTo>
                      <a:pt x="8" y="16"/>
                    </a:lnTo>
                    <a:lnTo>
                      <a:pt x="8" y="12"/>
                    </a:lnTo>
                    <a:lnTo>
                      <a:pt x="8" y="8"/>
                    </a:lnTo>
                    <a:lnTo>
                      <a:pt x="6" y="4"/>
                    </a:lnTo>
                    <a:lnTo>
                      <a:pt x="1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" name="Google Shape;189;p6"/>
              <p:cNvSpPr/>
              <p:nvPr/>
            </p:nvSpPr>
            <p:spPr>
              <a:xfrm>
                <a:off x="3178175" y="311150"/>
                <a:ext cx="68262" cy="65087"/>
              </a:xfrm>
              <a:custGeom>
                <a:rect b="b" l="l" r="r" t="t"/>
                <a:pathLst>
                  <a:path extrusionOk="0" h="40" w="42">
                    <a:moveTo>
                      <a:pt x="14" y="36"/>
                    </a:moveTo>
                    <a:lnTo>
                      <a:pt x="20" y="36"/>
                    </a:lnTo>
                    <a:lnTo>
                      <a:pt x="24" y="36"/>
                    </a:lnTo>
                    <a:lnTo>
                      <a:pt x="28" y="36"/>
                    </a:lnTo>
                    <a:lnTo>
                      <a:pt x="32" y="34"/>
                    </a:lnTo>
                    <a:lnTo>
                      <a:pt x="32" y="30"/>
                    </a:lnTo>
                    <a:lnTo>
                      <a:pt x="36" y="28"/>
                    </a:lnTo>
                    <a:lnTo>
                      <a:pt x="40" y="26"/>
                    </a:lnTo>
                    <a:lnTo>
                      <a:pt x="40" y="22"/>
                    </a:lnTo>
                    <a:lnTo>
                      <a:pt x="42" y="18"/>
                    </a:lnTo>
                    <a:lnTo>
                      <a:pt x="42" y="14"/>
                    </a:lnTo>
                    <a:lnTo>
                      <a:pt x="42" y="10"/>
                    </a:lnTo>
                    <a:lnTo>
                      <a:pt x="42" y="6"/>
                    </a:lnTo>
                    <a:lnTo>
                      <a:pt x="42" y="2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6" y="2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4" y="12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4" y="30"/>
                    </a:lnTo>
                    <a:lnTo>
                      <a:pt x="6" y="34"/>
                    </a:lnTo>
                    <a:lnTo>
                      <a:pt x="8" y="38"/>
                    </a:lnTo>
                    <a:lnTo>
                      <a:pt x="12" y="40"/>
                    </a:lnTo>
                    <a:lnTo>
                      <a:pt x="16" y="40"/>
                    </a:lnTo>
                    <a:lnTo>
                      <a:pt x="20" y="40"/>
                    </a:lnTo>
                    <a:lnTo>
                      <a:pt x="14" y="36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0" name="Google Shape;190;p6"/>
            <p:cNvGrpSpPr/>
            <p:nvPr/>
          </p:nvGrpSpPr>
          <p:grpSpPr>
            <a:xfrm>
              <a:off x="7502525" y="5524500"/>
              <a:ext cx="1620837" cy="1322387"/>
              <a:chOff x="7502525" y="5524500"/>
              <a:chExt cx="1620837" cy="1322387"/>
            </a:xfrm>
          </p:grpSpPr>
          <p:sp>
            <p:nvSpPr>
              <p:cNvPr id="191" name="Google Shape;191;p6"/>
              <p:cNvSpPr/>
              <p:nvPr/>
            </p:nvSpPr>
            <p:spPr>
              <a:xfrm>
                <a:off x="8429625" y="5553075"/>
                <a:ext cx="153987" cy="239712"/>
              </a:xfrm>
              <a:custGeom>
                <a:rect b="b" l="l" r="r" t="t"/>
                <a:pathLst>
                  <a:path extrusionOk="0" h="150" w="96">
                    <a:moveTo>
                      <a:pt x="16" y="144"/>
                    </a:moveTo>
                    <a:lnTo>
                      <a:pt x="20" y="144"/>
                    </a:lnTo>
                    <a:lnTo>
                      <a:pt x="24" y="144"/>
                    </a:lnTo>
                    <a:lnTo>
                      <a:pt x="28" y="142"/>
                    </a:lnTo>
                    <a:lnTo>
                      <a:pt x="32" y="142"/>
                    </a:lnTo>
                    <a:lnTo>
                      <a:pt x="32" y="138"/>
                    </a:lnTo>
                    <a:lnTo>
                      <a:pt x="36" y="138"/>
                    </a:lnTo>
                    <a:lnTo>
                      <a:pt x="36" y="134"/>
                    </a:lnTo>
                    <a:lnTo>
                      <a:pt x="40" y="132"/>
                    </a:lnTo>
                    <a:lnTo>
                      <a:pt x="44" y="130"/>
                    </a:lnTo>
                    <a:lnTo>
                      <a:pt x="46" y="126"/>
                    </a:lnTo>
                    <a:lnTo>
                      <a:pt x="46" y="122"/>
                    </a:lnTo>
                    <a:lnTo>
                      <a:pt x="48" y="116"/>
                    </a:lnTo>
                    <a:lnTo>
                      <a:pt x="48" y="112"/>
                    </a:lnTo>
                    <a:lnTo>
                      <a:pt x="48" y="108"/>
                    </a:lnTo>
                    <a:lnTo>
                      <a:pt x="46" y="104"/>
                    </a:lnTo>
                    <a:lnTo>
                      <a:pt x="46" y="100"/>
                    </a:lnTo>
                    <a:lnTo>
                      <a:pt x="44" y="96"/>
                    </a:lnTo>
                    <a:lnTo>
                      <a:pt x="42" y="92"/>
                    </a:lnTo>
                    <a:lnTo>
                      <a:pt x="40" y="86"/>
                    </a:lnTo>
                    <a:lnTo>
                      <a:pt x="40" y="82"/>
                    </a:lnTo>
                    <a:lnTo>
                      <a:pt x="44" y="80"/>
                    </a:lnTo>
                    <a:lnTo>
                      <a:pt x="46" y="76"/>
                    </a:lnTo>
                    <a:lnTo>
                      <a:pt x="52" y="74"/>
                    </a:lnTo>
                    <a:lnTo>
                      <a:pt x="52" y="70"/>
                    </a:lnTo>
                    <a:lnTo>
                      <a:pt x="52" y="66"/>
                    </a:lnTo>
                    <a:lnTo>
                      <a:pt x="56" y="66"/>
                    </a:lnTo>
                    <a:lnTo>
                      <a:pt x="60" y="66"/>
                    </a:lnTo>
                    <a:lnTo>
                      <a:pt x="64" y="64"/>
                    </a:lnTo>
                    <a:lnTo>
                      <a:pt x="68" y="64"/>
                    </a:lnTo>
                    <a:lnTo>
                      <a:pt x="72" y="62"/>
                    </a:lnTo>
                    <a:lnTo>
                      <a:pt x="74" y="58"/>
                    </a:lnTo>
                    <a:lnTo>
                      <a:pt x="78" y="56"/>
                    </a:lnTo>
                    <a:lnTo>
                      <a:pt x="82" y="54"/>
                    </a:lnTo>
                    <a:lnTo>
                      <a:pt x="86" y="54"/>
                    </a:lnTo>
                    <a:lnTo>
                      <a:pt x="88" y="50"/>
                    </a:lnTo>
                    <a:lnTo>
                      <a:pt x="90" y="46"/>
                    </a:lnTo>
                    <a:lnTo>
                      <a:pt x="92" y="42"/>
                    </a:lnTo>
                    <a:lnTo>
                      <a:pt x="94" y="38"/>
                    </a:lnTo>
                    <a:lnTo>
                      <a:pt x="94" y="34"/>
                    </a:lnTo>
                    <a:lnTo>
                      <a:pt x="96" y="30"/>
                    </a:lnTo>
                    <a:lnTo>
                      <a:pt x="96" y="26"/>
                    </a:lnTo>
                    <a:lnTo>
                      <a:pt x="96" y="22"/>
                    </a:lnTo>
                    <a:lnTo>
                      <a:pt x="94" y="18"/>
                    </a:lnTo>
                    <a:lnTo>
                      <a:pt x="92" y="14"/>
                    </a:lnTo>
                    <a:lnTo>
                      <a:pt x="90" y="10"/>
                    </a:lnTo>
                    <a:lnTo>
                      <a:pt x="86" y="10"/>
                    </a:lnTo>
                    <a:lnTo>
                      <a:pt x="82" y="8"/>
                    </a:lnTo>
                    <a:lnTo>
                      <a:pt x="78" y="8"/>
                    </a:lnTo>
                    <a:lnTo>
                      <a:pt x="74" y="6"/>
                    </a:lnTo>
                    <a:lnTo>
                      <a:pt x="70" y="4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52" y="2"/>
                    </a:lnTo>
                    <a:lnTo>
                      <a:pt x="50" y="6"/>
                    </a:lnTo>
                    <a:lnTo>
                      <a:pt x="48" y="10"/>
                    </a:lnTo>
                    <a:lnTo>
                      <a:pt x="44" y="12"/>
                    </a:lnTo>
                    <a:lnTo>
                      <a:pt x="42" y="16"/>
                    </a:lnTo>
                    <a:lnTo>
                      <a:pt x="40" y="20"/>
                    </a:lnTo>
                    <a:lnTo>
                      <a:pt x="40" y="24"/>
                    </a:lnTo>
                    <a:lnTo>
                      <a:pt x="40" y="28"/>
                    </a:lnTo>
                    <a:lnTo>
                      <a:pt x="36" y="30"/>
                    </a:lnTo>
                    <a:lnTo>
                      <a:pt x="32" y="32"/>
                    </a:lnTo>
                    <a:lnTo>
                      <a:pt x="28" y="34"/>
                    </a:lnTo>
                    <a:lnTo>
                      <a:pt x="28" y="38"/>
                    </a:lnTo>
                    <a:lnTo>
                      <a:pt x="24" y="40"/>
                    </a:lnTo>
                    <a:lnTo>
                      <a:pt x="24" y="44"/>
                    </a:lnTo>
                    <a:lnTo>
                      <a:pt x="26" y="48"/>
                    </a:lnTo>
                    <a:lnTo>
                      <a:pt x="26" y="52"/>
                    </a:lnTo>
                    <a:lnTo>
                      <a:pt x="26" y="56"/>
                    </a:lnTo>
                    <a:lnTo>
                      <a:pt x="26" y="62"/>
                    </a:lnTo>
                    <a:lnTo>
                      <a:pt x="28" y="66"/>
                    </a:lnTo>
                    <a:lnTo>
                      <a:pt x="32" y="68"/>
                    </a:lnTo>
                    <a:lnTo>
                      <a:pt x="34" y="72"/>
                    </a:lnTo>
                    <a:lnTo>
                      <a:pt x="36" y="76"/>
                    </a:lnTo>
                    <a:lnTo>
                      <a:pt x="36" y="80"/>
                    </a:lnTo>
                    <a:lnTo>
                      <a:pt x="34" y="84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2" y="86"/>
                    </a:lnTo>
                    <a:lnTo>
                      <a:pt x="18" y="88"/>
                    </a:lnTo>
                    <a:lnTo>
                      <a:pt x="12" y="90"/>
                    </a:lnTo>
                    <a:lnTo>
                      <a:pt x="8" y="90"/>
                    </a:lnTo>
                    <a:lnTo>
                      <a:pt x="8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4" y="108"/>
                    </a:lnTo>
                    <a:lnTo>
                      <a:pt x="2" y="112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2" y="124"/>
                    </a:lnTo>
                    <a:lnTo>
                      <a:pt x="2" y="128"/>
                    </a:lnTo>
                    <a:lnTo>
                      <a:pt x="0" y="132"/>
                    </a:lnTo>
                    <a:lnTo>
                      <a:pt x="0" y="136"/>
                    </a:lnTo>
                    <a:lnTo>
                      <a:pt x="0" y="140"/>
                    </a:lnTo>
                    <a:lnTo>
                      <a:pt x="4" y="144"/>
                    </a:lnTo>
                    <a:lnTo>
                      <a:pt x="8" y="146"/>
                    </a:lnTo>
                    <a:lnTo>
                      <a:pt x="12" y="148"/>
                    </a:lnTo>
                    <a:lnTo>
                      <a:pt x="16" y="148"/>
                    </a:lnTo>
                    <a:lnTo>
                      <a:pt x="20" y="150"/>
                    </a:lnTo>
                    <a:lnTo>
                      <a:pt x="24" y="150"/>
                    </a:lnTo>
                    <a:lnTo>
                      <a:pt x="28" y="148"/>
                    </a:lnTo>
                    <a:lnTo>
                      <a:pt x="30" y="14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6"/>
              <p:cNvSpPr/>
              <p:nvPr/>
            </p:nvSpPr>
            <p:spPr>
              <a:xfrm>
                <a:off x="8394700" y="5588000"/>
                <a:ext cx="74612" cy="138112"/>
              </a:xfrm>
              <a:custGeom>
                <a:rect b="b" l="l" r="r" t="t"/>
                <a:pathLst>
                  <a:path extrusionOk="0" h="86" w="46">
                    <a:moveTo>
                      <a:pt x="18" y="82"/>
                    </a:moveTo>
                    <a:lnTo>
                      <a:pt x="18" y="78"/>
                    </a:lnTo>
                    <a:lnTo>
                      <a:pt x="18" y="74"/>
                    </a:lnTo>
                    <a:lnTo>
                      <a:pt x="18" y="70"/>
                    </a:lnTo>
                    <a:lnTo>
                      <a:pt x="18" y="66"/>
                    </a:lnTo>
                    <a:lnTo>
                      <a:pt x="18" y="62"/>
                    </a:lnTo>
                    <a:lnTo>
                      <a:pt x="22" y="58"/>
                    </a:lnTo>
                    <a:lnTo>
                      <a:pt x="24" y="54"/>
                    </a:lnTo>
                    <a:lnTo>
                      <a:pt x="28" y="54"/>
                    </a:lnTo>
                    <a:lnTo>
                      <a:pt x="32" y="54"/>
                    </a:lnTo>
                    <a:lnTo>
                      <a:pt x="36" y="54"/>
                    </a:lnTo>
                    <a:lnTo>
                      <a:pt x="40" y="52"/>
                    </a:lnTo>
                    <a:lnTo>
                      <a:pt x="40" y="48"/>
                    </a:lnTo>
                    <a:lnTo>
                      <a:pt x="40" y="44"/>
                    </a:lnTo>
                    <a:lnTo>
                      <a:pt x="40" y="40"/>
                    </a:lnTo>
                    <a:lnTo>
                      <a:pt x="40" y="34"/>
                    </a:lnTo>
                    <a:lnTo>
                      <a:pt x="36" y="32"/>
                    </a:lnTo>
                    <a:lnTo>
                      <a:pt x="36" y="28"/>
                    </a:lnTo>
                    <a:lnTo>
                      <a:pt x="34" y="24"/>
                    </a:lnTo>
                    <a:lnTo>
                      <a:pt x="34" y="20"/>
                    </a:lnTo>
                    <a:lnTo>
                      <a:pt x="38" y="18"/>
                    </a:lnTo>
                    <a:lnTo>
                      <a:pt x="42" y="16"/>
                    </a:lnTo>
                    <a:lnTo>
                      <a:pt x="44" y="12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6" y="26"/>
                    </a:lnTo>
                    <a:lnTo>
                      <a:pt x="2" y="30"/>
                    </a:lnTo>
                    <a:lnTo>
                      <a:pt x="2" y="34"/>
                    </a:lnTo>
                    <a:lnTo>
                      <a:pt x="2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4" y="62"/>
                    </a:lnTo>
                    <a:lnTo>
                      <a:pt x="8" y="64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2" y="74"/>
                    </a:lnTo>
                    <a:lnTo>
                      <a:pt x="12" y="78"/>
                    </a:lnTo>
                    <a:lnTo>
                      <a:pt x="10" y="82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8" y="86"/>
                    </a:lnTo>
                    <a:lnTo>
                      <a:pt x="18" y="8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6"/>
              <p:cNvSpPr/>
              <p:nvPr/>
            </p:nvSpPr>
            <p:spPr>
              <a:xfrm>
                <a:off x="8432800" y="5880100"/>
                <a:ext cx="52387" cy="49212"/>
              </a:xfrm>
              <a:custGeom>
                <a:rect b="b" l="l" r="r" t="t"/>
                <a:pathLst>
                  <a:path extrusionOk="0" h="30" w="32">
                    <a:moveTo>
                      <a:pt x="4" y="28"/>
                    </a:moveTo>
                    <a:lnTo>
                      <a:pt x="8" y="28"/>
                    </a:lnTo>
                    <a:lnTo>
                      <a:pt x="12" y="30"/>
                    </a:lnTo>
                    <a:lnTo>
                      <a:pt x="18" y="30"/>
                    </a:lnTo>
                    <a:lnTo>
                      <a:pt x="22" y="30"/>
                    </a:lnTo>
                    <a:lnTo>
                      <a:pt x="26" y="30"/>
                    </a:lnTo>
                    <a:lnTo>
                      <a:pt x="30" y="26"/>
                    </a:lnTo>
                    <a:lnTo>
                      <a:pt x="30" y="20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30" y="4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10" y="6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4" y="28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" name="Google Shape;194;p6"/>
              <p:cNvSpPr/>
              <p:nvPr/>
            </p:nvSpPr>
            <p:spPr>
              <a:xfrm>
                <a:off x="8613775" y="5753100"/>
                <a:ext cx="55562" cy="61912"/>
              </a:xfrm>
              <a:custGeom>
                <a:rect b="b" l="l" r="r" t="t"/>
                <a:pathLst>
                  <a:path extrusionOk="0" h="38" w="34">
                    <a:moveTo>
                      <a:pt x="12" y="36"/>
                    </a:moveTo>
                    <a:lnTo>
                      <a:pt x="16" y="36"/>
                    </a:lnTo>
                    <a:lnTo>
                      <a:pt x="22" y="34"/>
                    </a:lnTo>
                    <a:lnTo>
                      <a:pt x="26" y="34"/>
                    </a:lnTo>
                    <a:lnTo>
                      <a:pt x="30" y="32"/>
                    </a:lnTo>
                    <a:lnTo>
                      <a:pt x="30" y="28"/>
                    </a:lnTo>
                    <a:lnTo>
                      <a:pt x="30" y="24"/>
                    </a:lnTo>
                    <a:lnTo>
                      <a:pt x="34" y="24"/>
                    </a:lnTo>
                    <a:lnTo>
                      <a:pt x="34" y="20"/>
                    </a:lnTo>
                    <a:lnTo>
                      <a:pt x="34" y="16"/>
                    </a:lnTo>
                    <a:lnTo>
                      <a:pt x="34" y="12"/>
                    </a:lnTo>
                    <a:lnTo>
                      <a:pt x="34" y="8"/>
                    </a:lnTo>
                    <a:lnTo>
                      <a:pt x="32" y="4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6" y="14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10" y="34"/>
                    </a:lnTo>
                    <a:lnTo>
                      <a:pt x="12" y="38"/>
                    </a:lnTo>
                    <a:lnTo>
                      <a:pt x="12" y="36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" name="Google Shape;195;p6"/>
              <p:cNvSpPr/>
              <p:nvPr/>
            </p:nvSpPr>
            <p:spPr>
              <a:xfrm>
                <a:off x="8620125" y="5857875"/>
                <a:ext cx="71437" cy="74612"/>
              </a:xfrm>
              <a:custGeom>
                <a:rect b="b" l="l" r="r" t="t"/>
                <a:pathLst>
                  <a:path extrusionOk="0" h="46" w="44">
                    <a:moveTo>
                      <a:pt x="6" y="42"/>
                    </a:moveTo>
                    <a:lnTo>
                      <a:pt x="12" y="40"/>
                    </a:lnTo>
                    <a:lnTo>
                      <a:pt x="16" y="40"/>
                    </a:lnTo>
                    <a:lnTo>
                      <a:pt x="20" y="42"/>
                    </a:lnTo>
                    <a:lnTo>
                      <a:pt x="24" y="42"/>
                    </a:lnTo>
                    <a:lnTo>
                      <a:pt x="28" y="42"/>
                    </a:lnTo>
                    <a:lnTo>
                      <a:pt x="32" y="40"/>
                    </a:lnTo>
                    <a:lnTo>
                      <a:pt x="34" y="36"/>
                    </a:lnTo>
                    <a:lnTo>
                      <a:pt x="38" y="36"/>
                    </a:lnTo>
                    <a:lnTo>
                      <a:pt x="42" y="34"/>
                    </a:lnTo>
                    <a:lnTo>
                      <a:pt x="44" y="30"/>
                    </a:lnTo>
                    <a:lnTo>
                      <a:pt x="44" y="26"/>
                    </a:lnTo>
                    <a:lnTo>
                      <a:pt x="44" y="20"/>
                    </a:lnTo>
                    <a:lnTo>
                      <a:pt x="44" y="16"/>
                    </a:lnTo>
                    <a:lnTo>
                      <a:pt x="44" y="12"/>
                    </a:lnTo>
                    <a:lnTo>
                      <a:pt x="44" y="8"/>
                    </a:lnTo>
                    <a:lnTo>
                      <a:pt x="42" y="4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0" y="4"/>
                    </a:lnTo>
                    <a:lnTo>
                      <a:pt x="20" y="8"/>
                    </a:lnTo>
                    <a:lnTo>
                      <a:pt x="16" y="10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2" y="46"/>
                    </a:lnTo>
                    <a:lnTo>
                      <a:pt x="6" y="4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6"/>
              <p:cNvSpPr/>
              <p:nvPr/>
            </p:nvSpPr>
            <p:spPr>
              <a:xfrm>
                <a:off x="7800975" y="5680075"/>
                <a:ext cx="881062" cy="1166812"/>
              </a:xfrm>
              <a:custGeom>
                <a:rect b="b" l="l" r="r" t="t"/>
                <a:pathLst>
                  <a:path extrusionOk="0" h="734" w="554">
                    <a:moveTo>
                      <a:pt x="64" y="470"/>
                    </a:moveTo>
                    <a:lnTo>
                      <a:pt x="62" y="474"/>
                    </a:lnTo>
                    <a:lnTo>
                      <a:pt x="60" y="478"/>
                    </a:lnTo>
                    <a:lnTo>
                      <a:pt x="56" y="480"/>
                    </a:lnTo>
                    <a:lnTo>
                      <a:pt x="52" y="478"/>
                    </a:lnTo>
                    <a:lnTo>
                      <a:pt x="52" y="484"/>
                    </a:lnTo>
                    <a:lnTo>
                      <a:pt x="52" y="490"/>
                    </a:lnTo>
                    <a:lnTo>
                      <a:pt x="52" y="494"/>
                    </a:lnTo>
                    <a:lnTo>
                      <a:pt x="52" y="498"/>
                    </a:lnTo>
                    <a:lnTo>
                      <a:pt x="50" y="502"/>
                    </a:lnTo>
                    <a:lnTo>
                      <a:pt x="46" y="504"/>
                    </a:lnTo>
                    <a:lnTo>
                      <a:pt x="44" y="508"/>
                    </a:lnTo>
                    <a:lnTo>
                      <a:pt x="40" y="510"/>
                    </a:lnTo>
                    <a:lnTo>
                      <a:pt x="36" y="510"/>
                    </a:lnTo>
                    <a:lnTo>
                      <a:pt x="34" y="514"/>
                    </a:lnTo>
                    <a:lnTo>
                      <a:pt x="34" y="518"/>
                    </a:lnTo>
                    <a:lnTo>
                      <a:pt x="30" y="518"/>
                    </a:lnTo>
                    <a:lnTo>
                      <a:pt x="24" y="518"/>
                    </a:lnTo>
                    <a:lnTo>
                      <a:pt x="20" y="520"/>
                    </a:lnTo>
                    <a:lnTo>
                      <a:pt x="18" y="526"/>
                    </a:lnTo>
                    <a:lnTo>
                      <a:pt x="18" y="530"/>
                    </a:lnTo>
                    <a:lnTo>
                      <a:pt x="18" y="534"/>
                    </a:lnTo>
                    <a:lnTo>
                      <a:pt x="14" y="536"/>
                    </a:lnTo>
                    <a:lnTo>
                      <a:pt x="10" y="538"/>
                    </a:lnTo>
                    <a:lnTo>
                      <a:pt x="10" y="542"/>
                    </a:lnTo>
                    <a:lnTo>
                      <a:pt x="6" y="542"/>
                    </a:lnTo>
                    <a:lnTo>
                      <a:pt x="2" y="542"/>
                    </a:lnTo>
                    <a:lnTo>
                      <a:pt x="0" y="546"/>
                    </a:lnTo>
                    <a:lnTo>
                      <a:pt x="0" y="550"/>
                    </a:lnTo>
                    <a:lnTo>
                      <a:pt x="0" y="554"/>
                    </a:lnTo>
                    <a:lnTo>
                      <a:pt x="0" y="558"/>
                    </a:lnTo>
                    <a:lnTo>
                      <a:pt x="2" y="562"/>
                    </a:lnTo>
                    <a:lnTo>
                      <a:pt x="8" y="562"/>
                    </a:lnTo>
                    <a:lnTo>
                      <a:pt x="12" y="564"/>
                    </a:lnTo>
                    <a:lnTo>
                      <a:pt x="16" y="564"/>
                    </a:lnTo>
                    <a:lnTo>
                      <a:pt x="20" y="564"/>
                    </a:lnTo>
                    <a:lnTo>
                      <a:pt x="20" y="560"/>
                    </a:lnTo>
                    <a:lnTo>
                      <a:pt x="20" y="556"/>
                    </a:lnTo>
                    <a:lnTo>
                      <a:pt x="24" y="556"/>
                    </a:lnTo>
                    <a:lnTo>
                      <a:pt x="28" y="556"/>
                    </a:lnTo>
                    <a:lnTo>
                      <a:pt x="32" y="554"/>
                    </a:lnTo>
                    <a:lnTo>
                      <a:pt x="36" y="552"/>
                    </a:lnTo>
                    <a:lnTo>
                      <a:pt x="38" y="548"/>
                    </a:lnTo>
                    <a:lnTo>
                      <a:pt x="42" y="548"/>
                    </a:lnTo>
                    <a:lnTo>
                      <a:pt x="46" y="548"/>
                    </a:lnTo>
                    <a:lnTo>
                      <a:pt x="50" y="546"/>
                    </a:lnTo>
                    <a:lnTo>
                      <a:pt x="56" y="546"/>
                    </a:lnTo>
                    <a:lnTo>
                      <a:pt x="60" y="544"/>
                    </a:lnTo>
                    <a:lnTo>
                      <a:pt x="60" y="538"/>
                    </a:lnTo>
                    <a:lnTo>
                      <a:pt x="66" y="538"/>
                    </a:lnTo>
                    <a:lnTo>
                      <a:pt x="70" y="538"/>
                    </a:lnTo>
                    <a:lnTo>
                      <a:pt x="78" y="538"/>
                    </a:lnTo>
                    <a:lnTo>
                      <a:pt x="82" y="538"/>
                    </a:lnTo>
                    <a:lnTo>
                      <a:pt x="88" y="538"/>
                    </a:lnTo>
                    <a:lnTo>
                      <a:pt x="92" y="536"/>
                    </a:lnTo>
                    <a:lnTo>
                      <a:pt x="94" y="532"/>
                    </a:lnTo>
                    <a:lnTo>
                      <a:pt x="98" y="530"/>
                    </a:lnTo>
                    <a:lnTo>
                      <a:pt x="102" y="528"/>
                    </a:lnTo>
                    <a:lnTo>
                      <a:pt x="104" y="524"/>
                    </a:lnTo>
                    <a:lnTo>
                      <a:pt x="104" y="520"/>
                    </a:lnTo>
                    <a:lnTo>
                      <a:pt x="108" y="522"/>
                    </a:lnTo>
                    <a:lnTo>
                      <a:pt x="112" y="522"/>
                    </a:lnTo>
                    <a:lnTo>
                      <a:pt x="118" y="524"/>
                    </a:lnTo>
                    <a:lnTo>
                      <a:pt x="122" y="524"/>
                    </a:lnTo>
                    <a:lnTo>
                      <a:pt x="126" y="524"/>
                    </a:lnTo>
                    <a:lnTo>
                      <a:pt x="128" y="528"/>
                    </a:lnTo>
                    <a:lnTo>
                      <a:pt x="132" y="528"/>
                    </a:lnTo>
                    <a:lnTo>
                      <a:pt x="136" y="528"/>
                    </a:lnTo>
                    <a:lnTo>
                      <a:pt x="140" y="530"/>
                    </a:lnTo>
                    <a:lnTo>
                      <a:pt x="144" y="530"/>
                    </a:lnTo>
                    <a:lnTo>
                      <a:pt x="148" y="528"/>
                    </a:lnTo>
                    <a:lnTo>
                      <a:pt x="148" y="524"/>
                    </a:lnTo>
                    <a:lnTo>
                      <a:pt x="152" y="524"/>
                    </a:lnTo>
                    <a:lnTo>
                      <a:pt x="154" y="528"/>
                    </a:lnTo>
                    <a:lnTo>
                      <a:pt x="160" y="530"/>
                    </a:lnTo>
                    <a:lnTo>
                      <a:pt x="166" y="532"/>
                    </a:lnTo>
                    <a:lnTo>
                      <a:pt x="170" y="532"/>
                    </a:lnTo>
                    <a:lnTo>
                      <a:pt x="176" y="530"/>
                    </a:lnTo>
                    <a:lnTo>
                      <a:pt x="178" y="534"/>
                    </a:lnTo>
                    <a:lnTo>
                      <a:pt x="182" y="538"/>
                    </a:lnTo>
                    <a:lnTo>
                      <a:pt x="186" y="538"/>
                    </a:lnTo>
                    <a:lnTo>
                      <a:pt x="188" y="542"/>
                    </a:lnTo>
                    <a:lnTo>
                      <a:pt x="186" y="546"/>
                    </a:lnTo>
                    <a:lnTo>
                      <a:pt x="186" y="550"/>
                    </a:lnTo>
                    <a:lnTo>
                      <a:pt x="182" y="550"/>
                    </a:lnTo>
                    <a:lnTo>
                      <a:pt x="178" y="554"/>
                    </a:lnTo>
                    <a:lnTo>
                      <a:pt x="178" y="558"/>
                    </a:lnTo>
                    <a:lnTo>
                      <a:pt x="178" y="562"/>
                    </a:lnTo>
                    <a:lnTo>
                      <a:pt x="180" y="566"/>
                    </a:lnTo>
                    <a:lnTo>
                      <a:pt x="176" y="566"/>
                    </a:lnTo>
                    <a:lnTo>
                      <a:pt x="172" y="566"/>
                    </a:lnTo>
                    <a:lnTo>
                      <a:pt x="168" y="566"/>
                    </a:lnTo>
                    <a:lnTo>
                      <a:pt x="164" y="568"/>
                    </a:lnTo>
                    <a:lnTo>
                      <a:pt x="162" y="572"/>
                    </a:lnTo>
                    <a:lnTo>
                      <a:pt x="158" y="572"/>
                    </a:lnTo>
                    <a:lnTo>
                      <a:pt x="154" y="572"/>
                    </a:lnTo>
                    <a:lnTo>
                      <a:pt x="154" y="568"/>
                    </a:lnTo>
                    <a:lnTo>
                      <a:pt x="150" y="566"/>
                    </a:lnTo>
                    <a:lnTo>
                      <a:pt x="148" y="570"/>
                    </a:lnTo>
                    <a:lnTo>
                      <a:pt x="146" y="574"/>
                    </a:lnTo>
                    <a:lnTo>
                      <a:pt x="142" y="574"/>
                    </a:lnTo>
                    <a:lnTo>
                      <a:pt x="136" y="574"/>
                    </a:lnTo>
                    <a:lnTo>
                      <a:pt x="132" y="576"/>
                    </a:lnTo>
                    <a:lnTo>
                      <a:pt x="130" y="580"/>
                    </a:lnTo>
                    <a:lnTo>
                      <a:pt x="128" y="584"/>
                    </a:lnTo>
                    <a:lnTo>
                      <a:pt x="128" y="588"/>
                    </a:lnTo>
                    <a:lnTo>
                      <a:pt x="128" y="592"/>
                    </a:lnTo>
                    <a:lnTo>
                      <a:pt x="128" y="596"/>
                    </a:lnTo>
                    <a:lnTo>
                      <a:pt x="128" y="600"/>
                    </a:lnTo>
                    <a:lnTo>
                      <a:pt x="132" y="602"/>
                    </a:lnTo>
                    <a:lnTo>
                      <a:pt x="136" y="602"/>
                    </a:lnTo>
                    <a:lnTo>
                      <a:pt x="138" y="606"/>
                    </a:lnTo>
                    <a:lnTo>
                      <a:pt x="140" y="610"/>
                    </a:lnTo>
                    <a:lnTo>
                      <a:pt x="144" y="610"/>
                    </a:lnTo>
                    <a:lnTo>
                      <a:pt x="150" y="612"/>
                    </a:lnTo>
                    <a:lnTo>
                      <a:pt x="154" y="612"/>
                    </a:lnTo>
                    <a:lnTo>
                      <a:pt x="160" y="612"/>
                    </a:lnTo>
                    <a:lnTo>
                      <a:pt x="162" y="608"/>
                    </a:lnTo>
                    <a:lnTo>
                      <a:pt x="166" y="608"/>
                    </a:lnTo>
                    <a:lnTo>
                      <a:pt x="168" y="604"/>
                    </a:lnTo>
                    <a:lnTo>
                      <a:pt x="170" y="600"/>
                    </a:lnTo>
                    <a:lnTo>
                      <a:pt x="172" y="596"/>
                    </a:lnTo>
                    <a:lnTo>
                      <a:pt x="176" y="596"/>
                    </a:lnTo>
                    <a:lnTo>
                      <a:pt x="180" y="596"/>
                    </a:lnTo>
                    <a:lnTo>
                      <a:pt x="184" y="596"/>
                    </a:lnTo>
                    <a:lnTo>
                      <a:pt x="188" y="592"/>
                    </a:lnTo>
                    <a:lnTo>
                      <a:pt x="188" y="588"/>
                    </a:lnTo>
                    <a:lnTo>
                      <a:pt x="188" y="584"/>
                    </a:lnTo>
                    <a:lnTo>
                      <a:pt x="192" y="580"/>
                    </a:lnTo>
                    <a:lnTo>
                      <a:pt x="192" y="576"/>
                    </a:lnTo>
                    <a:lnTo>
                      <a:pt x="196" y="574"/>
                    </a:lnTo>
                    <a:lnTo>
                      <a:pt x="198" y="570"/>
                    </a:lnTo>
                    <a:lnTo>
                      <a:pt x="202" y="568"/>
                    </a:lnTo>
                    <a:lnTo>
                      <a:pt x="206" y="568"/>
                    </a:lnTo>
                    <a:lnTo>
                      <a:pt x="210" y="568"/>
                    </a:lnTo>
                    <a:lnTo>
                      <a:pt x="214" y="568"/>
                    </a:lnTo>
                    <a:lnTo>
                      <a:pt x="218" y="568"/>
                    </a:lnTo>
                    <a:lnTo>
                      <a:pt x="222" y="568"/>
                    </a:lnTo>
                    <a:lnTo>
                      <a:pt x="226" y="568"/>
                    </a:lnTo>
                    <a:lnTo>
                      <a:pt x="230" y="568"/>
                    </a:lnTo>
                    <a:lnTo>
                      <a:pt x="234" y="568"/>
                    </a:lnTo>
                    <a:lnTo>
                      <a:pt x="240" y="568"/>
                    </a:lnTo>
                    <a:lnTo>
                      <a:pt x="244" y="568"/>
                    </a:lnTo>
                    <a:lnTo>
                      <a:pt x="248" y="568"/>
                    </a:lnTo>
                    <a:lnTo>
                      <a:pt x="252" y="568"/>
                    </a:lnTo>
                    <a:lnTo>
                      <a:pt x="256" y="568"/>
                    </a:lnTo>
                    <a:lnTo>
                      <a:pt x="260" y="568"/>
                    </a:lnTo>
                    <a:lnTo>
                      <a:pt x="264" y="568"/>
                    </a:lnTo>
                    <a:lnTo>
                      <a:pt x="268" y="568"/>
                    </a:lnTo>
                    <a:lnTo>
                      <a:pt x="270" y="572"/>
                    </a:lnTo>
                    <a:lnTo>
                      <a:pt x="274" y="574"/>
                    </a:lnTo>
                    <a:lnTo>
                      <a:pt x="278" y="578"/>
                    </a:lnTo>
                    <a:lnTo>
                      <a:pt x="282" y="578"/>
                    </a:lnTo>
                    <a:lnTo>
                      <a:pt x="286" y="580"/>
                    </a:lnTo>
                    <a:lnTo>
                      <a:pt x="290" y="582"/>
                    </a:lnTo>
                    <a:lnTo>
                      <a:pt x="294" y="586"/>
                    </a:lnTo>
                    <a:lnTo>
                      <a:pt x="298" y="588"/>
                    </a:lnTo>
                    <a:lnTo>
                      <a:pt x="298" y="592"/>
                    </a:lnTo>
                    <a:lnTo>
                      <a:pt x="298" y="596"/>
                    </a:lnTo>
                    <a:lnTo>
                      <a:pt x="298" y="600"/>
                    </a:lnTo>
                    <a:lnTo>
                      <a:pt x="302" y="602"/>
                    </a:lnTo>
                    <a:lnTo>
                      <a:pt x="306" y="604"/>
                    </a:lnTo>
                    <a:lnTo>
                      <a:pt x="302" y="606"/>
                    </a:lnTo>
                    <a:lnTo>
                      <a:pt x="298" y="610"/>
                    </a:lnTo>
                    <a:lnTo>
                      <a:pt x="298" y="616"/>
                    </a:lnTo>
                    <a:lnTo>
                      <a:pt x="298" y="620"/>
                    </a:lnTo>
                    <a:lnTo>
                      <a:pt x="298" y="624"/>
                    </a:lnTo>
                    <a:lnTo>
                      <a:pt x="294" y="624"/>
                    </a:lnTo>
                    <a:lnTo>
                      <a:pt x="290" y="624"/>
                    </a:lnTo>
                    <a:lnTo>
                      <a:pt x="290" y="628"/>
                    </a:lnTo>
                    <a:lnTo>
                      <a:pt x="288" y="632"/>
                    </a:lnTo>
                    <a:lnTo>
                      <a:pt x="288" y="638"/>
                    </a:lnTo>
                    <a:lnTo>
                      <a:pt x="288" y="644"/>
                    </a:lnTo>
                    <a:lnTo>
                      <a:pt x="288" y="648"/>
                    </a:lnTo>
                    <a:lnTo>
                      <a:pt x="288" y="652"/>
                    </a:lnTo>
                    <a:lnTo>
                      <a:pt x="288" y="656"/>
                    </a:lnTo>
                    <a:lnTo>
                      <a:pt x="292" y="658"/>
                    </a:lnTo>
                    <a:lnTo>
                      <a:pt x="298" y="658"/>
                    </a:lnTo>
                    <a:lnTo>
                      <a:pt x="298" y="662"/>
                    </a:lnTo>
                    <a:lnTo>
                      <a:pt x="302" y="664"/>
                    </a:lnTo>
                    <a:lnTo>
                      <a:pt x="308" y="664"/>
                    </a:lnTo>
                    <a:lnTo>
                      <a:pt x="312" y="664"/>
                    </a:lnTo>
                    <a:lnTo>
                      <a:pt x="316" y="666"/>
                    </a:lnTo>
                    <a:lnTo>
                      <a:pt x="320" y="666"/>
                    </a:lnTo>
                    <a:lnTo>
                      <a:pt x="324" y="666"/>
                    </a:lnTo>
                    <a:lnTo>
                      <a:pt x="328" y="664"/>
                    </a:lnTo>
                    <a:lnTo>
                      <a:pt x="330" y="660"/>
                    </a:lnTo>
                    <a:lnTo>
                      <a:pt x="330" y="656"/>
                    </a:lnTo>
                    <a:lnTo>
                      <a:pt x="328" y="652"/>
                    </a:lnTo>
                    <a:lnTo>
                      <a:pt x="328" y="648"/>
                    </a:lnTo>
                    <a:lnTo>
                      <a:pt x="330" y="642"/>
                    </a:lnTo>
                    <a:lnTo>
                      <a:pt x="330" y="638"/>
                    </a:lnTo>
                    <a:lnTo>
                      <a:pt x="330" y="634"/>
                    </a:lnTo>
                    <a:lnTo>
                      <a:pt x="330" y="628"/>
                    </a:lnTo>
                    <a:lnTo>
                      <a:pt x="330" y="624"/>
                    </a:lnTo>
                    <a:lnTo>
                      <a:pt x="326" y="622"/>
                    </a:lnTo>
                    <a:lnTo>
                      <a:pt x="326" y="618"/>
                    </a:lnTo>
                    <a:lnTo>
                      <a:pt x="326" y="614"/>
                    </a:lnTo>
                    <a:lnTo>
                      <a:pt x="324" y="610"/>
                    </a:lnTo>
                    <a:lnTo>
                      <a:pt x="324" y="606"/>
                    </a:lnTo>
                    <a:lnTo>
                      <a:pt x="324" y="602"/>
                    </a:lnTo>
                    <a:lnTo>
                      <a:pt x="324" y="598"/>
                    </a:lnTo>
                    <a:lnTo>
                      <a:pt x="324" y="594"/>
                    </a:lnTo>
                    <a:lnTo>
                      <a:pt x="324" y="588"/>
                    </a:lnTo>
                    <a:lnTo>
                      <a:pt x="326" y="584"/>
                    </a:lnTo>
                    <a:lnTo>
                      <a:pt x="330" y="582"/>
                    </a:lnTo>
                    <a:lnTo>
                      <a:pt x="334" y="578"/>
                    </a:lnTo>
                    <a:lnTo>
                      <a:pt x="340" y="576"/>
                    </a:lnTo>
                    <a:lnTo>
                      <a:pt x="344" y="574"/>
                    </a:lnTo>
                    <a:lnTo>
                      <a:pt x="348" y="572"/>
                    </a:lnTo>
                    <a:lnTo>
                      <a:pt x="352" y="570"/>
                    </a:lnTo>
                    <a:lnTo>
                      <a:pt x="356" y="566"/>
                    </a:lnTo>
                    <a:lnTo>
                      <a:pt x="360" y="564"/>
                    </a:lnTo>
                    <a:lnTo>
                      <a:pt x="366" y="562"/>
                    </a:lnTo>
                    <a:lnTo>
                      <a:pt x="370" y="560"/>
                    </a:lnTo>
                    <a:lnTo>
                      <a:pt x="374" y="558"/>
                    </a:lnTo>
                    <a:lnTo>
                      <a:pt x="378" y="558"/>
                    </a:lnTo>
                    <a:lnTo>
                      <a:pt x="376" y="562"/>
                    </a:lnTo>
                    <a:lnTo>
                      <a:pt x="376" y="566"/>
                    </a:lnTo>
                    <a:lnTo>
                      <a:pt x="378" y="570"/>
                    </a:lnTo>
                    <a:lnTo>
                      <a:pt x="378" y="574"/>
                    </a:lnTo>
                    <a:lnTo>
                      <a:pt x="378" y="578"/>
                    </a:lnTo>
                    <a:lnTo>
                      <a:pt x="378" y="582"/>
                    </a:lnTo>
                    <a:lnTo>
                      <a:pt x="378" y="586"/>
                    </a:lnTo>
                    <a:lnTo>
                      <a:pt x="380" y="590"/>
                    </a:lnTo>
                    <a:lnTo>
                      <a:pt x="380" y="594"/>
                    </a:lnTo>
                    <a:lnTo>
                      <a:pt x="374" y="598"/>
                    </a:lnTo>
                    <a:lnTo>
                      <a:pt x="374" y="602"/>
                    </a:lnTo>
                    <a:lnTo>
                      <a:pt x="376" y="606"/>
                    </a:lnTo>
                    <a:lnTo>
                      <a:pt x="376" y="610"/>
                    </a:lnTo>
                    <a:lnTo>
                      <a:pt x="376" y="614"/>
                    </a:lnTo>
                    <a:lnTo>
                      <a:pt x="376" y="618"/>
                    </a:lnTo>
                    <a:lnTo>
                      <a:pt x="384" y="620"/>
                    </a:lnTo>
                    <a:lnTo>
                      <a:pt x="388" y="620"/>
                    </a:lnTo>
                    <a:lnTo>
                      <a:pt x="392" y="620"/>
                    </a:lnTo>
                    <a:lnTo>
                      <a:pt x="392" y="624"/>
                    </a:lnTo>
                    <a:lnTo>
                      <a:pt x="392" y="628"/>
                    </a:lnTo>
                    <a:lnTo>
                      <a:pt x="388" y="628"/>
                    </a:lnTo>
                    <a:lnTo>
                      <a:pt x="384" y="630"/>
                    </a:lnTo>
                    <a:lnTo>
                      <a:pt x="382" y="636"/>
                    </a:lnTo>
                    <a:lnTo>
                      <a:pt x="382" y="642"/>
                    </a:lnTo>
                    <a:lnTo>
                      <a:pt x="382" y="646"/>
                    </a:lnTo>
                    <a:lnTo>
                      <a:pt x="382" y="650"/>
                    </a:lnTo>
                    <a:lnTo>
                      <a:pt x="376" y="650"/>
                    </a:lnTo>
                    <a:lnTo>
                      <a:pt x="374" y="654"/>
                    </a:lnTo>
                    <a:lnTo>
                      <a:pt x="374" y="658"/>
                    </a:lnTo>
                    <a:lnTo>
                      <a:pt x="374" y="662"/>
                    </a:lnTo>
                    <a:lnTo>
                      <a:pt x="374" y="666"/>
                    </a:lnTo>
                    <a:lnTo>
                      <a:pt x="374" y="670"/>
                    </a:lnTo>
                    <a:lnTo>
                      <a:pt x="374" y="674"/>
                    </a:lnTo>
                    <a:lnTo>
                      <a:pt x="370" y="674"/>
                    </a:lnTo>
                    <a:lnTo>
                      <a:pt x="366" y="676"/>
                    </a:lnTo>
                    <a:lnTo>
                      <a:pt x="364" y="682"/>
                    </a:lnTo>
                    <a:lnTo>
                      <a:pt x="366" y="688"/>
                    </a:lnTo>
                    <a:lnTo>
                      <a:pt x="366" y="692"/>
                    </a:lnTo>
                    <a:lnTo>
                      <a:pt x="366" y="696"/>
                    </a:lnTo>
                    <a:lnTo>
                      <a:pt x="366" y="700"/>
                    </a:lnTo>
                    <a:lnTo>
                      <a:pt x="368" y="706"/>
                    </a:lnTo>
                    <a:lnTo>
                      <a:pt x="370" y="712"/>
                    </a:lnTo>
                    <a:lnTo>
                      <a:pt x="374" y="714"/>
                    </a:lnTo>
                    <a:lnTo>
                      <a:pt x="378" y="716"/>
                    </a:lnTo>
                    <a:lnTo>
                      <a:pt x="382" y="718"/>
                    </a:lnTo>
                    <a:lnTo>
                      <a:pt x="386" y="720"/>
                    </a:lnTo>
                    <a:lnTo>
                      <a:pt x="390" y="720"/>
                    </a:lnTo>
                    <a:lnTo>
                      <a:pt x="394" y="722"/>
                    </a:lnTo>
                    <a:lnTo>
                      <a:pt x="398" y="724"/>
                    </a:lnTo>
                    <a:lnTo>
                      <a:pt x="402" y="726"/>
                    </a:lnTo>
                    <a:lnTo>
                      <a:pt x="406" y="728"/>
                    </a:lnTo>
                    <a:lnTo>
                      <a:pt x="410" y="730"/>
                    </a:lnTo>
                    <a:lnTo>
                      <a:pt x="414" y="730"/>
                    </a:lnTo>
                    <a:lnTo>
                      <a:pt x="418" y="732"/>
                    </a:lnTo>
                    <a:lnTo>
                      <a:pt x="422" y="734"/>
                    </a:lnTo>
                    <a:lnTo>
                      <a:pt x="426" y="734"/>
                    </a:lnTo>
                    <a:lnTo>
                      <a:pt x="430" y="734"/>
                    </a:lnTo>
                    <a:lnTo>
                      <a:pt x="436" y="734"/>
                    </a:lnTo>
                    <a:lnTo>
                      <a:pt x="440" y="730"/>
                    </a:lnTo>
                    <a:lnTo>
                      <a:pt x="442" y="726"/>
                    </a:lnTo>
                    <a:lnTo>
                      <a:pt x="446" y="726"/>
                    </a:lnTo>
                    <a:lnTo>
                      <a:pt x="450" y="726"/>
                    </a:lnTo>
                    <a:lnTo>
                      <a:pt x="454" y="726"/>
                    </a:lnTo>
                    <a:lnTo>
                      <a:pt x="458" y="724"/>
                    </a:lnTo>
                    <a:lnTo>
                      <a:pt x="462" y="722"/>
                    </a:lnTo>
                    <a:lnTo>
                      <a:pt x="464" y="718"/>
                    </a:lnTo>
                    <a:lnTo>
                      <a:pt x="468" y="718"/>
                    </a:lnTo>
                    <a:lnTo>
                      <a:pt x="472" y="716"/>
                    </a:lnTo>
                    <a:lnTo>
                      <a:pt x="474" y="712"/>
                    </a:lnTo>
                    <a:lnTo>
                      <a:pt x="476" y="708"/>
                    </a:lnTo>
                    <a:lnTo>
                      <a:pt x="476" y="702"/>
                    </a:lnTo>
                    <a:lnTo>
                      <a:pt x="478" y="698"/>
                    </a:lnTo>
                    <a:lnTo>
                      <a:pt x="478" y="694"/>
                    </a:lnTo>
                    <a:lnTo>
                      <a:pt x="480" y="690"/>
                    </a:lnTo>
                    <a:lnTo>
                      <a:pt x="482" y="686"/>
                    </a:lnTo>
                    <a:lnTo>
                      <a:pt x="480" y="682"/>
                    </a:lnTo>
                    <a:lnTo>
                      <a:pt x="478" y="678"/>
                    </a:lnTo>
                    <a:lnTo>
                      <a:pt x="480" y="674"/>
                    </a:lnTo>
                    <a:lnTo>
                      <a:pt x="478" y="670"/>
                    </a:lnTo>
                    <a:lnTo>
                      <a:pt x="476" y="666"/>
                    </a:lnTo>
                    <a:lnTo>
                      <a:pt x="472" y="660"/>
                    </a:lnTo>
                    <a:lnTo>
                      <a:pt x="468" y="658"/>
                    </a:lnTo>
                    <a:lnTo>
                      <a:pt x="466" y="654"/>
                    </a:lnTo>
                    <a:lnTo>
                      <a:pt x="462" y="652"/>
                    </a:lnTo>
                    <a:lnTo>
                      <a:pt x="458" y="646"/>
                    </a:lnTo>
                    <a:lnTo>
                      <a:pt x="456" y="642"/>
                    </a:lnTo>
                    <a:lnTo>
                      <a:pt x="454" y="638"/>
                    </a:lnTo>
                    <a:lnTo>
                      <a:pt x="454" y="634"/>
                    </a:lnTo>
                    <a:lnTo>
                      <a:pt x="450" y="632"/>
                    </a:lnTo>
                    <a:lnTo>
                      <a:pt x="448" y="628"/>
                    </a:lnTo>
                    <a:lnTo>
                      <a:pt x="444" y="626"/>
                    </a:lnTo>
                    <a:lnTo>
                      <a:pt x="448" y="624"/>
                    </a:lnTo>
                    <a:lnTo>
                      <a:pt x="450" y="618"/>
                    </a:lnTo>
                    <a:lnTo>
                      <a:pt x="446" y="616"/>
                    </a:lnTo>
                    <a:lnTo>
                      <a:pt x="442" y="614"/>
                    </a:lnTo>
                    <a:lnTo>
                      <a:pt x="440" y="618"/>
                    </a:lnTo>
                    <a:lnTo>
                      <a:pt x="438" y="622"/>
                    </a:lnTo>
                    <a:lnTo>
                      <a:pt x="434" y="620"/>
                    </a:lnTo>
                    <a:lnTo>
                      <a:pt x="434" y="616"/>
                    </a:lnTo>
                    <a:lnTo>
                      <a:pt x="434" y="612"/>
                    </a:lnTo>
                    <a:lnTo>
                      <a:pt x="432" y="608"/>
                    </a:lnTo>
                    <a:lnTo>
                      <a:pt x="428" y="606"/>
                    </a:lnTo>
                    <a:lnTo>
                      <a:pt x="424" y="604"/>
                    </a:lnTo>
                    <a:lnTo>
                      <a:pt x="420" y="604"/>
                    </a:lnTo>
                    <a:lnTo>
                      <a:pt x="414" y="604"/>
                    </a:lnTo>
                    <a:lnTo>
                      <a:pt x="410" y="604"/>
                    </a:lnTo>
                    <a:lnTo>
                      <a:pt x="406" y="604"/>
                    </a:lnTo>
                    <a:lnTo>
                      <a:pt x="402" y="604"/>
                    </a:lnTo>
                    <a:lnTo>
                      <a:pt x="402" y="600"/>
                    </a:lnTo>
                    <a:lnTo>
                      <a:pt x="398" y="600"/>
                    </a:lnTo>
                    <a:lnTo>
                      <a:pt x="396" y="594"/>
                    </a:lnTo>
                    <a:lnTo>
                      <a:pt x="396" y="590"/>
                    </a:lnTo>
                    <a:lnTo>
                      <a:pt x="394" y="586"/>
                    </a:lnTo>
                    <a:lnTo>
                      <a:pt x="398" y="590"/>
                    </a:lnTo>
                    <a:lnTo>
                      <a:pt x="402" y="592"/>
                    </a:lnTo>
                    <a:lnTo>
                      <a:pt x="406" y="594"/>
                    </a:lnTo>
                    <a:lnTo>
                      <a:pt x="408" y="590"/>
                    </a:lnTo>
                    <a:lnTo>
                      <a:pt x="410" y="586"/>
                    </a:lnTo>
                    <a:lnTo>
                      <a:pt x="408" y="582"/>
                    </a:lnTo>
                    <a:lnTo>
                      <a:pt x="404" y="580"/>
                    </a:lnTo>
                    <a:lnTo>
                      <a:pt x="400" y="578"/>
                    </a:lnTo>
                    <a:lnTo>
                      <a:pt x="398" y="574"/>
                    </a:lnTo>
                    <a:lnTo>
                      <a:pt x="394" y="574"/>
                    </a:lnTo>
                    <a:lnTo>
                      <a:pt x="390" y="576"/>
                    </a:lnTo>
                    <a:lnTo>
                      <a:pt x="390" y="580"/>
                    </a:lnTo>
                    <a:lnTo>
                      <a:pt x="386" y="582"/>
                    </a:lnTo>
                    <a:lnTo>
                      <a:pt x="382" y="578"/>
                    </a:lnTo>
                    <a:lnTo>
                      <a:pt x="384" y="574"/>
                    </a:lnTo>
                    <a:lnTo>
                      <a:pt x="386" y="570"/>
                    </a:lnTo>
                    <a:lnTo>
                      <a:pt x="388" y="566"/>
                    </a:lnTo>
                    <a:lnTo>
                      <a:pt x="386" y="562"/>
                    </a:lnTo>
                    <a:lnTo>
                      <a:pt x="384" y="558"/>
                    </a:lnTo>
                    <a:lnTo>
                      <a:pt x="384" y="554"/>
                    </a:lnTo>
                    <a:lnTo>
                      <a:pt x="386" y="550"/>
                    </a:lnTo>
                    <a:lnTo>
                      <a:pt x="386" y="546"/>
                    </a:lnTo>
                    <a:lnTo>
                      <a:pt x="386" y="542"/>
                    </a:lnTo>
                    <a:lnTo>
                      <a:pt x="388" y="538"/>
                    </a:lnTo>
                    <a:lnTo>
                      <a:pt x="392" y="536"/>
                    </a:lnTo>
                    <a:lnTo>
                      <a:pt x="396" y="534"/>
                    </a:lnTo>
                    <a:lnTo>
                      <a:pt x="400" y="534"/>
                    </a:lnTo>
                    <a:lnTo>
                      <a:pt x="404" y="530"/>
                    </a:lnTo>
                    <a:lnTo>
                      <a:pt x="408" y="528"/>
                    </a:lnTo>
                    <a:lnTo>
                      <a:pt x="410" y="524"/>
                    </a:lnTo>
                    <a:lnTo>
                      <a:pt x="412" y="520"/>
                    </a:lnTo>
                    <a:lnTo>
                      <a:pt x="416" y="518"/>
                    </a:lnTo>
                    <a:lnTo>
                      <a:pt x="416" y="514"/>
                    </a:lnTo>
                    <a:lnTo>
                      <a:pt x="414" y="510"/>
                    </a:lnTo>
                    <a:lnTo>
                      <a:pt x="414" y="506"/>
                    </a:lnTo>
                    <a:lnTo>
                      <a:pt x="424" y="504"/>
                    </a:lnTo>
                    <a:lnTo>
                      <a:pt x="428" y="504"/>
                    </a:lnTo>
                    <a:lnTo>
                      <a:pt x="432" y="500"/>
                    </a:lnTo>
                    <a:lnTo>
                      <a:pt x="436" y="496"/>
                    </a:lnTo>
                    <a:lnTo>
                      <a:pt x="438" y="492"/>
                    </a:lnTo>
                    <a:lnTo>
                      <a:pt x="442" y="490"/>
                    </a:lnTo>
                    <a:lnTo>
                      <a:pt x="446" y="486"/>
                    </a:lnTo>
                    <a:lnTo>
                      <a:pt x="448" y="482"/>
                    </a:lnTo>
                    <a:lnTo>
                      <a:pt x="450" y="478"/>
                    </a:lnTo>
                    <a:lnTo>
                      <a:pt x="460" y="466"/>
                    </a:lnTo>
                    <a:lnTo>
                      <a:pt x="458" y="470"/>
                    </a:lnTo>
                    <a:lnTo>
                      <a:pt x="462" y="470"/>
                    </a:lnTo>
                    <a:lnTo>
                      <a:pt x="466" y="470"/>
                    </a:lnTo>
                    <a:lnTo>
                      <a:pt x="470" y="468"/>
                    </a:lnTo>
                    <a:lnTo>
                      <a:pt x="474" y="466"/>
                    </a:lnTo>
                    <a:lnTo>
                      <a:pt x="480" y="466"/>
                    </a:lnTo>
                    <a:lnTo>
                      <a:pt x="484" y="466"/>
                    </a:lnTo>
                    <a:lnTo>
                      <a:pt x="488" y="466"/>
                    </a:lnTo>
                    <a:lnTo>
                      <a:pt x="492" y="466"/>
                    </a:lnTo>
                    <a:lnTo>
                      <a:pt x="496" y="466"/>
                    </a:lnTo>
                    <a:lnTo>
                      <a:pt x="500" y="468"/>
                    </a:lnTo>
                    <a:lnTo>
                      <a:pt x="504" y="472"/>
                    </a:lnTo>
                    <a:lnTo>
                      <a:pt x="504" y="476"/>
                    </a:lnTo>
                    <a:lnTo>
                      <a:pt x="508" y="478"/>
                    </a:lnTo>
                    <a:lnTo>
                      <a:pt x="512" y="480"/>
                    </a:lnTo>
                    <a:lnTo>
                      <a:pt x="514" y="476"/>
                    </a:lnTo>
                    <a:lnTo>
                      <a:pt x="512" y="472"/>
                    </a:lnTo>
                    <a:lnTo>
                      <a:pt x="510" y="468"/>
                    </a:lnTo>
                    <a:lnTo>
                      <a:pt x="506" y="466"/>
                    </a:lnTo>
                    <a:lnTo>
                      <a:pt x="504" y="462"/>
                    </a:lnTo>
                    <a:lnTo>
                      <a:pt x="506" y="458"/>
                    </a:lnTo>
                    <a:lnTo>
                      <a:pt x="506" y="452"/>
                    </a:lnTo>
                    <a:lnTo>
                      <a:pt x="506" y="448"/>
                    </a:lnTo>
                    <a:lnTo>
                      <a:pt x="504" y="444"/>
                    </a:lnTo>
                    <a:lnTo>
                      <a:pt x="500" y="442"/>
                    </a:lnTo>
                    <a:lnTo>
                      <a:pt x="496" y="438"/>
                    </a:lnTo>
                    <a:lnTo>
                      <a:pt x="492" y="436"/>
                    </a:lnTo>
                    <a:lnTo>
                      <a:pt x="492" y="432"/>
                    </a:lnTo>
                    <a:lnTo>
                      <a:pt x="490" y="428"/>
                    </a:lnTo>
                    <a:lnTo>
                      <a:pt x="490" y="424"/>
                    </a:lnTo>
                    <a:lnTo>
                      <a:pt x="490" y="420"/>
                    </a:lnTo>
                    <a:lnTo>
                      <a:pt x="492" y="416"/>
                    </a:lnTo>
                    <a:lnTo>
                      <a:pt x="492" y="412"/>
                    </a:lnTo>
                    <a:lnTo>
                      <a:pt x="492" y="408"/>
                    </a:lnTo>
                    <a:lnTo>
                      <a:pt x="492" y="404"/>
                    </a:lnTo>
                    <a:lnTo>
                      <a:pt x="492" y="400"/>
                    </a:lnTo>
                    <a:lnTo>
                      <a:pt x="492" y="396"/>
                    </a:lnTo>
                    <a:lnTo>
                      <a:pt x="492" y="392"/>
                    </a:lnTo>
                    <a:lnTo>
                      <a:pt x="496" y="388"/>
                    </a:lnTo>
                    <a:lnTo>
                      <a:pt x="500" y="388"/>
                    </a:lnTo>
                    <a:lnTo>
                      <a:pt x="504" y="386"/>
                    </a:lnTo>
                    <a:lnTo>
                      <a:pt x="510" y="386"/>
                    </a:lnTo>
                    <a:lnTo>
                      <a:pt x="512" y="390"/>
                    </a:lnTo>
                    <a:lnTo>
                      <a:pt x="514" y="394"/>
                    </a:lnTo>
                    <a:lnTo>
                      <a:pt x="514" y="398"/>
                    </a:lnTo>
                    <a:lnTo>
                      <a:pt x="514" y="404"/>
                    </a:lnTo>
                    <a:lnTo>
                      <a:pt x="516" y="408"/>
                    </a:lnTo>
                    <a:lnTo>
                      <a:pt x="520" y="410"/>
                    </a:lnTo>
                    <a:lnTo>
                      <a:pt x="524" y="410"/>
                    </a:lnTo>
                    <a:lnTo>
                      <a:pt x="528" y="410"/>
                    </a:lnTo>
                    <a:lnTo>
                      <a:pt x="532" y="410"/>
                    </a:lnTo>
                    <a:lnTo>
                      <a:pt x="536" y="408"/>
                    </a:lnTo>
                    <a:lnTo>
                      <a:pt x="542" y="408"/>
                    </a:lnTo>
                    <a:lnTo>
                      <a:pt x="550" y="406"/>
                    </a:lnTo>
                    <a:lnTo>
                      <a:pt x="550" y="400"/>
                    </a:lnTo>
                    <a:lnTo>
                      <a:pt x="550" y="396"/>
                    </a:lnTo>
                    <a:lnTo>
                      <a:pt x="554" y="394"/>
                    </a:lnTo>
                    <a:lnTo>
                      <a:pt x="554" y="390"/>
                    </a:lnTo>
                    <a:lnTo>
                      <a:pt x="554" y="386"/>
                    </a:lnTo>
                    <a:lnTo>
                      <a:pt x="554" y="382"/>
                    </a:lnTo>
                    <a:lnTo>
                      <a:pt x="554" y="378"/>
                    </a:lnTo>
                    <a:lnTo>
                      <a:pt x="554" y="374"/>
                    </a:lnTo>
                    <a:lnTo>
                      <a:pt x="554" y="370"/>
                    </a:lnTo>
                    <a:lnTo>
                      <a:pt x="552" y="366"/>
                    </a:lnTo>
                    <a:lnTo>
                      <a:pt x="548" y="366"/>
                    </a:lnTo>
                    <a:lnTo>
                      <a:pt x="546" y="362"/>
                    </a:lnTo>
                    <a:lnTo>
                      <a:pt x="540" y="360"/>
                    </a:lnTo>
                    <a:lnTo>
                      <a:pt x="536" y="358"/>
                    </a:lnTo>
                    <a:lnTo>
                      <a:pt x="532" y="358"/>
                    </a:lnTo>
                    <a:lnTo>
                      <a:pt x="526" y="358"/>
                    </a:lnTo>
                    <a:lnTo>
                      <a:pt x="522" y="358"/>
                    </a:lnTo>
                    <a:lnTo>
                      <a:pt x="522" y="362"/>
                    </a:lnTo>
                    <a:lnTo>
                      <a:pt x="520" y="366"/>
                    </a:lnTo>
                    <a:lnTo>
                      <a:pt x="516" y="368"/>
                    </a:lnTo>
                    <a:lnTo>
                      <a:pt x="512" y="368"/>
                    </a:lnTo>
                    <a:lnTo>
                      <a:pt x="508" y="366"/>
                    </a:lnTo>
                    <a:lnTo>
                      <a:pt x="504" y="362"/>
                    </a:lnTo>
                    <a:lnTo>
                      <a:pt x="504" y="358"/>
                    </a:lnTo>
                    <a:lnTo>
                      <a:pt x="502" y="354"/>
                    </a:lnTo>
                    <a:lnTo>
                      <a:pt x="500" y="348"/>
                    </a:lnTo>
                    <a:lnTo>
                      <a:pt x="498" y="344"/>
                    </a:lnTo>
                    <a:lnTo>
                      <a:pt x="496" y="340"/>
                    </a:lnTo>
                    <a:lnTo>
                      <a:pt x="494" y="336"/>
                    </a:lnTo>
                    <a:lnTo>
                      <a:pt x="494" y="332"/>
                    </a:lnTo>
                    <a:lnTo>
                      <a:pt x="498" y="328"/>
                    </a:lnTo>
                    <a:lnTo>
                      <a:pt x="498" y="324"/>
                    </a:lnTo>
                    <a:lnTo>
                      <a:pt x="498" y="320"/>
                    </a:lnTo>
                    <a:lnTo>
                      <a:pt x="498" y="316"/>
                    </a:lnTo>
                    <a:lnTo>
                      <a:pt x="498" y="310"/>
                    </a:lnTo>
                    <a:lnTo>
                      <a:pt x="498" y="306"/>
                    </a:lnTo>
                    <a:lnTo>
                      <a:pt x="498" y="302"/>
                    </a:lnTo>
                    <a:lnTo>
                      <a:pt x="498" y="298"/>
                    </a:lnTo>
                    <a:lnTo>
                      <a:pt x="498" y="294"/>
                    </a:lnTo>
                    <a:lnTo>
                      <a:pt x="496" y="290"/>
                    </a:lnTo>
                    <a:lnTo>
                      <a:pt x="494" y="286"/>
                    </a:lnTo>
                    <a:lnTo>
                      <a:pt x="492" y="282"/>
                    </a:lnTo>
                    <a:lnTo>
                      <a:pt x="492" y="278"/>
                    </a:lnTo>
                    <a:lnTo>
                      <a:pt x="492" y="274"/>
                    </a:lnTo>
                    <a:lnTo>
                      <a:pt x="488" y="272"/>
                    </a:lnTo>
                    <a:lnTo>
                      <a:pt x="484" y="270"/>
                    </a:lnTo>
                    <a:lnTo>
                      <a:pt x="482" y="266"/>
                    </a:lnTo>
                    <a:lnTo>
                      <a:pt x="482" y="262"/>
                    </a:lnTo>
                    <a:lnTo>
                      <a:pt x="482" y="258"/>
                    </a:lnTo>
                    <a:lnTo>
                      <a:pt x="482" y="250"/>
                    </a:lnTo>
                    <a:lnTo>
                      <a:pt x="480" y="246"/>
                    </a:lnTo>
                    <a:lnTo>
                      <a:pt x="482" y="242"/>
                    </a:lnTo>
                    <a:lnTo>
                      <a:pt x="482" y="238"/>
                    </a:lnTo>
                    <a:lnTo>
                      <a:pt x="482" y="234"/>
                    </a:lnTo>
                    <a:lnTo>
                      <a:pt x="482" y="230"/>
                    </a:lnTo>
                    <a:lnTo>
                      <a:pt x="482" y="226"/>
                    </a:lnTo>
                    <a:lnTo>
                      <a:pt x="482" y="222"/>
                    </a:lnTo>
                    <a:lnTo>
                      <a:pt x="484" y="218"/>
                    </a:lnTo>
                    <a:lnTo>
                      <a:pt x="484" y="212"/>
                    </a:lnTo>
                    <a:lnTo>
                      <a:pt x="484" y="208"/>
                    </a:lnTo>
                    <a:lnTo>
                      <a:pt x="482" y="204"/>
                    </a:lnTo>
                    <a:lnTo>
                      <a:pt x="482" y="200"/>
                    </a:lnTo>
                    <a:lnTo>
                      <a:pt x="486" y="196"/>
                    </a:lnTo>
                    <a:lnTo>
                      <a:pt x="490" y="194"/>
                    </a:lnTo>
                    <a:lnTo>
                      <a:pt x="494" y="194"/>
                    </a:lnTo>
                    <a:lnTo>
                      <a:pt x="498" y="192"/>
                    </a:lnTo>
                    <a:lnTo>
                      <a:pt x="504" y="188"/>
                    </a:lnTo>
                    <a:lnTo>
                      <a:pt x="506" y="184"/>
                    </a:lnTo>
                    <a:lnTo>
                      <a:pt x="510" y="184"/>
                    </a:lnTo>
                    <a:lnTo>
                      <a:pt x="514" y="182"/>
                    </a:lnTo>
                    <a:lnTo>
                      <a:pt x="518" y="180"/>
                    </a:lnTo>
                    <a:lnTo>
                      <a:pt x="518" y="176"/>
                    </a:lnTo>
                    <a:lnTo>
                      <a:pt x="518" y="172"/>
                    </a:lnTo>
                    <a:lnTo>
                      <a:pt x="516" y="168"/>
                    </a:lnTo>
                    <a:lnTo>
                      <a:pt x="512" y="166"/>
                    </a:lnTo>
                    <a:lnTo>
                      <a:pt x="506" y="162"/>
                    </a:lnTo>
                    <a:lnTo>
                      <a:pt x="502" y="160"/>
                    </a:lnTo>
                    <a:lnTo>
                      <a:pt x="498" y="160"/>
                    </a:lnTo>
                    <a:lnTo>
                      <a:pt x="494" y="160"/>
                    </a:lnTo>
                    <a:lnTo>
                      <a:pt x="490" y="162"/>
                    </a:lnTo>
                    <a:lnTo>
                      <a:pt x="486" y="164"/>
                    </a:lnTo>
                    <a:lnTo>
                      <a:pt x="482" y="168"/>
                    </a:lnTo>
                    <a:lnTo>
                      <a:pt x="478" y="170"/>
                    </a:lnTo>
                    <a:lnTo>
                      <a:pt x="478" y="174"/>
                    </a:lnTo>
                    <a:lnTo>
                      <a:pt x="478" y="178"/>
                    </a:lnTo>
                    <a:lnTo>
                      <a:pt x="478" y="182"/>
                    </a:lnTo>
                    <a:lnTo>
                      <a:pt x="474" y="184"/>
                    </a:lnTo>
                    <a:lnTo>
                      <a:pt x="470" y="184"/>
                    </a:lnTo>
                    <a:lnTo>
                      <a:pt x="470" y="188"/>
                    </a:lnTo>
                    <a:lnTo>
                      <a:pt x="470" y="192"/>
                    </a:lnTo>
                    <a:lnTo>
                      <a:pt x="468" y="196"/>
                    </a:lnTo>
                    <a:lnTo>
                      <a:pt x="464" y="198"/>
                    </a:lnTo>
                    <a:lnTo>
                      <a:pt x="460" y="204"/>
                    </a:lnTo>
                    <a:lnTo>
                      <a:pt x="458" y="200"/>
                    </a:lnTo>
                    <a:lnTo>
                      <a:pt x="454" y="198"/>
                    </a:lnTo>
                    <a:lnTo>
                      <a:pt x="450" y="196"/>
                    </a:lnTo>
                    <a:lnTo>
                      <a:pt x="446" y="194"/>
                    </a:lnTo>
                    <a:lnTo>
                      <a:pt x="442" y="194"/>
                    </a:lnTo>
                    <a:lnTo>
                      <a:pt x="438" y="192"/>
                    </a:lnTo>
                    <a:lnTo>
                      <a:pt x="434" y="188"/>
                    </a:lnTo>
                    <a:lnTo>
                      <a:pt x="430" y="186"/>
                    </a:lnTo>
                    <a:lnTo>
                      <a:pt x="428" y="182"/>
                    </a:lnTo>
                    <a:lnTo>
                      <a:pt x="424" y="178"/>
                    </a:lnTo>
                    <a:lnTo>
                      <a:pt x="420" y="176"/>
                    </a:lnTo>
                    <a:lnTo>
                      <a:pt x="416" y="174"/>
                    </a:lnTo>
                    <a:lnTo>
                      <a:pt x="414" y="170"/>
                    </a:lnTo>
                    <a:lnTo>
                      <a:pt x="410" y="170"/>
                    </a:lnTo>
                    <a:lnTo>
                      <a:pt x="408" y="166"/>
                    </a:lnTo>
                    <a:lnTo>
                      <a:pt x="404" y="166"/>
                    </a:lnTo>
                    <a:lnTo>
                      <a:pt x="402" y="162"/>
                    </a:lnTo>
                    <a:lnTo>
                      <a:pt x="400" y="158"/>
                    </a:lnTo>
                    <a:lnTo>
                      <a:pt x="398" y="154"/>
                    </a:lnTo>
                    <a:lnTo>
                      <a:pt x="394" y="152"/>
                    </a:lnTo>
                    <a:lnTo>
                      <a:pt x="392" y="148"/>
                    </a:lnTo>
                    <a:lnTo>
                      <a:pt x="388" y="146"/>
                    </a:lnTo>
                    <a:lnTo>
                      <a:pt x="386" y="142"/>
                    </a:lnTo>
                    <a:lnTo>
                      <a:pt x="388" y="138"/>
                    </a:lnTo>
                    <a:lnTo>
                      <a:pt x="392" y="134"/>
                    </a:lnTo>
                    <a:lnTo>
                      <a:pt x="394" y="130"/>
                    </a:lnTo>
                    <a:lnTo>
                      <a:pt x="394" y="126"/>
                    </a:lnTo>
                    <a:lnTo>
                      <a:pt x="396" y="122"/>
                    </a:lnTo>
                    <a:lnTo>
                      <a:pt x="400" y="120"/>
                    </a:lnTo>
                    <a:lnTo>
                      <a:pt x="404" y="116"/>
                    </a:lnTo>
                    <a:lnTo>
                      <a:pt x="406" y="112"/>
                    </a:lnTo>
                    <a:lnTo>
                      <a:pt x="408" y="108"/>
                    </a:lnTo>
                    <a:lnTo>
                      <a:pt x="408" y="104"/>
                    </a:lnTo>
                    <a:lnTo>
                      <a:pt x="406" y="98"/>
                    </a:lnTo>
                    <a:lnTo>
                      <a:pt x="402" y="94"/>
                    </a:lnTo>
                    <a:lnTo>
                      <a:pt x="402" y="90"/>
                    </a:lnTo>
                    <a:lnTo>
                      <a:pt x="404" y="86"/>
                    </a:lnTo>
                    <a:lnTo>
                      <a:pt x="402" y="82"/>
                    </a:lnTo>
                    <a:lnTo>
                      <a:pt x="402" y="78"/>
                    </a:lnTo>
                    <a:lnTo>
                      <a:pt x="402" y="74"/>
                    </a:lnTo>
                    <a:lnTo>
                      <a:pt x="398" y="72"/>
                    </a:lnTo>
                    <a:lnTo>
                      <a:pt x="394" y="72"/>
                    </a:lnTo>
                    <a:lnTo>
                      <a:pt x="388" y="72"/>
                    </a:lnTo>
                    <a:lnTo>
                      <a:pt x="384" y="72"/>
                    </a:lnTo>
                    <a:lnTo>
                      <a:pt x="380" y="72"/>
                    </a:lnTo>
                    <a:lnTo>
                      <a:pt x="376" y="74"/>
                    </a:lnTo>
                    <a:lnTo>
                      <a:pt x="374" y="78"/>
                    </a:lnTo>
                    <a:lnTo>
                      <a:pt x="374" y="82"/>
                    </a:lnTo>
                    <a:lnTo>
                      <a:pt x="374" y="86"/>
                    </a:lnTo>
                    <a:lnTo>
                      <a:pt x="372" y="90"/>
                    </a:lnTo>
                    <a:lnTo>
                      <a:pt x="368" y="92"/>
                    </a:lnTo>
                    <a:lnTo>
                      <a:pt x="368" y="96"/>
                    </a:lnTo>
                    <a:lnTo>
                      <a:pt x="366" y="100"/>
                    </a:lnTo>
                    <a:lnTo>
                      <a:pt x="366" y="104"/>
                    </a:lnTo>
                    <a:lnTo>
                      <a:pt x="366" y="108"/>
                    </a:lnTo>
                    <a:lnTo>
                      <a:pt x="364" y="112"/>
                    </a:lnTo>
                    <a:lnTo>
                      <a:pt x="360" y="112"/>
                    </a:lnTo>
                    <a:lnTo>
                      <a:pt x="356" y="112"/>
                    </a:lnTo>
                    <a:lnTo>
                      <a:pt x="352" y="114"/>
                    </a:lnTo>
                    <a:lnTo>
                      <a:pt x="348" y="114"/>
                    </a:lnTo>
                    <a:lnTo>
                      <a:pt x="344" y="118"/>
                    </a:lnTo>
                    <a:lnTo>
                      <a:pt x="340" y="120"/>
                    </a:lnTo>
                    <a:lnTo>
                      <a:pt x="336" y="120"/>
                    </a:lnTo>
                    <a:lnTo>
                      <a:pt x="336" y="116"/>
                    </a:lnTo>
                    <a:lnTo>
                      <a:pt x="334" y="112"/>
                    </a:lnTo>
                    <a:lnTo>
                      <a:pt x="332" y="108"/>
                    </a:lnTo>
                    <a:lnTo>
                      <a:pt x="328" y="104"/>
                    </a:lnTo>
                    <a:lnTo>
                      <a:pt x="322" y="102"/>
                    </a:lnTo>
                    <a:lnTo>
                      <a:pt x="318" y="100"/>
                    </a:lnTo>
                    <a:lnTo>
                      <a:pt x="314" y="94"/>
                    </a:lnTo>
                    <a:lnTo>
                      <a:pt x="314" y="90"/>
                    </a:lnTo>
                    <a:lnTo>
                      <a:pt x="314" y="86"/>
                    </a:lnTo>
                    <a:lnTo>
                      <a:pt x="312" y="82"/>
                    </a:lnTo>
                    <a:lnTo>
                      <a:pt x="310" y="76"/>
                    </a:lnTo>
                    <a:lnTo>
                      <a:pt x="310" y="68"/>
                    </a:lnTo>
                    <a:lnTo>
                      <a:pt x="310" y="64"/>
                    </a:lnTo>
                    <a:lnTo>
                      <a:pt x="310" y="58"/>
                    </a:lnTo>
                    <a:lnTo>
                      <a:pt x="308" y="54"/>
                    </a:lnTo>
                    <a:lnTo>
                      <a:pt x="304" y="52"/>
                    </a:lnTo>
                    <a:lnTo>
                      <a:pt x="298" y="50"/>
                    </a:lnTo>
                    <a:lnTo>
                      <a:pt x="292" y="50"/>
                    </a:lnTo>
                    <a:lnTo>
                      <a:pt x="288" y="50"/>
                    </a:lnTo>
                    <a:lnTo>
                      <a:pt x="284" y="50"/>
                    </a:lnTo>
                    <a:lnTo>
                      <a:pt x="280" y="50"/>
                    </a:lnTo>
                    <a:lnTo>
                      <a:pt x="278" y="54"/>
                    </a:lnTo>
                    <a:lnTo>
                      <a:pt x="278" y="58"/>
                    </a:lnTo>
                    <a:lnTo>
                      <a:pt x="280" y="64"/>
                    </a:lnTo>
                    <a:lnTo>
                      <a:pt x="282" y="68"/>
                    </a:lnTo>
                    <a:lnTo>
                      <a:pt x="286" y="70"/>
                    </a:lnTo>
                    <a:lnTo>
                      <a:pt x="288" y="76"/>
                    </a:lnTo>
                    <a:lnTo>
                      <a:pt x="288" y="80"/>
                    </a:lnTo>
                    <a:lnTo>
                      <a:pt x="288" y="84"/>
                    </a:lnTo>
                    <a:lnTo>
                      <a:pt x="288" y="88"/>
                    </a:lnTo>
                    <a:lnTo>
                      <a:pt x="288" y="92"/>
                    </a:lnTo>
                    <a:lnTo>
                      <a:pt x="280" y="90"/>
                    </a:lnTo>
                    <a:lnTo>
                      <a:pt x="278" y="94"/>
                    </a:lnTo>
                    <a:lnTo>
                      <a:pt x="280" y="98"/>
                    </a:lnTo>
                    <a:lnTo>
                      <a:pt x="282" y="102"/>
                    </a:lnTo>
                    <a:lnTo>
                      <a:pt x="284" y="110"/>
                    </a:lnTo>
                    <a:lnTo>
                      <a:pt x="284" y="114"/>
                    </a:lnTo>
                    <a:lnTo>
                      <a:pt x="284" y="118"/>
                    </a:lnTo>
                    <a:lnTo>
                      <a:pt x="284" y="122"/>
                    </a:lnTo>
                    <a:lnTo>
                      <a:pt x="282" y="126"/>
                    </a:lnTo>
                    <a:lnTo>
                      <a:pt x="278" y="128"/>
                    </a:lnTo>
                    <a:lnTo>
                      <a:pt x="276" y="132"/>
                    </a:lnTo>
                    <a:lnTo>
                      <a:pt x="274" y="136"/>
                    </a:lnTo>
                    <a:lnTo>
                      <a:pt x="270" y="136"/>
                    </a:lnTo>
                    <a:lnTo>
                      <a:pt x="266" y="136"/>
                    </a:lnTo>
                    <a:lnTo>
                      <a:pt x="262" y="136"/>
                    </a:lnTo>
                    <a:lnTo>
                      <a:pt x="260" y="132"/>
                    </a:lnTo>
                    <a:lnTo>
                      <a:pt x="260" y="128"/>
                    </a:lnTo>
                    <a:lnTo>
                      <a:pt x="256" y="126"/>
                    </a:lnTo>
                    <a:lnTo>
                      <a:pt x="252" y="126"/>
                    </a:lnTo>
                    <a:lnTo>
                      <a:pt x="248" y="124"/>
                    </a:lnTo>
                    <a:lnTo>
                      <a:pt x="244" y="124"/>
                    </a:lnTo>
                    <a:lnTo>
                      <a:pt x="240" y="122"/>
                    </a:lnTo>
                    <a:lnTo>
                      <a:pt x="238" y="118"/>
                    </a:lnTo>
                    <a:lnTo>
                      <a:pt x="236" y="114"/>
                    </a:lnTo>
                    <a:lnTo>
                      <a:pt x="234" y="110"/>
                    </a:lnTo>
                    <a:lnTo>
                      <a:pt x="230" y="110"/>
                    </a:lnTo>
                    <a:lnTo>
                      <a:pt x="230" y="106"/>
                    </a:lnTo>
                    <a:lnTo>
                      <a:pt x="236" y="104"/>
                    </a:lnTo>
                    <a:lnTo>
                      <a:pt x="236" y="100"/>
                    </a:lnTo>
                    <a:lnTo>
                      <a:pt x="236" y="96"/>
                    </a:lnTo>
                    <a:lnTo>
                      <a:pt x="236" y="92"/>
                    </a:lnTo>
                    <a:lnTo>
                      <a:pt x="236" y="88"/>
                    </a:lnTo>
                    <a:lnTo>
                      <a:pt x="234" y="84"/>
                    </a:lnTo>
                    <a:lnTo>
                      <a:pt x="230" y="84"/>
                    </a:lnTo>
                    <a:lnTo>
                      <a:pt x="230" y="80"/>
                    </a:lnTo>
                    <a:lnTo>
                      <a:pt x="228" y="76"/>
                    </a:lnTo>
                    <a:lnTo>
                      <a:pt x="226" y="72"/>
                    </a:lnTo>
                    <a:lnTo>
                      <a:pt x="230" y="68"/>
                    </a:lnTo>
                    <a:lnTo>
                      <a:pt x="230" y="64"/>
                    </a:lnTo>
                    <a:lnTo>
                      <a:pt x="230" y="60"/>
                    </a:lnTo>
                    <a:lnTo>
                      <a:pt x="234" y="58"/>
                    </a:lnTo>
                    <a:lnTo>
                      <a:pt x="238" y="58"/>
                    </a:lnTo>
                    <a:lnTo>
                      <a:pt x="242" y="56"/>
                    </a:lnTo>
                    <a:lnTo>
                      <a:pt x="246" y="54"/>
                    </a:lnTo>
                    <a:lnTo>
                      <a:pt x="250" y="52"/>
                    </a:lnTo>
                    <a:lnTo>
                      <a:pt x="254" y="48"/>
                    </a:lnTo>
                    <a:lnTo>
                      <a:pt x="252" y="44"/>
                    </a:lnTo>
                    <a:lnTo>
                      <a:pt x="248" y="42"/>
                    </a:lnTo>
                    <a:lnTo>
                      <a:pt x="246" y="38"/>
                    </a:lnTo>
                    <a:lnTo>
                      <a:pt x="246" y="34"/>
                    </a:lnTo>
                    <a:lnTo>
                      <a:pt x="246" y="30"/>
                    </a:lnTo>
                    <a:lnTo>
                      <a:pt x="248" y="26"/>
                    </a:lnTo>
                    <a:lnTo>
                      <a:pt x="252" y="24"/>
                    </a:lnTo>
                    <a:lnTo>
                      <a:pt x="252" y="20"/>
                    </a:lnTo>
                    <a:lnTo>
                      <a:pt x="248" y="16"/>
                    </a:lnTo>
                    <a:lnTo>
                      <a:pt x="246" y="12"/>
                    </a:lnTo>
                    <a:lnTo>
                      <a:pt x="246" y="8"/>
                    </a:lnTo>
                    <a:lnTo>
                      <a:pt x="244" y="4"/>
                    </a:lnTo>
                    <a:lnTo>
                      <a:pt x="240" y="0"/>
                    </a:lnTo>
                    <a:lnTo>
                      <a:pt x="236" y="0"/>
                    </a:lnTo>
                    <a:lnTo>
                      <a:pt x="234" y="4"/>
                    </a:lnTo>
                    <a:lnTo>
                      <a:pt x="230" y="8"/>
                    </a:lnTo>
                    <a:lnTo>
                      <a:pt x="224" y="10"/>
                    </a:lnTo>
                    <a:lnTo>
                      <a:pt x="220" y="8"/>
                    </a:lnTo>
                    <a:lnTo>
                      <a:pt x="216" y="6"/>
                    </a:lnTo>
                    <a:lnTo>
                      <a:pt x="212" y="6"/>
                    </a:lnTo>
                    <a:lnTo>
                      <a:pt x="206" y="4"/>
                    </a:lnTo>
                    <a:lnTo>
                      <a:pt x="202" y="6"/>
                    </a:lnTo>
                    <a:lnTo>
                      <a:pt x="202" y="10"/>
                    </a:lnTo>
                    <a:lnTo>
                      <a:pt x="200" y="14"/>
                    </a:lnTo>
                    <a:lnTo>
                      <a:pt x="202" y="18"/>
                    </a:lnTo>
                    <a:lnTo>
                      <a:pt x="206" y="20"/>
                    </a:lnTo>
                    <a:lnTo>
                      <a:pt x="208" y="26"/>
                    </a:lnTo>
                    <a:lnTo>
                      <a:pt x="208" y="30"/>
                    </a:lnTo>
                    <a:lnTo>
                      <a:pt x="208" y="34"/>
                    </a:lnTo>
                    <a:lnTo>
                      <a:pt x="206" y="38"/>
                    </a:lnTo>
                    <a:lnTo>
                      <a:pt x="202" y="40"/>
                    </a:lnTo>
                    <a:lnTo>
                      <a:pt x="200" y="44"/>
                    </a:lnTo>
                    <a:lnTo>
                      <a:pt x="200" y="48"/>
                    </a:lnTo>
                    <a:lnTo>
                      <a:pt x="202" y="52"/>
                    </a:lnTo>
                    <a:lnTo>
                      <a:pt x="204" y="56"/>
                    </a:lnTo>
                    <a:lnTo>
                      <a:pt x="208" y="60"/>
                    </a:lnTo>
                    <a:lnTo>
                      <a:pt x="208" y="68"/>
                    </a:lnTo>
                    <a:lnTo>
                      <a:pt x="208" y="72"/>
                    </a:lnTo>
                    <a:lnTo>
                      <a:pt x="208" y="76"/>
                    </a:lnTo>
                    <a:lnTo>
                      <a:pt x="208" y="82"/>
                    </a:lnTo>
                    <a:lnTo>
                      <a:pt x="208" y="86"/>
                    </a:lnTo>
                    <a:lnTo>
                      <a:pt x="212" y="88"/>
                    </a:lnTo>
                    <a:lnTo>
                      <a:pt x="214" y="92"/>
                    </a:lnTo>
                    <a:lnTo>
                      <a:pt x="216" y="96"/>
                    </a:lnTo>
                    <a:lnTo>
                      <a:pt x="216" y="100"/>
                    </a:lnTo>
                    <a:lnTo>
                      <a:pt x="216" y="104"/>
                    </a:lnTo>
                    <a:lnTo>
                      <a:pt x="214" y="108"/>
                    </a:lnTo>
                    <a:lnTo>
                      <a:pt x="210" y="114"/>
                    </a:lnTo>
                    <a:lnTo>
                      <a:pt x="208" y="118"/>
                    </a:lnTo>
                    <a:lnTo>
                      <a:pt x="208" y="122"/>
                    </a:lnTo>
                    <a:lnTo>
                      <a:pt x="206" y="126"/>
                    </a:lnTo>
                    <a:lnTo>
                      <a:pt x="202" y="128"/>
                    </a:lnTo>
                    <a:lnTo>
                      <a:pt x="202" y="132"/>
                    </a:lnTo>
                    <a:lnTo>
                      <a:pt x="202" y="138"/>
                    </a:lnTo>
                    <a:lnTo>
                      <a:pt x="202" y="142"/>
                    </a:lnTo>
                    <a:lnTo>
                      <a:pt x="200" y="146"/>
                    </a:lnTo>
                    <a:lnTo>
                      <a:pt x="196" y="148"/>
                    </a:lnTo>
                    <a:lnTo>
                      <a:pt x="192" y="148"/>
                    </a:lnTo>
                    <a:lnTo>
                      <a:pt x="188" y="148"/>
                    </a:lnTo>
                    <a:lnTo>
                      <a:pt x="184" y="148"/>
                    </a:lnTo>
                    <a:lnTo>
                      <a:pt x="180" y="146"/>
                    </a:lnTo>
                    <a:lnTo>
                      <a:pt x="176" y="146"/>
                    </a:lnTo>
                    <a:lnTo>
                      <a:pt x="172" y="144"/>
                    </a:lnTo>
                    <a:lnTo>
                      <a:pt x="168" y="142"/>
                    </a:lnTo>
                    <a:lnTo>
                      <a:pt x="166" y="138"/>
                    </a:lnTo>
                    <a:lnTo>
                      <a:pt x="162" y="134"/>
                    </a:lnTo>
                    <a:lnTo>
                      <a:pt x="158" y="132"/>
                    </a:lnTo>
                    <a:lnTo>
                      <a:pt x="154" y="128"/>
                    </a:lnTo>
                    <a:lnTo>
                      <a:pt x="152" y="124"/>
                    </a:lnTo>
                    <a:lnTo>
                      <a:pt x="148" y="122"/>
                    </a:lnTo>
                    <a:lnTo>
                      <a:pt x="150" y="118"/>
                    </a:lnTo>
                    <a:lnTo>
                      <a:pt x="154" y="118"/>
                    </a:lnTo>
                    <a:lnTo>
                      <a:pt x="156" y="112"/>
                    </a:lnTo>
                    <a:lnTo>
                      <a:pt x="158" y="108"/>
                    </a:lnTo>
                    <a:lnTo>
                      <a:pt x="160" y="104"/>
                    </a:lnTo>
                    <a:lnTo>
                      <a:pt x="160" y="100"/>
                    </a:lnTo>
                    <a:lnTo>
                      <a:pt x="158" y="96"/>
                    </a:lnTo>
                    <a:lnTo>
                      <a:pt x="154" y="90"/>
                    </a:lnTo>
                    <a:lnTo>
                      <a:pt x="154" y="86"/>
                    </a:lnTo>
                    <a:lnTo>
                      <a:pt x="150" y="82"/>
                    </a:lnTo>
                    <a:lnTo>
                      <a:pt x="146" y="82"/>
                    </a:lnTo>
                    <a:lnTo>
                      <a:pt x="142" y="80"/>
                    </a:lnTo>
                    <a:lnTo>
                      <a:pt x="138" y="80"/>
                    </a:lnTo>
                    <a:lnTo>
                      <a:pt x="134" y="80"/>
                    </a:lnTo>
                    <a:lnTo>
                      <a:pt x="130" y="80"/>
                    </a:lnTo>
                    <a:lnTo>
                      <a:pt x="128" y="84"/>
                    </a:lnTo>
                    <a:lnTo>
                      <a:pt x="124" y="86"/>
                    </a:lnTo>
                    <a:lnTo>
                      <a:pt x="124" y="92"/>
                    </a:lnTo>
                    <a:lnTo>
                      <a:pt x="122" y="98"/>
                    </a:lnTo>
                    <a:lnTo>
                      <a:pt x="120" y="102"/>
                    </a:lnTo>
                    <a:lnTo>
                      <a:pt x="122" y="106"/>
                    </a:lnTo>
                    <a:lnTo>
                      <a:pt x="124" y="110"/>
                    </a:lnTo>
                    <a:lnTo>
                      <a:pt x="128" y="110"/>
                    </a:lnTo>
                    <a:lnTo>
                      <a:pt x="132" y="112"/>
                    </a:lnTo>
                    <a:lnTo>
                      <a:pt x="136" y="116"/>
                    </a:lnTo>
                    <a:lnTo>
                      <a:pt x="138" y="120"/>
                    </a:lnTo>
                    <a:lnTo>
                      <a:pt x="138" y="124"/>
                    </a:lnTo>
                    <a:lnTo>
                      <a:pt x="138" y="128"/>
                    </a:lnTo>
                    <a:lnTo>
                      <a:pt x="136" y="132"/>
                    </a:lnTo>
                    <a:lnTo>
                      <a:pt x="136" y="136"/>
                    </a:lnTo>
                    <a:lnTo>
                      <a:pt x="136" y="140"/>
                    </a:lnTo>
                    <a:lnTo>
                      <a:pt x="140" y="144"/>
                    </a:lnTo>
                    <a:lnTo>
                      <a:pt x="144" y="148"/>
                    </a:lnTo>
                    <a:lnTo>
                      <a:pt x="148" y="152"/>
                    </a:lnTo>
                    <a:lnTo>
                      <a:pt x="148" y="156"/>
                    </a:lnTo>
                    <a:lnTo>
                      <a:pt x="142" y="160"/>
                    </a:lnTo>
                    <a:lnTo>
                      <a:pt x="142" y="164"/>
                    </a:lnTo>
                    <a:lnTo>
                      <a:pt x="142" y="168"/>
                    </a:lnTo>
                    <a:lnTo>
                      <a:pt x="144" y="172"/>
                    </a:lnTo>
                    <a:lnTo>
                      <a:pt x="144" y="176"/>
                    </a:lnTo>
                    <a:lnTo>
                      <a:pt x="140" y="178"/>
                    </a:lnTo>
                    <a:lnTo>
                      <a:pt x="136" y="180"/>
                    </a:lnTo>
                    <a:lnTo>
                      <a:pt x="132" y="182"/>
                    </a:lnTo>
                    <a:lnTo>
                      <a:pt x="130" y="186"/>
                    </a:lnTo>
                    <a:lnTo>
                      <a:pt x="130" y="190"/>
                    </a:lnTo>
                    <a:lnTo>
                      <a:pt x="130" y="194"/>
                    </a:lnTo>
                    <a:lnTo>
                      <a:pt x="128" y="198"/>
                    </a:lnTo>
                    <a:lnTo>
                      <a:pt x="124" y="200"/>
                    </a:lnTo>
                    <a:lnTo>
                      <a:pt x="124" y="204"/>
                    </a:lnTo>
                    <a:lnTo>
                      <a:pt x="122" y="210"/>
                    </a:lnTo>
                    <a:lnTo>
                      <a:pt x="122" y="214"/>
                    </a:lnTo>
                    <a:lnTo>
                      <a:pt x="114" y="214"/>
                    </a:lnTo>
                    <a:lnTo>
                      <a:pt x="110" y="214"/>
                    </a:lnTo>
                    <a:lnTo>
                      <a:pt x="106" y="214"/>
                    </a:lnTo>
                    <a:lnTo>
                      <a:pt x="102" y="214"/>
                    </a:lnTo>
                    <a:lnTo>
                      <a:pt x="100" y="210"/>
                    </a:lnTo>
                    <a:lnTo>
                      <a:pt x="96" y="206"/>
                    </a:lnTo>
                    <a:lnTo>
                      <a:pt x="92" y="202"/>
                    </a:lnTo>
                    <a:lnTo>
                      <a:pt x="92" y="198"/>
                    </a:lnTo>
                    <a:lnTo>
                      <a:pt x="94" y="194"/>
                    </a:lnTo>
                    <a:lnTo>
                      <a:pt x="94" y="190"/>
                    </a:lnTo>
                    <a:lnTo>
                      <a:pt x="94" y="186"/>
                    </a:lnTo>
                    <a:lnTo>
                      <a:pt x="94" y="182"/>
                    </a:lnTo>
                    <a:lnTo>
                      <a:pt x="92" y="178"/>
                    </a:lnTo>
                    <a:lnTo>
                      <a:pt x="88" y="172"/>
                    </a:lnTo>
                    <a:lnTo>
                      <a:pt x="86" y="168"/>
                    </a:lnTo>
                    <a:lnTo>
                      <a:pt x="80" y="164"/>
                    </a:lnTo>
                    <a:lnTo>
                      <a:pt x="78" y="160"/>
                    </a:lnTo>
                    <a:lnTo>
                      <a:pt x="70" y="152"/>
                    </a:lnTo>
                    <a:lnTo>
                      <a:pt x="66" y="150"/>
                    </a:lnTo>
                    <a:lnTo>
                      <a:pt x="62" y="148"/>
                    </a:lnTo>
                    <a:lnTo>
                      <a:pt x="58" y="148"/>
                    </a:lnTo>
                    <a:lnTo>
                      <a:pt x="54" y="148"/>
                    </a:lnTo>
                    <a:lnTo>
                      <a:pt x="50" y="150"/>
                    </a:lnTo>
                    <a:lnTo>
                      <a:pt x="46" y="152"/>
                    </a:lnTo>
                    <a:lnTo>
                      <a:pt x="42" y="152"/>
                    </a:lnTo>
                    <a:lnTo>
                      <a:pt x="40" y="158"/>
                    </a:lnTo>
                    <a:lnTo>
                      <a:pt x="40" y="162"/>
                    </a:lnTo>
                    <a:lnTo>
                      <a:pt x="38" y="166"/>
                    </a:lnTo>
                    <a:lnTo>
                      <a:pt x="38" y="170"/>
                    </a:lnTo>
                    <a:lnTo>
                      <a:pt x="38" y="174"/>
                    </a:lnTo>
                    <a:lnTo>
                      <a:pt x="38" y="178"/>
                    </a:lnTo>
                    <a:lnTo>
                      <a:pt x="38" y="182"/>
                    </a:lnTo>
                    <a:lnTo>
                      <a:pt x="40" y="186"/>
                    </a:lnTo>
                    <a:lnTo>
                      <a:pt x="40" y="190"/>
                    </a:lnTo>
                    <a:lnTo>
                      <a:pt x="40" y="194"/>
                    </a:lnTo>
                    <a:lnTo>
                      <a:pt x="40" y="202"/>
                    </a:lnTo>
                    <a:lnTo>
                      <a:pt x="40" y="206"/>
                    </a:lnTo>
                    <a:lnTo>
                      <a:pt x="40" y="210"/>
                    </a:lnTo>
                    <a:lnTo>
                      <a:pt x="40" y="214"/>
                    </a:lnTo>
                    <a:lnTo>
                      <a:pt x="44" y="216"/>
                    </a:lnTo>
                    <a:lnTo>
                      <a:pt x="48" y="218"/>
                    </a:lnTo>
                    <a:lnTo>
                      <a:pt x="54" y="222"/>
                    </a:lnTo>
                    <a:lnTo>
                      <a:pt x="58" y="222"/>
                    </a:lnTo>
                    <a:lnTo>
                      <a:pt x="62" y="224"/>
                    </a:lnTo>
                    <a:lnTo>
                      <a:pt x="66" y="226"/>
                    </a:lnTo>
                    <a:lnTo>
                      <a:pt x="70" y="226"/>
                    </a:lnTo>
                    <a:lnTo>
                      <a:pt x="74" y="226"/>
                    </a:lnTo>
                    <a:lnTo>
                      <a:pt x="80" y="228"/>
                    </a:lnTo>
                    <a:lnTo>
                      <a:pt x="84" y="230"/>
                    </a:lnTo>
                    <a:lnTo>
                      <a:pt x="90" y="232"/>
                    </a:lnTo>
                    <a:lnTo>
                      <a:pt x="94" y="238"/>
                    </a:lnTo>
                    <a:lnTo>
                      <a:pt x="96" y="242"/>
                    </a:lnTo>
                    <a:lnTo>
                      <a:pt x="96" y="246"/>
                    </a:lnTo>
                    <a:lnTo>
                      <a:pt x="98" y="250"/>
                    </a:lnTo>
                    <a:lnTo>
                      <a:pt x="100" y="254"/>
                    </a:lnTo>
                    <a:lnTo>
                      <a:pt x="102" y="258"/>
                    </a:lnTo>
                    <a:lnTo>
                      <a:pt x="106" y="260"/>
                    </a:lnTo>
                    <a:lnTo>
                      <a:pt x="106" y="264"/>
                    </a:lnTo>
                    <a:lnTo>
                      <a:pt x="106" y="268"/>
                    </a:lnTo>
                    <a:lnTo>
                      <a:pt x="106" y="272"/>
                    </a:lnTo>
                    <a:lnTo>
                      <a:pt x="106" y="276"/>
                    </a:lnTo>
                    <a:lnTo>
                      <a:pt x="104" y="280"/>
                    </a:lnTo>
                    <a:lnTo>
                      <a:pt x="100" y="284"/>
                    </a:lnTo>
                    <a:lnTo>
                      <a:pt x="100" y="290"/>
                    </a:lnTo>
                    <a:lnTo>
                      <a:pt x="98" y="294"/>
                    </a:lnTo>
                    <a:lnTo>
                      <a:pt x="98" y="298"/>
                    </a:lnTo>
                    <a:lnTo>
                      <a:pt x="96" y="302"/>
                    </a:lnTo>
                    <a:lnTo>
                      <a:pt x="92" y="304"/>
                    </a:lnTo>
                    <a:lnTo>
                      <a:pt x="84" y="312"/>
                    </a:lnTo>
                    <a:lnTo>
                      <a:pt x="82" y="316"/>
                    </a:lnTo>
                    <a:lnTo>
                      <a:pt x="82" y="322"/>
                    </a:lnTo>
                    <a:lnTo>
                      <a:pt x="82" y="326"/>
                    </a:lnTo>
                    <a:lnTo>
                      <a:pt x="80" y="330"/>
                    </a:lnTo>
                    <a:lnTo>
                      <a:pt x="78" y="334"/>
                    </a:lnTo>
                    <a:lnTo>
                      <a:pt x="78" y="338"/>
                    </a:lnTo>
                    <a:lnTo>
                      <a:pt x="82" y="342"/>
                    </a:lnTo>
                    <a:lnTo>
                      <a:pt x="82" y="346"/>
                    </a:lnTo>
                    <a:lnTo>
                      <a:pt x="80" y="350"/>
                    </a:lnTo>
                    <a:lnTo>
                      <a:pt x="76" y="354"/>
                    </a:lnTo>
                    <a:lnTo>
                      <a:pt x="74" y="358"/>
                    </a:lnTo>
                    <a:lnTo>
                      <a:pt x="74" y="362"/>
                    </a:lnTo>
                    <a:lnTo>
                      <a:pt x="74" y="366"/>
                    </a:lnTo>
                    <a:lnTo>
                      <a:pt x="74" y="370"/>
                    </a:lnTo>
                    <a:lnTo>
                      <a:pt x="72" y="374"/>
                    </a:lnTo>
                    <a:lnTo>
                      <a:pt x="72" y="378"/>
                    </a:lnTo>
                    <a:lnTo>
                      <a:pt x="72" y="384"/>
                    </a:lnTo>
                    <a:lnTo>
                      <a:pt x="72" y="390"/>
                    </a:lnTo>
                    <a:lnTo>
                      <a:pt x="72" y="394"/>
                    </a:lnTo>
                    <a:lnTo>
                      <a:pt x="76" y="396"/>
                    </a:lnTo>
                    <a:lnTo>
                      <a:pt x="80" y="398"/>
                    </a:lnTo>
                    <a:lnTo>
                      <a:pt x="80" y="402"/>
                    </a:lnTo>
                    <a:lnTo>
                      <a:pt x="78" y="406"/>
                    </a:lnTo>
                    <a:lnTo>
                      <a:pt x="78" y="410"/>
                    </a:lnTo>
                    <a:lnTo>
                      <a:pt x="70" y="410"/>
                    </a:lnTo>
                    <a:lnTo>
                      <a:pt x="66" y="412"/>
                    </a:lnTo>
                    <a:lnTo>
                      <a:pt x="62" y="418"/>
                    </a:lnTo>
                    <a:lnTo>
                      <a:pt x="60" y="422"/>
                    </a:lnTo>
                    <a:lnTo>
                      <a:pt x="58" y="426"/>
                    </a:lnTo>
                    <a:lnTo>
                      <a:pt x="54" y="430"/>
                    </a:lnTo>
                    <a:lnTo>
                      <a:pt x="50" y="432"/>
                    </a:lnTo>
                    <a:lnTo>
                      <a:pt x="48" y="436"/>
                    </a:lnTo>
                    <a:lnTo>
                      <a:pt x="48" y="440"/>
                    </a:lnTo>
                    <a:lnTo>
                      <a:pt x="50" y="444"/>
                    </a:lnTo>
                    <a:lnTo>
                      <a:pt x="50" y="448"/>
                    </a:lnTo>
                    <a:lnTo>
                      <a:pt x="50" y="452"/>
                    </a:lnTo>
                    <a:lnTo>
                      <a:pt x="52" y="456"/>
                    </a:lnTo>
                    <a:lnTo>
                      <a:pt x="56" y="458"/>
                    </a:lnTo>
                    <a:lnTo>
                      <a:pt x="60" y="458"/>
                    </a:lnTo>
                    <a:lnTo>
                      <a:pt x="68" y="460"/>
                    </a:lnTo>
                    <a:lnTo>
                      <a:pt x="72" y="456"/>
                    </a:lnTo>
                    <a:lnTo>
                      <a:pt x="74" y="464"/>
                    </a:lnTo>
                    <a:lnTo>
                      <a:pt x="74" y="468"/>
                    </a:lnTo>
                    <a:lnTo>
                      <a:pt x="74" y="472"/>
                    </a:lnTo>
                    <a:lnTo>
                      <a:pt x="70" y="472"/>
                    </a:lnTo>
                    <a:lnTo>
                      <a:pt x="68" y="468"/>
                    </a:lnTo>
                    <a:lnTo>
                      <a:pt x="64" y="468"/>
                    </a:lnTo>
                    <a:lnTo>
                      <a:pt x="60" y="468"/>
                    </a:lnTo>
                    <a:lnTo>
                      <a:pt x="58" y="472"/>
                    </a:lnTo>
                    <a:lnTo>
                      <a:pt x="56" y="476"/>
                    </a:lnTo>
                    <a:lnTo>
                      <a:pt x="56" y="480"/>
                    </a:lnTo>
                    <a:lnTo>
                      <a:pt x="52" y="48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6"/>
              <p:cNvSpPr/>
              <p:nvPr/>
            </p:nvSpPr>
            <p:spPr>
              <a:xfrm>
                <a:off x="7762875" y="6321425"/>
                <a:ext cx="109537" cy="125412"/>
              </a:xfrm>
              <a:custGeom>
                <a:rect b="b" l="l" r="r" t="t"/>
                <a:pathLst>
                  <a:path extrusionOk="0" h="78" w="68">
                    <a:moveTo>
                      <a:pt x="32" y="74"/>
                    </a:moveTo>
                    <a:lnTo>
                      <a:pt x="34" y="70"/>
                    </a:lnTo>
                    <a:lnTo>
                      <a:pt x="36" y="66"/>
                    </a:lnTo>
                    <a:lnTo>
                      <a:pt x="40" y="66"/>
                    </a:lnTo>
                    <a:lnTo>
                      <a:pt x="44" y="64"/>
                    </a:lnTo>
                    <a:lnTo>
                      <a:pt x="44" y="60"/>
                    </a:lnTo>
                    <a:lnTo>
                      <a:pt x="48" y="60"/>
                    </a:lnTo>
                    <a:lnTo>
                      <a:pt x="52" y="58"/>
                    </a:lnTo>
                    <a:lnTo>
                      <a:pt x="52" y="54"/>
                    </a:lnTo>
                    <a:lnTo>
                      <a:pt x="56" y="52"/>
                    </a:lnTo>
                    <a:lnTo>
                      <a:pt x="58" y="48"/>
                    </a:lnTo>
                    <a:lnTo>
                      <a:pt x="60" y="44"/>
                    </a:lnTo>
                    <a:lnTo>
                      <a:pt x="60" y="40"/>
                    </a:lnTo>
                    <a:lnTo>
                      <a:pt x="60" y="36"/>
                    </a:lnTo>
                    <a:lnTo>
                      <a:pt x="64" y="36"/>
                    </a:lnTo>
                    <a:lnTo>
                      <a:pt x="68" y="34"/>
                    </a:lnTo>
                    <a:lnTo>
                      <a:pt x="68" y="30"/>
                    </a:lnTo>
                    <a:lnTo>
                      <a:pt x="64" y="28"/>
                    </a:lnTo>
                    <a:lnTo>
                      <a:pt x="62" y="24"/>
                    </a:lnTo>
                    <a:lnTo>
                      <a:pt x="60" y="20"/>
                    </a:lnTo>
                    <a:lnTo>
                      <a:pt x="58" y="16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2" y="6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0" y="12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2" y="36"/>
                    </a:lnTo>
                    <a:lnTo>
                      <a:pt x="2" y="40"/>
                    </a:lnTo>
                    <a:lnTo>
                      <a:pt x="4" y="44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2" y="58"/>
                    </a:lnTo>
                    <a:lnTo>
                      <a:pt x="16" y="60"/>
                    </a:lnTo>
                    <a:lnTo>
                      <a:pt x="16" y="64"/>
                    </a:lnTo>
                    <a:lnTo>
                      <a:pt x="16" y="68"/>
                    </a:lnTo>
                    <a:lnTo>
                      <a:pt x="20" y="70"/>
                    </a:lnTo>
                    <a:lnTo>
                      <a:pt x="24" y="72"/>
                    </a:lnTo>
                    <a:lnTo>
                      <a:pt x="28" y="76"/>
                    </a:lnTo>
                    <a:lnTo>
                      <a:pt x="32" y="78"/>
                    </a:lnTo>
                    <a:lnTo>
                      <a:pt x="36" y="78"/>
                    </a:lnTo>
                    <a:lnTo>
                      <a:pt x="38" y="74"/>
                    </a:lnTo>
                    <a:lnTo>
                      <a:pt x="40" y="70"/>
                    </a:lnTo>
                    <a:lnTo>
                      <a:pt x="42" y="66"/>
                    </a:lnTo>
                    <a:lnTo>
                      <a:pt x="46" y="66"/>
                    </a:lnTo>
                    <a:lnTo>
                      <a:pt x="48" y="6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" name="Google Shape;198;p6"/>
              <p:cNvSpPr/>
              <p:nvPr/>
            </p:nvSpPr>
            <p:spPr>
              <a:xfrm>
                <a:off x="7686675" y="6270625"/>
                <a:ext cx="61912" cy="71437"/>
              </a:xfrm>
              <a:custGeom>
                <a:rect b="b" l="l" r="r" t="t"/>
                <a:pathLst>
                  <a:path extrusionOk="0" h="44" w="38">
                    <a:moveTo>
                      <a:pt x="18" y="44"/>
                    </a:moveTo>
                    <a:lnTo>
                      <a:pt x="18" y="40"/>
                    </a:lnTo>
                    <a:lnTo>
                      <a:pt x="20" y="36"/>
                    </a:lnTo>
                    <a:lnTo>
                      <a:pt x="24" y="36"/>
                    </a:lnTo>
                    <a:lnTo>
                      <a:pt x="26" y="32"/>
                    </a:lnTo>
                    <a:lnTo>
                      <a:pt x="30" y="30"/>
                    </a:lnTo>
                    <a:lnTo>
                      <a:pt x="34" y="28"/>
                    </a:lnTo>
                    <a:lnTo>
                      <a:pt x="38" y="24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36" y="12"/>
                    </a:lnTo>
                    <a:lnTo>
                      <a:pt x="34" y="8"/>
                    </a:lnTo>
                    <a:lnTo>
                      <a:pt x="30" y="6"/>
                    </a:lnTo>
                    <a:lnTo>
                      <a:pt x="26" y="4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6" y="38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14" y="42"/>
                    </a:lnTo>
                    <a:lnTo>
                      <a:pt x="18" y="44"/>
                    </a:lnTo>
                    <a:lnTo>
                      <a:pt x="18" y="44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" name="Google Shape;199;p6"/>
              <p:cNvSpPr/>
              <p:nvPr/>
            </p:nvSpPr>
            <p:spPr>
              <a:xfrm>
                <a:off x="7699375" y="6534150"/>
                <a:ext cx="96837" cy="87312"/>
              </a:xfrm>
              <a:custGeom>
                <a:rect b="b" l="l" r="r" t="t"/>
                <a:pathLst>
                  <a:path extrusionOk="0" h="54" w="60">
                    <a:moveTo>
                      <a:pt x="60" y="4"/>
                    </a:moveTo>
                    <a:lnTo>
                      <a:pt x="60" y="8"/>
                    </a:lnTo>
                    <a:lnTo>
                      <a:pt x="60" y="12"/>
                    </a:lnTo>
                    <a:lnTo>
                      <a:pt x="58" y="16"/>
                    </a:lnTo>
                    <a:lnTo>
                      <a:pt x="56" y="20"/>
                    </a:lnTo>
                    <a:lnTo>
                      <a:pt x="52" y="22"/>
                    </a:lnTo>
                    <a:lnTo>
                      <a:pt x="52" y="26"/>
                    </a:lnTo>
                    <a:lnTo>
                      <a:pt x="52" y="30"/>
                    </a:lnTo>
                    <a:lnTo>
                      <a:pt x="52" y="34"/>
                    </a:lnTo>
                    <a:lnTo>
                      <a:pt x="52" y="38"/>
                    </a:lnTo>
                    <a:lnTo>
                      <a:pt x="48" y="38"/>
                    </a:lnTo>
                    <a:lnTo>
                      <a:pt x="44" y="38"/>
                    </a:lnTo>
                    <a:lnTo>
                      <a:pt x="42" y="42"/>
                    </a:lnTo>
                    <a:lnTo>
                      <a:pt x="42" y="46"/>
                    </a:lnTo>
                    <a:lnTo>
                      <a:pt x="36" y="46"/>
                    </a:lnTo>
                    <a:lnTo>
                      <a:pt x="32" y="46"/>
                    </a:lnTo>
                    <a:lnTo>
                      <a:pt x="30" y="50"/>
                    </a:lnTo>
                    <a:lnTo>
                      <a:pt x="28" y="54"/>
                    </a:lnTo>
                    <a:lnTo>
                      <a:pt x="24" y="54"/>
                    </a:lnTo>
                    <a:lnTo>
                      <a:pt x="20" y="54"/>
                    </a:lnTo>
                    <a:lnTo>
                      <a:pt x="14" y="52"/>
                    </a:lnTo>
                    <a:lnTo>
                      <a:pt x="10" y="50"/>
                    </a:lnTo>
                    <a:lnTo>
                      <a:pt x="8" y="46"/>
                    </a:lnTo>
                    <a:lnTo>
                      <a:pt x="4" y="44"/>
                    </a:lnTo>
                    <a:lnTo>
                      <a:pt x="2" y="40"/>
                    </a:lnTo>
                    <a:lnTo>
                      <a:pt x="2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8" y="12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30" y="2"/>
                    </a:lnTo>
                    <a:lnTo>
                      <a:pt x="34" y="2"/>
                    </a:lnTo>
                    <a:lnTo>
                      <a:pt x="38" y="2"/>
                    </a:lnTo>
                    <a:lnTo>
                      <a:pt x="42" y="2"/>
                    </a:lnTo>
                    <a:lnTo>
                      <a:pt x="48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60" y="2"/>
                    </a:lnTo>
                    <a:lnTo>
                      <a:pt x="60" y="4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6"/>
              <p:cNvSpPr/>
              <p:nvPr/>
            </p:nvSpPr>
            <p:spPr>
              <a:xfrm>
                <a:off x="8547100" y="5524500"/>
                <a:ext cx="20637" cy="23812"/>
              </a:xfrm>
              <a:custGeom>
                <a:rect b="b" l="l" r="r" t="t"/>
                <a:pathLst>
                  <a:path extrusionOk="0" h="14" w="12">
                    <a:moveTo>
                      <a:pt x="4" y="12"/>
                    </a:moveTo>
                    <a:lnTo>
                      <a:pt x="8" y="12"/>
                    </a:lnTo>
                    <a:lnTo>
                      <a:pt x="12" y="12"/>
                    </a:lnTo>
                    <a:lnTo>
                      <a:pt x="12" y="8"/>
                    </a:lnTo>
                    <a:lnTo>
                      <a:pt x="12" y="4"/>
                    </a:lnTo>
                    <a:lnTo>
                      <a:pt x="6" y="0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6" y="14"/>
                    </a:lnTo>
                    <a:lnTo>
                      <a:pt x="4" y="1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6"/>
              <p:cNvSpPr/>
              <p:nvPr/>
            </p:nvSpPr>
            <p:spPr>
              <a:xfrm>
                <a:off x="8943975" y="6188075"/>
                <a:ext cx="42862" cy="26987"/>
              </a:xfrm>
              <a:custGeom>
                <a:rect b="b" l="l" r="r" t="t"/>
                <a:pathLst>
                  <a:path extrusionOk="0" h="16" w="26">
                    <a:moveTo>
                      <a:pt x="18" y="10"/>
                    </a:moveTo>
                    <a:lnTo>
                      <a:pt x="16" y="14"/>
                    </a:lnTo>
                    <a:lnTo>
                      <a:pt x="12" y="16"/>
                    </a:lnTo>
                    <a:lnTo>
                      <a:pt x="8" y="16"/>
                    </a:lnTo>
                    <a:lnTo>
                      <a:pt x="4" y="16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2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26" y="6"/>
                    </a:lnTo>
                    <a:lnTo>
                      <a:pt x="22" y="8"/>
                    </a:lnTo>
                    <a:lnTo>
                      <a:pt x="18" y="10"/>
                    </a:lnTo>
                    <a:lnTo>
                      <a:pt x="16" y="14"/>
                    </a:lnTo>
                    <a:lnTo>
                      <a:pt x="18" y="1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6"/>
              <p:cNvSpPr/>
              <p:nvPr/>
            </p:nvSpPr>
            <p:spPr>
              <a:xfrm>
                <a:off x="8953500" y="6235700"/>
                <a:ext cx="49212" cy="33337"/>
              </a:xfrm>
              <a:custGeom>
                <a:rect b="b" l="l" r="r" t="t"/>
                <a:pathLst>
                  <a:path extrusionOk="0" h="20" w="30">
                    <a:moveTo>
                      <a:pt x="2" y="18"/>
                    </a:moveTo>
                    <a:lnTo>
                      <a:pt x="6" y="18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30" y="14"/>
                    </a:lnTo>
                    <a:lnTo>
                      <a:pt x="30" y="10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0" y="4"/>
                    </a:lnTo>
                    <a:lnTo>
                      <a:pt x="10" y="8"/>
                    </a:lnTo>
                    <a:lnTo>
                      <a:pt x="6" y="8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2" y="18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6"/>
              <p:cNvSpPr/>
              <p:nvPr/>
            </p:nvSpPr>
            <p:spPr>
              <a:xfrm>
                <a:off x="7502525" y="6502400"/>
                <a:ext cx="128587" cy="93662"/>
              </a:xfrm>
              <a:custGeom>
                <a:rect b="b" l="l" r="r" t="t"/>
                <a:pathLst>
                  <a:path extrusionOk="0" h="58" w="80">
                    <a:moveTo>
                      <a:pt x="80" y="0"/>
                    </a:moveTo>
                    <a:lnTo>
                      <a:pt x="80" y="4"/>
                    </a:lnTo>
                    <a:lnTo>
                      <a:pt x="80" y="8"/>
                    </a:lnTo>
                    <a:lnTo>
                      <a:pt x="80" y="12"/>
                    </a:lnTo>
                    <a:lnTo>
                      <a:pt x="78" y="16"/>
                    </a:lnTo>
                    <a:lnTo>
                      <a:pt x="74" y="18"/>
                    </a:lnTo>
                    <a:lnTo>
                      <a:pt x="70" y="20"/>
                    </a:lnTo>
                    <a:lnTo>
                      <a:pt x="68" y="24"/>
                    </a:lnTo>
                    <a:lnTo>
                      <a:pt x="64" y="26"/>
                    </a:lnTo>
                    <a:lnTo>
                      <a:pt x="62" y="30"/>
                    </a:lnTo>
                    <a:lnTo>
                      <a:pt x="58" y="32"/>
                    </a:lnTo>
                    <a:lnTo>
                      <a:pt x="56" y="36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6" y="44"/>
                    </a:lnTo>
                    <a:lnTo>
                      <a:pt x="42" y="50"/>
                    </a:lnTo>
                    <a:lnTo>
                      <a:pt x="42" y="54"/>
                    </a:lnTo>
                    <a:lnTo>
                      <a:pt x="38" y="56"/>
                    </a:lnTo>
                    <a:lnTo>
                      <a:pt x="34" y="58"/>
                    </a:lnTo>
                    <a:lnTo>
                      <a:pt x="30" y="58"/>
                    </a:lnTo>
                    <a:lnTo>
                      <a:pt x="24" y="58"/>
                    </a:lnTo>
                    <a:lnTo>
                      <a:pt x="20" y="58"/>
                    </a:lnTo>
                    <a:lnTo>
                      <a:pt x="16" y="58"/>
                    </a:lnTo>
                    <a:lnTo>
                      <a:pt x="12" y="58"/>
                    </a:lnTo>
                    <a:lnTo>
                      <a:pt x="8" y="58"/>
                    </a:lnTo>
                    <a:lnTo>
                      <a:pt x="6" y="54"/>
                    </a:lnTo>
                    <a:lnTo>
                      <a:pt x="2" y="52"/>
                    </a:lnTo>
                    <a:lnTo>
                      <a:pt x="0" y="48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2" y="28"/>
                    </a:lnTo>
                    <a:lnTo>
                      <a:pt x="2" y="24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8" y="8"/>
                    </a:lnTo>
                    <a:lnTo>
                      <a:pt x="22" y="6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2" y="0"/>
                    </a:lnTo>
                    <a:lnTo>
                      <a:pt x="66" y="0"/>
                    </a:lnTo>
                    <a:lnTo>
                      <a:pt x="70" y="0"/>
                    </a:lnTo>
                    <a:lnTo>
                      <a:pt x="74" y="0"/>
                    </a:lnTo>
                    <a:lnTo>
                      <a:pt x="78" y="0"/>
                    </a:lnTo>
                    <a:lnTo>
                      <a:pt x="80" y="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6"/>
              <p:cNvSpPr/>
              <p:nvPr/>
            </p:nvSpPr>
            <p:spPr>
              <a:xfrm>
                <a:off x="7512050" y="6626225"/>
                <a:ext cx="169862" cy="157162"/>
              </a:xfrm>
              <a:custGeom>
                <a:rect b="b" l="l" r="r" t="t"/>
                <a:pathLst>
                  <a:path extrusionOk="0" h="98" w="106">
                    <a:moveTo>
                      <a:pt x="102" y="2"/>
                    </a:moveTo>
                    <a:lnTo>
                      <a:pt x="106" y="8"/>
                    </a:lnTo>
                    <a:lnTo>
                      <a:pt x="106" y="12"/>
                    </a:lnTo>
                    <a:lnTo>
                      <a:pt x="106" y="16"/>
                    </a:lnTo>
                    <a:lnTo>
                      <a:pt x="106" y="20"/>
                    </a:lnTo>
                    <a:lnTo>
                      <a:pt x="106" y="24"/>
                    </a:lnTo>
                    <a:lnTo>
                      <a:pt x="104" y="28"/>
                    </a:lnTo>
                    <a:lnTo>
                      <a:pt x="104" y="32"/>
                    </a:lnTo>
                    <a:lnTo>
                      <a:pt x="102" y="36"/>
                    </a:lnTo>
                    <a:lnTo>
                      <a:pt x="100" y="40"/>
                    </a:lnTo>
                    <a:lnTo>
                      <a:pt x="96" y="40"/>
                    </a:lnTo>
                    <a:lnTo>
                      <a:pt x="92" y="42"/>
                    </a:lnTo>
                    <a:lnTo>
                      <a:pt x="90" y="46"/>
                    </a:lnTo>
                    <a:lnTo>
                      <a:pt x="90" y="50"/>
                    </a:lnTo>
                    <a:lnTo>
                      <a:pt x="88" y="54"/>
                    </a:lnTo>
                    <a:lnTo>
                      <a:pt x="88" y="58"/>
                    </a:lnTo>
                    <a:lnTo>
                      <a:pt x="86" y="62"/>
                    </a:lnTo>
                    <a:lnTo>
                      <a:pt x="84" y="66"/>
                    </a:lnTo>
                    <a:lnTo>
                      <a:pt x="82" y="70"/>
                    </a:lnTo>
                    <a:lnTo>
                      <a:pt x="80" y="74"/>
                    </a:lnTo>
                    <a:lnTo>
                      <a:pt x="78" y="78"/>
                    </a:lnTo>
                    <a:lnTo>
                      <a:pt x="74" y="82"/>
                    </a:lnTo>
                    <a:lnTo>
                      <a:pt x="68" y="86"/>
                    </a:lnTo>
                    <a:lnTo>
                      <a:pt x="64" y="90"/>
                    </a:lnTo>
                    <a:lnTo>
                      <a:pt x="62" y="94"/>
                    </a:lnTo>
                    <a:lnTo>
                      <a:pt x="58" y="96"/>
                    </a:lnTo>
                    <a:lnTo>
                      <a:pt x="54" y="98"/>
                    </a:lnTo>
                    <a:lnTo>
                      <a:pt x="50" y="98"/>
                    </a:lnTo>
                    <a:lnTo>
                      <a:pt x="46" y="98"/>
                    </a:lnTo>
                    <a:lnTo>
                      <a:pt x="42" y="98"/>
                    </a:lnTo>
                    <a:lnTo>
                      <a:pt x="38" y="98"/>
                    </a:lnTo>
                    <a:lnTo>
                      <a:pt x="34" y="98"/>
                    </a:lnTo>
                    <a:lnTo>
                      <a:pt x="30" y="98"/>
                    </a:lnTo>
                    <a:lnTo>
                      <a:pt x="26" y="96"/>
                    </a:lnTo>
                    <a:lnTo>
                      <a:pt x="22" y="94"/>
                    </a:lnTo>
                    <a:lnTo>
                      <a:pt x="18" y="92"/>
                    </a:lnTo>
                    <a:lnTo>
                      <a:pt x="14" y="88"/>
                    </a:lnTo>
                    <a:lnTo>
                      <a:pt x="12" y="84"/>
                    </a:lnTo>
                    <a:lnTo>
                      <a:pt x="8" y="80"/>
                    </a:lnTo>
                    <a:lnTo>
                      <a:pt x="6" y="76"/>
                    </a:lnTo>
                    <a:lnTo>
                      <a:pt x="2" y="72"/>
                    </a:lnTo>
                    <a:lnTo>
                      <a:pt x="2" y="68"/>
                    </a:lnTo>
                    <a:lnTo>
                      <a:pt x="2" y="64"/>
                    </a:lnTo>
                    <a:lnTo>
                      <a:pt x="2" y="60"/>
                    </a:lnTo>
                    <a:lnTo>
                      <a:pt x="0" y="56"/>
                    </a:lnTo>
                    <a:lnTo>
                      <a:pt x="0" y="52"/>
                    </a:lnTo>
                    <a:lnTo>
                      <a:pt x="2" y="48"/>
                    </a:lnTo>
                    <a:lnTo>
                      <a:pt x="2" y="44"/>
                    </a:lnTo>
                    <a:lnTo>
                      <a:pt x="4" y="40"/>
                    </a:lnTo>
                    <a:lnTo>
                      <a:pt x="8" y="38"/>
                    </a:lnTo>
                    <a:lnTo>
                      <a:pt x="12" y="36"/>
                    </a:lnTo>
                    <a:lnTo>
                      <a:pt x="16" y="34"/>
                    </a:lnTo>
                    <a:lnTo>
                      <a:pt x="20" y="30"/>
                    </a:lnTo>
                    <a:lnTo>
                      <a:pt x="24" y="28"/>
                    </a:lnTo>
                    <a:lnTo>
                      <a:pt x="28" y="24"/>
                    </a:lnTo>
                    <a:lnTo>
                      <a:pt x="32" y="24"/>
                    </a:lnTo>
                    <a:lnTo>
                      <a:pt x="36" y="22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6" y="18"/>
                    </a:lnTo>
                    <a:lnTo>
                      <a:pt x="48" y="14"/>
                    </a:lnTo>
                    <a:lnTo>
                      <a:pt x="50" y="10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2" y="10"/>
                    </a:lnTo>
                    <a:lnTo>
                      <a:pt x="66" y="10"/>
                    </a:lnTo>
                    <a:lnTo>
                      <a:pt x="70" y="10"/>
                    </a:lnTo>
                    <a:lnTo>
                      <a:pt x="72" y="6"/>
                    </a:lnTo>
                    <a:lnTo>
                      <a:pt x="76" y="2"/>
                    </a:lnTo>
                    <a:lnTo>
                      <a:pt x="80" y="2"/>
                    </a:lnTo>
                    <a:lnTo>
                      <a:pt x="84" y="2"/>
                    </a:lnTo>
                    <a:lnTo>
                      <a:pt x="88" y="2"/>
                    </a:lnTo>
                    <a:lnTo>
                      <a:pt x="92" y="0"/>
                    </a:lnTo>
                    <a:lnTo>
                      <a:pt x="96" y="0"/>
                    </a:lnTo>
                    <a:lnTo>
                      <a:pt x="100" y="0"/>
                    </a:lnTo>
                    <a:lnTo>
                      <a:pt x="102" y="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6"/>
              <p:cNvSpPr/>
              <p:nvPr/>
            </p:nvSpPr>
            <p:spPr>
              <a:xfrm>
                <a:off x="8632825" y="6438900"/>
                <a:ext cx="49212" cy="42862"/>
              </a:xfrm>
              <a:custGeom>
                <a:rect b="b" l="l" r="r" t="t"/>
                <a:pathLst>
                  <a:path extrusionOk="0" h="26" w="30">
                    <a:moveTo>
                      <a:pt x="4" y="0"/>
                    </a:move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0" y="6"/>
                    </a:lnTo>
                    <a:lnTo>
                      <a:pt x="30" y="10"/>
                    </a:lnTo>
                    <a:lnTo>
                      <a:pt x="30" y="14"/>
                    </a:lnTo>
                    <a:lnTo>
                      <a:pt x="30" y="18"/>
                    </a:lnTo>
                    <a:lnTo>
                      <a:pt x="28" y="22"/>
                    </a:lnTo>
                    <a:lnTo>
                      <a:pt x="24" y="26"/>
                    </a:lnTo>
                    <a:lnTo>
                      <a:pt x="20" y="26"/>
                    </a:lnTo>
                    <a:lnTo>
                      <a:pt x="16" y="26"/>
                    </a:lnTo>
                    <a:lnTo>
                      <a:pt x="12" y="24"/>
                    </a:lnTo>
                    <a:lnTo>
                      <a:pt x="12" y="20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6"/>
              <p:cNvSpPr/>
              <p:nvPr/>
            </p:nvSpPr>
            <p:spPr>
              <a:xfrm>
                <a:off x="8766175" y="6489700"/>
                <a:ext cx="39687" cy="30162"/>
              </a:xfrm>
              <a:custGeom>
                <a:rect b="b" l="l" r="r" t="t"/>
                <a:pathLst>
                  <a:path extrusionOk="0" h="18" w="24">
                    <a:moveTo>
                      <a:pt x="2" y="0"/>
                    </a:moveTo>
                    <a:lnTo>
                      <a:pt x="6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8" y="6"/>
                    </a:lnTo>
                    <a:lnTo>
                      <a:pt x="22" y="8"/>
                    </a:lnTo>
                    <a:lnTo>
                      <a:pt x="24" y="12"/>
                    </a:lnTo>
                    <a:lnTo>
                      <a:pt x="24" y="16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6"/>
              <p:cNvSpPr/>
              <p:nvPr/>
            </p:nvSpPr>
            <p:spPr>
              <a:xfrm>
                <a:off x="9080500" y="6645275"/>
                <a:ext cx="42862" cy="39687"/>
              </a:xfrm>
              <a:custGeom>
                <a:rect b="b" l="l" r="r" t="t"/>
                <a:pathLst>
                  <a:path extrusionOk="0" h="24" w="26">
                    <a:moveTo>
                      <a:pt x="10" y="24"/>
                    </a:moveTo>
                    <a:lnTo>
                      <a:pt x="14" y="24"/>
                    </a:lnTo>
                    <a:lnTo>
                      <a:pt x="18" y="24"/>
                    </a:lnTo>
                    <a:lnTo>
                      <a:pt x="22" y="24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10"/>
                    </a:lnTo>
                    <a:lnTo>
                      <a:pt x="26" y="6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8" y="24"/>
                    </a:lnTo>
                    <a:lnTo>
                      <a:pt x="10" y="24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" name="Google Shape;208;p6"/>
              <p:cNvSpPr/>
              <p:nvPr/>
            </p:nvSpPr>
            <p:spPr>
              <a:xfrm>
                <a:off x="8893175" y="6578600"/>
                <a:ext cx="131762" cy="80962"/>
              </a:xfrm>
              <a:custGeom>
                <a:rect b="b" l="l" r="r" t="t"/>
                <a:pathLst>
                  <a:path extrusionOk="0" h="50" w="82">
                    <a:moveTo>
                      <a:pt x="0" y="0"/>
                    </a:moveTo>
                    <a:lnTo>
                      <a:pt x="4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0" y="4"/>
                    </a:lnTo>
                    <a:lnTo>
                      <a:pt x="54" y="6"/>
                    </a:lnTo>
                    <a:lnTo>
                      <a:pt x="58" y="8"/>
                    </a:lnTo>
                    <a:lnTo>
                      <a:pt x="62" y="10"/>
                    </a:lnTo>
                    <a:lnTo>
                      <a:pt x="66" y="14"/>
                    </a:lnTo>
                    <a:lnTo>
                      <a:pt x="72" y="16"/>
                    </a:lnTo>
                    <a:lnTo>
                      <a:pt x="76" y="16"/>
                    </a:lnTo>
                    <a:lnTo>
                      <a:pt x="80" y="16"/>
                    </a:lnTo>
                    <a:lnTo>
                      <a:pt x="82" y="22"/>
                    </a:lnTo>
                    <a:lnTo>
                      <a:pt x="82" y="26"/>
                    </a:lnTo>
                    <a:lnTo>
                      <a:pt x="80" y="30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80" y="42"/>
                    </a:lnTo>
                    <a:lnTo>
                      <a:pt x="80" y="48"/>
                    </a:lnTo>
                    <a:lnTo>
                      <a:pt x="68" y="50"/>
                    </a:lnTo>
                    <a:lnTo>
                      <a:pt x="64" y="50"/>
                    </a:lnTo>
                    <a:lnTo>
                      <a:pt x="60" y="48"/>
                    </a:lnTo>
                    <a:lnTo>
                      <a:pt x="56" y="46"/>
                    </a:lnTo>
                    <a:lnTo>
                      <a:pt x="52" y="44"/>
                    </a:lnTo>
                    <a:lnTo>
                      <a:pt x="48" y="42"/>
                    </a:lnTo>
                    <a:lnTo>
                      <a:pt x="44" y="42"/>
                    </a:lnTo>
                    <a:lnTo>
                      <a:pt x="40" y="40"/>
                    </a:lnTo>
                    <a:lnTo>
                      <a:pt x="36" y="36"/>
                    </a:lnTo>
                    <a:lnTo>
                      <a:pt x="32" y="32"/>
                    </a:lnTo>
                    <a:lnTo>
                      <a:pt x="30" y="28"/>
                    </a:lnTo>
                    <a:lnTo>
                      <a:pt x="26" y="26"/>
                    </a:lnTo>
                    <a:lnTo>
                      <a:pt x="20" y="24"/>
                    </a:lnTo>
                    <a:lnTo>
                      <a:pt x="16" y="22"/>
                    </a:lnTo>
                    <a:lnTo>
                      <a:pt x="12" y="20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09" name="Google Shape;209;p6"/>
          <p:cNvSpPr txBox="1"/>
          <p:nvPr>
            <p:ph type="title"/>
          </p:nvPr>
        </p:nvSpPr>
        <p:spPr>
          <a:xfrm>
            <a:off x="8382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10" name="Google Shape;210;p6"/>
          <p:cNvSpPr txBox="1"/>
          <p:nvPr>
            <p:ph idx="1" type="body"/>
          </p:nvPr>
        </p:nvSpPr>
        <p:spPr>
          <a:xfrm>
            <a:off x="838200" y="1905000"/>
            <a:ext cx="7772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11" name="Google Shape;211;p6"/>
          <p:cNvSpPr txBox="1"/>
          <p:nvPr>
            <p:ph idx="10" type="dt"/>
          </p:nvPr>
        </p:nvSpPr>
        <p:spPr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2" name="Google Shape;212;p6"/>
          <p:cNvSpPr txBox="1"/>
          <p:nvPr>
            <p:ph idx="11" type="ftr"/>
          </p:nvPr>
        </p:nvSpPr>
        <p:spPr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3" name="Google Shape;213;p6"/>
          <p:cNvSpPr txBox="1"/>
          <p:nvPr>
            <p:ph idx="12" type="sldNum"/>
          </p:nvPr>
        </p:nvSpPr>
        <p:spPr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8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2" name="Google Shape;222;p8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3" name="Google Shape;223;p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4" name="Google Shape;224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5" name="Google Shape;225;p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sp>
        <p:nvSpPr>
          <p:cNvPr id="226" name="Google Shape;226;p8"/>
          <p:cNvSpPr/>
          <p:nvPr/>
        </p:nvSpPr>
        <p:spPr>
          <a:xfrm>
            <a:off x="0" y="1638300"/>
            <a:ext cx="3343275" cy="122237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p10"/>
          <p:cNvGrpSpPr/>
          <p:nvPr/>
        </p:nvGrpSpPr>
        <p:grpSpPr>
          <a:xfrm>
            <a:off x="0" y="152400"/>
            <a:ext cx="6899275" cy="6400800"/>
            <a:chOff x="0" y="152400"/>
            <a:chExt cx="6899275" cy="6400800"/>
          </a:xfrm>
        </p:grpSpPr>
        <p:sp>
          <p:nvSpPr>
            <p:cNvPr id="235" name="Google Shape;235;p10"/>
            <p:cNvSpPr/>
            <p:nvPr/>
          </p:nvSpPr>
          <p:spPr>
            <a:xfrm>
              <a:off x="0" y="1666875"/>
              <a:ext cx="6899275" cy="171450"/>
            </a:xfrm>
            <a:custGeom>
              <a:rect b="b" l="l" r="r" t="t"/>
              <a:pathLst>
                <a:path extrusionOk="0" h="108" w="4346">
                  <a:moveTo>
                    <a:pt x="3477" y="10"/>
                  </a:moveTo>
                  <a:cubicBezTo>
                    <a:pt x="3680" y="12"/>
                    <a:pt x="3921" y="14"/>
                    <a:pt x="4057" y="17"/>
                  </a:cubicBezTo>
                  <a:cubicBezTo>
                    <a:pt x="4192" y="20"/>
                    <a:pt x="4253" y="24"/>
                    <a:pt x="4293" y="30"/>
                  </a:cubicBezTo>
                  <a:cubicBezTo>
                    <a:pt x="4333" y="36"/>
                    <a:pt x="4286" y="43"/>
                    <a:pt x="4293" y="50"/>
                  </a:cubicBezTo>
                  <a:cubicBezTo>
                    <a:pt x="4300" y="57"/>
                    <a:pt x="4328" y="67"/>
                    <a:pt x="4329" y="73"/>
                  </a:cubicBezTo>
                  <a:cubicBezTo>
                    <a:pt x="4331" y="80"/>
                    <a:pt x="4346" y="85"/>
                    <a:pt x="4305" y="89"/>
                  </a:cubicBezTo>
                  <a:cubicBezTo>
                    <a:pt x="4263" y="93"/>
                    <a:pt x="4186" y="97"/>
                    <a:pt x="4082" y="99"/>
                  </a:cubicBezTo>
                  <a:cubicBezTo>
                    <a:pt x="3977" y="100"/>
                    <a:pt x="3834" y="99"/>
                    <a:pt x="3675" y="99"/>
                  </a:cubicBezTo>
                  <a:cubicBezTo>
                    <a:pt x="3516" y="98"/>
                    <a:pt x="3341" y="95"/>
                    <a:pt x="3129" y="94"/>
                  </a:cubicBezTo>
                  <a:cubicBezTo>
                    <a:pt x="2918" y="93"/>
                    <a:pt x="2634" y="94"/>
                    <a:pt x="2401" y="94"/>
                  </a:cubicBezTo>
                  <a:cubicBezTo>
                    <a:pt x="2168" y="95"/>
                    <a:pt x="2024" y="97"/>
                    <a:pt x="1733" y="98"/>
                  </a:cubicBezTo>
                  <a:cubicBezTo>
                    <a:pt x="1442" y="99"/>
                    <a:pt x="946" y="103"/>
                    <a:pt x="657" y="102"/>
                  </a:cubicBezTo>
                  <a:cubicBezTo>
                    <a:pt x="368" y="101"/>
                    <a:pt x="110" y="108"/>
                    <a:pt x="1" y="93"/>
                  </a:cubicBezTo>
                  <a:lnTo>
                    <a:pt x="0" y="13"/>
                  </a:lnTo>
                  <a:cubicBezTo>
                    <a:pt x="109" y="0"/>
                    <a:pt x="432" y="13"/>
                    <a:pt x="657" y="12"/>
                  </a:cubicBezTo>
                  <a:cubicBezTo>
                    <a:pt x="882" y="11"/>
                    <a:pt x="1082" y="7"/>
                    <a:pt x="1349" y="7"/>
                  </a:cubicBezTo>
                  <a:cubicBezTo>
                    <a:pt x="1617" y="6"/>
                    <a:pt x="2017" y="8"/>
                    <a:pt x="2265" y="9"/>
                  </a:cubicBezTo>
                  <a:cubicBezTo>
                    <a:pt x="2513" y="9"/>
                    <a:pt x="2634" y="9"/>
                    <a:pt x="2834" y="8"/>
                  </a:cubicBezTo>
                  <a:cubicBezTo>
                    <a:pt x="3034" y="9"/>
                    <a:pt x="3273" y="9"/>
                    <a:pt x="3477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0"/>
            <p:cNvSpPr/>
            <p:nvPr/>
          </p:nvSpPr>
          <p:spPr>
            <a:xfrm>
              <a:off x="198437" y="152400"/>
              <a:ext cx="715962" cy="6400800"/>
            </a:xfrm>
            <a:custGeom>
              <a:rect b="b" l="l" r="r" t="t"/>
              <a:pathLst>
                <a:path extrusionOk="0" h="4115" w="883">
                  <a:moveTo>
                    <a:pt x="86" y="3201"/>
                  </a:moveTo>
                  <a:cubicBezTo>
                    <a:pt x="89" y="3056"/>
                    <a:pt x="83" y="2912"/>
                    <a:pt x="79" y="2730"/>
                  </a:cubicBezTo>
                  <a:cubicBezTo>
                    <a:pt x="75" y="2548"/>
                    <a:pt x="60" y="2270"/>
                    <a:pt x="64" y="2109"/>
                  </a:cubicBezTo>
                  <a:cubicBezTo>
                    <a:pt x="68" y="1948"/>
                    <a:pt x="99" y="1927"/>
                    <a:pt x="101" y="1765"/>
                  </a:cubicBezTo>
                  <a:cubicBezTo>
                    <a:pt x="103" y="1603"/>
                    <a:pt x="90" y="1323"/>
                    <a:pt x="79" y="1137"/>
                  </a:cubicBezTo>
                  <a:cubicBezTo>
                    <a:pt x="68" y="951"/>
                    <a:pt x="44" y="793"/>
                    <a:pt x="34" y="651"/>
                  </a:cubicBezTo>
                  <a:cubicBezTo>
                    <a:pt x="24" y="509"/>
                    <a:pt x="17" y="385"/>
                    <a:pt x="19" y="284"/>
                  </a:cubicBezTo>
                  <a:cubicBezTo>
                    <a:pt x="21" y="183"/>
                    <a:pt x="32" y="90"/>
                    <a:pt x="49" y="45"/>
                  </a:cubicBezTo>
                  <a:cubicBezTo>
                    <a:pt x="66" y="0"/>
                    <a:pt x="91" y="16"/>
                    <a:pt x="123" y="15"/>
                  </a:cubicBezTo>
                  <a:cubicBezTo>
                    <a:pt x="155" y="14"/>
                    <a:pt x="204" y="37"/>
                    <a:pt x="243" y="37"/>
                  </a:cubicBezTo>
                  <a:cubicBezTo>
                    <a:pt x="282" y="37"/>
                    <a:pt x="310" y="20"/>
                    <a:pt x="355" y="15"/>
                  </a:cubicBezTo>
                  <a:cubicBezTo>
                    <a:pt x="400" y="10"/>
                    <a:pt x="453" y="0"/>
                    <a:pt x="512" y="7"/>
                  </a:cubicBezTo>
                  <a:cubicBezTo>
                    <a:pt x="571" y="14"/>
                    <a:pt x="659" y="37"/>
                    <a:pt x="707" y="60"/>
                  </a:cubicBezTo>
                  <a:cubicBezTo>
                    <a:pt x="755" y="83"/>
                    <a:pt x="783" y="99"/>
                    <a:pt x="797" y="142"/>
                  </a:cubicBezTo>
                  <a:cubicBezTo>
                    <a:pt x="811" y="185"/>
                    <a:pt x="788" y="235"/>
                    <a:pt x="789" y="321"/>
                  </a:cubicBezTo>
                  <a:cubicBezTo>
                    <a:pt x="790" y="407"/>
                    <a:pt x="794" y="537"/>
                    <a:pt x="804" y="658"/>
                  </a:cubicBezTo>
                  <a:cubicBezTo>
                    <a:pt x="814" y="779"/>
                    <a:pt x="844" y="892"/>
                    <a:pt x="849" y="1047"/>
                  </a:cubicBezTo>
                  <a:cubicBezTo>
                    <a:pt x="854" y="1202"/>
                    <a:pt x="840" y="1394"/>
                    <a:pt x="834" y="1586"/>
                  </a:cubicBezTo>
                  <a:cubicBezTo>
                    <a:pt x="828" y="1778"/>
                    <a:pt x="805" y="1995"/>
                    <a:pt x="812" y="2199"/>
                  </a:cubicBezTo>
                  <a:cubicBezTo>
                    <a:pt x="819" y="2403"/>
                    <a:pt x="875" y="2624"/>
                    <a:pt x="879" y="2812"/>
                  </a:cubicBezTo>
                  <a:cubicBezTo>
                    <a:pt x="883" y="3000"/>
                    <a:pt x="840" y="3138"/>
                    <a:pt x="834" y="3329"/>
                  </a:cubicBezTo>
                  <a:cubicBezTo>
                    <a:pt x="828" y="3520"/>
                    <a:pt x="848" y="3836"/>
                    <a:pt x="842" y="3957"/>
                  </a:cubicBezTo>
                  <a:cubicBezTo>
                    <a:pt x="836" y="4078"/>
                    <a:pt x="833" y="4033"/>
                    <a:pt x="797" y="4054"/>
                  </a:cubicBezTo>
                  <a:cubicBezTo>
                    <a:pt x="761" y="4075"/>
                    <a:pt x="686" y="4086"/>
                    <a:pt x="625" y="4084"/>
                  </a:cubicBezTo>
                  <a:cubicBezTo>
                    <a:pt x="564" y="4082"/>
                    <a:pt x="492" y="4041"/>
                    <a:pt x="430" y="4039"/>
                  </a:cubicBezTo>
                  <a:cubicBezTo>
                    <a:pt x="368" y="4037"/>
                    <a:pt x="302" y="4057"/>
                    <a:pt x="251" y="4069"/>
                  </a:cubicBezTo>
                  <a:cubicBezTo>
                    <a:pt x="200" y="4081"/>
                    <a:pt x="162" y="4115"/>
                    <a:pt x="123" y="4114"/>
                  </a:cubicBezTo>
                  <a:cubicBezTo>
                    <a:pt x="84" y="4113"/>
                    <a:pt x="38" y="4102"/>
                    <a:pt x="19" y="4062"/>
                  </a:cubicBezTo>
                  <a:cubicBezTo>
                    <a:pt x="0" y="4022"/>
                    <a:pt x="3" y="3952"/>
                    <a:pt x="11" y="3875"/>
                  </a:cubicBezTo>
                  <a:cubicBezTo>
                    <a:pt x="19" y="3798"/>
                    <a:pt x="51" y="3710"/>
                    <a:pt x="64" y="3598"/>
                  </a:cubicBezTo>
                  <a:cubicBezTo>
                    <a:pt x="77" y="3486"/>
                    <a:pt x="83" y="3346"/>
                    <a:pt x="86" y="3201"/>
                  </a:cubicBezTo>
                  <a:close/>
                </a:path>
              </a:pathLst>
            </a:custGeom>
            <a:solidFill>
              <a:schemeClr val="hlink">
                <a:alpha val="4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0"/>
            <p:cNvSpPr/>
            <p:nvPr/>
          </p:nvSpPr>
          <p:spPr>
            <a:xfrm>
              <a:off x="609600" y="1295400"/>
              <a:ext cx="152400" cy="914400"/>
            </a:xfrm>
            <a:custGeom>
              <a:rect b="b" l="l" r="r" t="t"/>
              <a:pathLst>
                <a:path extrusionOk="0" h="842" w="110">
                  <a:moveTo>
                    <a:pt x="92" y="0"/>
                  </a:moveTo>
                  <a:lnTo>
                    <a:pt x="81" y="170"/>
                  </a:lnTo>
                  <a:lnTo>
                    <a:pt x="51" y="362"/>
                  </a:lnTo>
                  <a:lnTo>
                    <a:pt x="74" y="539"/>
                  </a:lnTo>
                  <a:lnTo>
                    <a:pt x="88" y="709"/>
                  </a:lnTo>
                  <a:lnTo>
                    <a:pt x="110" y="842"/>
                  </a:lnTo>
                  <a:lnTo>
                    <a:pt x="81" y="768"/>
                  </a:lnTo>
                  <a:lnTo>
                    <a:pt x="59" y="716"/>
                  </a:lnTo>
                  <a:lnTo>
                    <a:pt x="29" y="598"/>
                  </a:lnTo>
                  <a:lnTo>
                    <a:pt x="0" y="414"/>
                  </a:lnTo>
                  <a:lnTo>
                    <a:pt x="22" y="251"/>
                  </a:lnTo>
                  <a:lnTo>
                    <a:pt x="51" y="81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8" name="Google Shape;238;p10"/>
          <p:cNvSpPr txBox="1"/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239" name="Google Shape;239;p10"/>
          <p:cNvSpPr txBox="1"/>
          <p:nvPr>
            <p:ph idx="1" type="body"/>
          </p:nvPr>
        </p:nvSpPr>
        <p:spPr>
          <a:xfrm>
            <a:off x="1066800" y="20574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240" name="Google Shape;240;p10"/>
          <p:cNvSpPr txBox="1"/>
          <p:nvPr>
            <p:ph idx="10" type="dt"/>
          </p:nvPr>
        </p:nvSpPr>
        <p:spPr>
          <a:xfrm>
            <a:off x="1066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1" name="Google Shape;241;p10"/>
          <p:cNvSpPr txBox="1"/>
          <p:nvPr>
            <p:ph idx="11" type="ftr"/>
          </p:nvPr>
        </p:nvSpPr>
        <p:spPr>
          <a:xfrm>
            <a:off x="3505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2" name="Google Shape;242;p10"/>
          <p:cNvSpPr txBox="1"/>
          <p:nvPr>
            <p:ph idx="12" type="sldNum"/>
          </p:nvPr>
        </p:nvSpPr>
        <p:spPr>
          <a:xfrm>
            <a:off x="6934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oogle Shape;250;p12"/>
          <p:cNvGrpSpPr/>
          <p:nvPr/>
        </p:nvGrpSpPr>
        <p:grpSpPr>
          <a:xfrm>
            <a:off x="146050" y="976312"/>
            <a:ext cx="8836024" cy="5256213"/>
            <a:chOff x="146050" y="976312"/>
            <a:chExt cx="8836024" cy="5256213"/>
          </a:xfrm>
        </p:grpSpPr>
        <p:grpSp>
          <p:nvGrpSpPr>
            <p:cNvPr id="251" name="Google Shape;251;p12"/>
            <p:cNvGrpSpPr/>
            <p:nvPr/>
          </p:nvGrpSpPr>
          <p:grpSpPr>
            <a:xfrm>
              <a:off x="3673475" y="979487"/>
              <a:ext cx="5308599" cy="4889500"/>
              <a:chOff x="3673475" y="979487"/>
              <a:chExt cx="5308599" cy="4889500"/>
            </a:xfrm>
          </p:grpSpPr>
          <p:grpSp>
            <p:nvGrpSpPr>
              <p:cNvPr id="252" name="Google Shape;252;p12"/>
              <p:cNvGrpSpPr/>
              <p:nvPr/>
            </p:nvGrpSpPr>
            <p:grpSpPr>
              <a:xfrm>
                <a:off x="8201025" y="4087812"/>
                <a:ext cx="781049" cy="1781175"/>
                <a:chOff x="8201025" y="4087812"/>
                <a:chExt cx="781049" cy="1781175"/>
              </a:xfrm>
            </p:grpSpPr>
            <p:grpSp>
              <p:nvGrpSpPr>
                <p:cNvPr id="253" name="Google Shape;253;p12"/>
                <p:cNvGrpSpPr/>
                <p:nvPr/>
              </p:nvGrpSpPr>
              <p:grpSpPr>
                <a:xfrm>
                  <a:off x="8201025" y="5345112"/>
                  <a:ext cx="781049" cy="523875"/>
                  <a:chOff x="8201025" y="5345112"/>
                  <a:chExt cx="781049" cy="523875"/>
                </a:xfrm>
              </p:grpSpPr>
              <p:sp>
                <p:nvSpPr>
                  <p:cNvPr id="254" name="Google Shape;254;p12"/>
                  <p:cNvSpPr/>
                  <p:nvPr/>
                </p:nvSpPr>
                <p:spPr>
                  <a:xfrm>
                    <a:off x="8856662" y="5345112"/>
                    <a:ext cx="125412" cy="317500"/>
                  </a:xfrm>
                  <a:custGeom>
                    <a:rect b="b" l="l" r="r" t="t"/>
                    <a:pathLst>
                      <a:path extrusionOk="0" h="199" w="78">
                        <a:moveTo>
                          <a:pt x="25" y="3"/>
                        </a:moveTo>
                        <a:lnTo>
                          <a:pt x="33" y="0"/>
                        </a:lnTo>
                        <a:lnTo>
                          <a:pt x="47" y="22"/>
                        </a:lnTo>
                        <a:lnTo>
                          <a:pt x="45" y="86"/>
                        </a:lnTo>
                        <a:lnTo>
                          <a:pt x="55" y="86"/>
                        </a:lnTo>
                        <a:lnTo>
                          <a:pt x="57" y="94"/>
                        </a:lnTo>
                        <a:lnTo>
                          <a:pt x="60" y="108"/>
                        </a:lnTo>
                        <a:lnTo>
                          <a:pt x="62" y="116"/>
                        </a:lnTo>
                        <a:lnTo>
                          <a:pt x="70" y="113"/>
                        </a:lnTo>
                        <a:lnTo>
                          <a:pt x="76" y="100"/>
                        </a:lnTo>
                        <a:lnTo>
                          <a:pt x="78" y="108"/>
                        </a:lnTo>
                        <a:lnTo>
                          <a:pt x="74" y="119"/>
                        </a:lnTo>
                        <a:lnTo>
                          <a:pt x="70" y="127"/>
                        </a:lnTo>
                        <a:lnTo>
                          <a:pt x="68" y="144"/>
                        </a:lnTo>
                        <a:lnTo>
                          <a:pt x="59" y="152"/>
                        </a:lnTo>
                        <a:lnTo>
                          <a:pt x="53" y="155"/>
                        </a:lnTo>
                        <a:lnTo>
                          <a:pt x="45" y="163"/>
                        </a:lnTo>
                        <a:lnTo>
                          <a:pt x="43" y="171"/>
                        </a:lnTo>
                        <a:lnTo>
                          <a:pt x="45" y="180"/>
                        </a:lnTo>
                        <a:lnTo>
                          <a:pt x="47" y="188"/>
                        </a:lnTo>
                        <a:lnTo>
                          <a:pt x="37" y="193"/>
                        </a:lnTo>
                        <a:lnTo>
                          <a:pt x="31" y="196"/>
                        </a:lnTo>
                        <a:lnTo>
                          <a:pt x="25" y="199"/>
                        </a:lnTo>
                        <a:lnTo>
                          <a:pt x="21" y="196"/>
                        </a:lnTo>
                        <a:lnTo>
                          <a:pt x="12" y="193"/>
                        </a:lnTo>
                        <a:lnTo>
                          <a:pt x="8" y="188"/>
                        </a:lnTo>
                        <a:lnTo>
                          <a:pt x="12" y="182"/>
                        </a:lnTo>
                        <a:lnTo>
                          <a:pt x="20" y="180"/>
                        </a:lnTo>
                        <a:lnTo>
                          <a:pt x="25" y="166"/>
                        </a:lnTo>
                        <a:lnTo>
                          <a:pt x="25" y="160"/>
                        </a:lnTo>
                        <a:lnTo>
                          <a:pt x="20" y="155"/>
                        </a:lnTo>
                        <a:lnTo>
                          <a:pt x="12" y="146"/>
                        </a:lnTo>
                        <a:lnTo>
                          <a:pt x="6" y="146"/>
                        </a:lnTo>
                        <a:lnTo>
                          <a:pt x="2" y="144"/>
                        </a:lnTo>
                        <a:lnTo>
                          <a:pt x="0" y="135"/>
                        </a:lnTo>
                        <a:lnTo>
                          <a:pt x="2" y="130"/>
                        </a:lnTo>
                        <a:lnTo>
                          <a:pt x="6" y="130"/>
                        </a:lnTo>
                        <a:lnTo>
                          <a:pt x="12" y="127"/>
                        </a:lnTo>
                        <a:lnTo>
                          <a:pt x="20" y="119"/>
                        </a:lnTo>
                        <a:lnTo>
                          <a:pt x="23" y="116"/>
                        </a:lnTo>
                        <a:lnTo>
                          <a:pt x="27" y="86"/>
                        </a:lnTo>
                        <a:lnTo>
                          <a:pt x="23" y="77"/>
                        </a:lnTo>
                        <a:lnTo>
                          <a:pt x="18" y="72"/>
                        </a:lnTo>
                        <a:lnTo>
                          <a:pt x="16" y="55"/>
                        </a:lnTo>
                        <a:lnTo>
                          <a:pt x="18" y="39"/>
                        </a:lnTo>
                        <a:lnTo>
                          <a:pt x="20" y="28"/>
                        </a:lnTo>
                        <a:lnTo>
                          <a:pt x="25" y="3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5" name="Google Shape;255;p12"/>
                  <p:cNvSpPr/>
                  <p:nvPr/>
                </p:nvSpPr>
                <p:spPr>
                  <a:xfrm>
                    <a:off x="8616950" y="5599112"/>
                    <a:ext cx="231775" cy="269875"/>
                  </a:xfrm>
                  <a:custGeom>
                    <a:rect b="b" l="l" r="r" t="t"/>
                    <a:pathLst>
                      <a:path extrusionOk="0" h="169" w="145">
                        <a:moveTo>
                          <a:pt x="102" y="0"/>
                        </a:moveTo>
                        <a:lnTo>
                          <a:pt x="120" y="0"/>
                        </a:lnTo>
                        <a:lnTo>
                          <a:pt x="145" y="44"/>
                        </a:lnTo>
                        <a:lnTo>
                          <a:pt x="118" y="83"/>
                        </a:lnTo>
                        <a:lnTo>
                          <a:pt x="118" y="100"/>
                        </a:lnTo>
                        <a:lnTo>
                          <a:pt x="112" y="105"/>
                        </a:lnTo>
                        <a:lnTo>
                          <a:pt x="96" y="105"/>
                        </a:lnTo>
                        <a:lnTo>
                          <a:pt x="76" y="127"/>
                        </a:lnTo>
                        <a:lnTo>
                          <a:pt x="59" y="150"/>
                        </a:lnTo>
                        <a:lnTo>
                          <a:pt x="47" y="169"/>
                        </a:lnTo>
                        <a:lnTo>
                          <a:pt x="47" y="152"/>
                        </a:lnTo>
                        <a:lnTo>
                          <a:pt x="25" y="155"/>
                        </a:lnTo>
                        <a:lnTo>
                          <a:pt x="16" y="155"/>
                        </a:lnTo>
                        <a:lnTo>
                          <a:pt x="0" y="155"/>
                        </a:lnTo>
                        <a:lnTo>
                          <a:pt x="22" y="127"/>
                        </a:lnTo>
                        <a:lnTo>
                          <a:pt x="29" y="114"/>
                        </a:lnTo>
                        <a:lnTo>
                          <a:pt x="37" y="114"/>
                        </a:lnTo>
                        <a:lnTo>
                          <a:pt x="53" y="91"/>
                        </a:lnTo>
                        <a:lnTo>
                          <a:pt x="59" y="91"/>
                        </a:lnTo>
                        <a:lnTo>
                          <a:pt x="59" y="89"/>
                        </a:lnTo>
                        <a:lnTo>
                          <a:pt x="67" y="80"/>
                        </a:lnTo>
                        <a:lnTo>
                          <a:pt x="76" y="80"/>
                        </a:lnTo>
                        <a:lnTo>
                          <a:pt x="73" y="55"/>
                        </a:lnTo>
                        <a:lnTo>
                          <a:pt x="74" y="55"/>
                        </a:lnTo>
                        <a:lnTo>
                          <a:pt x="84" y="42"/>
                        </a:lnTo>
                        <a:lnTo>
                          <a:pt x="88" y="53"/>
                        </a:lnTo>
                        <a:lnTo>
                          <a:pt x="104" y="33"/>
                        </a:lnTo>
                        <a:lnTo>
                          <a:pt x="102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6" name="Google Shape;256;p12"/>
                  <p:cNvSpPr/>
                  <p:nvPr/>
                </p:nvSpPr>
                <p:spPr>
                  <a:xfrm>
                    <a:off x="8201025" y="5614987"/>
                    <a:ext cx="88900" cy="142875"/>
                  </a:xfrm>
                  <a:custGeom>
                    <a:rect b="b" l="l" r="r" t="t"/>
                    <a:pathLst>
                      <a:path extrusionOk="0" h="89" w="55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26" y="11"/>
                        </a:lnTo>
                        <a:lnTo>
                          <a:pt x="55" y="11"/>
                        </a:lnTo>
                        <a:lnTo>
                          <a:pt x="51" y="25"/>
                        </a:lnTo>
                        <a:lnTo>
                          <a:pt x="55" y="42"/>
                        </a:lnTo>
                        <a:lnTo>
                          <a:pt x="45" y="42"/>
                        </a:lnTo>
                        <a:lnTo>
                          <a:pt x="43" y="45"/>
                        </a:lnTo>
                        <a:lnTo>
                          <a:pt x="37" y="47"/>
                        </a:lnTo>
                        <a:lnTo>
                          <a:pt x="43" y="89"/>
                        </a:lnTo>
                        <a:lnTo>
                          <a:pt x="26" y="86"/>
                        </a:lnTo>
                        <a:lnTo>
                          <a:pt x="10" y="72"/>
                        </a:lnTo>
                        <a:lnTo>
                          <a:pt x="10" y="45"/>
                        </a:lnTo>
                        <a:lnTo>
                          <a:pt x="10" y="33"/>
                        </a:lnTo>
                        <a:lnTo>
                          <a:pt x="0" y="25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257" name="Google Shape;257;p12"/>
                <p:cNvSpPr/>
                <p:nvPr/>
              </p:nvSpPr>
              <p:spPr>
                <a:xfrm>
                  <a:off x="8359775" y="4087812"/>
                  <a:ext cx="141287" cy="160337"/>
                </a:xfrm>
                <a:custGeom>
                  <a:rect b="b" l="l" r="r" t="t"/>
                  <a:pathLst>
                    <a:path extrusionOk="0" h="100" w="88">
                      <a:moveTo>
                        <a:pt x="16" y="37"/>
                      </a:moveTo>
                      <a:lnTo>
                        <a:pt x="0" y="80"/>
                      </a:lnTo>
                      <a:lnTo>
                        <a:pt x="6" y="97"/>
                      </a:lnTo>
                      <a:lnTo>
                        <a:pt x="31" y="100"/>
                      </a:lnTo>
                      <a:lnTo>
                        <a:pt x="53" y="100"/>
                      </a:lnTo>
                      <a:lnTo>
                        <a:pt x="61" y="83"/>
                      </a:lnTo>
                      <a:lnTo>
                        <a:pt x="65" y="66"/>
                      </a:lnTo>
                      <a:lnTo>
                        <a:pt x="88" y="66"/>
                      </a:lnTo>
                      <a:lnTo>
                        <a:pt x="84" y="40"/>
                      </a:lnTo>
                      <a:lnTo>
                        <a:pt x="84" y="14"/>
                      </a:lnTo>
                      <a:lnTo>
                        <a:pt x="61" y="0"/>
                      </a:lnTo>
                      <a:lnTo>
                        <a:pt x="59" y="29"/>
                      </a:lnTo>
                      <a:lnTo>
                        <a:pt x="72" y="46"/>
                      </a:lnTo>
                      <a:lnTo>
                        <a:pt x="51" y="46"/>
                      </a:lnTo>
                      <a:lnTo>
                        <a:pt x="43" y="57"/>
                      </a:lnTo>
                      <a:lnTo>
                        <a:pt x="16" y="37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8" name="Google Shape;258;p12"/>
              <p:cNvGrpSpPr/>
              <p:nvPr/>
            </p:nvGrpSpPr>
            <p:grpSpPr>
              <a:xfrm>
                <a:off x="6815137" y="1752600"/>
                <a:ext cx="1646238" cy="3798887"/>
                <a:chOff x="6815137" y="1752600"/>
                <a:chExt cx="1646238" cy="3798887"/>
              </a:xfrm>
            </p:grpSpPr>
            <p:grpSp>
              <p:nvGrpSpPr>
                <p:cNvPr id="259" name="Google Shape;259;p12"/>
                <p:cNvGrpSpPr/>
                <p:nvPr/>
              </p:nvGrpSpPr>
              <p:grpSpPr>
                <a:xfrm>
                  <a:off x="7080250" y="2139950"/>
                  <a:ext cx="368299" cy="1141412"/>
                  <a:chOff x="7080250" y="2139950"/>
                  <a:chExt cx="368299" cy="1141412"/>
                </a:xfrm>
              </p:grpSpPr>
              <p:sp>
                <p:nvSpPr>
                  <p:cNvPr id="260" name="Google Shape;260;p12"/>
                  <p:cNvSpPr/>
                  <p:nvPr/>
                </p:nvSpPr>
                <p:spPr>
                  <a:xfrm>
                    <a:off x="7080250" y="3163887"/>
                    <a:ext cx="88900" cy="117475"/>
                  </a:xfrm>
                  <a:custGeom>
                    <a:rect b="b" l="l" r="r" t="t"/>
                    <a:pathLst>
                      <a:path extrusionOk="0" h="73" w="55">
                        <a:moveTo>
                          <a:pt x="0" y="56"/>
                        </a:moveTo>
                        <a:lnTo>
                          <a:pt x="10" y="70"/>
                        </a:lnTo>
                        <a:lnTo>
                          <a:pt x="22" y="67"/>
                        </a:lnTo>
                        <a:lnTo>
                          <a:pt x="39" y="73"/>
                        </a:lnTo>
                        <a:lnTo>
                          <a:pt x="53" y="73"/>
                        </a:lnTo>
                        <a:lnTo>
                          <a:pt x="55" y="48"/>
                        </a:lnTo>
                        <a:lnTo>
                          <a:pt x="51" y="31"/>
                        </a:lnTo>
                        <a:lnTo>
                          <a:pt x="41" y="11"/>
                        </a:lnTo>
                        <a:lnTo>
                          <a:pt x="31" y="11"/>
                        </a:lnTo>
                        <a:lnTo>
                          <a:pt x="28" y="0"/>
                        </a:lnTo>
                        <a:lnTo>
                          <a:pt x="14" y="0"/>
                        </a:lnTo>
                        <a:lnTo>
                          <a:pt x="14" y="22"/>
                        </a:lnTo>
                        <a:lnTo>
                          <a:pt x="0" y="56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1" name="Google Shape;261;p12"/>
                  <p:cNvSpPr/>
                  <p:nvPr/>
                </p:nvSpPr>
                <p:spPr>
                  <a:xfrm>
                    <a:off x="7313612" y="2960687"/>
                    <a:ext cx="85725" cy="149225"/>
                  </a:xfrm>
                  <a:custGeom>
                    <a:rect b="b" l="l" r="r" t="t"/>
                    <a:pathLst>
                      <a:path extrusionOk="0" h="93" w="53">
                        <a:moveTo>
                          <a:pt x="12" y="0"/>
                        </a:moveTo>
                        <a:lnTo>
                          <a:pt x="35" y="3"/>
                        </a:lnTo>
                        <a:lnTo>
                          <a:pt x="43" y="28"/>
                        </a:lnTo>
                        <a:lnTo>
                          <a:pt x="53" y="42"/>
                        </a:lnTo>
                        <a:lnTo>
                          <a:pt x="45" y="54"/>
                        </a:lnTo>
                        <a:lnTo>
                          <a:pt x="53" y="68"/>
                        </a:lnTo>
                        <a:lnTo>
                          <a:pt x="49" y="85"/>
                        </a:lnTo>
                        <a:lnTo>
                          <a:pt x="41" y="93"/>
                        </a:lnTo>
                        <a:lnTo>
                          <a:pt x="26" y="90"/>
                        </a:lnTo>
                        <a:lnTo>
                          <a:pt x="16" y="90"/>
                        </a:lnTo>
                        <a:lnTo>
                          <a:pt x="10" y="79"/>
                        </a:lnTo>
                        <a:lnTo>
                          <a:pt x="4" y="65"/>
                        </a:lnTo>
                        <a:lnTo>
                          <a:pt x="4" y="51"/>
                        </a:lnTo>
                        <a:lnTo>
                          <a:pt x="0" y="31"/>
                        </a:lnTo>
                        <a:lnTo>
                          <a:pt x="12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2" name="Google Shape;262;p12"/>
                  <p:cNvSpPr/>
                  <p:nvPr/>
                </p:nvSpPr>
                <p:spPr>
                  <a:xfrm>
                    <a:off x="7297737" y="2139950"/>
                    <a:ext cx="150812" cy="138112"/>
                  </a:xfrm>
                  <a:custGeom>
                    <a:rect b="b" l="l" r="r" t="t"/>
                    <a:pathLst>
                      <a:path extrusionOk="0" h="86" w="94">
                        <a:moveTo>
                          <a:pt x="14" y="0"/>
                        </a:moveTo>
                        <a:lnTo>
                          <a:pt x="25" y="14"/>
                        </a:lnTo>
                        <a:lnTo>
                          <a:pt x="37" y="11"/>
                        </a:lnTo>
                        <a:lnTo>
                          <a:pt x="55" y="14"/>
                        </a:lnTo>
                        <a:lnTo>
                          <a:pt x="71" y="14"/>
                        </a:lnTo>
                        <a:lnTo>
                          <a:pt x="78" y="22"/>
                        </a:lnTo>
                        <a:lnTo>
                          <a:pt x="88" y="42"/>
                        </a:lnTo>
                        <a:lnTo>
                          <a:pt x="94" y="50"/>
                        </a:lnTo>
                        <a:lnTo>
                          <a:pt x="72" y="55"/>
                        </a:lnTo>
                        <a:lnTo>
                          <a:pt x="67" y="61"/>
                        </a:lnTo>
                        <a:lnTo>
                          <a:pt x="72" y="72"/>
                        </a:lnTo>
                        <a:lnTo>
                          <a:pt x="72" y="83"/>
                        </a:lnTo>
                        <a:lnTo>
                          <a:pt x="51" y="72"/>
                        </a:lnTo>
                        <a:lnTo>
                          <a:pt x="33" y="64"/>
                        </a:lnTo>
                        <a:lnTo>
                          <a:pt x="25" y="67"/>
                        </a:lnTo>
                        <a:lnTo>
                          <a:pt x="25" y="83"/>
                        </a:lnTo>
                        <a:lnTo>
                          <a:pt x="14" y="86"/>
                        </a:lnTo>
                        <a:lnTo>
                          <a:pt x="8" y="72"/>
                        </a:lnTo>
                        <a:lnTo>
                          <a:pt x="6" y="55"/>
                        </a:lnTo>
                        <a:lnTo>
                          <a:pt x="0" y="53"/>
                        </a:lnTo>
                        <a:lnTo>
                          <a:pt x="6" y="36"/>
                        </a:lnTo>
                        <a:lnTo>
                          <a:pt x="16" y="31"/>
                        </a:lnTo>
                        <a:lnTo>
                          <a:pt x="14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263" name="Google Shape;263;p12"/>
                <p:cNvSpPr/>
                <p:nvPr/>
              </p:nvSpPr>
              <p:spPr>
                <a:xfrm>
                  <a:off x="7423150" y="4449762"/>
                  <a:ext cx="1038225" cy="1101725"/>
                </a:xfrm>
                <a:custGeom>
                  <a:rect b="b" l="l" r="r" t="t"/>
                  <a:pathLst>
                    <a:path extrusionOk="0" h="693" w="653">
                      <a:moveTo>
                        <a:pt x="470" y="0"/>
                      </a:moveTo>
                      <a:lnTo>
                        <a:pt x="505" y="0"/>
                      </a:lnTo>
                      <a:lnTo>
                        <a:pt x="505" y="56"/>
                      </a:lnTo>
                      <a:lnTo>
                        <a:pt x="519" y="70"/>
                      </a:lnTo>
                      <a:lnTo>
                        <a:pt x="523" y="78"/>
                      </a:lnTo>
                      <a:lnTo>
                        <a:pt x="531" y="78"/>
                      </a:lnTo>
                      <a:lnTo>
                        <a:pt x="534" y="89"/>
                      </a:lnTo>
                      <a:lnTo>
                        <a:pt x="538" y="145"/>
                      </a:lnTo>
                      <a:lnTo>
                        <a:pt x="558" y="181"/>
                      </a:lnTo>
                      <a:lnTo>
                        <a:pt x="587" y="234"/>
                      </a:lnTo>
                      <a:lnTo>
                        <a:pt x="587" y="242"/>
                      </a:lnTo>
                      <a:lnTo>
                        <a:pt x="618" y="287"/>
                      </a:lnTo>
                      <a:lnTo>
                        <a:pt x="618" y="295"/>
                      </a:lnTo>
                      <a:lnTo>
                        <a:pt x="649" y="331"/>
                      </a:lnTo>
                      <a:lnTo>
                        <a:pt x="653" y="395"/>
                      </a:lnTo>
                      <a:lnTo>
                        <a:pt x="649" y="454"/>
                      </a:lnTo>
                      <a:lnTo>
                        <a:pt x="639" y="481"/>
                      </a:lnTo>
                      <a:lnTo>
                        <a:pt x="628" y="495"/>
                      </a:lnTo>
                      <a:lnTo>
                        <a:pt x="624" y="523"/>
                      </a:lnTo>
                      <a:lnTo>
                        <a:pt x="612" y="548"/>
                      </a:lnTo>
                      <a:lnTo>
                        <a:pt x="602" y="559"/>
                      </a:lnTo>
                      <a:lnTo>
                        <a:pt x="604" y="568"/>
                      </a:lnTo>
                      <a:lnTo>
                        <a:pt x="593" y="584"/>
                      </a:lnTo>
                      <a:lnTo>
                        <a:pt x="587" y="621"/>
                      </a:lnTo>
                      <a:lnTo>
                        <a:pt x="585" y="640"/>
                      </a:lnTo>
                      <a:lnTo>
                        <a:pt x="573" y="648"/>
                      </a:lnTo>
                      <a:lnTo>
                        <a:pt x="571" y="657"/>
                      </a:lnTo>
                      <a:lnTo>
                        <a:pt x="564" y="674"/>
                      </a:lnTo>
                      <a:lnTo>
                        <a:pt x="550" y="676"/>
                      </a:lnTo>
                      <a:lnTo>
                        <a:pt x="540" y="682"/>
                      </a:lnTo>
                      <a:lnTo>
                        <a:pt x="527" y="693"/>
                      </a:lnTo>
                      <a:lnTo>
                        <a:pt x="509" y="671"/>
                      </a:lnTo>
                      <a:lnTo>
                        <a:pt x="490" y="674"/>
                      </a:lnTo>
                      <a:lnTo>
                        <a:pt x="484" y="674"/>
                      </a:lnTo>
                      <a:lnTo>
                        <a:pt x="457" y="679"/>
                      </a:lnTo>
                      <a:lnTo>
                        <a:pt x="439" y="657"/>
                      </a:lnTo>
                      <a:lnTo>
                        <a:pt x="428" y="635"/>
                      </a:lnTo>
                      <a:lnTo>
                        <a:pt x="420" y="637"/>
                      </a:lnTo>
                      <a:lnTo>
                        <a:pt x="412" y="618"/>
                      </a:lnTo>
                      <a:lnTo>
                        <a:pt x="408" y="601"/>
                      </a:lnTo>
                      <a:lnTo>
                        <a:pt x="404" y="596"/>
                      </a:lnTo>
                      <a:lnTo>
                        <a:pt x="404" y="568"/>
                      </a:lnTo>
                      <a:lnTo>
                        <a:pt x="406" y="551"/>
                      </a:lnTo>
                      <a:lnTo>
                        <a:pt x="402" y="540"/>
                      </a:lnTo>
                      <a:lnTo>
                        <a:pt x="387" y="545"/>
                      </a:lnTo>
                      <a:lnTo>
                        <a:pt x="379" y="548"/>
                      </a:lnTo>
                      <a:lnTo>
                        <a:pt x="365" y="548"/>
                      </a:lnTo>
                      <a:lnTo>
                        <a:pt x="360" y="548"/>
                      </a:lnTo>
                      <a:lnTo>
                        <a:pt x="354" y="548"/>
                      </a:lnTo>
                      <a:lnTo>
                        <a:pt x="344" y="532"/>
                      </a:lnTo>
                      <a:lnTo>
                        <a:pt x="334" y="509"/>
                      </a:lnTo>
                      <a:lnTo>
                        <a:pt x="332" y="512"/>
                      </a:lnTo>
                      <a:lnTo>
                        <a:pt x="315" y="512"/>
                      </a:lnTo>
                      <a:lnTo>
                        <a:pt x="313" y="504"/>
                      </a:lnTo>
                      <a:lnTo>
                        <a:pt x="303" y="512"/>
                      </a:lnTo>
                      <a:lnTo>
                        <a:pt x="293" y="509"/>
                      </a:lnTo>
                      <a:lnTo>
                        <a:pt x="278" y="509"/>
                      </a:lnTo>
                      <a:lnTo>
                        <a:pt x="268" y="504"/>
                      </a:lnTo>
                      <a:lnTo>
                        <a:pt x="264" y="512"/>
                      </a:lnTo>
                      <a:lnTo>
                        <a:pt x="249" y="515"/>
                      </a:lnTo>
                      <a:lnTo>
                        <a:pt x="245" y="509"/>
                      </a:lnTo>
                      <a:lnTo>
                        <a:pt x="235" y="523"/>
                      </a:lnTo>
                      <a:lnTo>
                        <a:pt x="223" y="537"/>
                      </a:lnTo>
                      <a:lnTo>
                        <a:pt x="216" y="537"/>
                      </a:lnTo>
                      <a:lnTo>
                        <a:pt x="204" y="554"/>
                      </a:lnTo>
                      <a:lnTo>
                        <a:pt x="187" y="554"/>
                      </a:lnTo>
                      <a:lnTo>
                        <a:pt x="173" y="559"/>
                      </a:lnTo>
                      <a:lnTo>
                        <a:pt x="157" y="568"/>
                      </a:lnTo>
                      <a:lnTo>
                        <a:pt x="150" y="579"/>
                      </a:lnTo>
                      <a:lnTo>
                        <a:pt x="144" y="576"/>
                      </a:lnTo>
                      <a:lnTo>
                        <a:pt x="138" y="587"/>
                      </a:lnTo>
                      <a:lnTo>
                        <a:pt x="130" y="590"/>
                      </a:lnTo>
                      <a:lnTo>
                        <a:pt x="120" y="604"/>
                      </a:lnTo>
                      <a:lnTo>
                        <a:pt x="89" y="604"/>
                      </a:lnTo>
                      <a:lnTo>
                        <a:pt x="76" y="584"/>
                      </a:lnTo>
                      <a:lnTo>
                        <a:pt x="74" y="576"/>
                      </a:lnTo>
                      <a:lnTo>
                        <a:pt x="70" y="584"/>
                      </a:lnTo>
                      <a:lnTo>
                        <a:pt x="64" y="571"/>
                      </a:lnTo>
                      <a:lnTo>
                        <a:pt x="66" y="534"/>
                      </a:lnTo>
                      <a:lnTo>
                        <a:pt x="70" y="512"/>
                      </a:lnTo>
                      <a:lnTo>
                        <a:pt x="64" y="495"/>
                      </a:lnTo>
                      <a:lnTo>
                        <a:pt x="58" y="479"/>
                      </a:lnTo>
                      <a:lnTo>
                        <a:pt x="56" y="459"/>
                      </a:lnTo>
                      <a:lnTo>
                        <a:pt x="47" y="451"/>
                      </a:lnTo>
                      <a:lnTo>
                        <a:pt x="45" y="448"/>
                      </a:lnTo>
                      <a:lnTo>
                        <a:pt x="43" y="440"/>
                      </a:lnTo>
                      <a:lnTo>
                        <a:pt x="29" y="415"/>
                      </a:lnTo>
                      <a:lnTo>
                        <a:pt x="12" y="353"/>
                      </a:lnTo>
                      <a:lnTo>
                        <a:pt x="6" y="312"/>
                      </a:lnTo>
                      <a:lnTo>
                        <a:pt x="6" y="287"/>
                      </a:lnTo>
                      <a:lnTo>
                        <a:pt x="0" y="278"/>
                      </a:lnTo>
                      <a:lnTo>
                        <a:pt x="2" y="256"/>
                      </a:lnTo>
                      <a:lnTo>
                        <a:pt x="8" y="245"/>
                      </a:lnTo>
                      <a:lnTo>
                        <a:pt x="29" y="214"/>
                      </a:lnTo>
                      <a:lnTo>
                        <a:pt x="51" y="217"/>
                      </a:lnTo>
                      <a:lnTo>
                        <a:pt x="54" y="223"/>
                      </a:lnTo>
                      <a:lnTo>
                        <a:pt x="82" y="223"/>
                      </a:lnTo>
                      <a:lnTo>
                        <a:pt x="84" y="214"/>
                      </a:lnTo>
                      <a:lnTo>
                        <a:pt x="89" y="217"/>
                      </a:lnTo>
                      <a:lnTo>
                        <a:pt x="97" y="209"/>
                      </a:lnTo>
                      <a:lnTo>
                        <a:pt x="103" y="212"/>
                      </a:lnTo>
                      <a:lnTo>
                        <a:pt x="109" y="206"/>
                      </a:lnTo>
                      <a:lnTo>
                        <a:pt x="107" y="198"/>
                      </a:lnTo>
                      <a:lnTo>
                        <a:pt x="113" y="178"/>
                      </a:lnTo>
                      <a:lnTo>
                        <a:pt x="120" y="170"/>
                      </a:lnTo>
                      <a:lnTo>
                        <a:pt x="117" y="164"/>
                      </a:lnTo>
                      <a:lnTo>
                        <a:pt x="120" y="159"/>
                      </a:lnTo>
                      <a:lnTo>
                        <a:pt x="117" y="150"/>
                      </a:lnTo>
                      <a:lnTo>
                        <a:pt x="128" y="136"/>
                      </a:lnTo>
                      <a:lnTo>
                        <a:pt x="146" y="134"/>
                      </a:lnTo>
                      <a:lnTo>
                        <a:pt x="163" y="100"/>
                      </a:lnTo>
                      <a:lnTo>
                        <a:pt x="185" y="72"/>
                      </a:lnTo>
                      <a:lnTo>
                        <a:pt x="194" y="70"/>
                      </a:lnTo>
                      <a:lnTo>
                        <a:pt x="200" y="64"/>
                      </a:lnTo>
                      <a:lnTo>
                        <a:pt x="210" y="64"/>
                      </a:lnTo>
                      <a:lnTo>
                        <a:pt x="227" y="86"/>
                      </a:lnTo>
                      <a:lnTo>
                        <a:pt x="233" y="89"/>
                      </a:lnTo>
                      <a:lnTo>
                        <a:pt x="239" y="78"/>
                      </a:lnTo>
                      <a:lnTo>
                        <a:pt x="251" y="64"/>
                      </a:lnTo>
                      <a:lnTo>
                        <a:pt x="258" y="61"/>
                      </a:lnTo>
                      <a:lnTo>
                        <a:pt x="266" y="39"/>
                      </a:lnTo>
                      <a:lnTo>
                        <a:pt x="274" y="36"/>
                      </a:lnTo>
                      <a:lnTo>
                        <a:pt x="284" y="28"/>
                      </a:lnTo>
                      <a:lnTo>
                        <a:pt x="293" y="19"/>
                      </a:lnTo>
                      <a:lnTo>
                        <a:pt x="303" y="19"/>
                      </a:lnTo>
                      <a:lnTo>
                        <a:pt x="311" y="8"/>
                      </a:lnTo>
                      <a:lnTo>
                        <a:pt x="323" y="8"/>
                      </a:lnTo>
                      <a:lnTo>
                        <a:pt x="336" y="8"/>
                      </a:lnTo>
                      <a:lnTo>
                        <a:pt x="354" y="14"/>
                      </a:lnTo>
                      <a:lnTo>
                        <a:pt x="365" y="25"/>
                      </a:lnTo>
                      <a:lnTo>
                        <a:pt x="367" y="33"/>
                      </a:lnTo>
                      <a:lnTo>
                        <a:pt x="369" y="39"/>
                      </a:lnTo>
                      <a:lnTo>
                        <a:pt x="371" y="53"/>
                      </a:lnTo>
                      <a:lnTo>
                        <a:pt x="369" y="58"/>
                      </a:lnTo>
                      <a:lnTo>
                        <a:pt x="369" y="70"/>
                      </a:lnTo>
                      <a:lnTo>
                        <a:pt x="367" y="78"/>
                      </a:lnTo>
                      <a:lnTo>
                        <a:pt x="396" y="109"/>
                      </a:lnTo>
                      <a:lnTo>
                        <a:pt x="406" y="125"/>
                      </a:lnTo>
                      <a:lnTo>
                        <a:pt x="418" y="131"/>
                      </a:lnTo>
                      <a:lnTo>
                        <a:pt x="430" y="139"/>
                      </a:lnTo>
                      <a:lnTo>
                        <a:pt x="437" y="142"/>
                      </a:lnTo>
                      <a:lnTo>
                        <a:pt x="449" y="134"/>
                      </a:lnTo>
                      <a:lnTo>
                        <a:pt x="459" y="109"/>
                      </a:lnTo>
                      <a:lnTo>
                        <a:pt x="463" y="89"/>
                      </a:lnTo>
                      <a:lnTo>
                        <a:pt x="466" y="53"/>
                      </a:lnTo>
                      <a:lnTo>
                        <a:pt x="470" y="36"/>
                      </a:lnTo>
                      <a:lnTo>
                        <a:pt x="47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4" name="Google Shape;264;p12"/>
                <p:cNvSpPr/>
                <p:nvPr/>
              </p:nvSpPr>
              <p:spPr>
                <a:xfrm>
                  <a:off x="7180262" y="4211637"/>
                  <a:ext cx="576262" cy="150812"/>
                </a:xfrm>
                <a:custGeom>
                  <a:rect b="b" l="l" r="r" t="t"/>
                  <a:pathLst>
                    <a:path extrusionOk="0" h="94" w="362">
                      <a:moveTo>
                        <a:pt x="0" y="0"/>
                      </a:moveTo>
                      <a:lnTo>
                        <a:pt x="27" y="14"/>
                      </a:lnTo>
                      <a:lnTo>
                        <a:pt x="51" y="14"/>
                      </a:lnTo>
                      <a:lnTo>
                        <a:pt x="72" y="14"/>
                      </a:lnTo>
                      <a:lnTo>
                        <a:pt x="88" y="14"/>
                      </a:lnTo>
                      <a:lnTo>
                        <a:pt x="99" y="17"/>
                      </a:lnTo>
                      <a:lnTo>
                        <a:pt x="115" y="25"/>
                      </a:lnTo>
                      <a:lnTo>
                        <a:pt x="123" y="44"/>
                      </a:lnTo>
                      <a:lnTo>
                        <a:pt x="130" y="53"/>
                      </a:lnTo>
                      <a:lnTo>
                        <a:pt x="144" y="50"/>
                      </a:lnTo>
                      <a:lnTo>
                        <a:pt x="160" y="50"/>
                      </a:lnTo>
                      <a:lnTo>
                        <a:pt x="177" y="61"/>
                      </a:lnTo>
                      <a:lnTo>
                        <a:pt x="189" y="66"/>
                      </a:lnTo>
                      <a:lnTo>
                        <a:pt x="197" y="66"/>
                      </a:lnTo>
                      <a:lnTo>
                        <a:pt x="199" y="53"/>
                      </a:lnTo>
                      <a:lnTo>
                        <a:pt x="204" y="44"/>
                      </a:lnTo>
                      <a:lnTo>
                        <a:pt x="228" y="50"/>
                      </a:lnTo>
                      <a:lnTo>
                        <a:pt x="247" y="50"/>
                      </a:lnTo>
                      <a:lnTo>
                        <a:pt x="265" y="50"/>
                      </a:lnTo>
                      <a:lnTo>
                        <a:pt x="278" y="58"/>
                      </a:lnTo>
                      <a:lnTo>
                        <a:pt x="286" y="64"/>
                      </a:lnTo>
                      <a:lnTo>
                        <a:pt x="300" y="61"/>
                      </a:lnTo>
                      <a:lnTo>
                        <a:pt x="309" y="55"/>
                      </a:lnTo>
                      <a:lnTo>
                        <a:pt x="315" y="50"/>
                      </a:lnTo>
                      <a:lnTo>
                        <a:pt x="331" y="50"/>
                      </a:lnTo>
                      <a:lnTo>
                        <a:pt x="341" y="44"/>
                      </a:lnTo>
                      <a:lnTo>
                        <a:pt x="354" y="39"/>
                      </a:lnTo>
                      <a:lnTo>
                        <a:pt x="362" y="39"/>
                      </a:lnTo>
                      <a:lnTo>
                        <a:pt x="360" y="58"/>
                      </a:lnTo>
                      <a:lnTo>
                        <a:pt x="356" y="66"/>
                      </a:lnTo>
                      <a:lnTo>
                        <a:pt x="348" y="75"/>
                      </a:lnTo>
                      <a:lnTo>
                        <a:pt x="341" y="75"/>
                      </a:lnTo>
                      <a:lnTo>
                        <a:pt x="339" y="75"/>
                      </a:lnTo>
                      <a:lnTo>
                        <a:pt x="329" y="77"/>
                      </a:lnTo>
                      <a:lnTo>
                        <a:pt x="321" y="88"/>
                      </a:lnTo>
                      <a:lnTo>
                        <a:pt x="313" y="86"/>
                      </a:lnTo>
                      <a:lnTo>
                        <a:pt x="306" y="80"/>
                      </a:lnTo>
                      <a:lnTo>
                        <a:pt x="298" y="86"/>
                      </a:lnTo>
                      <a:lnTo>
                        <a:pt x="290" y="88"/>
                      </a:lnTo>
                      <a:lnTo>
                        <a:pt x="284" y="88"/>
                      </a:lnTo>
                      <a:lnTo>
                        <a:pt x="278" y="94"/>
                      </a:lnTo>
                      <a:lnTo>
                        <a:pt x="263" y="94"/>
                      </a:lnTo>
                      <a:lnTo>
                        <a:pt x="257" y="86"/>
                      </a:lnTo>
                      <a:lnTo>
                        <a:pt x="249" y="75"/>
                      </a:lnTo>
                      <a:lnTo>
                        <a:pt x="239" y="86"/>
                      </a:lnTo>
                      <a:lnTo>
                        <a:pt x="234" y="94"/>
                      </a:lnTo>
                      <a:lnTo>
                        <a:pt x="226" y="94"/>
                      </a:lnTo>
                      <a:lnTo>
                        <a:pt x="212" y="75"/>
                      </a:lnTo>
                      <a:lnTo>
                        <a:pt x="208" y="77"/>
                      </a:lnTo>
                      <a:lnTo>
                        <a:pt x="200" y="77"/>
                      </a:lnTo>
                      <a:lnTo>
                        <a:pt x="195" y="88"/>
                      </a:lnTo>
                      <a:lnTo>
                        <a:pt x="183" y="86"/>
                      </a:lnTo>
                      <a:lnTo>
                        <a:pt x="171" y="86"/>
                      </a:lnTo>
                      <a:lnTo>
                        <a:pt x="165" y="80"/>
                      </a:lnTo>
                      <a:lnTo>
                        <a:pt x="158" y="75"/>
                      </a:lnTo>
                      <a:lnTo>
                        <a:pt x="146" y="77"/>
                      </a:lnTo>
                      <a:lnTo>
                        <a:pt x="134" y="88"/>
                      </a:lnTo>
                      <a:lnTo>
                        <a:pt x="127" y="86"/>
                      </a:lnTo>
                      <a:lnTo>
                        <a:pt x="115" y="80"/>
                      </a:lnTo>
                      <a:lnTo>
                        <a:pt x="101" y="72"/>
                      </a:lnTo>
                      <a:lnTo>
                        <a:pt x="90" y="72"/>
                      </a:lnTo>
                      <a:lnTo>
                        <a:pt x="66" y="64"/>
                      </a:lnTo>
                      <a:lnTo>
                        <a:pt x="51" y="58"/>
                      </a:lnTo>
                      <a:lnTo>
                        <a:pt x="41" y="55"/>
                      </a:lnTo>
                      <a:lnTo>
                        <a:pt x="25" y="53"/>
                      </a:lnTo>
                      <a:lnTo>
                        <a:pt x="16" y="41"/>
                      </a:lnTo>
                      <a:lnTo>
                        <a:pt x="6" y="39"/>
                      </a:lnTo>
                      <a:lnTo>
                        <a:pt x="2" y="36"/>
                      </a:lnTo>
                      <a:lnTo>
                        <a:pt x="0" y="3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5" name="Google Shape;265;p12"/>
                <p:cNvSpPr/>
                <p:nvPr/>
              </p:nvSpPr>
              <p:spPr>
                <a:xfrm>
                  <a:off x="7494587" y="3917950"/>
                  <a:ext cx="261937" cy="288925"/>
                </a:xfrm>
                <a:custGeom>
                  <a:rect b="b" l="l" r="r" t="t"/>
                  <a:pathLst>
                    <a:path extrusionOk="0" h="181" w="164">
                      <a:moveTo>
                        <a:pt x="41" y="0"/>
                      </a:moveTo>
                      <a:lnTo>
                        <a:pt x="80" y="3"/>
                      </a:lnTo>
                      <a:lnTo>
                        <a:pt x="117" y="3"/>
                      </a:lnTo>
                      <a:lnTo>
                        <a:pt x="137" y="0"/>
                      </a:lnTo>
                      <a:lnTo>
                        <a:pt x="164" y="17"/>
                      </a:lnTo>
                      <a:lnTo>
                        <a:pt x="146" y="22"/>
                      </a:lnTo>
                      <a:lnTo>
                        <a:pt x="137" y="31"/>
                      </a:lnTo>
                      <a:lnTo>
                        <a:pt x="131" y="36"/>
                      </a:lnTo>
                      <a:lnTo>
                        <a:pt x="127" y="42"/>
                      </a:lnTo>
                      <a:lnTo>
                        <a:pt x="127" y="47"/>
                      </a:lnTo>
                      <a:lnTo>
                        <a:pt x="127" y="56"/>
                      </a:lnTo>
                      <a:lnTo>
                        <a:pt x="115" y="61"/>
                      </a:lnTo>
                      <a:lnTo>
                        <a:pt x="105" y="61"/>
                      </a:lnTo>
                      <a:lnTo>
                        <a:pt x="102" y="64"/>
                      </a:lnTo>
                      <a:lnTo>
                        <a:pt x="92" y="64"/>
                      </a:lnTo>
                      <a:lnTo>
                        <a:pt x="88" y="56"/>
                      </a:lnTo>
                      <a:lnTo>
                        <a:pt x="80" y="45"/>
                      </a:lnTo>
                      <a:lnTo>
                        <a:pt x="72" y="36"/>
                      </a:lnTo>
                      <a:lnTo>
                        <a:pt x="57" y="36"/>
                      </a:lnTo>
                      <a:lnTo>
                        <a:pt x="53" y="36"/>
                      </a:lnTo>
                      <a:lnTo>
                        <a:pt x="49" y="50"/>
                      </a:lnTo>
                      <a:lnTo>
                        <a:pt x="51" y="64"/>
                      </a:lnTo>
                      <a:lnTo>
                        <a:pt x="51" y="72"/>
                      </a:lnTo>
                      <a:lnTo>
                        <a:pt x="53" y="81"/>
                      </a:lnTo>
                      <a:lnTo>
                        <a:pt x="61" y="78"/>
                      </a:lnTo>
                      <a:lnTo>
                        <a:pt x="72" y="70"/>
                      </a:lnTo>
                      <a:lnTo>
                        <a:pt x="80" y="70"/>
                      </a:lnTo>
                      <a:lnTo>
                        <a:pt x="86" y="75"/>
                      </a:lnTo>
                      <a:lnTo>
                        <a:pt x="86" y="81"/>
                      </a:lnTo>
                      <a:lnTo>
                        <a:pt x="82" y="92"/>
                      </a:lnTo>
                      <a:lnTo>
                        <a:pt x="80" y="97"/>
                      </a:lnTo>
                      <a:lnTo>
                        <a:pt x="80" y="103"/>
                      </a:lnTo>
                      <a:lnTo>
                        <a:pt x="78" y="111"/>
                      </a:lnTo>
                      <a:lnTo>
                        <a:pt x="82" y="120"/>
                      </a:lnTo>
                      <a:lnTo>
                        <a:pt x="90" y="131"/>
                      </a:lnTo>
                      <a:lnTo>
                        <a:pt x="92" y="128"/>
                      </a:lnTo>
                      <a:lnTo>
                        <a:pt x="92" y="139"/>
                      </a:lnTo>
                      <a:lnTo>
                        <a:pt x="88" y="148"/>
                      </a:lnTo>
                      <a:lnTo>
                        <a:pt x="84" y="156"/>
                      </a:lnTo>
                      <a:lnTo>
                        <a:pt x="82" y="170"/>
                      </a:lnTo>
                      <a:lnTo>
                        <a:pt x="74" y="175"/>
                      </a:lnTo>
                      <a:lnTo>
                        <a:pt x="68" y="175"/>
                      </a:lnTo>
                      <a:lnTo>
                        <a:pt x="62" y="175"/>
                      </a:lnTo>
                      <a:lnTo>
                        <a:pt x="62" y="164"/>
                      </a:lnTo>
                      <a:lnTo>
                        <a:pt x="61" y="145"/>
                      </a:lnTo>
                      <a:lnTo>
                        <a:pt x="55" y="139"/>
                      </a:lnTo>
                      <a:lnTo>
                        <a:pt x="53" y="131"/>
                      </a:lnTo>
                      <a:lnTo>
                        <a:pt x="55" y="114"/>
                      </a:lnTo>
                      <a:lnTo>
                        <a:pt x="49" y="109"/>
                      </a:lnTo>
                      <a:lnTo>
                        <a:pt x="35" y="114"/>
                      </a:lnTo>
                      <a:lnTo>
                        <a:pt x="29" y="109"/>
                      </a:lnTo>
                      <a:lnTo>
                        <a:pt x="23" y="117"/>
                      </a:lnTo>
                      <a:lnTo>
                        <a:pt x="29" y="123"/>
                      </a:lnTo>
                      <a:lnTo>
                        <a:pt x="39" y="128"/>
                      </a:lnTo>
                      <a:lnTo>
                        <a:pt x="41" y="134"/>
                      </a:lnTo>
                      <a:lnTo>
                        <a:pt x="47" y="145"/>
                      </a:lnTo>
                      <a:lnTo>
                        <a:pt x="47" y="153"/>
                      </a:lnTo>
                      <a:lnTo>
                        <a:pt x="41" y="167"/>
                      </a:lnTo>
                      <a:lnTo>
                        <a:pt x="33" y="178"/>
                      </a:lnTo>
                      <a:lnTo>
                        <a:pt x="29" y="181"/>
                      </a:lnTo>
                      <a:lnTo>
                        <a:pt x="29" y="173"/>
                      </a:lnTo>
                      <a:lnTo>
                        <a:pt x="29" y="164"/>
                      </a:lnTo>
                      <a:lnTo>
                        <a:pt x="31" y="153"/>
                      </a:lnTo>
                      <a:lnTo>
                        <a:pt x="21" y="145"/>
                      </a:lnTo>
                      <a:lnTo>
                        <a:pt x="12" y="136"/>
                      </a:lnTo>
                      <a:lnTo>
                        <a:pt x="10" y="128"/>
                      </a:lnTo>
                      <a:lnTo>
                        <a:pt x="0" y="123"/>
                      </a:lnTo>
                      <a:lnTo>
                        <a:pt x="2" y="109"/>
                      </a:lnTo>
                      <a:lnTo>
                        <a:pt x="10" y="100"/>
                      </a:lnTo>
                      <a:lnTo>
                        <a:pt x="16" y="86"/>
                      </a:lnTo>
                      <a:lnTo>
                        <a:pt x="21" y="72"/>
                      </a:lnTo>
                      <a:lnTo>
                        <a:pt x="23" y="58"/>
                      </a:lnTo>
                      <a:lnTo>
                        <a:pt x="21" y="45"/>
                      </a:lnTo>
                      <a:lnTo>
                        <a:pt x="25" y="39"/>
                      </a:lnTo>
                      <a:lnTo>
                        <a:pt x="29" y="33"/>
                      </a:lnTo>
                      <a:lnTo>
                        <a:pt x="23" y="22"/>
                      </a:lnTo>
                      <a:lnTo>
                        <a:pt x="41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6" name="Google Shape;266;p12"/>
                <p:cNvSpPr/>
                <p:nvPr/>
              </p:nvSpPr>
              <p:spPr>
                <a:xfrm>
                  <a:off x="7221537" y="3789362"/>
                  <a:ext cx="288925" cy="395287"/>
                </a:xfrm>
                <a:custGeom>
                  <a:rect b="b" l="l" r="r" t="t"/>
                  <a:pathLst>
                    <a:path extrusionOk="0" h="248" w="181">
                      <a:moveTo>
                        <a:pt x="0" y="83"/>
                      </a:moveTo>
                      <a:lnTo>
                        <a:pt x="37" y="44"/>
                      </a:lnTo>
                      <a:lnTo>
                        <a:pt x="56" y="28"/>
                      </a:lnTo>
                      <a:lnTo>
                        <a:pt x="66" y="14"/>
                      </a:lnTo>
                      <a:lnTo>
                        <a:pt x="95" y="0"/>
                      </a:lnTo>
                      <a:lnTo>
                        <a:pt x="111" y="30"/>
                      </a:lnTo>
                      <a:lnTo>
                        <a:pt x="127" y="17"/>
                      </a:lnTo>
                      <a:lnTo>
                        <a:pt x="132" y="8"/>
                      </a:lnTo>
                      <a:lnTo>
                        <a:pt x="146" y="0"/>
                      </a:lnTo>
                      <a:lnTo>
                        <a:pt x="154" y="0"/>
                      </a:lnTo>
                      <a:lnTo>
                        <a:pt x="156" y="11"/>
                      </a:lnTo>
                      <a:lnTo>
                        <a:pt x="156" y="19"/>
                      </a:lnTo>
                      <a:lnTo>
                        <a:pt x="148" y="33"/>
                      </a:lnTo>
                      <a:lnTo>
                        <a:pt x="148" y="41"/>
                      </a:lnTo>
                      <a:lnTo>
                        <a:pt x="169" y="77"/>
                      </a:lnTo>
                      <a:lnTo>
                        <a:pt x="173" y="99"/>
                      </a:lnTo>
                      <a:lnTo>
                        <a:pt x="179" y="99"/>
                      </a:lnTo>
                      <a:lnTo>
                        <a:pt x="181" y="110"/>
                      </a:lnTo>
                      <a:lnTo>
                        <a:pt x="173" y="121"/>
                      </a:lnTo>
                      <a:lnTo>
                        <a:pt x="167" y="116"/>
                      </a:lnTo>
                      <a:lnTo>
                        <a:pt x="154" y="124"/>
                      </a:lnTo>
                      <a:lnTo>
                        <a:pt x="156" y="146"/>
                      </a:lnTo>
                      <a:lnTo>
                        <a:pt x="140" y="160"/>
                      </a:lnTo>
                      <a:lnTo>
                        <a:pt x="140" y="196"/>
                      </a:lnTo>
                      <a:lnTo>
                        <a:pt x="140" y="220"/>
                      </a:lnTo>
                      <a:lnTo>
                        <a:pt x="132" y="231"/>
                      </a:lnTo>
                      <a:lnTo>
                        <a:pt x="127" y="248"/>
                      </a:lnTo>
                      <a:lnTo>
                        <a:pt x="119" y="245"/>
                      </a:lnTo>
                      <a:lnTo>
                        <a:pt x="107" y="237"/>
                      </a:lnTo>
                      <a:lnTo>
                        <a:pt x="97" y="229"/>
                      </a:lnTo>
                      <a:lnTo>
                        <a:pt x="90" y="215"/>
                      </a:lnTo>
                      <a:lnTo>
                        <a:pt x="62" y="218"/>
                      </a:lnTo>
                      <a:lnTo>
                        <a:pt x="39" y="209"/>
                      </a:lnTo>
                      <a:lnTo>
                        <a:pt x="23" y="187"/>
                      </a:lnTo>
                      <a:lnTo>
                        <a:pt x="14" y="171"/>
                      </a:lnTo>
                      <a:lnTo>
                        <a:pt x="6" y="157"/>
                      </a:lnTo>
                      <a:lnTo>
                        <a:pt x="6" y="130"/>
                      </a:lnTo>
                      <a:lnTo>
                        <a:pt x="0" y="83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7" name="Google Shape;267;p12"/>
                <p:cNvSpPr/>
                <p:nvPr/>
              </p:nvSpPr>
              <p:spPr>
                <a:xfrm>
                  <a:off x="7832725" y="4014787"/>
                  <a:ext cx="552450" cy="373062"/>
                </a:xfrm>
                <a:custGeom>
                  <a:rect b="b" l="l" r="r" t="t"/>
                  <a:pathLst>
                    <a:path extrusionOk="0" h="234" w="347">
                      <a:moveTo>
                        <a:pt x="0" y="0"/>
                      </a:moveTo>
                      <a:lnTo>
                        <a:pt x="31" y="3"/>
                      </a:lnTo>
                      <a:lnTo>
                        <a:pt x="57" y="6"/>
                      </a:lnTo>
                      <a:lnTo>
                        <a:pt x="68" y="39"/>
                      </a:lnTo>
                      <a:lnTo>
                        <a:pt x="70" y="50"/>
                      </a:lnTo>
                      <a:lnTo>
                        <a:pt x="74" y="56"/>
                      </a:lnTo>
                      <a:lnTo>
                        <a:pt x="82" y="47"/>
                      </a:lnTo>
                      <a:lnTo>
                        <a:pt x="96" y="47"/>
                      </a:lnTo>
                      <a:lnTo>
                        <a:pt x="103" y="56"/>
                      </a:lnTo>
                      <a:lnTo>
                        <a:pt x="107" y="53"/>
                      </a:lnTo>
                      <a:lnTo>
                        <a:pt x="119" y="39"/>
                      </a:lnTo>
                      <a:lnTo>
                        <a:pt x="121" y="39"/>
                      </a:lnTo>
                      <a:lnTo>
                        <a:pt x="131" y="31"/>
                      </a:lnTo>
                      <a:lnTo>
                        <a:pt x="140" y="31"/>
                      </a:lnTo>
                      <a:lnTo>
                        <a:pt x="172" y="47"/>
                      </a:lnTo>
                      <a:lnTo>
                        <a:pt x="185" y="47"/>
                      </a:lnTo>
                      <a:lnTo>
                        <a:pt x="199" y="61"/>
                      </a:lnTo>
                      <a:lnTo>
                        <a:pt x="212" y="67"/>
                      </a:lnTo>
                      <a:lnTo>
                        <a:pt x="224" y="78"/>
                      </a:lnTo>
                      <a:lnTo>
                        <a:pt x="234" y="81"/>
                      </a:lnTo>
                      <a:lnTo>
                        <a:pt x="259" y="92"/>
                      </a:lnTo>
                      <a:lnTo>
                        <a:pt x="271" y="111"/>
                      </a:lnTo>
                      <a:lnTo>
                        <a:pt x="277" y="123"/>
                      </a:lnTo>
                      <a:lnTo>
                        <a:pt x="275" y="128"/>
                      </a:lnTo>
                      <a:lnTo>
                        <a:pt x="285" y="139"/>
                      </a:lnTo>
                      <a:lnTo>
                        <a:pt x="292" y="142"/>
                      </a:lnTo>
                      <a:lnTo>
                        <a:pt x="296" y="145"/>
                      </a:lnTo>
                      <a:lnTo>
                        <a:pt x="306" y="148"/>
                      </a:lnTo>
                      <a:lnTo>
                        <a:pt x="322" y="164"/>
                      </a:lnTo>
                      <a:lnTo>
                        <a:pt x="322" y="176"/>
                      </a:lnTo>
                      <a:lnTo>
                        <a:pt x="331" y="187"/>
                      </a:lnTo>
                      <a:lnTo>
                        <a:pt x="333" y="192"/>
                      </a:lnTo>
                      <a:lnTo>
                        <a:pt x="347" y="215"/>
                      </a:lnTo>
                      <a:lnTo>
                        <a:pt x="335" y="234"/>
                      </a:lnTo>
                      <a:lnTo>
                        <a:pt x="331" y="234"/>
                      </a:lnTo>
                      <a:lnTo>
                        <a:pt x="320" y="234"/>
                      </a:lnTo>
                      <a:lnTo>
                        <a:pt x="316" y="226"/>
                      </a:lnTo>
                      <a:lnTo>
                        <a:pt x="310" y="226"/>
                      </a:lnTo>
                      <a:lnTo>
                        <a:pt x="304" y="228"/>
                      </a:lnTo>
                      <a:lnTo>
                        <a:pt x="275" y="184"/>
                      </a:lnTo>
                      <a:lnTo>
                        <a:pt x="257" y="187"/>
                      </a:lnTo>
                      <a:lnTo>
                        <a:pt x="240" y="184"/>
                      </a:lnTo>
                      <a:lnTo>
                        <a:pt x="234" y="189"/>
                      </a:lnTo>
                      <a:lnTo>
                        <a:pt x="228" y="198"/>
                      </a:lnTo>
                      <a:lnTo>
                        <a:pt x="226" y="192"/>
                      </a:lnTo>
                      <a:lnTo>
                        <a:pt x="218" y="206"/>
                      </a:lnTo>
                      <a:lnTo>
                        <a:pt x="207" y="226"/>
                      </a:lnTo>
                      <a:lnTo>
                        <a:pt x="197" y="217"/>
                      </a:lnTo>
                      <a:lnTo>
                        <a:pt x="185" y="212"/>
                      </a:lnTo>
                      <a:lnTo>
                        <a:pt x="177" y="212"/>
                      </a:lnTo>
                      <a:lnTo>
                        <a:pt x="166" y="206"/>
                      </a:lnTo>
                      <a:lnTo>
                        <a:pt x="160" y="212"/>
                      </a:lnTo>
                      <a:lnTo>
                        <a:pt x="152" y="184"/>
                      </a:lnTo>
                      <a:lnTo>
                        <a:pt x="138" y="159"/>
                      </a:lnTo>
                      <a:lnTo>
                        <a:pt x="125" y="128"/>
                      </a:lnTo>
                      <a:lnTo>
                        <a:pt x="113" y="111"/>
                      </a:lnTo>
                      <a:lnTo>
                        <a:pt x="103" y="95"/>
                      </a:lnTo>
                      <a:lnTo>
                        <a:pt x="82" y="95"/>
                      </a:lnTo>
                      <a:lnTo>
                        <a:pt x="62" y="103"/>
                      </a:lnTo>
                      <a:lnTo>
                        <a:pt x="53" y="92"/>
                      </a:lnTo>
                      <a:lnTo>
                        <a:pt x="33" y="84"/>
                      </a:lnTo>
                      <a:lnTo>
                        <a:pt x="23" y="75"/>
                      </a:lnTo>
                      <a:lnTo>
                        <a:pt x="23" y="42"/>
                      </a:lnTo>
                      <a:lnTo>
                        <a:pt x="25" y="2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8" name="Google Shape;268;p12"/>
                <p:cNvSpPr/>
                <p:nvPr/>
              </p:nvSpPr>
              <p:spPr>
                <a:xfrm>
                  <a:off x="6815137" y="3749675"/>
                  <a:ext cx="331787" cy="492125"/>
                </a:xfrm>
                <a:custGeom>
                  <a:rect b="b" l="l" r="r" t="t"/>
                  <a:pathLst>
                    <a:path extrusionOk="0" h="309" w="208">
                      <a:moveTo>
                        <a:pt x="0" y="8"/>
                      </a:moveTo>
                      <a:lnTo>
                        <a:pt x="21" y="0"/>
                      </a:lnTo>
                      <a:lnTo>
                        <a:pt x="46" y="14"/>
                      </a:lnTo>
                      <a:lnTo>
                        <a:pt x="50" y="28"/>
                      </a:lnTo>
                      <a:lnTo>
                        <a:pt x="50" y="33"/>
                      </a:lnTo>
                      <a:lnTo>
                        <a:pt x="56" y="36"/>
                      </a:lnTo>
                      <a:lnTo>
                        <a:pt x="56" y="42"/>
                      </a:lnTo>
                      <a:lnTo>
                        <a:pt x="64" y="45"/>
                      </a:lnTo>
                      <a:lnTo>
                        <a:pt x="64" y="56"/>
                      </a:lnTo>
                      <a:lnTo>
                        <a:pt x="89" y="89"/>
                      </a:lnTo>
                      <a:lnTo>
                        <a:pt x="92" y="89"/>
                      </a:lnTo>
                      <a:lnTo>
                        <a:pt x="96" y="97"/>
                      </a:lnTo>
                      <a:lnTo>
                        <a:pt x="100" y="106"/>
                      </a:lnTo>
                      <a:lnTo>
                        <a:pt x="104" y="106"/>
                      </a:lnTo>
                      <a:lnTo>
                        <a:pt x="121" y="117"/>
                      </a:lnTo>
                      <a:lnTo>
                        <a:pt x="154" y="122"/>
                      </a:lnTo>
                      <a:lnTo>
                        <a:pt x="156" y="161"/>
                      </a:lnTo>
                      <a:lnTo>
                        <a:pt x="164" y="167"/>
                      </a:lnTo>
                      <a:lnTo>
                        <a:pt x="162" y="181"/>
                      </a:lnTo>
                      <a:lnTo>
                        <a:pt x="181" y="200"/>
                      </a:lnTo>
                      <a:lnTo>
                        <a:pt x="198" y="209"/>
                      </a:lnTo>
                      <a:lnTo>
                        <a:pt x="198" y="273"/>
                      </a:lnTo>
                      <a:lnTo>
                        <a:pt x="208" y="298"/>
                      </a:lnTo>
                      <a:lnTo>
                        <a:pt x="202" y="306"/>
                      </a:lnTo>
                      <a:lnTo>
                        <a:pt x="191" y="309"/>
                      </a:lnTo>
                      <a:lnTo>
                        <a:pt x="189" y="287"/>
                      </a:lnTo>
                      <a:lnTo>
                        <a:pt x="169" y="309"/>
                      </a:lnTo>
                      <a:lnTo>
                        <a:pt x="156" y="276"/>
                      </a:lnTo>
                      <a:lnTo>
                        <a:pt x="148" y="253"/>
                      </a:lnTo>
                      <a:lnTo>
                        <a:pt x="125" y="223"/>
                      </a:lnTo>
                      <a:lnTo>
                        <a:pt x="119" y="223"/>
                      </a:lnTo>
                      <a:lnTo>
                        <a:pt x="98" y="206"/>
                      </a:lnTo>
                      <a:lnTo>
                        <a:pt x="94" y="189"/>
                      </a:lnTo>
                      <a:lnTo>
                        <a:pt x="94" y="178"/>
                      </a:lnTo>
                      <a:lnTo>
                        <a:pt x="77" y="134"/>
                      </a:lnTo>
                      <a:lnTo>
                        <a:pt x="69" y="106"/>
                      </a:lnTo>
                      <a:lnTo>
                        <a:pt x="48" y="81"/>
                      </a:lnTo>
                      <a:lnTo>
                        <a:pt x="19" y="42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9" name="Google Shape;269;p12"/>
                <p:cNvSpPr/>
                <p:nvPr/>
              </p:nvSpPr>
              <p:spPr>
                <a:xfrm>
                  <a:off x="7404100" y="3221037"/>
                  <a:ext cx="325437" cy="541337"/>
                </a:xfrm>
                <a:custGeom>
                  <a:rect b="b" l="l" r="r" t="t"/>
                  <a:pathLst>
                    <a:path extrusionOk="0" h="340" w="204">
                      <a:moveTo>
                        <a:pt x="14" y="0"/>
                      </a:moveTo>
                      <a:lnTo>
                        <a:pt x="31" y="0"/>
                      </a:lnTo>
                      <a:lnTo>
                        <a:pt x="51" y="36"/>
                      </a:lnTo>
                      <a:lnTo>
                        <a:pt x="47" y="70"/>
                      </a:lnTo>
                      <a:lnTo>
                        <a:pt x="59" y="81"/>
                      </a:lnTo>
                      <a:lnTo>
                        <a:pt x="65" y="103"/>
                      </a:lnTo>
                      <a:lnTo>
                        <a:pt x="78" y="114"/>
                      </a:lnTo>
                      <a:lnTo>
                        <a:pt x="94" y="117"/>
                      </a:lnTo>
                      <a:lnTo>
                        <a:pt x="118" y="134"/>
                      </a:lnTo>
                      <a:lnTo>
                        <a:pt x="133" y="153"/>
                      </a:lnTo>
                      <a:lnTo>
                        <a:pt x="137" y="153"/>
                      </a:lnTo>
                      <a:lnTo>
                        <a:pt x="157" y="170"/>
                      </a:lnTo>
                      <a:lnTo>
                        <a:pt x="157" y="212"/>
                      </a:lnTo>
                      <a:lnTo>
                        <a:pt x="163" y="231"/>
                      </a:lnTo>
                      <a:lnTo>
                        <a:pt x="169" y="242"/>
                      </a:lnTo>
                      <a:lnTo>
                        <a:pt x="177" y="254"/>
                      </a:lnTo>
                      <a:lnTo>
                        <a:pt x="184" y="268"/>
                      </a:lnTo>
                      <a:lnTo>
                        <a:pt x="188" y="284"/>
                      </a:lnTo>
                      <a:lnTo>
                        <a:pt x="204" y="298"/>
                      </a:lnTo>
                      <a:lnTo>
                        <a:pt x="202" y="315"/>
                      </a:lnTo>
                      <a:lnTo>
                        <a:pt x="186" y="318"/>
                      </a:lnTo>
                      <a:lnTo>
                        <a:pt x="180" y="304"/>
                      </a:lnTo>
                      <a:lnTo>
                        <a:pt x="169" y="304"/>
                      </a:lnTo>
                      <a:lnTo>
                        <a:pt x="169" y="340"/>
                      </a:lnTo>
                      <a:lnTo>
                        <a:pt x="159" y="340"/>
                      </a:lnTo>
                      <a:lnTo>
                        <a:pt x="147" y="323"/>
                      </a:lnTo>
                      <a:lnTo>
                        <a:pt x="139" y="315"/>
                      </a:lnTo>
                      <a:lnTo>
                        <a:pt x="139" y="295"/>
                      </a:lnTo>
                      <a:lnTo>
                        <a:pt x="122" y="295"/>
                      </a:lnTo>
                      <a:lnTo>
                        <a:pt x="116" y="315"/>
                      </a:lnTo>
                      <a:lnTo>
                        <a:pt x="110" y="295"/>
                      </a:lnTo>
                      <a:lnTo>
                        <a:pt x="108" y="276"/>
                      </a:lnTo>
                      <a:lnTo>
                        <a:pt x="129" y="268"/>
                      </a:lnTo>
                      <a:lnTo>
                        <a:pt x="141" y="273"/>
                      </a:lnTo>
                      <a:lnTo>
                        <a:pt x="143" y="240"/>
                      </a:lnTo>
                      <a:lnTo>
                        <a:pt x="131" y="229"/>
                      </a:lnTo>
                      <a:lnTo>
                        <a:pt x="124" y="201"/>
                      </a:lnTo>
                      <a:lnTo>
                        <a:pt x="118" y="167"/>
                      </a:lnTo>
                      <a:lnTo>
                        <a:pt x="96" y="156"/>
                      </a:lnTo>
                      <a:lnTo>
                        <a:pt x="86" y="142"/>
                      </a:lnTo>
                      <a:lnTo>
                        <a:pt x="69" y="134"/>
                      </a:lnTo>
                      <a:lnTo>
                        <a:pt x="78" y="164"/>
                      </a:lnTo>
                      <a:lnTo>
                        <a:pt x="59" y="178"/>
                      </a:lnTo>
                      <a:lnTo>
                        <a:pt x="47" y="145"/>
                      </a:lnTo>
                      <a:lnTo>
                        <a:pt x="37" y="137"/>
                      </a:lnTo>
                      <a:lnTo>
                        <a:pt x="37" y="117"/>
                      </a:lnTo>
                      <a:lnTo>
                        <a:pt x="24" y="95"/>
                      </a:lnTo>
                      <a:lnTo>
                        <a:pt x="8" y="81"/>
                      </a:lnTo>
                      <a:lnTo>
                        <a:pt x="0" y="67"/>
                      </a:lnTo>
                      <a:lnTo>
                        <a:pt x="4" y="56"/>
                      </a:lnTo>
                      <a:lnTo>
                        <a:pt x="16" y="61"/>
                      </a:lnTo>
                      <a:lnTo>
                        <a:pt x="20" y="47"/>
                      </a:lnTo>
                      <a:lnTo>
                        <a:pt x="16" y="28"/>
                      </a:lnTo>
                      <a:lnTo>
                        <a:pt x="14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0" name="Google Shape;270;p12"/>
                <p:cNvSpPr/>
                <p:nvPr/>
              </p:nvSpPr>
              <p:spPr>
                <a:xfrm>
                  <a:off x="7332662" y="2305050"/>
                  <a:ext cx="238125" cy="458787"/>
                </a:xfrm>
                <a:custGeom>
                  <a:rect b="b" l="l" r="r" t="t"/>
                  <a:pathLst>
                    <a:path extrusionOk="0" h="288" w="149">
                      <a:moveTo>
                        <a:pt x="31" y="0"/>
                      </a:moveTo>
                      <a:lnTo>
                        <a:pt x="60" y="20"/>
                      </a:lnTo>
                      <a:lnTo>
                        <a:pt x="77" y="36"/>
                      </a:lnTo>
                      <a:lnTo>
                        <a:pt x="89" y="62"/>
                      </a:lnTo>
                      <a:lnTo>
                        <a:pt x="99" y="62"/>
                      </a:lnTo>
                      <a:lnTo>
                        <a:pt x="97" y="78"/>
                      </a:lnTo>
                      <a:lnTo>
                        <a:pt x="108" y="89"/>
                      </a:lnTo>
                      <a:lnTo>
                        <a:pt x="116" y="106"/>
                      </a:lnTo>
                      <a:lnTo>
                        <a:pt x="135" y="140"/>
                      </a:lnTo>
                      <a:lnTo>
                        <a:pt x="149" y="179"/>
                      </a:lnTo>
                      <a:lnTo>
                        <a:pt x="124" y="176"/>
                      </a:lnTo>
                      <a:lnTo>
                        <a:pt x="104" y="171"/>
                      </a:lnTo>
                      <a:lnTo>
                        <a:pt x="118" y="199"/>
                      </a:lnTo>
                      <a:lnTo>
                        <a:pt x="118" y="215"/>
                      </a:lnTo>
                      <a:lnTo>
                        <a:pt x="118" y="232"/>
                      </a:lnTo>
                      <a:lnTo>
                        <a:pt x="110" y="224"/>
                      </a:lnTo>
                      <a:lnTo>
                        <a:pt x="101" y="210"/>
                      </a:lnTo>
                      <a:lnTo>
                        <a:pt x="83" y="193"/>
                      </a:lnTo>
                      <a:lnTo>
                        <a:pt x="74" y="185"/>
                      </a:lnTo>
                      <a:lnTo>
                        <a:pt x="58" y="193"/>
                      </a:lnTo>
                      <a:lnTo>
                        <a:pt x="48" y="199"/>
                      </a:lnTo>
                      <a:lnTo>
                        <a:pt x="54" y="213"/>
                      </a:lnTo>
                      <a:lnTo>
                        <a:pt x="70" y="224"/>
                      </a:lnTo>
                      <a:lnTo>
                        <a:pt x="85" y="235"/>
                      </a:lnTo>
                      <a:lnTo>
                        <a:pt x="91" y="254"/>
                      </a:lnTo>
                      <a:lnTo>
                        <a:pt x="89" y="280"/>
                      </a:lnTo>
                      <a:lnTo>
                        <a:pt x="89" y="288"/>
                      </a:lnTo>
                      <a:lnTo>
                        <a:pt x="83" y="288"/>
                      </a:lnTo>
                      <a:lnTo>
                        <a:pt x="74" y="280"/>
                      </a:lnTo>
                      <a:lnTo>
                        <a:pt x="70" y="277"/>
                      </a:lnTo>
                      <a:lnTo>
                        <a:pt x="64" y="271"/>
                      </a:lnTo>
                      <a:lnTo>
                        <a:pt x="58" y="285"/>
                      </a:lnTo>
                      <a:lnTo>
                        <a:pt x="48" y="288"/>
                      </a:lnTo>
                      <a:lnTo>
                        <a:pt x="41" y="277"/>
                      </a:lnTo>
                      <a:lnTo>
                        <a:pt x="41" y="252"/>
                      </a:lnTo>
                      <a:lnTo>
                        <a:pt x="39" y="238"/>
                      </a:lnTo>
                      <a:lnTo>
                        <a:pt x="29" y="229"/>
                      </a:lnTo>
                      <a:lnTo>
                        <a:pt x="19" y="243"/>
                      </a:lnTo>
                      <a:lnTo>
                        <a:pt x="4" y="243"/>
                      </a:lnTo>
                      <a:lnTo>
                        <a:pt x="0" y="232"/>
                      </a:lnTo>
                      <a:lnTo>
                        <a:pt x="4" y="204"/>
                      </a:lnTo>
                      <a:lnTo>
                        <a:pt x="15" y="187"/>
                      </a:lnTo>
                      <a:lnTo>
                        <a:pt x="14" y="143"/>
                      </a:lnTo>
                      <a:lnTo>
                        <a:pt x="14" y="131"/>
                      </a:lnTo>
                      <a:lnTo>
                        <a:pt x="25" y="129"/>
                      </a:lnTo>
                      <a:lnTo>
                        <a:pt x="35" y="140"/>
                      </a:lnTo>
                      <a:lnTo>
                        <a:pt x="52" y="145"/>
                      </a:lnTo>
                      <a:lnTo>
                        <a:pt x="52" y="126"/>
                      </a:lnTo>
                      <a:lnTo>
                        <a:pt x="45" y="115"/>
                      </a:lnTo>
                      <a:lnTo>
                        <a:pt x="41" y="106"/>
                      </a:lnTo>
                      <a:lnTo>
                        <a:pt x="46" y="106"/>
                      </a:lnTo>
                      <a:lnTo>
                        <a:pt x="50" y="106"/>
                      </a:lnTo>
                      <a:lnTo>
                        <a:pt x="54" y="106"/>
                      </a:lnTo>
                      <a:lnTo>
                        <a:pt x="58" y="106"/>
                      </a:lnTo>
                      <a:lnTo>
                        <a:pt x="64" y="98"/>
                      </a:lnTo>
                      <a:lnTo>
                        <a:pt x="62" y="89"/>
                      </a:lnTo>
                      <a:lnTo>
                        <a:pt x="56" y="70"/>
                      </a:lnTo>
                      <a:lnTo>
                        <a:pt x="45" y="50"/>
                      </a:lnTo>
                      <a:lnTo>
                        <a:pt x="29" y="39"/>
                      </a:lnTo>
                      <a:lnTo>
                        <a:pt x="23" y="28"/>
                      </a:lnTo>
                      <a:lnTo>
                        <a:pt x="31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1" name="Google Shape;271;p12"/>
                <p:cNvSpPr/>
                <p:nvPr/>
              </p:nvSpPr>
              <p:spPr>
                <a:xfrm>
                  <a:off x="7061200" y="1752600"/>
                  <a:ext cx="261937" cy="376237"/>
                </a:xfrm>
                <a:custGeom>
                  <a:rect b="b" l="l" r="r" t="t"/>
                  <a:pathLst>
                    <a:path extrusionOk="0" h="236" w="164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21" y="17"/>
                      </a:lnTo>
                      <a:lnTo>
                        <a:pt x="43" y="42"/>
                      </a:lnTo>
                      <a:lnTo>
                        <a:pt x="53" y="69"/>
                      </a:lnTo>
                      <a:lnTo>
                        <a:pt x="68" y="72"/>
                      </a:lnTo>
                      <a:lnTo>
                        <a:pt x="80" y="78"/>
                      </a:lnTo>
                      <a:lnTo>
                        <a:pt x="90" y="89"/>
                      </a:lnTo>
                      <a:lnTo>
                        <a:pt x="102" y="89"/>
                      </a:lnTo>
                      <a:lnTo>
                        <a:pt x="115" y="106"/>
                      </a:lnTo>
                      <a:lnTo>
                        <a:pt x="127" y="119"/>
                      </a:lnTo>
                      <a:lnTo>
                        <a:pt x="141" y="128"/>
                      </a:lnTo>
                      <a:lnTo>
                        <a:pt x="139" y="136"/>
                      </a:lnTo>
                      <a:lnTo>
                        <a:pt x="131" y="142"/>
                      </a:lnTo>
                      <a:lnTo>
                        <a:pt x="123" y="142"/>
                      </a:lnTo>
                      <a:lnTo>
                        <a:pt x="119" y="150"/>
                      </a:lnTo>
                      <a:lnTo>
                        <a:pt x="135" y="167"/>
                      </a:lnTo>
                      <a:lnTo>
                        <a:pt x="146" y="183"/>
                      </a:lnTo>
                      <a:lnTo>
                        <a:pt x="164" y="200"/>
                      </a:lnTo>
                      <a:lnTo>
                        <a:pt x="152" y="219"/>
                      </a:lnTo>
                      <a:lnTo>
                        <a:pt x="143" y="225"/>
                      </a:lnTo>
                      <a:lnTo>
                        <a:pt x="144" y="236"/>
                      </a:lnTo>
                      <a:lnTo>
                        <a:pt x="127" y="236"/>
                      </a:lnTo>
                      <a:lnTo>
                        <a:pt x="121" y="228"/>
                      </a:lnTo>
                      <a:lnTo>
                        <a:pt x="107" y="205"/>
                      </a:lnTo>
                      <a:lnTo>
                        <a:pt x="98" y="186"/>
                      </a:lnTo>
                      <a:lnTo>
                        <a:pt x="82" y="153"/>
                      </a:lnTo>
                      <a:lnTo>
                        <a:pt x="64" y="128"/>
                      </a:lnTo>
                      <a:lnTo>
                        <a:pt x="45" y="92"/>
                      </a:lnTo>
                      <a:lnTo>
                        <a:pt x="33" y="81"/>
                      </a:lnTo>
                      <a:lnTo>
                        <a:pt x="23" y="72"/>
                      </a:lnTo>
                      <a:lnTo>
                        <a:pt x="20" y="53"/>
                      </a:lnTo>
                      <a:lnTo>
                        <a:pt x="2" y="36"/>
                      </a:lnTo>
                      <a:lnTo>
                        <a:pt x="2" y="2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72" name="Google Shape;272;p12"/>
              <p:cNvGrpSpPr/>
              <p:nvPr/>
            </p:nvGrpSpPr>
            <p:grpSpPr>
              <a:xfrm>
                <a:off x="3673475" y="979487"/>
                <a:ext cx="3789362" cy="4391025"/>
                <a:chOff x="3673475" y="979487"/>
                <a:chExt cx="3789362" cy="4391025"/>
              </a:xfrm>
            </p:grpSpPr>
            <p:sp>
              <p:nvSpPr>
                <p:cNvPr id="273" name="Google Shape;273;p12"/>
                <p:cNvSpPr/>
                <p:nvPr/>
              </p:nvSpPr>
              <p:spPr>
                <a:xfrm>
                  <a:off x="3673475" y="2514600"/>
                  <a:ext cx="1884362" cy="2855912"/>
                </a:xfrm>
                <a:custGeom>
                  <a:rect b="b" l="l" r="r" t="t"/>
                  <a:pathLst>
                    <a:path extrusionOk="0" h="1798" w="1186">
                      <a:moveTo>
                        <a:pt x="887" y="215"/>
                      </a:moveTo>
                      <a:lnTo>
                        <a:pt x="906" y="290"/>
                      </a:lnTo>
                      <a:lnTo>
                        <a:pt x="943" y="405"/>
                      </a:lnTo>
                      <a:lnTo>
                        <a:pt x="1017" y="589"/>
                      </a:lnTo>
                      <a:lnTo>
                        <a:pt x="1044" y="611"/>
                      </a:lnTo>
                      <a:lnTo>
                        <a:pt x="1062" y="664"/>
                      </a:lnTo>
                      <a:lnTo>
                        <a:pt x="1120" y="662"/>
                      </a:lnTo>
                      <a:lnTo>
                        <a:pt x="1159" y="645"/>
                      </a:lnTo>
                      <a:lnTo>
                        <a:pt x="1186" y="645"/>
                      </a:lnTo>
                      <a:lnTo>
                        <a:pt x="1184" y="718"/>
                      </a:lnTo>
                      <a:lnTo>
                        <a:pt x="1174" y="757"/>
                      </a:lnTo>
                      <a:lnTo>
                        <a:pt x="1067" y="919"/>
                      </a:lnTo>
                      <a:lnTo>
                        <a:pt x="970" y="1086"/>
                      </a:lnTo>
                      <a:lnTo>
                        <a:pt x="972" y="1150"/>
                      </a:lnTo>
                      <a:lnTo>
                        <a:pt x="999" y="1198"/>
                      </a:lnTo>
                      <a:lnTo>
                        <a:pt x="986" y="1234"/>
                      </a:lnTo>
                      <a:lnTo>
                        <a:pt x="994" y="1281"/>
                      </a:lnTo>
                      <a:lnTo>
                        <a:pt x="986" y="1318"/>
                      </a:lnTo>
                      <a:lnTo>
                        <a:pt x="962" y="1349"/>
                      </a:lnTo>
                      <a:lnTo>
                        <a:pt x="943" y="1349"/>
                      </a:lnTo>
                      <a:lnTo>
                        <a:pt x="910" y="1402"/>
                      </a:lnTo>
                      <a:lnTo>
                        <a:pt x="881" y="1463"/>
                      </a:lnTo>
                      <a:lnTo>
                        <a:pt x="887" y="1530"/>
                      </a:lnTo>
                      <a:lnTo>
                        <a:pt x="857" y="1561"/>
                      </a:lnTo>
                      <a:lnTo>
                        <a:pt x="830" y="1630"/>
                      </a:lnTo>
                      <a:lnTo>
                        <a:pt x="799" y="1695"/>
                      </a:lnTo>
                      <a:lnTo>
                        <a:pt x="782" y="1720"/>
                      </a:lnTo>
                      <a:lnTo>
                        <a:pt x="766" y="1725"/>
                      </a:lnTo>
                      <a:lnTo>
                        <a:pt x="739" y="1767"/>
                      </a:lnTo>
                      <a:lnTo>
                        <a:pt x="694" y="1792"/>
                      </a:lnTo>
                      <a:lnTo>
                        <a:pt x="638" y="1798"/>
                      </a:lnTo>
                      <a:lnTo>
                        <a:pt x="607" y="1770"/>
                      </a:lnTo>
                      <a:lnTo>
                        <a:pt x="603" y="1742"/>
                      </a:lnTo>
                      <a:lnTo>
                        <a:pt x="597" y="1706"/>
                      </a:lnTo>
                      <a:lnTo>
                        <a:pt x="576" y="1686"/>
                      </a:lnTo>
                      <a:lnTo>
                        <a:pt x="558" y="1617"/>
                      </a:lnTo>
                      <a:lnTo>
                        <a:pt x="552" y="1583"/>
                      </a:lnTo>
                      <a:lnTo>
                        <a:pt x="550" y="1541"/>
                      </a:lnTo>
                      <a:lnTo>
                        <a:pt x="541" y="1510"/>
                      </a:lnTo>
                      <a:lnTo>
                        <a:pt x="539" y="1491"/>
                      </a:lnTo>
                      <a:lnTo>
                        <a:pt x="521" y="1460"/>
                      </a:lnTo>
                      <a:lnTo>
                        <a:pt x="502" y="1435"/>
                      </a:lnTo>
                      <a:lnTo>
                        <a:pt x="488" y="1393"/>
                      </a:lnTo>
                      <a:lnTo>
                        <a:pt x="478" y="1362"/>
                      </a:lnTo>
                      <a:lnTo>
                        <a:pt x="482" y="1312"/>
                      </a:lnTo>
                      <a:lnTo>
                        <a:pt x="511" y="1240"/>
                      </a:lnTo>
                      <a:lnTo>
                        <a:pt x="517" y="1159"/>
                      </a:lnTo>
                      <a:lnTo>
                        <a:pt x="496" y="1067"/>
                      </a:lnTo>
                      <a:lnTo>
                        <a:pt x="465" y="1030"/>
                      </a:lnTo>
                      <a:lnTo>
                        <a:pt x="443" y="980"/>
                      </a:lnTo>
                      <a:lnTo>
                        <a:pt x="451" y="902"/>
                      </a:lnTo>
                      <a:lnTo>
                        <a:pt x="436" y="843"/>
                      </a:lnTo>
                      <a:lnTo>
                        <a:pt x="399" y="838"/>
                      </a:lnTo>
                      <a:lnTo>
                        <a:pt x="360" y="793"/>
                      </a:lnTo>
                      <a:lnTo>
                        <a:pt x="311" y="768"/>
                      </a:lnTo>
                      <a:lnTo>
                        <a:pt x="261" y="807"/>
                      </a:lnTo>
                      <a:lnTo>
                        <a:pt x="128" y="796"/>
                      </a:lnTo>
                      <a:lnTo>
                        <a:pt x="56" y="698"/>
                      </a:lnTo>
                      <a:lnTo>
                        <a:pt x="0" y="567"/>
                      </a:lnTo>
                      <a:lnTo>
                        <a:pt x="10" y="522"/>
                      </a:lnTo>
                      <a:lnTo>
                        <a:pt x="35" y="489"/>
                      </a:lnTo>
                      <a:lnTo>
                        <a:pt x="47" y="396"/>
                      </a:lnTo>
                      <a:lnTo>
                        <a:pt x="64" y="329"/>
                      </a:lnTo>
                      <a:lnTo>
                        <a:pt x="115" y="260"/>
                      </a:lnTo>
                      <a:lnTo>
                        <a:pt x="167" y="229"/>
                      </a:lnTo>
                      <a:lnTo>
                        <a:pt x="216" y="156"/>
                      </a:lnTo>
                      <a:lnTo>
                        <a:pt x="227" y="126"/>
                      </a:lnTo>
                      <a:lnTo>
                        <a:pt x="292" y="47"/>
                      </a:lnTo>
                      <a:lnTo>
                        <a:pt x="332" y="78"/>
                      </a:lnTo>
                      <a:lnTo>
                        <a:pt x="362" y="75"/>
                      </a:lnTo>
                      <a:lnTo>
                        <a:pt x="397" y="34"/>
                      </a:lnTo>
                      <a:lnTo>
                        <a:pt x="437" y="28"/>
                      </a:lnTo>
                      <a:lnTo>
                        <a:pt x="465" y="39"/>
                      </a:lnTo>
                      <a:lnTo>
                        <a:pt x="490" y="6"/>
                      </a:lnTo>
                      <a:lnTo>
                        <a:pt x="523" y="0"/>
                      </a:lnTo>
                      <a:lnTo>
                        <a:pt x="531" y="61"/>
                      </a:lnTo>
                      <a:lnTo>
                        <a:pt x="552" y="106"/>
                      </a:lnTo>
                      <a:lnTo>
                        <a:pt x="612" y="151"/>
                      </a:lnTo>
                      <a:lnTo>
                        <a:pt x="663" y="159"/>
                      </a:lnTo>
                      <a:lnTo>
                        <a:pt x="669" y="109"/>
                      </a:lnTo>
                      <a:lnTo>
                        <a:pt x="708" y="109"/>
                      </a:lnTo>
                      <a:lnTo>
                        <a:pt x="754" y="140"/>
                      </a:lnTo>
                      <a:lnTo>
                        <a:pt x="805" y="156"/>
                      </a:lnTo>
                      <a:lnTo>
                        <a:pt x="848" y="137"/>
                      </a:lnTo>
                      <a:lnTo>
                        <a:pt x="887" y="2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274" name="Google Shape;274;p12"/>
                <p:cNvGrpSpPr/>
                <p:nvPr/>
              </p:nvGrpSpPr>
              <p:grpSpPr>
                <a:xfrm>
                  <a:off x="3802062" y="979487"/>
                  <a:ext cx="835025" cy="984250"/>
                  <a:chOff x="3802062" y="979487"/>
                  <a:chExt cx="835025" cy="984250"/>
                </a:xfrm>
              </p:grpSpPr>
              <p:grpSp>
                <p:nvGrpSpPr>
                  <p:cNvPr id="275" name="Google Shape;275;p12"/>
                  <p:cNvGrpSpPr/>
                  <p:nvPr/>
                </p:nvGrpSpPr>
                <p:grpSpPr>
                  <a:xfrm>
                    <a:off x="4132262" y="1593850"/>
                    <a:ext cx="261938" cy="369887"/>
                    <a:chOff x="4132262" y="1593850"/>
                    <a:chExt cx="261938" cy="369887"/>
                  </a:xfrm>
                </p:grpSpPr>
                <p:sp>
                  <p:nvSpPr>
                    <p:cNvPr id="276" name="Google Shape;276;p12"/>
                    <p:cNvSpPr/>
                    <p:nvPr/>
                  </p:nvSpPr>
                  <p:spPr>
                    <a:xfrm>
                      <a:off x="4132262" y="1728787"/>
                      <a:ext cx="123825" cy="209550"/>
                    </a:xfrm>
                    <a:custGeom>
                      <a:rect b="b" l="l" r="r" t="t"/>
                      <a:pathLst>
                        <a:path extrusionOk="0" h="131" w="77">
                          <a:moveTo>
                            <a:pt x="18" y="40"/>
                          </a:moveTo>
                          <a:lnTo>
                            <a:pt x="24" y="26"/>
                          </a:lnTo>
                          <a:lnTo>
                            <a:pt x="38" y="26"/>
                          </a:lnTo>
                          <a:lnTo>
                            <a:pt x="57" y="0"/>
                          </a:lnTo>
                          <a:lnTo>
                            <a:pt x="63" y="17"/>
                          </a:lnTo>
                          <a:lnTo>
                            <a:pt x="73" y="17"/>
                          </a:lnTo>
                          <a:lnTo>
                            <a:pt x="77" y="26"/>
                          </a:lnTo>
                          <a:lnTo>
                            <a:pt x="71" y="40"/>
                          </a:lnTo>
                          <a:lnTo>
                            <a:pt x="63" y="46"/>
                          </a:lnTo>
                          <a:lnTo>
                            <a:pt x="63" y="57"/>
                          </a:lnTo>
                          <a:lnTo>
                            <a:pt x="61" y="63"/>
                          </a:lnTo>
                          <a:lnTo>
                            <a:pt x="59" y="71"/>
                          </a:lnTo>
                          <a:lnTo>
                            <a:pt x="63" y="83"/>
                          </a:lnTo>
                          <a:lnTo>
                            <a:pt x="57" y="94"/>
                          </a:lnTo>
                          <a:lnTo>
                            <a:pt x="51" y="100"/>
                          </a:lnTo>
                          <a:lnTo>
                            <a:pt x="45" y="100"/>
                          </a:lnTo>
                          <a:lnTo>
                            <a:pt x="43" y="103"/>
                          </a:lnTo>
                          <a:lnTo>
                            <a:pt x="41" y="111"/>
                          </a:lnTo>
                          <a:lnTo>
                            <a:pt x="32" y="114"/>
                          </a:lnTo>
                          <a:lnTo>
                            <a:pt x="30" y="111"/>
                          </a:lnTo>
                          <a:lnTo>
                            <a:pt x="22" y="120"/>
                          </a:lnTo>
                          <a:lnTo>
                            <a:pt x="20" y="122"/>
                          </a:lnTo>
                          <a:lnTo>
                            <a:pt x="10" y="131"/>
                          </a:lnTo>
                          <a:lnTo>
                            <a:pt x="6" y="131"/>
                          </a:lnTo>
                          <a:lnTo>
                            <a:pt x="4" y="125"/>
                          </a:lnTo>
                          <a:lnTo>
                            <a:pt x="2" y="111"/>
                          </a:lnTo>
                          <a:lnTo>
                            <a:pt x="0" y="108"/>
                          </a:lnTo>
                          <a:lnTo>
                            <a:pt x="0" y="97"/>
                          </a:lnTo>
                          <a:lnTo>
                            <a:pt x="6" y="91"/>
                          </a:lnTo>
                          <a:lnTo>
                            <a:pt x="12" y="85"/>
                          </a:lnTo>
                          <a:lnTo>
                            <a:pt x="16" y="74"/>
                          </a:lnTo>
                          <a:lnTo>
                            <a:pt x="22" y="74"/>
                          </a:lnTo>
                          <a:lnTo>
                            <a:pt x="26" y="77"/>
                          </a:lnTo>
                          <a:lnTo>
                            <a:pt x="32" y="74"/>
                          </a:lnTo>
                          <a:lnTo>
                            <a:pt x="26" y="71"/>
                          </a:lnTo>
                          <a:lnTo>
                            <a:pt x="18" y="40"/>
                          </a:lnTo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277" name="Google Shape;277;p12"/>
                    <p:cNvSpPr/>
                    <p:nvPr/>
                  </p:nvSpPr>
                  <p:spPr>
                    <a:xfrm>
                      <a:off x="4244975" y="1593850"/>
                      <a:ext cx="149225" cy="369887"/>
                    </a:xfrm>
                    <a:custGeom>
                      <a:rect b="b" l="l" r="r" t="t"/>
                      <a:pathLst>
                        <a:path extrusionOk="0" h="232" w="93">
                          <a:moveTo>
                            <a:pt x="30" y="34"/>
                          </a:moveTo>
                          <a:lnTo>
                            <a:pt x="36" y="25"/>
                          </a:lnTo>
                          <a:lnTo>
                            <a:pt x="53" y="28"/>
                          </a:lnTo>
                          <a:lnTo>
                            <a:pt x="57" y="22"/>
                          </a:lnTo>
                          <a:lnTo>
                            <a:pt x="61" y="14"/>
                          </a:lnTo>
                          <a:lnTo>
                            <a:pt x="65" y="14"/>
                          </a:lnTo>
                          <a:lnTo>
                            <a:pt x="69" y="11"/>
                          </a:lnTo>
                          <a:lnTo>
                            <a:pt x="75" y="6"/>
                          </a:lnTo>
                          <a:lnTo>
                            <a:pt x="83" y="0"/>
                          </a:lnTo>
                          <a:lnTo>
                            <a:pt x="93" y="3"/>
                          </a:lnTo>
                          <a:lnTo>
                            <a:pt x="91" y="14"/>
                          </a:lnTo>
                          <a:lnTo>
                            <a:pt x="87" y="22"/>
                          </a:lnTo>
                          <a:lnTo>
                            <a:pt x="83" y="25"/>
                          </a:lnTo>
                          <a:lnTo>
                            <a:pt x="79" y="28"/>
                          </a:lnTo>
                          <a:lnTo>
                            <a:pt x="67" y="34"/>
                          </a:lnTo>
                          <a:lnTo>
                            <a:pt x="67" y="45"/>
                          </a:lnTo>
                          <a:lnTo>
                            <a:pt x="69" y="50"/>
                          </a:lnTo>
                          <a:lnTo>
                            <a:pt x="81" y="45"/>
                          </a:lnTo>
                          <a:lnTo>
                            <a:pt x="91" y="39"/>
                          </a:lnTo>
                          <a:lnTo>
                            <a:pt x="93" y="45"/>
                          </a:lnTo>
                          <a:lnTo>
                            <a:pt x="93" y="61"/>
                          </a:lnTo>
                          <a:lnTo>
                            <a:pt x="85" y="64"/>
                          </a:lnTo>
                          <a:lnTo>
                            <a:pt x="77" y="64"/>
                          </a:lnTo>
                          <a:lnTo>
                            <a:pt x="71" y="73"/>
                          </a:lnTo>
                          <a:lnTo>
                            <a:pt x="69" y="78"/>
                          </a:lnTo>
                          <a:lnTo>
                            <a:pt x="69" y="87"/>
                          </a:lnTo>
                          <a:lnTo>
                            <a:pt x="75" y="98"/>
                          </a:lnTo>
                          <a:lnTo>
                            <a:pt x="81" y="106"/>
                          </a:lnTo>
                          <a:lnTo>
                            <a:pt x="85" y="115"/>
                          </a:lnTo>
                          <a:lnTo>
                            <a:pt x="87" y="126"/>
                          </a:lnTo>
                          <a:lnTo>
                            <a:pt x="89" y="137"/>
                          </a:lnTo>
                          <a:lnTo>
                            <a:pt x="93" y="151"/>
                          </a:lnTo>
                          <a:lnTo>
                            <a:pt x="93" y="171"/>
                          </a:lnTo>
                          <a:lnTo>
                            <a:pt x="89" y="182"/>
                          </a:lnTo>
                          <a:lnTo>
                            <a:pt x="81" y="190"/>
                          </a:lnTo>
                          <a:lnTo>
                            <a:pt x="79" y="196"/>
                          </a:lnTo>
                          <a:lnTo>
                            <a:pt x="83" y="207"/>
                          </a:lnTo>
                          <a:lnTo>
                            <a:pt x="87" y="218"/>
                          </a:lnTo>
                          <a:lnTo>
                            <a:pt x="75" y="218"/>
                          </a:lnTo>
                          <a:lnTo>
                            <a:pt x="65" y="218"/>
                          </a:lnTo>
                          <a:lnTo>
                            <a:pt x="61" y="215"/>
                          </a:lnTo>
                          <a:lnTo>
                            <a:pt x="53" y="215"/>
                          </a:lnTo>
                          <a:lnTo>
                            <a:pt x="44" y="218"/>
                          </a:lnTo>
                          <a:lnTo>
                            <a:pt x="36" y="224"/>
                          </a:lnTo>
                          <a:lnTo>
                            <a:pt x="30" y="224"/>
                          </a:lnTo>
                          <a:lnTo>
                            <a:pt x="26" y="226"/>
                          </a:lnTo>
                          <a:lnTo>
                            <a:pt x="16" y="232"/>
                          </a:lnTo>
                          <a:lnTo>
                            <a:pt x="14" y="229"/>
                          </a:lnTo>
                          <a:lnTo>
                            <a:pt x="10" y="224"/>
                          </a:lnTo>
                          <a:lnTo>
                            <a:pt x="4" y="221"/>
                          </a:lnTo>
                          <a:lnTo>
                            <a:pt x="0" y="218"/>
                          </a:lnTo>
                          <a:lnTo>
                            <a:pt x="0" y="207"/>
                          </a:lnTo>
                          <a:lnTo>
                            <a:pt x="4" y="193"/>
                          </a:lnTo>
                          <a:lnTo>
                            <a:pt x="10" y="193"/>
                          </a:lnTo>
                          <a:lnTo>
                            <a:pt x="16" y="190"/>
                          </a:lnTo>
                          <a:lnTo>
                            <a:pt x="24" y="190"/>
                          </a:lnTo>
                          <a:lnTo>
                            <a:pt x="24" y="187"/>
                          </a:lnTo>
                          <a:lnTo>
                            <a:pt x="16" y="182"/>
                          </a:lnTo>
                          <a:lnTo>
                            <a:pt x="16" y="173"/>
                          </a:lnTo>
                          <a:lnTo>
                            <a:pt x="16" y="168"/>
                          </a:lnTo>
                          <a:lnTo>
                            <a:pt x="24" y="162"/>
                          </a:lnTo>
                          <a:lnTo>
                            <a:pt x="28" y="159"/>
                          </a:lnTo>
                          <a:lnTo>
                            <a:pt x="32" y="157"/>
                          </a:lnTo>
                          <a:lnTo>
                            <a:pt x="38" y="157"/>
                          </a:lnTo>
                          <a:lnTo>
                            <a:pt x="42" y="154"/>
                          </a:lnTo>
                          <a:lnTo>
                            <a:pt x="44" y="131"/>
                          </a:lnTo>
                          <a:lnTo>
                            <a:pt x="49" y="115"/>
                          </a:lnTo>
                          <a:lnTo>
                            <a:pt x="49" y="106"/>
                          </a:lnTo>
                          <a:lnTo>
                            <a:pt x="36" y="103"/>
                          </a:lnTo>
                          <a:lnTo>
                            <a:pt x="40" y="89"/>
                          </a:lnTo>
                          <a:lnTo>
                            <a:pt x="30" y="81"/>
                          </a:lnTo>
                          <a:lnTo>
                            <a:pt x="20" y="84"/>
                          </a:lnTo>
                          <a:lnTo>
                            <a:pt x="32" y="64"/>
                          </a:lnTo>
                          <a:lnTo>
                            <a:pt x="30" y="34"/>
                          </a:lnTo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sp>
                <p:nvSpPr>
                  <p:cNvPr id="278" name="Google Shape;278;p12"/>
                  <p:cNvSpPr/>
                  <p:nvPr/>
                </p:nvSpPr>
                <p:spPr>
                  <a:xfrm>
                    <a:off x="3802062" y="979487"/>
                    <a:ext cx="835025" cy="619125"/>
                  </a:xfrm>
                  <a:custGeom>
                    <a:rect b="b" l="l" r="r" t="t"/>
                    <a:pathLst>
                      <a:path extrusionOk="0" h="389" w="525">
                        <a:moveTo>
                          <a:pt x="0" y="389"/>
                        </a:moveTo>
                        <a:lnTo>
                          <a:pt x="33" y="381"/>
                        </a:lnTo>
                        <a:lnTo>
                          <a:pt x="45" y="364"/>
                        </a:lnTo>
                        <a:lnTo>
                          <a:pt x="53" y="353"/>
                        </a:lnTo>
                        <a:lnTo>
                          <a:pt x="56" y="344"/>
                        </a:lnTo>
                        <a:lnTo>
                          <a:pt x="64" y="344"/>
                        </a:lnTo>
                        <a:lnTo>
                          <a:pt x="72" y="336"/>
                        </a:lnTo>
                        <a:lnTo>
                          <a:pt x="82" y="336"/>
                        </a:lnTo>
                        <a:lnTo>
                          <a:pt x="88" y="336"/>
                        </a:lnTo>
                        <a:lnTo>
                          <a:pt x="95" y="336"/>
                        </a:lnTo>
                        <a:lnTo>
                          <a:pt x="99" y="336"/>
                        </a:lnTo>
                        <a:lnTo>
                          <a:pt x="107" y="325"/>
                        </a:lnTo>
                        <a:lnTo>
                          <a:pt x="111" y="316"/>
                        </a:lnTo>
                        <a:lnTo>
                          <a:pt x="121" y="308"/>
                        </a:lnTo>
                        <a:lnTo>
                          <a:pt x="128" y="305"/>
                        </a:lnTo>
                        <a:lnTo>
                          <a:pt x="134" y="299"/>
                        </a:lnTo>
                        <a:lnTo>
                          <a:pt x="142" y="297"/>
                        </a:lnTo>
                        <a:lnTo>
                          <a:pt x="148" y="291"/>
                        </a:lnTo>
                        <a:lnTo>
                          <a:pt x="156" y="285"/>
                        </a:lnTo>
                        <a:lnTo>
                          <a:pt x="163" y="280"/>
                        </a:lnTo>
                        <a:lnTo>
                          <a:pt x="173" y="271"/>
                        </a:lnTo>
                        <a:lnTo>
                          <a:pt x="183" y="274"/>
                        </a:lnTo>
                        <a:lnTo>
                          <a:pt x="198" y="280"/>
                        </a:lnTo>
                        <a:lnTo>
                          <a:pt x="214" y="280"/>
                        </a:lnTo>
                        <a:lnTo>
                          <a:pt x="231" y="271"/>
                        </a:lnTo>
                        <a:lnTo>
                          <a:pt x="239" y="269"/>
                        </a:lnTo>
                        <a:lnTo>
                          <a:pt x="245" y="252"/>
                        </a:lnTo>
                        <a:lnTo>
                          <a:pt x="253" y="241"/>
                        </a:lnTo>
                        <a:lnTo>
                          <a:pt x="266" y="227"/>
                        </a:lnTo>
                        <a:lnTo>
                          <a:pt x="270" y="218"/>
                        </a:lnTo>
                        <a:lnTo>
                          <a:pt x="270" y="207"/>
                        </a:lnTo>
                        <a:lnTo>
                          <a:pt x="282" y="199"/>
                        </a:lnTo>
                        <a:lnTo>
                          <a:pt x="288" y="190"/>
                        </a:lnTo>
                        <a:lnTo>
                          <a:pt x="292" y="182"/>
                        </a:lnTo>
                        <a:lnTo>
                          <a:pt x="296" y="182"/>
                        </a:lnTo>
                        <a:lnTo>
                          <a:pt x="315" y="165"/>
                        </a:lnTo>
                        <a:lnTo>
                          <a:pt x="315" y="182"/>
                        </a:lnTo>
                        <a:lnTo>
                          <a:pt x="311" y="188"/>
                        </a:lnTo>
                        <a:lnTo>
                          <a:pt x="315" y="196"/>
                        </a:lnTo>
                        <a:lnTo>
                          <a:pt x="329" y="199"/>
                        </a:lnTo>
                        <a:lnTo>
                          <a:pt x="336" y="199"/>
                        </a:lnTo>
                        <a:lnTo>
                          <a:pt x="344" y="190"/>
                        </a:lnTo>
                        <a:lnTo>
                          <a:pt x="350" y="182"/>
                        </a:lnTo>
                        <a:lnTo>
                          <a:pt x="350" y="174"/>
                        </a:lnTo>
                        <a:lnTo>
                          <a:pt x="356" y="165"/>
                        </a:lnTo>
                        <a:lnTo>
                          <a:pt x="356" y="157"/>
                        </a:lnTo>
                        <a:lnTo>
                          <a:pt x="362" y="146"/>
                        </a:lnTo>
                        <a:lnTo>
                          <a:pt x="366" y="140"/>
                        </a:lnTo>
                        <a:lnTo>
                          <a:pt x="375" y="140"/>
                        </a:lnTo>
                        <a:lnTo>
                          <a:pt x="395" y="140"/>
                        </a:lnTo>
                        <a:lnTo>
                          <a:pt x="410" y="129"/>
                        </a:lnTo>
                        <a:lnTo>
                          <a:pt x="424" y="112"/>
                        </a:lnTo>
                        <a:lnTo>
                          <a:pt x="439" y="106"/>
                        </a:lnTo>
                        <a:lnTo>
                          <a:pt x="453" y="92"/>
                        </a:lnTo>
                        <a:lnTo>
                          <a:pt x="463" y="70"/>
                        </a:lnTo>
                        <a:lnTo>
                          <a:pt x="484" y="45"/>
                        </a:lnTo>
                        <a:lnTo>
                          <a:pt x="498" y="34"/>
                        </a:lnTo>
                        <a:lnTo>
                          <a:pt x="511" y="22"/>
                        </a:lnTo>
                        <a:lnTo>
                          <a:pt x="525" y="8"/>
                        </a:lnTo>
                        <a:lnTo>
                          <a:pt x="502" y="0"/>
                        </a:lnTo>
                        <a:lnTo>
                          <a:pt x="478" y="0"/>
                        </a:lnTo>
                        <a:lnTo>
                          <a:pt x="455" y="14"/>
                        </a:lnTo>
                        <a:lnTo>
                          <a:pt x="443" y="22"/>
                        </a:lnTo>
                        <a:lnTo>
                          <a:pt x="424" y="28"/>
                        </a:lnTo>
                        <a:lnTo>
                          <a:pt x="403" y="31"/>
                        </a:lnTo>
                        <a:lnTo>
                          <a:pt x="391" y="36"/>
                        </a:lnTo>
                        <a:lnTo>
                          <a:pt x="366" y="50"/>
                        </a:lnTo>
                        <a:lnTo>
                          <a:pt x="350" y="59"/>
                        </a:lnTo>
                        <a:lnTo>
                          <a:pt x="334" y="67"/>
                        </a:lnTo>
                        <a:lnTo>
                          <a:pt x="315" y="73"/>
                        </a:lnTo>
                        <a:lnTo>
                          <a:pt x="296" y="81"/>
                        </a:lnTo>
                        <a:lnTo>
                          <a:pt x="278" y="92"/>
                        </a:lnTo>
                        <a:lnTo>
                          <a:pt x="264" y="106"/>
                        </a:lnTo>
                        <a:lnTo>
                          <a:pt x="253" y="120"/>
                        </a:lnTo>
                        <a:lnTo>
                          <a:pt x="241" y="132"/>
                        </a:lnTo>
                        <a:lnTo>
                          <a:pt x="231" y="140"/>
                        </a:lnTo>
                        <a:lnTo>
                          <a:pt x="210" y="157"/>
                        </a:lnTo>
                        <a:lnTo>
                          <a:pt x="189" y="174"/>
                        </a:lnTo>
                        <a:lnTo>
                          <a:pt x="163" y="190"/>
                        </a:lnTo>
                        <a:lnTo>
                          <a:pt x="146" y="215"/>
                        </a:lnTo>
                        <a:lnTo>
                          <a:pt x="126" y="235"/>
                        </a:lnTo>
                        <a:lnTo>
                          <a:pt x="109" y="246"/>
                        </a:lnTo>
                        <a:lnTo>
                          <a:pt x="91" y="271"/>
                        </a:lnTo>
                        <a:lnTo>
                          <a:pt x="80" y="288"/>
                        </a:lnTo>
                        <a:lnTo>
                          <a:pt x="64" y="305"/>
                        </a:lnTo>
                        <a:lnTo>
                          <a:pt x="49" y="316"/>
                        </a:lnTo>
                        <a:lnTo>
                          <a:pt x="33" y="327"/>
                        </a:lnTo>
                        <a:lnTo>
                          <a:pt x="0" y="389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279" name="Google Shape;279;p12"/>
                <p:cNvSpPr/>
                <p:nvPr/>
              </p:nvSpPr>
              <p:spPr>
                <a:xfrm>
                  <a:off x="5276850" y="4468812"/>
                  <a:ext cx="250825" cy="600075"/>
                </a:xfrm>
                <a:custGeom>
                  <a:rect b="b" l="l" r="r" t="t"/>
                  <a:pathLst>
                    <a:path extrusionOk="0" h="377" w="157">
                      <a:moveTo>
                        <a:pt x="29" y="117"/>
                      </a:moveTo>
                      <a:lnTo>
                        <a:pt x="26" y="193"/>
                      </a:lnTo>
                      <a:lnTo>
                        <a:pt x="12" y="240"/>
                      </a:lnTo>
                      <a:lnTo>
                        <a:pt x="0" y="285"/>
                      </a:lnTo>
                      <a:lnTo>
                        <a:pt x="0" y="318"/>
                      </a:lnTo>
                      <a:lnTo>
                        <a:pt x="4" y="346"/>
                      </a:lnTo>
                      <a:lnTo>
                        <a:pt x="18" y="371"/>
                      </a:lnTo>
                      <a:lnTo>
                        <a:pt x="29" y="374"/>
                      </a:lnTo>
                      <a:lnTo>
                        <a:pt x="39" y="374"/>
                      </a:lnTo>
                      <a:lnTo>
                        <a:pt x="51" y="377"/>
                      </a:lnTo>
                      <a:lnTo>
                        <a:pt x="57" y="357"/>
                      </a:lnTo>
                      <a:lnTo>
                        <a:pt x="63" y="307"/>
                      </a:lnTo>
                      <a:lnTo>
                        <a:pt x="80" y="274"/>
                      </a:lnTo>
                      <a:lnTo>
                        <a:pt x="84" y="223"/>
                      </a:lnTo>
                      <a:lnTo>
                        <a:pt x="92" y="204"/>
                      </a:lnTo>
                      <a:lnTo>
                        <a:pt x="100" y="190"/>
                      </a:lnTo>
                      <a:lnTo>
                        <a:pt x="106" y="154"/>
                      </a:lnTo>
                      <a:lnTo>
                        <a:pt x="118" y="131"/>
                      </a:lnTo>
                      <a:lnTo>
                        <a:pt x="126" y="114"/>
                      </a:lnTo>
                      <a:lnTo>
                        <a:pt x="133" y="101"/>
                      </a:lnTo>
                      <a:lnTo>
                        <a:pt x="133" y="92"/>
                      </a:lnTo>
                      <a:lnTo>
                        <a:pt x="151" y="73"/>
                      </a:lnTo>
                      <a:lnTo>
                        <a:pt x="153" y="42"/>
                      </a:lnTo>
                      <a:lnTo>
                        <a:pt x="157" y="22"/>
                      </a:lnTo>
                      <a:lnTo>
                        <a:pt x="141" y="14"/>
                      </a:lnTo>
                      <a:lnTo>
                        <a:pt x="131" y="0"/>
                      </a:lnTo>
                      <a:lnTo>
                        <a:pt x="118" y="14"/>
                      </a:lnTo>
                      <a:lnTo>
                        <a:pt x="106" y="47"/>
                      </a:lnTo>
                      <a:lnTo>
                        <a:pt x="92" y="70"/>
                      </a:lnTo>
                      <a:lnTo>
                        <a:pt x="80" y="89"/>
                      </a:lnTo>
                      <a:lnTo>
                        <a:pt x="75" y="89"/>
                      </a:lnTo>
                      <a:lnTo>
                        <a:pt x="63" y="101"/>
                      </a:lnTo>
                      <a:lnTo>
                        <a:pt x="57" y="112"/>
                      </a:lnTo>
                      <a:lnTo>
                        <a:pt x="29" y="117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0" name="Google Shape;280;p12"/>
                <p:cNvSpPr/>
                <p:nvPr/>
              </p:nvSpPr>
              <p:spPr>
                <a:xfrm>
                  <a:off x="4087812" y="1039812"/>
                  <a:ext cx="3375025" cy="2840037"/>
                </a:xfrm>
                <a:custGeom>
                  <a:rect b="b" l="l" r="r" t="t"/>
                  <a:pathLst>
                    <a:path extrusionOk="0" h="1788" w="2125">
                      <a:moveTo>
                        <a:pt x="0" y="803"/>
                      </a:moveTo>
                      <a:lnTo>
                        <a:pt x="19" y="778"/>
                      </a:lnTo>
                      <a:lnTo>
                        <a:pt x="31" y="759"/>
                      </a:lnTo>
                      <a:lnTo>
                        <a:pt x="56" y="759"/>
                      </a:lnTo>
                      <a:lnTo>
                        <a:pt x="84" y="764"/>
                      </a:lnTo>
                      <a:lnTo>
                        <a:pt x="103" y="753"/>
                      </a:lnTo>
                      <a:lnTo>
                        <a:pt x="124" y="750"/>
                      </a:lnTo>
                      <a:lnTo>
                        <a:pt x="126" y="717"/>
                      </a:lnTo>
                      <a:lnTo>
                        <a:pt x="138" y="695"/>
                      </a:lnTo>
                      <a:lnTo>
                        <a:pt x="109" y="669"/>
                      </a:lnTo>
                      <a:lnTo>
                        <a:pt x="105" y="650"/>
                      </a:lnTo>
                      <a:lnTo>
                        <a:pt x="107" y="622"/>
                      </a:lnTo>
                      <a:lnTo>
                        <a:pt x="128" y="622"/>
                      </a:lnTo>
                      <a:lnTo>
                        <a:pt x="142" y="619"/>
                      </a:lnTo>
                      <a:lnTo>
                        <a:pt x="144" y="622"/>
                      </a:lnTo>
                      <a:lnTo>
                        <a:pt x="159" y="605"/>
                      </a:lnTo>
                      <a:lnTo>
                        <a:pt x="175" y="597"/>
                      </a:lnTo>
                      <a:lnTo>
                        <a:pt x="181" y="597"/>
                      </a:lnTo>
                      <a:lnTo>
                        <a:pt x="191" y="580"/>
                      </a:lnTo>
                      <a:lnTo>
                        <a:pt x="202" y="575"/>
                      </a:lnTo>
                      <a:lnTo>
                        <a:pt x="214" y="544"/>
                      </a:lnTo>
                      <a:lnTo>
                        <a:pt x="222" y="552"/>
                      </a:lnTo>
                      <a:lnTo>
                        <a:pt x="237" y="533"/>
                      </a:lnTo>
                      <a:lnTo>
                        <a:pt x="239" y="533"/>
                      </a:lnTo>
                      <a:lnTo>
                        <a:pt x="259" y="510"/>
                      </a:lnTo>
                      <a:lnTo>
                        <a:pt x="270" y="508"/>
                      </a:lnTo>
                      <a:lnTo>
                        <a:pt x="286" y="508"/>
                      </a:lnTo>
                      <a:lnTo>
                        <a:pt x="296" y="508"/>
                      </a:lnTo>
                      <a:lnTo>
                        <a:pt x="288" y="480"/>
                      </a:lnTo>
                      <a:lnTo>
                        <a:pt x="284" y="457"/>
                      </a:lnTo>
                      <a:lnTo>
                        <a:pt x="280" y="410"/>
                      </a:lnTo>
                      <a:lnTo>
                        <a:pt x="303" y="407"/>
                      </a:lnTo>
                      <a:lnTo>
                        <a:pt x="315" y="399"/>
                      </a:lnTo>
                      <a:lnTo>
                        <a:pt x="309" y="418"/>
                      </a:lnTo>
                      <a:lnTo>
                        <a:pt x="319" y="432"/>
                      </a:lnTo>
                      <a:lnTo>
                        <a:pt x="329" y="449"/>
                      </a:lnTo>
                      <a:lnTo>
                        <a:pt x="334" y="460"/>
                      </a:lnTo>
                      <a:lnTo>
                        <a:pt x="362" y="457"/>
                      </a:lnTo>
                      <a:lnTo>
                        <a:pt x="385" y="416"/>
                      </a:lnTo>
                      <a:lnTo>
                        <a:pt x="402" y="396"/>
                      </a:lnTo>
                      <a:lnTo>
                        <a:pt x="412" y="382"/>
                      </a:lnTo>
                      <a:lnTo>
                        <a:pt x="424" y="365"/>
                      </a:lnTo>
                      <a:lnTo>
                        <a:pt x="435" y="343"/>
                      </a:lnTo>
                      <a:lnTo>
                        <a:pt x="445" y="351"/>
                      </a:lnTo>
                      <a:lnTo>
                        <a:pt x="445" y="338"/>
                      </a:lnTo>
                      <a:lnTo>
                        <a:pt x="451" y="329"/>
                      </a:lnTo>
                      <a:lnTo>
                        <a:pt x="469" y="335"/>
                      </a:lnTo>
                      <a:lnTo>
                        <a:pt x="498" y="371"/>
                      </a:lnTo>
                      <a:lnTo>
                        <a:pt x="492" y="271"/>
                      </a:lnTo>
                      <a:lnTo>
                        <a:pt x="467" y="315"/>
                      </a:lnTo>
                      <a:lnTo>
                        <a:pt x="447" y="312"/>
                      </a:lnTo>
                      <a:lnTo>
                        <a:pt x="441" y="285"/>
                      </a:lnTo>
                      <a:lnTo>
                        <a:pt x="441" y="271"/>
                      </a:lnTo>
                      <a:lnTo>
                        <a:pt x="435" y="262"/>
                      </a:lnTo>
                      <a:lnTo>
                        <a:pt x="451" y="240"/>
                      </a:lnTo>
                      <a:lnTo>
                        <a:pt x="461" y="223"/>
                      </a:lnTo>
                      <a:lnTo>
                        <a:pt x="470" y="218"/>
                      </a:lnTo>
                      <a:lnTo>
                        <a:pt x="478" y="215"/>
                      </a:lnTo>
                      <a:lnTo>
                        <a:pt x="484" y="201"/>
                      </a:lnTo>
                      <a:lnTo>
                        <a:pt x="492" y="198"/>
                      </a:lnTo>
                      <a:lnTo>
                        <a:pt x="502" y="198"/>
                      </a:lnTo>
                      <a:lnTo>
                        <a:pt x="484" y="173"/>
                      </a:lnTo>
                      <a:lnTo>
                        <a:pt x="467" y="179"/>
                      </a:lnTo>
                      <a:lnTo>
                        <a:pt x="455" y="179"/>
                      </a:lnTo>
                      <a:lnTo>
                        <a:pt x="445" y="170"/>
                      </a:lnTo>
                      <a:lnTo>
                        <a:pt x="445" y="187"/>
                      </a:lnTo>
                      <a:lnTo>
                        <a:pt x="435" y="204"/>
                      </a:lnTo>
                      <a:lnTo>
                        <a:pt x="422" y="232"/>
                      </a:lnTo>
                      <a:lnTo>
                        <a:pt x="408" y="243"/>
                      </a:lnTo>
                      <a:lnTo>
                        <a:pt x="399" y="243"/>
                      </a:lnTo>
                      <a:lnTo>
                        <a:pt x="395" y="262"/>
                      </a:lnTo>
                      <a:lnTo>
                        <a:pt x="395" y="271"/>
                      </a:lnTo>
                      <a:lnTo>
                        <a:pt x="387" y="279"/>
                      </a:lnTo>
                      <a:lnTo>
                        <a:pt x="397" y="312"/>
                      </a:lnTo>
                      <a:lnTo>
                        <a:pt x="402" y="329"/>
                      </a:lnTo>
                      <a:lnTo>
                        <a:pt x="391" y="354"/>
                      </a:lnTo>
                      <a:lnTo>
                        <a:pt x="377" y="371"/>
                      </a:lnTo>
                      <a:lnTo>
                        <a:pt x="373" y="396"/>
                      </a:lnTo>
                      <a:lnTo>
                        <a:pt x="366" y="416"/>
                      </a:lnTo>
                      <a:lnTo>
                        <a:pt x="358" y="416"/>
                      </a:lnTo>
                      <a:lnTo>
                        <a:pt x="346" y="418"/>
                      </a:lnTo>
                      <a:lnTo>
                        <a:pt x="334" y="427"/>
                      </a:lnTo>
                      <a:lnTo>
                        <a:pt x="331" y="424"/>
                      </a:lnTo>
                      <a:lnTo>
                        <a:pt x="331" y="410"/>
                      </a:lnTo>
                      <a:lnTo>
                        <a:pt x="329" y="388"/>
                      </a:lnTo>
                      <a:lnTo>
                        <a:pt x="319" y="388"/>
                      </a:lnTo>
                      <a:lnTo>
                        <a:pt x="313" y="374"/>
                      </a:lnTo>
                      <a:lnTo>
                        <a:pt x="315" y="354"/>
                      </a:lnTo>
                      <a:lnTo>
                        <a:pt x="317" y="343"/>
                      </a:lnTo>
                      <a:lnTo>
                        <a:pt x="315" y="338"/>
                      </a:lnTo>
                      <a:lnTo>
                        <a:pt x="307" y="343"/>
                      </a:lnTo>
                      <a:lnTo>
                        <a:pt x="303" y="343"/>
                      </a:lnTo>
                      <a:lnTo>
                        <a:pt x="297" y="340"/>
                      </a:lnTo>
                      <a:lnTo>
                        <a:pt x="294" y="338"/>
                      </a:lnTo>
                      <a:lnTo>
                        <a:pt x="284" y="349"/>
                      </a:lnTo>
                      <a:lnTo>
                        <a:pt x="274" y="363"/>
                      </a:lnTo>
                      <a:lnTo>
                        <a:pt x="264" y="377"/>
                      </a:lnTo>
                      <a:lnTo>
                        <a:pt x="243" y="374"/>
                      </a:lnTo>
                      <a:lnTo>
                        <a:pt x="229" y="371"/>
                      </a:lnTo>
                      <a:lnTo>
                        <a:pt x="220" y="357"/>
                      </a:lnTo>
                      <a:lnTo>
                        <a:pt x="220" y="349"/>
                      </a:lnTo>
                      <a:lnTo>
                        <a:pt x="226" y="338"/>
                      </a:lnTo>
                      <a:lnTo>
                        <a:pt x="233" y="329"/>
                      </a:lnTo>
                      <a:lnTo>
                        <a:pt x="239" y="318"/>
                      </a:lnTo>
                      <a:lnTo>
                        <a:pt x="226" y="324"/>
                      </a:lnTo>
                      <a:lnTo>
                        <a:pt x="220" y="310"/>
                      </a:lnTo>
                      <a:lnTo>
                        <a:pt x="220" y="301"/>
                      </a:lnTo>
                      <a:lnTo>
                        <a:pt x="239" y="298"/>
                      </a:lnTo>
                      <a:lnTo>
                        <a:pt x="257" y="296"/>
                      </a:lnTo>
                      <a:lnTo>
                        <a:pt x="245" y="287"/>
                      </a:lnTo>
                      <a:lnTo>
                        <a:pt x="227" y="290"/>
                      </a:lnTo>
                      <a:lnTo>
                        <a:pt x="227" y="273"/>
                      </a:lnTo>
                      <a:lnTo>
                        <a:pt x="235" y="262"/>
                      </a:lnTo>
                      <a:lnTo>
                        <a:pt x="253" y="251"/>
                      </a:lnTo>
                      <a:lnTo>
                        <a:pt x="259" y="240"/>
                      </a:lnTo>
                      <a:lnTo>
                        <a:pt x="264" y="234"/>
                      </a:lnTo>
                      <a:lnTo>
                        <a:pt x="278" y="232"/>
                      </a:lnTo>
                      <a:lnTo>
                        <a:pt x="290" y="234"/>
                      </a:lnTo>
                      <a:lnTo>
                        <a:pt x="296" y="240"/>
                      </a:lnTo>
                      <a:lnTo>
                        <a:pt x="305" y="232"/>
                      </a:lnTo>
                      <a:lnTo>
                        <a:pt x="296" y="229"/>
                      </a:lnTo>
                      <a:lnTo>
                        <a:pt x="296" y="206"/>
                      </a:lnTo>
                      <a:lnTo>
                        <a:pt x="321" y="181"/>
                      </a:lnTo>
                      <a:lnTo>
                        <a:pt x="334" y="165"/>
                      </a:lnTo>
                      <a:lnTo>
                        <a:pt x="342" y="162"/>
                      </a:lnTo>
                      <a:lnTo>
                        <a:pt x="340" y="153"/>
                      </a:lnTo>
                      <a:lnTo>
                        <a:pt x="352" y="137"/>
                      </a:lnTo>
                      <a:lnTo>
                        <a:pt x="366" y="112"/>
                      </a:lnTo>
                      <a:lnTo>
                        <a:pt x="381" y="100"/>
                      </a:lnTo>
                      <a:lnTo>
                        <a:pt x="369" y="89"/>
                      </a:lnTo>
                      <a:lnTo>
                        <a:pt x="401" y="64"/>
                      </a:lnTo>
                      <a:lnTo>
                        <a:pt x="414" y="67"/>
                      </a:lnTo>
                      <a:lnTo>
                        <a:pt x="412" y="53"/>
                      </a:lnTo>
                      <a:lnTo>
                        <a:pt x="439" y="50"/>
                      </a:lnTo>
                      <a:lnTo>
                        <a:pt x="490" y="6"/>
                      </a:lnTo>
                      <a:lnTo>
                        <a:pt x="498" y="0"/>
                      </a:lnTo>
                      <a:lnTo>
                        <a:pt x="488" y="33"/>
                      </a:lnTo>
                      <a:lnTo>
                        <a:pt x="500" y="17"/>
                      </a:lnTo>
                      <a:lnTo>
                        <a:pt x="513" y="11"/>
                      </a:lnTo>
                      <a:lnTo>
                        <a:pt x="511" y="25"/>
                      </a:lnTo>
                      <a:lnTo>
                        <a:pt x="550" y="8"/>
                      </a:lnTo>
                      <a:lnTo>
                        <a:pt x="568" y="22"/>
                      </a:lnTo>
                      <a:lnTo>
                        <a:pt x="542" y="36"/>
                      </a:lnTo>
                      <a:lnTo>
                        <a:pt x="552" y="53"/>
                      </a:lnTo>
                      <a:lnTo>
                        <a:pt x="589" y="50"/>
                      </a:lnTo>
                      <a:lnTo>
                        <a:pt x="645" y="75"/>
                      </a:lnTo>
                      <a:lnTo>
                        <a:pt x="642" y="103"/>
                      </a:lnTo>
                      <a:lnTo>
                        <a:pt x="618" y="128"/>
                      </a:lnTo>
                      <a:lnTo>
                        <a:pt x="583" y="142"/>
                      </a:lnTo>
                      <a:lnTo>
                        <a:pt x="577" y="170"/>
                      </a:lnTo>
                      <a:lnTo>
                        <a:pt x="579" y="198"/>
                      </a:lnTo>
                      <a:lnTo>
                        <a:pt x="589" y="204"/>
                      </a:lnTo>
                      <a:lnTo>
                        <a:pt x="591" y="218"/>
                      </a:lnTo>
                      <a:lnTo>
                        <a:pt x="595" y="223"/>
                      </a:lnTo>
                      <a:lnTo>
                        <a:pt x="603" y="229"/>
                      </a:lnTo>
                      <a:lnTo>
                        <a:pt x="605" y="245"/>
                      </a:lnTo>
                      <a:lnTo>
                        <a:pt x="616" y="265"/>
                      </a:lnTo>
                      <a:lnTo>
                        <a:pt x="616" y="273"/>
                      </a:lnTo>
                      <a:lnTo>
                        <a:pt x="628" y="273"/>
                      </a:lnTo>
                      <a:lnTo>
                        <a:pt x="632" y="279"/>
                      </a:lnTo>
                      <a:lnTo>
                        <a:pt x="642" y="285"/>
                      </a:lnTo>
                      <a:lnTo>
                        <a:pt x="647" y="276"/>
                      </a:lnTo>
                      <a:lnTo>
                        <a:pt x="653" y="262"/>
                      </a:lnTo>
                      <a:lnTo>
                        <a:pt x="657" y="254"/>
                      </a:lnTo>
                      <a:lnTo>
                        <a:pt x="667" y="259"/>
                      </a:lnTo>
                      <a:lnTo>
                        <a:pt x="679" y="240"/>
                      </a:lnTo>
                      <a:lnTo>
                        <a:pt x="679" y="226"/>
                      </a:lnTo>
                      <a:lnTo>
                        <a:pt x="682" y="215"/>
                      </a:lnTo>
                      <a:lnTo>
                        <a:pt x="684" y="206"/>
                      </a:lnTo>
                      <a:lnTo>
                        <a:pt x="708" y="198"/>
                      </a:lnTo>
                      <a:lnTo>
                        <a:pt x="727" y="190"/>
                      </a:lnTo>
                      <a:lnTo>
                        <a:pt x="752" y="179"/>
                      </a:lnTo>
                      <a:lnTo>
                        <a:pt x="782" y="187"/>
                      </a:lnTo>
                      <a:lnTo>
                        <a:pt x="811" y="187"/>
                      </a:lnTo>
                      <a:lnTo>
                        <a:pt x="859" y="187"/>
                      </a:lnTo>
                      <a:lnTo>
                        <a:pt x="867" y="120"/>
                      </a:lnTo>
                      <a:lnTo>
                        <a:pt x="894" y="123"/>
                      </a:lnTo>
                      <a:lnTo>
                        <a:pt x="914" y="173"/>
                      </a:lnTo>
                      <a:lnTo>
                        <a:pt x="918" y="131"/>
                      </a:lnTo>
                      <a:lnTo>
                        <a:pt x="1007" y="8"/>
                      </a:lnTo>
                      <a:lnTo>
                        <a:pt x="1042" y="8"/>
                      </a:lnTo>
                      <a:lnTo>
                        <a:pt x="1073" y="33"/>
                      </a:lnTo>
                      <a:lnTo>
                        <a:pt x="1114" y="31"/>
                      </a:lnTo>
                      <a:lnTo>
                        <a:pt x="1168" y="75"/>
                      </a:lnTo>
                      <a:lnTo>
                        <a:pt x="1231" y="100"/>
                      </a:lnTo>
                      <a:lnTo>
                        <a:pt x="1275" y="95"/>
                      </a:lnTo>
                      <a:lnTo>
                        <a:pt x="1334" y="123"/>
                      </a:lnTo>
                      <a:lnTo>
                        <a:pt x="1382" y="123"/>
                      </a:lnTo>
                      <a:lnTo>
                        <a:pt x="1406" y="103"/>
                      </a:lnTo>
                      <a:lnTo>
                        <a:pt x="1460" y="103"/>
                      </a:lnTo>
                      <a:lnTo>
                        <a:pt x="1489" y="126"/>
                      </a:lnTo>
                      <a:lnTo>
                        <a:pt x="1563" y="126"/>
                      </a:lnTo>
                      <a:lnTo>
                        <a:pt x="1625" y="162"/>
                      </a:lnTo>
                      <a:lnTo>
                        <a:pt x="1736" y="156"/>
                      </a:lnTo>
                      <a:lnTo>
                        <a:pt x="1917" y="173"/>
                      </a:lnTo>
                      <a:lnTo>
                        <a:pt x="2004" y="226"/>
                      </a:lnTo>
                      <a:lnTo>
                        <a:pt x="2078" y="259"/>
                      </a:lnTo>
                      <a:lnTo>
                        <a:pt x="2125" y="287"/>
                      </a:lnTo>
                      <a:lnTo>
                        <a:pt x="2111" y="296"/>
                      </a:lnTo>
                      <a:lnTo>
                        <a:pt x="2078" y="273"/>
                      </a:lnTo>
                      <a:lnTo>
                        <a:pt x="2003" y="265"/>
                      </a:lnTo>
                      <a:lnTo>
                        <a:pt x="2024" y="287"/>
                      </a:lnTo>
                      <a:lnTo>
                        <a:pt x="2057" y="298"/>
                      </a:lnTo>
                      <a:lnTo>
                        <a:pt x="2047" y="335"/>
                      </a:lnTo>
                      <a:lnTo>
                        <a:pt x="2012" y="357"/>
                      </a:lnTo>
                      <a:lnTo>
                        <a:pt x="2001" y="393"/>
                      </a:lnTo>
                      <a:lnTo>
                        <a:pt x="2047" y="427"/>
                      </a:lnTo>
                      <a:lnTo>
                        <a:pt x="2080" y="471"/>
                      </a:lnTo>
                      <a:lnTo>
                        <a:pt x="2098" y="536"/>
                      </a:lnTo>
                      <a:lnTo>
                        <a:pt x="2076" y="541"/>
                      </a:lnTo>
                      <a:lnTo>
                        <a:pt x="2030" y="522"/>
                      </a:lnTo>
                      <a:lnTo>
                        <a:pt x="1981" y="474"/>
                      </a:lnTo>
                      <a:lnTo>
                        <a:pt x="1962" y="449"/>
                      </a:lnTo>
                      <a:lnTo>
                        <a:pt x="1950" y="416"/>
                      </a:lnTo>
                      <a:lnTo>
                        <a:pt x="1938" y="365"/>
                      </a:lnTo>
                      <a:lnTo>
                        <a:pt x="1919" y="349"/>
                      </a:lnTo>
                      <a:lnTo>
                        <a:pt x="1901" y="346"/>
                      </a:lnTo>
                      <a:lnTo>
                        <a:pt x="1886" y="351"/>
                      </a:lnTo>
                      <a:lnTo>
                        <a:pt x="1903" y="391"/>
                      </a:lnTo>
                      <a:lnTo>
                        <a:pt x="1857" y="396"/>
                      </a:lnTo>
                      <a:lnTo>
                        <a:pt x="1835" y="377"/>
                      </a:lnTo>
                      <a:lnTo>
                        <a:pt x="1794" y="388"/>
                      </a:lnTo>
                      <a:lnTo>
                        <a:pt x="1763" y="418"/>
                      </a:lnTo>
                      <a:lnTo>
                        <a:pt x="1763" y="435"/>
                      </a:lnTo>
                      <a:lnTo>
                        <a:pt x="1775" y="463"/>
                      </a:lnTo>
                      <a:lnTo>
                        <a:pt x="1824" y="471"/>
                      </a:lnTo>
                      <a:lnTo>
                        <a:pt x="1863" y="505"/>
                      </a:lnTo>
                      <a:lnTo>
                        <a:pt x="1929" y="597"/>
                      </a:lnTo>
                      <a:lnTo>
                        <a:pt x="1956" y="658"/>
                      </a:lnTo>
                      <a:lnTo>
                        <a:pt x="1960" y="722"/>
                      </a:lnTo>
                      <a:lnTo>
                        <a:pt x="1954" y="775"/>
                      </a:lnTo>
                      <a:lnTo>
                        <a:pt x="1938" y="775"/>
                      </a:lnTo>
                      <a:lnTo>
                        <a:pt x="1921" y="756"/>
                      </a:lnTo>
                      <a:lnTo>
                        <a:pt x="1896" y="781"/>
                      </a:lnTo>
                      <a:lnTo>
                        <a:pt x="1870" y="803"/>
                      </a:lnTo>
                      <a:lnTo>
                        <a:pt x="1866" y="840"/>
                      </a:lnTo>
                      <a:lnTo>
                        <a:pt x="1894" y="884"/>
                      </a:lnTo>
                      <a:lnTo>
                        <a:pt x="1876" y="920"/>
                      </a:lnTo>
                      <a:lnTo>
                        <a:pt x="1870" y="982"/>
                      </a:lnTo>
                      <a:lnTo>
                        <a:pt x="1903" y="1021"/>
                      </a:lnTo>
                      <a:lnTo>
                        <a:pt x="1940" y="1032"/>
                      </a:lnTo>
                      <a:lnTo>
                        <a:pt x="1979" y="1074"/>
                      </a:lnTo>
                      <a:lnTo>
                        <a:pt x="2012" y="1130"/>
                      </a:lnTo>
                      <a:lnTo>
                        <a:pt x="2014" y="1213"/>
                      </a:lnTo>
                      <a:lnTo>
                        <a:pt x="2003" y="1252"/>
                      </a:lnTo>
                      <a:lnTo>
                        <a:pt x="1968" y="1286"/>
                      </a:lnTo>
                      <a:lnTo>
                        <a:pt x="1925" y="1303"/>
                      </a:lnTo>
                      <a:lnTo>
                        <a:pt x="1898" y="1328"/>
                      </a:lnTo>
                      <a:lnTo>
                        <a:pt x="1882" y="1314"/>
                      </a:lnTo>
                      <a:lnTo>
                        <a:pt x="1868" y="1328"/>
                      </a:lnTo>
                      <a:lnTo>
                        <a:pt x="1864" y="1389"/>
                      </a:lnTo>
                      <a:lnTo>
                        <a:pt x="1874" y="1425"/>
                      </a:lnTo>
                      <a:lnTo>
                        <a:pt x="1917" y="1467"/>
                      </a:lnTo>
                      <a:lnTo>
                        <a:pt x="1934" y="1509"/>
                      </a:lnTo>
                      <a:lnTo>
                        <a:pt x="1948" y="1531"/>
                      </a:lnTo>
                      <a:lnTo>
                        <a:pt x="1944" y="1576"/>
                      </a:lnTo>
                      <a:lnTo>
                        <a:pt x="1917" y="1612"/>
                      </a:lnTo>
                      <a:lnTo>
                        <a:pt x="1888" y="1612"/>
                      </a:lnTo>
                      <a:lnTo>
                        <a:pt x="1841" y="1559"/>
                      </a:lnTo>
                      <a:lnTo>
                        <a:pt x="1808" y="1540"/>
                      </a:lnTo>
                      <a:lnTo>
                        <a:pt x="1794" y="1529"/>
                      </a:lnTo>
                      <a:lnTo>
                        <a:pt x="1781" y="1556"/>
                      </a:lnTo>
                      <a:lnTo>
                        <a:pt x="1785" y="1596"/>
                      </a:lnTo>
                      <a:lnTo>
                        <a:pt x="1796" y="1626"/>
                      </a:lnTo>
                      <a:lnTo>
                        <a:pt x="1804" y="1674"/>
                      </a:lnTo>
                      <a:lnTo>
                        <a:pt x="1833" y="1690"/>
                      </a:lnTo>
                      <a:lnTo>
                        <a:pt x="1824" y="1715"/>
                      </a:lnTo>
                      <a:lnTo>
                        <a:pt x="1826" y="1752"/>
                      </a:lnTo>
                      <a:lnTo>
                        <a:pt x="1835" y="1788"/>
                      </a:lnTo>
                      <a:lnTo>
                        <a:pt x="1816" y="1785"/>
                      </a:lnTo>
                      <a:lnTo>
                        <a:pt x="1794" y="1743"/>
                      </a:lnTo>
                      <a:lnTo>
                        <a:pt x="1796" y="1699"/>
                      </a:lnTo>
                      <a:lnTo>
                        <a:pt x="1789" y="1685"/>
                      </a:lnTo>
                      <a:lnTo>
                        <a:pt x="1781" y="1635"/>
                      </a:lnTo>
                      <a:lnTo>
                        <a:pt x="1771" y="1621"/>
                      </a:lnTo>
                      <a:lnTo>
                        <a:pt x="1767" y="1551"/>
                      </a:lnTo>
                      <a:lnTo>
                        <a:pt x="1754" y="1509"/>
                      </a:lnTo>
                      <a:lnTo>
                        <a:pt x="1730" y="1470"/>
                      </a:lnTo>
                      <a:lnTo>
                        <a:pt x="1688" y="1448"/>
                      </a:lnTo>
                      <a:lnTo>
                        <a:pt x="1658" y="1411"/>
                      </a:lnTo>
                      <a:lnTo>
                        <a:pt x="1647" y="1384"/>
                      </a:lnTo>
                      <a:lnTo>
                        <a:pt x="1625" y="1353"/>
                      </a:lnTo>
                      <a:lnTo>
                        <a:pt x="1592" y="1283"/>
                      </a:lnTo>
                      <a:lnTo>
                        <a:pt x="1563" y="1289"/>
                      </a:lnTo>
                      <a:lnTo>
                        <a:pt x="1524" y="1322"/>
                      </a:lnTo>
                      <a:lnTo>
                        <a:pt x="1507" y="1350"/>
                      </a:lnTo>
                      <a:lnTo>
                        <a:pt x="1472" y="1403"/>
                      </a:lnTo>
                      <a:lnTo>
                        <a:pt x="1446" y="1459"/>
                      </a:lnTo>
                      <a:lnTo>
                        <a:pt x="1437" y="1478"/>
                      </a:lnTo>
                      <a:lnTo>
                        <a:pt x="1446" y="1543"/>
                      </a:lnTo>
                      <a:lnTo>
                        <a:pt x="1445" y="1607"/>
                      </a:lnTo>
                      <a:lnTo>
                        <a:pt x="1413" y="1651"/>
                      </a:lnTo>
                      <a:lnTo>
                        <a:pt x="1396" y="1654"/>
                      </a:lnTo>
                      <a:lnTo>
                        <a:pt x="1359" y="1562"/>
                      </a:lnTo>
                      <a:lnTo>
                        <a:pt x="1330" y="1498"/>
                      </a:lnTo>
                      <a:lnTo>
                        <a:pt x="1272" y="1375"/>
                      </a:lnTo>
                      <a:lnTo>
                        <a:pt x="1270" y="1328"/>
                      </a:lnTo>
                      <a:lnTo>
                        <a:pt x="1256" y="1305"/>
                      </a:lnTo>
                      <a:lnTo>
                        <a:pt x="1246" y="1336"/>
                      </a:lnTo>
                      <a:lnTo>
                        <a:pt x="1196" y="1266"/>
                      </a:lnTo>
                      <a:lnTo>
                        <a:pt x="1128" y="1213"/>
                      </a:lnTo>
                      <a:lnTo>
                        <a:pt x="1085" y="1225"/>
                      </a:lnTo>
                      <a:lnTo>
                        <a:pt x="1023" y="1219"/>
                      </a:lnTo>
                      <a:lnTo>
                        <a:pt x="993" y="1180"/>
                      </a:lnTo>
                      <a:lnTo>
                        <a:pt x="960" y="1185"/>
                      </a:lnTo>
                      <a:lnTo>
                        <a:pt x="914" y="1169"/>
                      </a:lnTo>
                      <a:lnTo>
                        <a:pt x="817" y="1038"/>
                      </a:lnTo>
                      <a:lnTo>
                        <a:pt x="822" y="1091"/>
                      </a:lnTo>
                      <a:lnTo>
                        <a:pt x="852" y="1166"/>
                      </a:lnTo>
                      <a:lnTo>
                        <a:pt x="885" y="1219"/>
                      </a:lnTo>
                      <a:lnTo>
                        <a:pt x="920" y="1247"/>
                      </a:lnTo>
                      <a:lnTo>
                        <a:pt x="958" y="1225"/>
                      </a:lnTo>
                      <a:lnTo>
                        <a:pt x="990" y="1225"/>
                      </a:lnTo>
                      <a:lnTo>
                        <a:pt x="1030" y="1272"/>
                      </a:lnTo>
                      <a:lnTo>
                        <a:pt x="1054" y="1308"/>
                      </a:lnTo>
                      <a:lnTo>
                        <a:pt x="1050" y="1331"/>
                      </a:lnTo>
                      <a:lnTo>
                        <a:pt x="980" y="1434"/>
                      </a:lnTo>
                      <a:lnTo>
                        <a:pt x="933" y="1473"/>
                      </a:lnTo>
                      <a:lnTo>
                        <a:pt x="836" y="1523"/>
                      </a:lnTo>
                      <a:lnTo>
                        <a:pt x="807" y="1540"/>
                      </a:lnTo>
                      <a:lnTo>
                        <a:pt x="789" y="1523"/>
                      </a:lnTo>
                      <a:lnTo>
                        <a:pt x="784" y="1503"/>
                      </a:lnTo>
                      <a:lnTo>
                        <a:pt x="782" y="1473"/>
                      </a:lnTo>
                      <a:lnTo>
                        <a:pt x="774" y="1442"/>
                      </a:lnTo>
                      <a:lnTo>
                        <a:pt x="760" y="1417"/>
                      </a:lnTo>
                      <a:lnTo>
                        <a:pt x="749" y="1395"/>
                      </a:lnTo>
                      <a:lnTo>
                        <a:pt x="731" y="1364"/>
                      </a:lnTo>
                      <a:lnTo>
                        <a:pt x="721" y="1344"/>
                      </a:lnTo>
                      <a:lnTo>
                        <a:pt x="714" y="1319"/>
                      </a:lnTo>
                      <a:lnTo>
                        <a:pt x="700" y="1297"/>
                      </a:lnTo>
                      <a:lnTo>
                        <a:pt x="679" y="1241"/>
                      </a:lnTo>
                      <a:lnTo>
                        <a:pt x="667" y="1219"/>
                      </a:lnTo>
                      <a:lnTo>
                        <a:pt x="651" y="1188"/>
                      </a:lnTo>
                      <a:lnTo>
                        <a:pt x="626" y="1146"/>
                      </a:lnTo>
                      <a:lnTo>
                        <a:pt x="612" y="1121"/>
                      </a:lnTo>
                      <a:lnTo>
                        <a:pt x="601" y="1105"/>
                      </a:lnTo>
                      <a:lnTo>
                        <a:pt x="587" y="1068"/>
                      </a:lnTo>
                      <a:lnTo>
                        <a:pt x="628" y="1035"/>
                      </a:lnTo>
                      <a:lnTo>
                        <a:pt x="645" y="962"/>
                      </a:lnTo>
                      <a:lnTo>
                        <a:pt x="607" y="943"/>
                      </a:lnTo>
                      <a:lnTo>
                        <a:pt x="554" y="954"/>
                      </a:lnTo>
                      <a:lnTo>
                        <a:pt x="542" y="946"/>
                      </a:lnTo>
                      <a:lnTo>
                        <a:pt x="537" y="946"/>
                      </a:lnTo>
                      <a:lnTo>
                        <a:pt x="529" y="946"/>
                      </a:lnTo>
                      <a:lnTo>
                        <a:pt x="523" y="946"/>
                      </a:lnTo>
                      <a:lnTo>
                        <a:pt x="521" y="932"/>
                      </a:lnTo>
                      <a:lnTo>
                        <a:pt x="517" y="920"/>
                      </a:lnTo>
                      <a:lnTo>
                        <a:pt x="517" y="898"/>
                      </a:lnTo>
                      <a:lnTo>
                        <a:pt x="507" y="887"/>
                      </a:lnTo>
                      <a:lnTo>
                        <a:pt x="505" y="873"/>
                      </a:lnTo>
                      <a:lnTo>
                        <a:pt x="500" y="870"/>
                      </a:lnTo>
                      <a:lnTo>
                        <a:pt x="494" y="859"/>
                      </a:lnTo>
                      <a:lnTo>
                        <a:pt x="492" y="848"/>
                      </a:lnTo>
                      <a:lnTo>
                        <a:pt x="488" y="837"/>
                      </a:lnTo>
                      <a:lnTo>
                        <a:pt x="484" y="831"/>
                      </a:lnTo>
                      <a:lnTo>
                        <a:pt x="472" y="831"/>
                      </a:lnTo>
                      <a:lnTo>
                        <a:pt x="465" y="831"/>
                      </a:lnTo>
                      <a:lnTo>
                        <a:pt x="461" y="831"/>
                      </a:lnTo>
                      <a:lnTo>
                        <a:pt x="459" y="845"/>
                      </a:lnTo>
                      <a:lnTo>
                        <a:pt x="459" y="859"/>
                      </a:lnTo>
                      <a:lnTo>
                        <a:pt x="459" y="876"/>
                      </a:lnTo>
                      <a:lnTo>
                        <a:pt x="459" y="893"/>
                      </a:lnTo>
                      <a:lnTo>
                        <a:pt x="459" y="904"/>
                      </a:lnTo>
                      <a:lnTo>
                        <a:pt x="449" y="909"/>
                      </a:lnTo>
                      <a:lnTo>
                        <a:pt x="441" y="920"/>
                      </a:lnTo>
                      <a:lnTo>
                        <a:pt x="430" y="904"/>
                      </a:lnTo>
                      <a:lnTo>
                        <a:pt x="422" y="881"/>
                      </a:lnTo>
                      <a:lnTo>
                        <a:pt x="424" y="856"/>
                      </a:lnTo>
                      <a:lnTo>
                        <a:pt x="412" y="823"/>
                      </a:lnTo>
                      <a:lnTo>
                        <a:pt x="406" y="801"/>
                      </a:lnTo>
                      <a:lnTo>
                        <a:pt x="393" y="787"/>
                      </a:lnTo>
                      <a:lnTo>
                        <a:pt x="377" y="773"/>
                      </a:lnTo>
                      <a:lnTo>
                        <a:pt x="369" y="753"/>
                      </a:lnTo>
                      <a:lnTo>
                        <a:pt x="364" y="739"/>
                      </a:lnTo>
                      <a:lnTo>
                        <a:pt x="350" y="736"/>
                      </a:lnTo>
                      <a:lnTo>
                        <a:pt x="346" y="728"/>
                      </a:lnTo>
                      <a:lnTo>
                        <a:pt x="336" y="728"/>
                      </a:lnTo>
                      <a:lnTo>
                        <a:pt x="329" y="742"/>
                      </a:lnTo>
                      <a:lnTo>
                        <a:pt x="321" y="753"/>
                      </a:lnTo>
                      <a:lnTo>
                        <a:pt x="338" y="767"/>
                      </a:lnTo>
                      <a:lnTo>
                        <a:pt x="348" y="787"/>
                      </a:lnTo>
                      <a:lnTo>
                        <a:pt x="366" y="812"/>
                      </a:lnTo>
                      <a:lnTo>
                        <a:pt x="373" y="823"/>
                      </a:lnTo>
                      <a:lnTo>
                        <a:pt x="387" y="831"/>
                      </a:lnTo>
                      <a:lnTo>
                        <a:pt x="397" y="848"/>
                      </a:lnTo>
                      <a:lnTo>
                        <a:pt x="385" y="868"/>
                      </a:lnTo>
                      <a:lnTo>
                        <a:pt x="383" y="859"/>
                      </a:lnTo>
                      <a:lnTo>
                        <a:pt x="383" y="848"/>
                      </a:lnTo>
                      <a:lnTo>
                        <a:pt x="377" y="873"/>
                      </a:lnTo>
                      <a:lnTo>
                        <a:pt x="375" y="895"/>
                      </a:lnTo>
                      <a:lnTo>
                        <a:pt x="364" y="901"/>
                      </a:lnTo>
                      <a:lnTo>
                        <a:pt x="367" y="873"/>
                      </a:lnTo>
                      <a:lnTo>
                        <a:pt x="366" y="859"/>
                      </a:lnTo>
                      <a:lnTo>
                        <a:pt x="352" y="851"/>
                      </a:lnTo>
                      <a:lnTo>
                        <a:pt x="346" y="845"/>
                      </a:lnTo>
                      <a:lnTo>
                        <a:pt x="340" y="834"/>
                      </a:lnTo>
                      <a:lnTo>
                        <a:pt x="329" y="828"/>
                      </a:lnTo>
                      <a:lnTo>
                        <a:pt x="321" y="820"/>
                      </a:lnTo>
                      <a:lnTo>
                        <a:pt x="313" y="803"/>
                      </a:lnTo>
                      <a:lnTo>
                        <a:pt x="303" y="795"/>
                      </a:lnTo>
                      <a:lnTo>
                        <a:pt x="297" y="778"/>
                      </a:lnTo>
                      <a:lnTo>
                        <a:pt x="296" y="764"/>
                      </a:lnTo>
                      <a:lnTo>
                        <a:pt x="288" y="759"/>
                      </a:lnTo>
                      <a:lnTo>
                        <a:pt x="280" y="750"/>
                      </a:lnTo>
                      <a:lnTo>
                        <a:pt x="264" y="750"/>
                      </a:lnTo>
                      <a:lnTo>
                        <a:pt x="251" y="753"/>
                      </a:lnTo>
                      <a:lnTo>
                        <a:pt x="235" y="750"/>
                      </a:lnTo>
                      <a:lnTo>
                        <a:pt x="208" y="753"/>
                      </a:lnTo>
                      <a:lnTo>
                        <a:pt x="189" y="756"/>
                      </a:lnTo>
                      <a:lnTo>
                        <a:pt x="183" y="762"/>
                      </a:lnTo>
                      <a:lnTo>
                        <a:pt x="181" y="778"/>
                      </a:lnTo>
                      <a:lnTo>
                        <a:pt x="181" y="798"/>
                      </a:lnTo>
                      <a:lnTo>
                        <a:pt x="169" y="817"/>
                      </a:lnTo>
                      <a:lnTo>
                        <a:pt x="161" y="826"/>
                      </a:lnTo>
                      <a:lnTo>
                        <a:pt x="157" y="831"/>
                      </a:lnTo>
                      <a:lnTo>
                        <a:pt x="152" y="845"/>
                      </a:lnTo>
                      <a:lnTo>
                        <a:pt x="148" y="856"/>
                      </a:lnTo>
                      <a:lnTo>
                        <a:pt x="154" y="865"/>
                      </a:lnTo>
                      <a:lnTo>
                        <a:pt x="154" y="881"/>
                      </a:lnTo>
                      <a:lnTo>
                        <a:pt x="152" y="890"/>
                      </a:lnTo>
                      <a:lnTo>
                        <a:pt x="148" y="901"/>
                      </a:lnTo>
                      <a:lnTo>
                        <a:pt x="138" y="920"/>
                      </a:lnTo>
                      <a:lnTo>
                        <a:pt x="132" y="912"/>
                      </a:lnTo>
                      <a:lnTo>
                        <a:pt x="126" y="918"/>
                      </a:lnTo>
                      <a:lnTo>
                        <a:pt x="119" y="926"/>
                      </a:lnTo>
                      <a:lnTo>
                        <a:pt x="107" y="929"/>
                      </a:lnTo>
                      <a:lnTo>
                        <a:pt x="95" y="943"/>
                      </a:lnTo>
                      <a:lnTo>
                        <a:pt x="84" y="946"/>
                      </a:lnTo>
                      <a:lnTo>
                        <a:pt x="72" y="946"/>
                      </a:lnTo>
                      <a:lnTo>
                        <a:pt x="60" y="946"/>
                      </a:lnTo>
                      <a:lnTo>
                        <a:pt x="35" y="954"/>
                      </a:lnTo>
                      <a:lnTo>
                        <a:pt x="23" y="954"/>
                      </a:lnTo>
                      <a:lnTo>
                        <a:pt x="17" y="934"/>
                      </a:lnTo>
                      <a:lnTo>
                        <a:pt x="12" y="909"/>
                      </a:lnTo>
                      <a:lnTo>
                        <a:pt x="8" y="887"/>
                      </a:lnTo>
                      <a:lnTo>
                        <a:pt x="6" y="865"/>
                      </a:lnTo>
                      <a:lnTo>
                        <a:pt x="6" y="837"/>
                      </a:lnTo>
                      <a:lnTo>
                        <a:pt x="0" y="803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81" name="Google Shape;281;p12"/>
            <p:cNvGrpSpPr/>
            <p:nvPr/>
          </p:nvGrpSpPr>
          <p:grpSpPr>
            <a:xfrm>
              <a:off x="146050" y="976312"/>
              <a:ext cx="2960687" cy="5256213"/>
              <a:chOff x="146050" y="976312"/>
              <a:chExt cx="2960687" cy="5256213"/>
            </a:xfrm>
          </p:grpSpPr>
          <p:sp>
            <p:nvSpPr>
              <p:cNvPr id="282" name="Google Shape;282;p12"/>
              <p:cNvSpPr/>
              <p:nvPr/>
            </p:nvSpPr>
            <p:spPr>
              <a:xfrm>
                <a:off x="146050" y="1208087"/>
                <a:ext cx="2003425" cy="2460625"/>
              </a:xfrm>
              <a:custGeom>
                <a:rect b="b" l="l" r="r" t="t"/>
                <a:pathLst>
                  <a:path extrusionOk="0" h="1549" w="1261">
                    <a:moveTo>
                      <a:pt x="0" y="398"/>
                    </a:moveTo>
                    <a:lnTo>
                      <a:pt x="60" y="345"/>
                    </a:lnTo>
                    <a:lnTo>
                      <a:pt x="95" y="323"/>
                    </a:lnTo>
                    <a:lnTo>
                      <a:pt x="101" y="290"/>
                    </a:lnTo>
                    <a:lnTo>
                      <a:pt x="74" y="270"/>
                    </a:lnTo>
                    <a:lnTo>
                      <a:pt x="72" y="231"/>
                    </a:lnTo>
                    <a:lnTo>
                      <a:pt x="84" y="220"/>
                    </a:lnTo>
                    <a:lnTo>
                      <a:pt x="82" y="203"/>
                    </a:lnTo>
                    <a:lnTo>
                      <a:pt x="128" y="198"/>
                    </a:lnTo>
                    <a:lnTo>
                      <a:pt x="140" y="167"/>
                    </a:lnTo>
                    <a:lnTo>
                      <a:pt x="142" y="139"/>
                    </a:lnTo>
                    <a:lnTo>
                      <a:pt x="181" y="131"/>
                    </a:lnTo>
                    <a:lnTo>
                      <a:pt x="185" y="103"/>
                    </a:lnTo>
                    <a:lnTo>
                      <a:pt x="148" y="95"/>
                    </a:lnTo>
                    <a:lnTo>
                      <a:pt x="165" y="75"/>
                    </a:lnTo>
                    <a:lnTo>
                      <a:pt x="225" y="75"/>
                    </a:lnTo>
                    <a:lnTo>
                      <a:pt x="243" y="53"/>
                    </a:lnTo>
                    <a:lnTo>
                      <a:pt x="268" y="50"/>
                    </a:lnTo>
                    <a:lnTo>
                      <a:pt x="284" y="33"/>
                    </a:lnTo>
                    <a:lnTo>
                      <a:pt x="303" y="64"/>
                    </a:lnTo>
                    <a:lnTo>
                      <a:pt x="379" y="59"/>
                    </a:lnTo>
                    <a:lnTo>
                      <a:pt x="414" y="92"/>
                    </a:lnTo>
                    <a:lnTo>
                      <a:pt x="527" y="84"/>
                    </a:lnTo>
                    <a:lnTo>
                      <a:pt x="544" y="67"/>
                    </a:lnTo>
                    <a:lnTo>
                      <a:pt x="587" y="95"/>
                    </a:lnTo>
                    <a:lnTo>
                      <a:pt x="631" y="120"/>
                    </a:lnTo>
                    <a:lnTo>
                      <a:pt x="653" y="109"/>
                    </a:lnTo>
                    <a:lnTo>
                      <a:pt x="666" y="95"/>
                    </a:lnTo>
                    <a:lnTo>
                      <a:pt x="703" y="103"/>
                    </a:lnTo>
                    <a:lnTo>
                      <a:pt x="678" y="84"/>
                    </a:lnTo>
                    <a:lnTo>
                      <a:pt x="655" y="86"/>
                    </a:lnTo>
                    <a:lnTo>
                      <a:pt x="620" y="92"/>
                    </a:lnTo>
                    <a:lnTo>
                      <a:pt x="602" y="64"/>
                    </a:lnTo>
                    <a:lnTo>
                      <a:pt x="583" y="50"/>
                    </a:lnTo>
                    <a:lnTo>
                      <a:pt x="583" y="28"/>
                    </a:lnTo>
                    <a:lnTo>
                      <a:pt x="589" y="3"/>
                    </a:lnTo>
                    <a:lnTo>
                      <a:pt x="604" y="0"/>
                    </a:lnTo>
                    <a:lnTo>
                      <a:pt x="626" y="22"/>
                    </a:lnTo>
                    <a:lnTo>
                      <a:pt x="631" y="11"/>
                    </a:lnTo>
                    <a:lnTo>
                      <a:pt x="649" y="0"/>
                    </a:lnTo>
                    <a:lnTo>
                      <a:pt x="670" y="17"/>
                    </a:lnTo>
                    <a:lnTo>
                      <a:pt x="682" y="3"/>
                    </a:lnTo>
                    <a:lnTo>
                      <a:pt x="694" y="25"/>
                    </a:lnTo>
                    <a:lnTo>
                      <a:pt x="696" y="39"/>
                    </a:lnTo>
                    <a:lnTo>
                      <a:pt x="727" y="59"/>
                    </a:lnTo>
                    <a:lnTo>
                      <a:pt x="715" y="75"/>
                    </a:lnTo>
                    <a:lnTo>
                      <a:pt x="715" y="98"/>
                    </a:lnTo>
                    <a:lnTo>
                      <a:pt x="767" y="103"/>
                    </a:lnTo>
                    <a:lnTo>
                      <a:pt x="781" y="75"/>
                    </a:lnTo>
                    <a:lnTo>
                      <a:pt x="771" y="61"/>
                    </a:lnTo>
                    <a:lnTo>
                      <a:pt x="748" y="64"/>
                    </a:lnTo>
                    <a:lnTo>
                      <a:pt x="754" y="33"/>
                    </a:lnTo>
                    <a:lnTo>
                      <a:pt x="801" y="50"/>
                    </a:lnTo>
                    <a:lnTo>
                      <a:pt x="810" y="72"/>
                    </a:lnTo>
                    <a:lnTo>
                      <a:pt x="849" y="72"/>
                    </a:lnTo>
                    <a:lnTo>
                      <a:pt x="884" y="100"/>
                    </a:lnTo>
                    <a:lnTo>
                      <a:pt x="903" y="95"/>
                    </a:lnTo>
                    <a:lnTo>
                      <a:pt x="925" y="120"/>
                    </a:lnTo>
                    <a:lnTo>
                      <a:pt x="903" y="153"/>
                    </a:lnTo>
                    <a:lnTo>
                      <a:pt x="886" y="128"/>
                    </a:lnTo>
                    <a:lnTo>
                      <a:pt x="874" y="137"/>
                    </a:lnTo>
                    <a:lnTo>
                      <a:pt x="859" y="156"/>
                    </a:lnTo>
                    <a:lnTo>
                      <a:pt x="834" y="173"/>
                    </a:lnTo>
                    <a:lnTo>
                      <a:pt x="847" y="198"/>
                    </a:lnTo>
                    <a:lnTo>
                      <a:pt x="824" y="201"/>
                    </a:lnTo>
                    <a:lnTo>
                      <a:pt x="804" y="234"/>
                    </a:lnTo>
                    <a:lnTo>
                      <a:pt x="785" y="276"/>
                    </a:lnTo>
                    <a:lnTo>
                      <a:pt x="814" y="312"/>
                    </a:lnTo>
                    <a:lnTo>
                      <a:pt x="837" y="354"/>
                    </a:lnTo>
                    <a:lnTo>
                      <a:pt x="878" y="359"/>
                    </a:lnTo>
                    <a:lnTo>
                      <a:pt x="917" y="354"/>
                    </a:lnTo>
                    <a:lnTo>
                      <a:pt x="935" y="376"/>
                    </a:lnTo>
                    <a:lnTo>
                      <a:pt x="927" y="387"/>
                    </a:lnTo>
                    <a:lnTo>
                      <a:pt x="915" y="410"/>
                    </a:lnTo>
                    <a:lnTo>
                      <a:pt x="933" y="449"/>
                    </a:lnTo>
                    <a:lnTo>
                      <a:pt x="938" y="476"/>
                    </a:lnTo>
                    <a:lnTo>
                      <a:pt x="960" y="490"/>
                    </a:lnTo>
                    <a:lnTo>
                      <a:pt x="989" y="465"/>
                    </a:lnTo>
                    <a:lnTo>
                      <a:pt x="981" y="429"/>
                    </a:lnTo>
                    <a:lnTo>
                      <a:pt x="956" y="398"/>
                    </a:lnTo>
                    <a:lnTo>
                      <a:pt x="985" y="362"/>
                    </a:lnTo>
                    <a:lnTo>
                      <a:pt x="960" y="301"/>
                    </a:lnTo>
                    <a:lnTo>
                      <a:pt x="937" y="276"/>
                    </a:lnTo>
                    <a:lnTo>
                      <a:pt x="956" y="254"/>
                    </a:lnTo>
                    <a:lnTo>
                      <a:pt x="952" y="220"/>
                    </a:lnTo>
                    <a:lnTo>
                      <a:pt x="966" y="201"/>
                    </a:lnTo>
                    <a:lnTo>
                      <a:pt x="989" y="220"/>
                    </a:lnTo>
                    <a:lnTo>
                      <a:pt x="1043" y="293"/>
                    </a:lnTo>
                    <a:lnTo>
                      <a:pt x="1076" y="304"/>
                    </a:lnTo>
                    <a:lnTo>
                      <a:pt x="1086" y="284"/>
                    </a:lnTo>
                    <a:lnTo>
                      <a:pt x="1078" y="245"/>
                    </a:lnTo>
                    <a:lnTo>
                      <a:pt x="1098" y="251"/>
                    </a:lnTo>
                    <a:lnTo>
                      <a:pt x="1131" y="295"/>
                    </a:lnTo>
                    <a:lnTo>
                      <a:pt x="1137" y="320"/>
                    </a:lnTo>
                    <a:lnTo>
                      <a:pt x="1156" y="337"/>
                    </a:lnTo>
                    <a:lnTo>
                      <a:pt x="1195" y="357"/>
                    </a:lnTo>
                    <a:lnTo>
                      <a:pt x="1214" y="393"/>
                    </a:lnTo>
                    <a:lnTo>
                      <a:pt x="1244" y="418"/>
                    </a:lnTo>
                    <a:lnTo>
                      <a:pt x="1259" y="426"/>
                    </a:lnTo>
                    <a:lnTo>
                      <a:pt x="1261" y="449"/>
                    </a:lnTo>
                    <a:lnTo>
                      <a:pt x="1238" y="462"/>
                    </a:lnTo>
                    <a:lnTo>
                      <a:pt x="1224" y="446"/>
                    </a:lnTo>
                    <a:lnTo>
                      <a:pt x="1212" y="449"/>
                    </a:lnTo>
                    <a:lnTo>
                      <a:pt x="1209" y="485"/>
                    </a:lnTo>
                    <a:lnTo>
                      <a:pt x="1189" y="493"/>
                    </a:lnTo>
                    <a:lnTo>
                      <a:pt x="1168" y="474"/>
                    </a:lnTo>
                    <a:lnTo>
                      <a:pt x="1123" y="474"/>
                    </a:lnTo>
                    <a:lnTo>
                      <a:pt x="1117" y="515"/>
                    </a:lnTo>
                    <a:lnTo>
                      <a:pt x="1129" y="540"/>
                    </a:lnTo>
                    <a:lnTo>
                      <a:pt x="1146" y="527"/>
                    </a:lnTo>
                    <a:lnTo>
                      <a:pt x="1164" y="521"/>
                    </a:lnTo>
                    <a:lnTo>
                      <a:pt x="1181" y="535"/>
                    </a:lnTo>
                    <a:lnTo>
                      <a:pt x="1158" y="566"/>
                    </a:lnTo>
                    <a:lnTo>
                      <a:pt x="1181" y="593"/>
                    </a:lnTo>
                    <a:lnTo>
                      <a:pt x="1212" y="602"/>
                    </a:lnTo>
                    <a:lnTo>
                      <a:pt x="1209" y="618"/>
                    </a:lnTo>
                    <a:lnTo>
                      <a:pt x="1197" y="621"/>
                    </a:lnTo>
                    <a:lnTo>
                      <a:pt x="1168" y="716"/>
                    </a:lnTo>
                    <a:lnTo>
                      <a:pt x="1170" y="655"/>
                    </a:lnTo>
                    <a:lnTo>
                      <a:pt x="1183" y="624"/>
                    </a:lnTo>
                    <a:lnTo>
                      <a:pt x="1168" y="610"/>
                    </a:lnTo>
                    <a:lnTo>
                      <a:pt x="1150" y="630"/>
                    </a:lnTo>
                    <a:lnTo>
                      <a:pt x="1160" y="646"/>
                    </a:lnTo>
                    <a:lnTo>
                      <a:pt x="1146" y="657"/>
                    </a:lnTo>
                    <a:lnTo>
                      <a:pt x="1133" y="671"/>
                    </a:lnTo>
                    <a:lnTo>
                      <a:pt x="1135" y="713"/>
                    </a:lnTo>
                    <a:lnTo>
                      <a:pt x="1115" y="727"/>
                    </a:lnTo>
                    <a:lnTo>
                      <a:pt x="1088" y="730"/>
                    </a:lnTo>
                    <a:lnTo>
                      <a:pt x="1098" y="752"/>
                    </a:lnTo>
                    <a:lnTo>
                      <a:pt x="1088" y="777"/>
                    </a:lnTo>
                    <a:lnTo>
                      <a:pt x="1098" y="797"/>
                    </a:lnTo>
                    <a:lnTo>
                      <a:pt x="1082" y="839"/>
                    </a:lnTo>
                    <a:lnTo>
                      <a:pt x="1076" y="878"/>
                    </a:lnTo>
                    <a:lnTo>
                      <a:pt x="1053" y="900"/>
                    </a:lnTo>
                    <a:lnTo>
                      <a:pt x="1024" y="961"/>
                    </a:lnTo>
                    <a:lnTo>
                      <a:pt x="1020" y="1003"/>
                    </a:lnTo>
                    <a:lnTo>
                      <a:pt x="1030" y="1036"/>
                    </a:lnTo>
                    <a:lnTo>
                      <a:pt x="1043" y="1078"/>
                    </a:lnTo>
                    <a:lnTo>
                      <a:pt x="1051" y="1123"/>
                    </a:lnTo>
                    <a:lnTo>
                      <a:pt x="1038" y="1142"/>
                    </a:lnTo>
                    <a:lnTo>
                      <a:pt x="1020" y="1128"/>
                    </a:lnTo>
                    <a:lnTo>
                      <a:pt x="1024" y="1106"/>
                    </a:lnTo>
                    <a:lnTo>
                      <a:pt x="1014" y="1056"/>
                    </a:lnTo>
                    <a:lnTo>
                      <a:pt x="1003" y="1048"/>
                    </a:lnTo>
                    <a:lnTo>
                      <a:pt x="995" y="1017"/>
                    </a:lnTo>
                    <a:lnTo>
                      <a:pt x="979" y="1017"/>
                    </a:lnTo>
                    <a:lnTo>
                      <a:pt x="962" y="1000"/>
                    </a:lnTo>
                    <a:lnTo>
                      <a:pt x="942" y="1006"/>
                    </a:lnTo>
                    <a:lnTo>
                      <a:pt x="925" y="995"/>
                    </a:lnTo>
                    <a:lnTo>
                      <a:pt x="903" y="1009"/>
                    </a:lnTo>
                    <a:lnTo>
                      <a:pt x="865" y="997"/>
                    </a:lnTo>
                    <a:lnTo>
                      <a:pt x="890" y="1034"/>
                    </a:lnTo>
                    <a:lnTo>
                      <a:pt x="859" y="1031"/>
                    </a:lnTo>
                    <a:lnTo>
                      <a:pt x="837" y="1003"/>
                    </a:lnTo>
                    <a:lnTo>
                      <a:pt x="799" y="1003"/>
                    </a:lnTo>
                    <a:lnTo>
                      <a:pt x="804" y="1048"/>
                    </a:lnTo>
                    <a:lnTo>
                      <a:pt x="775" y="1034"/>
                    </a:lnTo>
                    <a:lnTo>
                      <a:pt x="760" y="1078"/>
                    </a:lnTo>
                    <a:lnTo>
                      <a:pt x="771" y="1098"/>
                    </a:lnTo>
                    <a:lnTo>
                      <a:pt x="760" y="1151"/>
                    </a:lnTo>
                    <a:lnTo>
                      <a:pt x="773" y="1212"/>
                    </a:lnTo>
                    <a:lnTo>
                      <a:pt x="789" y="1254"/>
                    </a:lnTo>
                    <a:lnTo>
                      <a:pt x="806" y="1293"/>
                    </a:lnTo>
                    <a:lnTo>
                      <a:pt x="859" y="1290"/>
                    </a:lnTo>
                    <a:lnTo>
                      <a:pt x="880" y="1282"/>
                    </a:lnTo>
                    <a:lnTo>
                      <a:pt x="884" y="1254"/>
                    </a:lnTo>
                    <a:lnTo>
                      <a:pt x="872" y="1231"/>
                    </a:lnTo>
                    <a:lnTo>
                      <a:pt x="874" y="1212"/>
                    </a:lnTo>
                    <a:lnTo>
                      <a:pt x="907" y="1217"/>
                    </a:lnTo>
                    <a:lnTo>
                      <a:pt x="940" y="1206"/>
                    </a:lnTo>
                    <a:lnTo>
                      <a:pt x="940" y="1231"/>
                    </a:lnTo>
                    <a:lnTo>
                      <a:pt x="931" y="1268"/>
                    </a:lnTo>
                    <a:lnTo>
                      <a:pt x="915" y="1295"/>
                    </a:lnTo>
                    <a:lnTo>
                      <a:pt x="911" y="1334"/>
                    </a:lnTo>
                    <a:lnTo>
                      <a:pt x="933" y="1351"/>
                    </a:lnTo>
                    <a:lnTo>
                      <a:pt x="962" y="1346"/>
                    </a:lnTo>
                    <a:lnTo>
                      <a:pt x="979" y="1360"/>
                    </a:lnTo>
                    <a:lnTo>
                      <a:pt x="995" y="1354"/>
                    </a:lnTo>
                    <a:lnTo>
                      <a:pt x="1001" y="1379"/>
                    </a:lnTo>
                    <a:lnTo>
                      <a:pt x="987" y="1415"/>
                    </a:lnTo>
                    <a:lnTo>
                      <a:pt x="999" y="1438"/>
                    </a:lnTo>
                    <a:lnTo>
                      <a:pt x="1001" y="1482"/>
                    </a:lnTo>
                    <a:lnTo>
                      <a:pt x="1020" y="1513"/>
                    </a:lnTo>
                    <a:lnTo>
                      <a:pt x="1045" y="1521"/>
                    </a:lnTo>
                    <a:lnTo>
                      <a:pt x="1063" y="1513"/>
                    </a:lnTo>
                    <a:lnTo>
                      <a:pt x="1071" y="1516"/>
                    </a:lnTo>
                    <a:lnTo>
                      <a:pt x="1104" y="1516"/>
                    </a:lnTo>
                    <a:lnTo>
                      <a:pt x="1133" y="1518"/>
                    </a:lnTo>
                    <a:lnTo>
                      <a:pt x="1141" y="1499"/>
                    </a:lnTo>
                    <a:lnTo>
                      <a:pt x="1115" y="1532"/>
                    </a:lnTo>
                    <a:lnTo>
                      <a:pt x="1098" y="1529"/>
                    </a:lnTo>
                    <a:lnTo>
                      <a:pt x="1080" y="1532"/>
                    </a:lnTo>
                    <a:lnTo>
                      <a:pt x="1045" y="1549"/>
                    </a:lnTo>
                    <a:lnTo>
                      <a:pt x="1016" y="1527"/>
                    </a:lnTo>
                    <a:lnTo>
                      <a:pt x="989" y="1513"/>
                    </a:lnTo>
                    <a:lnTo>
                      <a:pt x="977" y="1516"/>
                    </a:lnTo>
                    <a:lnTo>
                      <a:pt x="979" y="1496"/>
                    </a:lnTo>
                    <a:lnTo>
                      <a:pt x="977" y="1465"/>
                    </a:lnTo>
                    <a:lnTo>
                      <a:pt x="954" y="1438"/>
                    </a:lnTo>
                    <a:lnTo>
                      <a:pt x="905" y="1421"/>
                    </a:lnTo>
                    <a:lnTo>
                      <a:pt x="898" y="1410"/>
                    </a:lnTo>
                    <a:lnTo>
                      <a:pt x="884" y="1412"/>
                    </a:lnTo>
                    <a:lnTo>
                      <a:pt x="870" y="1399"/>
                    </a:lnTo>
                    <a:lnTo>
                      <a:pt x="853" y="1385"/>
                    </a:lnTo>
                    <a:lnTo>
                      <a:pt x="830" y="1346"/>
                    </a:lnTo>
                    <a:lnTo>
                      <a:pt x="802" y="1334"/>
                    </a:lnTo>
                    <a:lnTo>
                      <a:pt x="787" y="1360"/>
                    </a:lnTo>
                    <a:lnTo>
                      <a:pt x="769" y="1340"/>
                    </a:lnTo>
                    <a:lnTo>
                      <a:pt x="748" y="1340"/>
                    </a:lnTo>
                    <a:lnTo>
                      <a:pt x="705" y="1326"/>
                    </a:lnTo>
                    <a:lnTo>
                      <a:pt x="628" y="1259"/>
                    </a:lnTo>
                    <a:lnTo>
                      <a:pt x="622" y="1190"/>
                    </a:lnTo>
                    <a:lnTo>
                      <a:pt x="614" y="1162"/>
                    </a:lnTo>
                    <a:lnTo>
                      <a:pt x="600" y="1142"/>
                    </a:lnTo>
                    <a:lnTo>
                      <a:pt x="583" y="1103"/>
                    </a:lnTo>
                    <a:lnTo>
                      <a:pt x="501" y="970"/>
                    </a:lnTo>
                    <a:lnTo>
                      <a:pt x="501" y="1020"/>
                    </a:lnTo>
                    <a:lnTo>
                      <a:pt x="552" y="1109"/>
                    </a:lnTo>
                    <a:lnTo>
                      <a:pt x="573" y="1184"/>
                    </a:lnTo>
                    <a:lnTo>
                      <a:pt x="542" y="1167"/>
                    </a:lnTo>
                    <a:lnTo>
                      <a:pt x="536" y="1123"/>
                    </a:lnTo>
                    <a:lnTo>
                      <a:pt x="495" y="1095"/>
                    </a:lnTo>
                    <a:lnTo>
                      <a:pt x="519" y="1078"/>
                    </a:lnTo>
                    <a:lnTo>
                      <a:pt x="464" y="1031"/>
                    </a:lnTo>
                    <a:lnTo>
                      <a:pt x="486" y="1003"/>
                    </a:lnTo>
                    <a:lnTo>
                      <a:pt x="466" y="947"/>
                    </a:lnTo>
                    <a:lnTo>
                      <a:pt x="400" y="830"/>
                    </a:lnTo>
                    <a:lnTo>
                      <a:pt x="392" y="763"/>
                    </a:lnTo>
                    <a:lnTo>
                      <a:pt x="396" y="713"/>
                    </a:lnTo>
                    <a:lnTo>
                      <a:pt x="414" y="657"/>
                    </a:lnTo>
                    <a:lnTo>
                      <a:pt x="414" y="602"/>
                    </a:lnTo>
                    <a:lnTo>
                      <a:pt x="400" y="568"/>
                    </a:lnTo>
                    <a:lnTo>
                      <a:pt x="437" y="557"/>
                    </a:lnTo>
                    <a:lnTo>
                      <a:pt x="392" y="490"/>
                    </a:lnTo>
                    <a:lnTo>
                      <a:pt x="394" y="460"/>
                    </a:lnTo>
                    <a:lnTo>
                      <a:pt x="375" y="418"/>
                    </a:lnTo>
                    <a:lnTo>
                      <a:pt x="383" y="393"/>
                    </a:lnTo>
                    <a:lnTo>
                      <a:pt x="369" y="379"/>
                    </a:lnTo>
                    <a:lnTo>
                      <a:pt x="367" y="351"/>
                    </a:lnTo>
                    <a:lnTo>
                      <a:pt x="354" y="329"/>
                    </a:lnTo>
                    <a:lnTo>
                      <a:pt x="369" y="309"/>
                    </a:lnTo>
                    <a:lnTo>
                      <a:pt x="348" y="295"/>
                    </a:lnTo>
                    <a:lnTo>
                      <a:pt x="330" y="315"/>
                    </a:lnTo>
                    <a:lnTo>
                      <a:pt x="305" y="276"/>
                    </a:lnTo>
                    <a:lnTo>
                      <a:pt x="278" y="265"/>
                    </a:lnTo>
                    <a:lnTo>
                      <a:pt x="239" y="265"/>
                    </a:lnTo>
                    <a:lnTo>
                      <a:pt x="214" y="301"/>
                    </a:lnTo>
                    <a:lnTo>
                      <a:pt x="202" y="290"/>
                    </a:lnTo>
                    <a:lnTo>
                      <a:pt x="223" y="242"/>
                    </a:lnTo>
                    <a:lnTo>
                      <a:pt x="204" y="251"/>
                    </a:lnTo>
                    <a:lnTo>
                      <a:pt x="165" y="301"/>
                    </a:lnTo>
                    <a:lnTo>
                      <a:pt x="124" y="345"/>
                    </a:lnTo>
                    <a:lnTo>
                      <a:pt x="87" y="357"/>
                    </a:lnTo>
                    <a:lnTo>
                      <a:pt x="25" y="401"/>
                    </a:lnTo>
                    <a:lnTo>
                      <a:pt x="0" y="398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3" name="Google Shape;283;p12"/>
              <p:cNvSpPr/>
              <p:nvPr/>
            </p:nvSpPr>
            <p:spPr>
              <a:xfrm>
                <a:off x="1577975" y="976312"/>
                <a:ext cx="681037" cy="647700"/>
              </a:xfrm>
              <a:custGeom>
                <a:rect b="b" l="l" r="r" t="t"/>
                <a:pathLst>
                  <a:path extrusionOk="0" h="407" w="428">
                    <a:moveTo>
                      <a:pt x="0" y="84"/>
                    </a:moveTo>
                    <a:lnTo>
                      <a:pt x="10" y="53"/>
                    </a:lnTo>
                    <a:lnTo>
                      <a:pt x="10" y="31"/>
                    </a:lnTo>
                    <a:lnTo>
                      <a:pt x="25" y="0"/>
                    </a:lnTo>
                    <a:lnTo>
                      <a:pt x="103" y="20"/>
                    </a:lnTo>
                    <a:lnTo>
                      <a:pt x="236" y="56"/>
                    </a:lnTo>
                    <a:lnTo>
                      <a:pt x="289" y="86"/>
                    </a:lnTo>
                    <a:lnTo>
                      <a:pt x="358" y="114"/>
                    </a:lnTo>
                    <a:lnTo>
                      <a:pt x="393" y="167"/>
                    </a:lnTo>
                    <a:lnTo>
                      <a:pt x="428" y="192"/>
                    </a:lnTo>
                    <a:lnTo>
                      <a:pt x="414" y="212"/>
                    </a:lnTo>
                    <a:lnTo>
                      <a:pt x="414" y="237"/>
                    </a:lnTo>
                    <a:lnTo>
                      <a:pt x="401" y="243"/>
                    </a:lnTo>
                    <a:lnTo>
                      <a:pt x="389" y="265"/>
                    </a:lnTo>
                    <a:lnTo>
                      <a:pt x="401" y="287"/>
                    </a:lnTo>
                    <a:lnTo>
                      <a:pt x="399" y="304"/>
                    </a:lnTo>
                    <a:lnTo>
                      <a:pt x="385" y="326"/>
                    </a:lnTo>
                    <a:lnTo>
                      <a:pt x="387" y="348"/>
                    </a:lnTo>
                    <a:lnTo>
                      <a:pt x="411" y="371"/>
                    </a:lnTo>
                    <a:lnTo>
                      <a:pt x="413" y="393"/>
                    </a:lnTo>
                    <a:lnTo>
                      <a:pt x="407" y="404"/>
                    </a:lnTo>
                    <a:lnTo>
                      <a:pt x="383" y="407"/>
                    </a:lnTo>
                    <a:lnTo>
                      <a:pt x="366" y="396"/>
                    </a:lnTo>
                    <a:lnTo>
                      <a:pt x="347" y="368"/>
                    </a:lnTo>
                    <a:lnTo>
                      <a:pt x="339" y="368"/>
                    </a:lnTo>
                    <a:lnTo>
                      <a:pt x="329" y="357"/>
                    </a:lnTo>
                    <a:lnTo>
                      <a:pt x="320" y="323"/>
                    </a:lnTo>
                    <a:lnTo>
                      <a:pt x="308" y="312"/>
                    </a:lnTo>
                    <a:lnTo>
                      <a:pt x="283" y="295"/>
                    </a:lnTo>
                    <a:lnTo>
                      <a:pt x="261" y="284"/>
                    </a:lnTo>
                    <a:lnTo>
                      <a:pt x="230" y="254"/>
                    </a:lnTo>
                    <a:lnTo>
                      <a:pt x="217" y="231"/>
                    </a:lnTo>
                    <a:lnTo>
                      <a:pt x="219" y="215"/>
                    </a:lnTo>
                    <a:lnTo>
                      <a:pt x="232" y="201"/>
                    </a:lnTo>
                    <a:lnTo>
                      <a:pt x="221" y="184"/>
                    </a:lnTo>
                    <a:lnTo>
                      <a:pt x="209" y="192"/>
                    </a:lnTo>
                    <a:lnTo>
                      <a:pt x="190" y="167"/>
                    </a:lnTo>
                    <a:lnTo>
                      <a:pt x="186" y="181"/>
                    </a:lnTo>
                    <a:lnTo>
                      <a:pt x="168" y="181"/>
                    </a:lnTo>
                    <a:lnTo>
                      <a:pt x="165" y="170"/>
                    </a:lnTo>
                    <a:lnTo>
                      <a:pt x="165" y="151"/>
                    </a:lnTo>
                    <a:lnTo>
                      <a:pt x="157" y="139"/>
                    </a:lnTo>
                    <a:lnTo>
                      <a:pt x="145" y="142"/>
                    </a:lnTo>
                    <a:lnTo>
                      <a:pt x="130" y="112"/>
                    </a:lnTo>
                    <a:lnTo>
                      <a:pt x="118" y="109"/>
                    </a:lnTo>
                    <a:lnTo>
                      <a:pt x="101" y="95"/>
                    </a:lnTo>
                    <a:lnTo>
                      <a:pt x="64" y="98"/>
                    </a:lnTo>
                    <a:lnTo>
                      <a:pt x="27" y="95"/>
                    </a:lnTo>
                    <a:lnTo>
                      <a:pt x="0" y="84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4" name="Google Shape;284;p12"/>
              <p:cNvSpPr/>
              <p:nvPr/>
            </p:nvSpPr>
            <p:spPr>
              <a:xfrm>
                <a:off x="1441450" y="1203325"/>
                <a:ext cx="434975" cy="333375"/>
              </a:xfrm>
              <a:custGeom>
                <a:rect b="b" l="l" r="r" t="t"/>
                <a:pathLst>
                  <a:path extrusionOk="0" h="209" w="273">
                    <a:moveTo>
                      <a:pt x="10" y="0"/>
                    </a:moveTo>
                    <a:lnTo>
                      <a:pt x="0" y="17"/>
                    </a:lnTo>
                    <a:lnTo>
                      <a:pt x="0" y="36"/>
                    </a:lnTo>
                    <a:lnTo>
                      <a:pt x="19" y="56"/>
                    </a:lnTo>
                    <a:lnTo>
                      <a:pt x="31" y="50"/>
                    </a:lnTo>
                    <a:lnTo>
                      <a:pt x="35" y="59"/>
                    </a:lnTo>
                    <a:lnTo>
                      <a:pt x="46" y="61"/>
                    </a:lnTo>
                    <a:lnTo>
                      <a:pt x="54" y="47"/>
                    </a:lnTo>
                    <a:lnTo>
                      <a:pt x="81" y="50"/>
                    </a:lnTo>
                    <a:lnTo>
                      <a:pt x="85" y="64"/>
                    </a:lnTo>
                    <a:lnTo>
                      <a:pt x="94" y="70"/>
                    </a:lnTo>
                    <a:lnTo>
                      <a:pt x="117" y="67"/>
                    </a:lnTo>
                    <a:lnTo>
                      <a:pt x="125" y="75"/>
                    </a:lnTo>
                    <a:lnTo>
                      <a:pt x="137" y="84"/>
                    </a:lnTo>
                    <a:lnTo>
                      <a:pt x="146" y="100"/>
                    </a:lnTo>
                    <a:lnTo>
                      <a:pt x="146" y="123"/>
                    </a:lnTo>
                    <a:lnTo>
                      <a:pt x="138" y="128"/>
                    </a:lnTo>
                    <a:lnTo>
                      <a:pt x="142" y="137"/>
                    </a:lnTo>
                    <a:lnTo>
                      <a:pt x="131" y="150"/>
                    </a:lnTo>
                    <a:lnTo>
                      <a:pt x="131" y="170"/>
                    </a:lnTo>
                    <a:lnTo>
                      <a:pt x="148" y="173"/>
                    </a:lnTo>
                    <a:lnTo>
                      <a:pt x="158" y="167"/>
                    </a:lnTo>
                    <a:lnTo>
                      <a:pt x="161" y="159"/>
                    </a:lnTo>
                    <a:lnTo>
                      <a:pt x="167" y="167"/>
                    </a:lnTo>
                    <a:lnTo>
                      <a:pt x="177" y="162"/>
                    </a:lnTo>
                    <a:lnTo>
                      <a:pt x="198" y="173"/>
                    </a:lnTo>
                    <a:lnTo>
                      <a:pt x="211" y="192"/>
                    </a:lnTo>
                    <a:lnTo>
                      <a:pt x="215" y="192"/>
                    </a:lnTo>
                    <a:lnTo>
                      <a:pt x="217" y="203"/>
                    </a:lnTo>
                    <a:lnTo>
                      <a:pt x="231" y="209"/>
                    </a:lnTo>
                    <a:lnTo>
                      <a:pt x="246" y="209"/>
                    </a:lnTo>
                    <a:lnTo>
                      <a:pt x="236" y="198"/>
                    </a:lnTo>
                    <a:lnTo>
                      <a:pt x="240" y="187"/>
                    </a:lnTo>
                    <a:lnTo>
                      <a:pt x="252" y="198"/>
                    </a:lnTo>
                    <a:lnTo>
                      <a:pt x="265" y="201"/>
                    </a:lnTo>
                    <a:lnTo>
                      <a:pt x="267" y="184"/>
                    </a:lnTo>
                    <a:lnTo>
                      <a:pt x="254" y="170"/>
                    </a:lnTo>
                    <a:lnTo>
                      <a:pt x="244" y="170"/>
                    </a:lnTo>
                    <a:lnTo>
                      <a:pt x="231" y="156"/>
                    </a:lnTo>
                    <a:lnTo>
                      <a:pt x="244" y="156"/>
                    </a:lnTo>
                    <a:lnTo>
                      <a:pt x="254" y="164"/>
                    </a:lnTo>
                    <a:lnTo>
                      <a:pt x="273" y="164"/>
                    </a:lnTo>
                    <a:lnTo>
                      <a:pt x="269" y="148"/>
                    </a:lnTo>
                    <a:lnTo>
                      <a:pt x="252" y="131"/>
                    </a:lnTo>
                    <a:lnTo>
                      <a:pt x="240" y="128"/>
                    </a:lnTo>
                    <a:lnTo>
                      <a:pt x="223" y="109"/>
                    </a:lnTo>
                    <a:lnTo>
                      <a:pt x="202" y="103"/>
                    </a:lnTo>
                    <a:lnTo>
                      <a:pt x="185" y="95"/>
                    </a:lnTo>
                    <a:lnTo>
                      <a:pt x="171" y="70"/>
                    </a:lnTo>
                    <a:lnTo>
                      <a:pt x="161" y="39"/>
                    </a:lnTo>
                    <a:lnTo>
                      <a:pt x="148" y="39"/>
                    </a:lnTo>
                    <a:lnTo>
                      <a:pt x="144" y="31"/>
                    </a:lnTo>
                    <a:lnTo>
                      <a:pt x="137" y="33"/>
                    </a:lnTo>
                    <a:lnTo>
                      <a:pt x="123" y="20"/>
                    </a:lnTo>
                    <a:lnTo>
                      <a:pt x="100" y="14"/>
                    </a:lnTo>
                    <a:lnTo>
                      <a:pt x="90" y="22"/>
                    </a:lnTo>
                    <a:lnTo>
                      <a:pt x="69" y="14"/>
                    </a:lnTo>
                    <a:lnTo>
                      <a:pt x="56" y="14"/>
                    </a:lnTo>
                    <a:lnTo>
                      <a:pt x="50" y="3"/>
                    </a:lnTo>
                    <a:lnTo>
                      <a:pt x="44" y="0"/>
                    </a:lnTo>
                    <a:lnTo>
                      <a:pt x="35" y="3"/>
                    </a:lnTo>
                    <a:lnTo>
                      <a:pt x="10" y="0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5" name="Google Shape;285;p12"/>
              <p:cNvSpPr/>
              <p:nvPr/>
            </p:nvSpPr>
            <p:spPr>
              <a:xfrm>
                <a:off x="1689100" y="3055937"/>
                <a:ext cx="309562" cy="155575"/>
              </a:xfrm>
              <a:custGeom>
                <a:rect b="b" l="l" r="r" t="t"/>
                <a:pathLst>
                  <a:path extrusionOk="0" h="97" w="194">
                    <a:moveTo>
                      <a:pt x="0" y="49"/>
                    </a:moveTo>
                    <a:lnTo>
                      <a:pt x="17" y="20"/>
                    </a:lnTo>
                    <a:lnTo>
                      <a:pt x="25" y="20"/>
                    </a:lnTo>
                    <a:lnTo>
                      <a:pt x="38" y="6"/>
                    </a:lnTo>
                    <a:lnTo>
                      <a:pt x="54" y="6"/>
                    </a:lnTo>
                    <a:lnTo>
                      <a:pt x="58" y="3"/>
                    </a:lnTo>
                    <a:lnTo>
                      <a:pt x="63" y="0"/>
                    </a:lnTo>
                    <a:lnTo>
                      <a:pt x="83" y="17"/>
                    </a:lnTo>
                    <a:lnTo>
                      <a:pt x="88" y="29"/>
                    </a:lnTo>
                    <a:lnTo>
                      <a:pt x="92" y="23"/>
                    </a:lnTo>
                    <a:lnTo>
                      <a:pt x="108" y="34"/>
                    </a:lnTo>
                    <a:lnTo>
                      <a:pt x="117" y="34"/>
                    </a:lnTo>
                    <a:lnTo>
                      <a:pt x="125" y="43"/>
                    </a:lnTo>
                    <a:lnTo>
                      <a:pt x="138" y="49"/>
                    </a:lnTo>
                    <a:lnTo>
                      <a:pt x="138" y="63"/>
                    </a:lnTo>
                    <a:lnTo>
                      <a:pt x="163" y="63"/>
                    </a:lnTo>
                    <a:lnTo>
                      <a:pt x="169" y="77"/>
                    </a:lnTo>
                    <a:lnTo>
                      <a:pt x="184" y="77"/>
                    </a:lnTo>
                    <a:lnTo>
                      <a:pt x="194" y="94"/>
                    </a:lnTo>
                    <a:lnTo>
                      <a:pt x="188" y="97"/>
                    </a:lnTo>
                    <a:lnTo>
                      <a:pt x="184" y="91"/>
                    </a:lnTo>
                    <a:lnTo>
                      <a:pt x="182" y="88"/>
                    </a:lnTo>
                    <a:lnTo>
                      <a:pt x="169" y="91"/>
                    </a:lnTo>
                    <a:lnTo>
                      <a:pt x="165" y="94"/>
                    </a:lnTo>
                    <a:lnTo>
                      <a:pt x="154" y="97"/>
                    </a:lnTo>
                    <a:lnTo>
                      <a:pt x="136" y="97"/>
                    </a:lnTo>
                    <a:lnTo>
                      <a:pt x="125" y="97"/>
                    </a:lnTo>
                    <a:lnTo>
                      <a:pt x="125" y="88"/>
                    </a:lnTo>
                    <a:lnTo>
                      <a:pt x="108" y="66"/>
                    </a:lnTo>
                    <a:lnTo>
                      <a:pt x="108" y="51"/>
                    </a:lnTo>
                    <a:lnTo>
                      <a:pt x="88" y="51"/>
                    </a:lnTo>
                    <a:lnTo>
                      <a:pt x="81" y="43"/>
                    </a:lnTo>
                    <a:lnTo>
                      <a:pt x="75" y="51"/>
                    </a:lnTo>
                    <a:lnTo>
                      <a:pt x="69" y="40"/>
                    </a:lnTo>
                    <a:lnTo>
                      <a:pt x="63" y="40"/>
                    </a:lnTo>
                    <a:lnTo>
                      <a:pt x="63" y="26"/>
                    </a:lnTo>
                    <a:lnTo>
                      <a:pt x="58" y="20"/>
                    </a:lnTo>
                    <a:lnTo>
                      <a:pt x="40" y="23"/>
                    </a:lnTo>
                    <a:lnTo>
                      <a:pt x="29" y="40"/>
                    </a:lnTo>
                    <a:lnTo>
                      <a:pt x="15" y="43"/>
                    </a:lnTo>
                    <a:lnTo>
                      <a:pt x="0" y="49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6" name="Google Shape;286;p12"/>
              <p:cNvSpPr/>
              <p:nvPr/>
            </p:nvSpPr>
            <p:spPr>
              <a:xfrm>
                <a:off x="1958975" y="3167062"/>
                <a:ext cx="204787" cy="131762"/>
              </a:xfrm>
              <a:custGeom>
                <a:rect b="b" l="l" r="r" t="t"/>
                <a:pathLst>
                  <a:path extrusionOk="0" h="82" w="128">
                    <a:moveTo>
                      <a:pt x="0" y="62"/>
                    </a:moveTo>
                    <a:lnTo>
                      <a:pt x="12" y="65"/>
                    </a:lnTo>
                    <a:lnTo>
                      <a:pt x="40" y="62"/>
                    </a:lnTo>
                    <a:lnTo>
                      <a:pt x="52" y="79"/>
                    </a:lnTo>
                    <a:lnTo>
                      <a:pt x="68" y="82"/>
                    </a:lnTo>
                    <a:lnTo>
                      <a:pt x="76" y="62"/>
                    </a:lnTo>
                    <a:lnTo>
                      <a:pt x="72" y="57"/>
                    </a:lnTo>
                    <a:lnTo>
                      <a:pt x="80" y="48"/>
                    </a:lnTo>
                    <a:lnTo>
                      <a:pt x="96" y="62"/>
                    </a:lnTo>
                    <a:lnTo>
                      <a:pt x="108" y="62"/>
                    </a:lnTo>
                    <a:lnTo>
                      <a:pt x="108" y="54"/>
                    </a:lnTo>
                    <a:lnTo>
                      <a:pt x="116" y="54"/>
                    </a:lnTo>
                    <a:lnTo>
                      <a:pt x="128" y="40"/>
                    </a:lnTo>
                    <a:lnTo>
                      <a:pt x="120" y="37"/>
                    </a:lnTo>
                    <a:lnTo>
                      <a:pt x="120" y="23"/>
                    </a:lnTo>
                    <a:lnTo>
                      <a:pt x="120" y="11"/>
                    </a:lnTo>
                    <a:lnTo>
                      <a:pt x="102" y="8"/>
                    </a:lnTo>
                    <a:lnTo>
                      <a:pt x="88" y="11"/>
                    </a:lnTo>
                    <a:lnTo>
                      <a:pt x="76" y="11"/>
                    </a:lnTo>
                    <a:lnTo>
                      <a:pt x="58" y="8"/>
                    </a:lnTo>
                    <a:lnTo>
                      <a:pt x="44" y="0"/>
                    </a:lnTo>
                    <a:lnTo>
                      <a:pt x="40" y="8"/>
                    </a:lnTo>
                    <a:lnTo>
                      <a:pt x="38" y="25"/>
                    </a:lnTo>
                    <a:lnTo>
                      <a:pt x="24" y="25"/>
                    </a:lnTo>
                    <a:lnTo>
                      <a:pt x="20" y="40"/>
                    </a:lnTo>
                    <a:lnTo>
                      <a:pt x="12" y="45"/>
                    </a:lnTo>
                    <a:lnTo>
                      <a:pt x="0" y="62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7" name="Google Shape;287;p12"/>
              <p:cNvSpPr/>
              <p:nvPr/>
            </p:nvSpPr>
            <p:spPr>
              <a:xfrm>
                <a:off x="1833562" y="3536950"/>
                <a:ext cx="1273175" cy="2695575"/>
              </a:xfrm>
              <a:custGeom>
                <a:rect b="b" l="l" r="r" t="t"/>
                <a:pathLst>
                  <a:path extrusionOk="0" h="1697" w="801">
                    <a:moveTo>
                      <a:pt x="62" y="75"/>
                    </a:moveTo>
                    <a:lnTo>
                      <a:pt x="72" y="56"/>
                    </a:lnTo>
                    <a:lnTo>
                      <a:pt x="92" y="28"/>
                    </a:lnTo>
                    <a:lnTo>
                      <a:pt x="121" y="11"/>
                    </a:lnTo>
                    <a:lnTo>
                      <a:pt x="136" y="0"/>
                    </a:lnTo>
                    <a:lnTo>
                      <a:pt x="152" y="3"/>
                    </a:lnTo>
                    <a:lnTo>
                      <a:pt x="148" y="17"/>
                    </a:lnTo>
                    <a:lnTo>
                      <a:pt x="131" y="31"/>
                    </a:lnTo>
                    <a:lnTo>
                      <a:pt x="127" y="59"/>
                    </a:lnTo>
                    <a:lnTo>
                      <a:pt x="131" y="81"/>
                    </a:lnTo>
                    <a:lnTo>
                      <a:pt x="146" y="81"/>
                    </a:lnTo>
                    <a:lnTo>
                      <a:pt x="152" y="56"/>
                    </a:lnTo>
                    <a:lnTo>
                      <a:pt x="156" y="31"/>
                    </a:lnTo>
                    <a:lnTo>
                      <a:pt x="166" y="39"/>
                    </a:lnTo>
                    <a:lnTo>
                      <a:pt x="177" y="53"/>
                    </a:lnTo>
                    <a:lnTo>
                      <a:pt x="197" y="47"/>
                    </a:lnTo>
                    <a:lnTo>
                      <a:pt x="209" y="59"/>
                    </a:lnTo>
                    <a:lnTo>
                      <a:pt x="212" y="73"/>
                    </a:lnTo>
                    <a:lnTo>
                      <a:pt x="242" y="67"/>
                    </a:lnTo>
                    <a:lnTo>
                      <a:pt x="300" y="59"/>
                    </a:lnTo>
                    <a:lnTo>
                      <a:pt x="322" y="103"/>
                    </a:lnTo>
                    <a:lnTo>
                      <a:pt x="359" y="126"/>
                    </a:lnTo>
                    <a:lnTo>
                      <a:pt x="357" y="145"/>
                    </a:lnTo>
                    <a:lnTo>
                      <a:pt x="372" y="134"/>
                    </a:lnTo>
                    <a:lnTo>
                      <a:pt x="390" y="134"/>
                    </a:lnTo>
                    <a:lnTo>
                      <a:pt x="411" y="154"/>
                    </a:lnTo>
                    <a:lnTo>
                      <a:pt x="437" y="151"/>
                    </a:lnTo>
                    <a:lnTo>
                      <a:pt x="458" y="154"/>
                    </a:lnTo>
                    <a:lnTo>
                      <a:pt x="493" y="190"/>
                    </a:lnTo>
                    <a:lnTo>
                      <a:pt x="530" y="234"/>
                    </a:lnTo>
                    <a:lnTo>
                      <a:pt x="546" y="285"/>
                    </a:lnTo>
                    <a:lnTo>
                      <a:pt x="536" y="324"/>
                    </a:lnTo>
                    <a:lnTo>
                      <a:pt x="581" y="338"/>
                    </a:lnTo>
                    <a:lnTo>
                      <a:pt x="655" y="357"/>
                    </a:lnTo>
                    <a:lnTo>
                      <a:pt x="731" y="380"/>
                    </a:lnTo>
                    <a:lnTo>
                      <a:pt x="780" y="424"/>
                    </a:lnTo>
                    <a:lnTo>
                      <a:pt x="801" y="466"/>
                    </a:lnTo>
                    <a:lnTo>
                      <a:pt x="801" y="519"/>
                    </a:lnTo>
                    <a:lnTo>
                      <a:pt x="782" y="567"/>
                    </a:lnTo>
                    <a:lnTo>
                      <a:pt x="760" y="592"/>
                    </a:lnTo>
                    <a:lnTo>
                      <a:pt x="746" y="608"/>
                    </a:lnTo>
                    <a:lnTo>
                      <a:pt x="731" y="642"/>
                    </a:lnTo>
                    <a:lnTo>
                      <a:pt x="729" y="673"/>
                    </a:lnTo>
                    <a:lnTo>
                      <a:pt x="731" y="712"/>
                    </a:lnTo>
                    <a:lnTo>
                      <a:pt x="723" y="751"/>
                    </a:lnTo>
                    <a:lnTo>
                      <a:pt x="711" y="759"/>
                    </a:lnTo>
                    <a:lnTo>
                      <a:pt x="707" y="782"/>
                    </a:lnTo>
                    <a:lnTo>
                      <a:pt x="694" y="798"/>
                    </a:lnTo>
                    <a:lnTo>
                      <a:pt x="692" y="818"/>
                    </a:lnTo>
                    <a:lnTo>
                      <a:pt x="674" y="840"/>
                    </a:lnTo>
                    <a:lnTo>
                      <a:pt x="647" y="879"/>
                    </a:lnTo>
                    <a:lnTo>
                      <a:pt x="624" y="890"/>
                    </a:lnTo>
                    <a:lnTo>
                      <a:pt x="608" y="888"/>
                    </a:lnTo>
                    <a:lnTo>
                      <a:pt x="579" y="907"/>
                    </a:lnTo>
                    <a:lnTo>
                      <a:pt x="550" y="952"/>
                    </a:lnTo>
                    <a:lnTo>
                      <a:pt x="544" y="969"/>
                    </a:lnTo>
                    <a:lnTo>
                      <a:pt x="544" y="991"/>
                    </a:lnTo>
                    <a:lnTo>
                      <a:pt x="550" y="1016"/>
                    </a:lnTo>
                    <a:lnTo>
                      <a:pt x="536" y="1041"/>
                    </a:lnTo>
                    <a:lnTo>
                      <a:pt x="536" y="1061"/>
                    </a:lnTo>
                    <a:lnTo>
                      <a:pt x="513" y="1083"/>
                    </a:lnTo>
                    <a:lnTo>
                      <a:pt x="495" y="1100"/>
                    </a:lnTo>
                    <a:lnTo>
                      <a:pt x="481" y="1125"/>
                    </a:lnTo>
                    <a:lnTo>
                      <a:pt x="476" y="1150"/>
                    </a:lnTo>
                    <a:lnTo>
                      <a:pt x="456" y="1181"/>
                    </a:lnTo>
                    <a:lnTo>
                      <a:pt x="448" y="1175"/>
                    </a:lnTo>
                    <a:lnTo>
                      <a:pt x="433" y="1175"/>
                    </a:lnTo>
                    <a:lnTo>
                      <a:pt x="413" y="1186"/>
                    </a:lnTo>
                    <a:lnTo>
                      <a:pt x="427" y="1200"/>
                    </a:lnTo>
                    <a:lnTo>
                      <a:pt x="427" y="1228"/>
                    </a:lnTo>
                    <a:lnTo>
                      <a:pt x="425" y="1250"/>
                    </a:lnTo>
                    <a:lnTo>
                      <a:pt x="415" y="1267"/>
                    </a:lnTo>
                    <a:lnTo>
                      <a:pt x="390" y="1270"/>
                    </a:lnTo>
                    <a:lnTo>
                      <a:pt x="370" y="1278"/>
                    </a:lnTo>
                    <a:lnTo>
                      <a:pt x="361" y="1295"/>
                    </a:lnTo>
                    <a:lnTo>
                      <a:pt x="361" y="1323"/>
                    </a:lnTo>
                    <a:lnTo>
                      <a:pt x="337" y="1326"/>
                    </a:lnTo>
                    <a:lnTo>
                      <a:pt x="318" y="1323"/>
                    </a:lnTo>
                    <a:lnTo>
                      <a:pt x="312" y="1334"/>
                    </a:lnTo>
                    <a:lnTo>
                      <a:pt x="322" y="1345"/>
                    </a:lnTo>
                    <a:lnTo>
                      <a:pt x="316" y="1387"/>
                    </a:lnTo>
                    <a:lnTo>
                      <a:pt x="308" y="1423"/>
                    </a:lnTo>
                    <a:lnTo>
                      <a:pt x="283" y="1423"/>
                    </a:lnTo>
                    <a:lnTo>
                      <a:pt x="275" y="1437"/>
                    </a:lnTo>
                    <a:lnTo>
                      <a:pt x="277" y="1465"/>
                    </a:lnTo>
                    <a:lnTo>
                      <a:pt x="290" y="1465"/>
                    </a:lnTo>
                    <a:lnTo>
                      <a:pt x="300" y="1482"/>
                    </a:lnTo>
                    <a:lnTo>
                      <a:pt x="294" y="1510"/>
                    </a:lnTo>
                    <a:lnTo>
                      <a:pt x="281" y="1513"/>
                    </a:lnTo>
                    <a:lnTo>
                      <a:pt x="259" y="1524"/>
                    </a:lnTo>
                    <a:lnTo>
                      <a:pt x="253" y="1546"/>
                    </a:lnTo>
                    <a:lnTo>
                      <a:pt x="251" y="1580"/>
                    </a:lnTo>
                    <a:lnTo>
                      <a:pt x="238" y="1597"/>
                    </a:lnTo>
                    <a:lnTo>
                      <a:pt x="286" y="1652"/>
                    </a:lnTo>
                    <a:lnTo>
                      <a:pt x="300" y="1680"/>
                    </a:lnTo>
                    <a:lnTo>
                      <a:pt x="292" y="1697"/>
                    </a:lnTo>
                    <a:lnTo>
                      <a:pt x="271" y="1686"/>
                    </a:lnTo>
                    <a:lnTo>
                      <a:pt x="253" y="1664"/>
                    </a:lnTo>
                    <a:lnTo>
                      <a:pt x="228" y="1647"/>
                    </a:lnTo>
                    <a:lnTo>
                      <a:pt x="205" y="1619"/>
                    </a:lnTo>
                    <a:lnTo>
                      <a:pt x="189" y="1585"/>
                    </a:lnTo>
                    <a:lnTo>
                      <a:pt x="187" y="1557"/>
                    </a:lnTo>
                    <a:lnTo>
                      <a:pt x="191" y="1535"/>
                    </a:lnTo>
                    <a:lnTo>
                      <a:pt x="189" y="1354"/>
                    </a:lnTo>
                    <a:lnTo>
                      <a:pt x="183" y="1323"/>
                    </a:lnTo>
                    <a:lnTo>
                      <a:pt x="166" y="1289"/>
                    </a:lnTo>
                    <a:lnTo>
                      <a:pt x="166" y="1259"/>
                    </a:lnTo>
                    <a:lnTo>
                      <a:pt x="177" y="1223"/>
                    </a:lnTo>
                    <a:lnTo>
                      <a:pt x="187" y="1178"/>
                    </a:lnTo>
                    <a:lnTo>
                      <a:pt x="183" y="1133"/>
                    </a:lnTo>
                    <a:lnTo>
                      <a:pt x="181" y="1114"/>
                    </a:lnTo>
                    <a:lnTo>
                      <a:pt x="179" y="1089"/>
                    </a:lnTo>
                    <a:lnTo>
                      <a:pt x="185" y="1077"/>
                    </a:lnTo>
                    <a:lnTo>
                      <a:pt x="189" y="1027"/>
                    </a:lnTo>
                    <a:lnTo>
                      <a:pt x="185" y="1002"/>
                    </a:lnTo>
                    <a:lnTo>
                      <a:pt x="193" y="941"/>
                    </a:lnTo>
                    <a:lnTo>
                      <a:pt x="185" y="888"/>
                    </a:lnTo>
                    <a:lnTo>
                      <a:pt x="191" y="860"/>
                    </a:lnTo>
                    <a:lnTo>
                      <a:pt x="201" y="807"/>
                    </a:lnTo>
                    <a:lnTo>
                      <a:pt x="191" y="773"/>
                    </a:lnTo>
                    <a:lnTo>
                      <a:pt x="172" y="748"/>
                    </a:lnTo>
                    <a:lnTo>
                      <a:pt x="166" y="720"/>
                    </a:lnTo>
                    <a:lnTo>
                      <a:pt x="144" y="695"/>
                    </a:lnTo>
                    <a:lnTo>
                      <a:pt x="121" y="678"/>
                    </a:lnTo>
                    <a:lnTo>
                      <a:pt x="88" y="670"/>
                    </a:lnTo>
                    <a:lnTo>
                      <a:pt x="72" y="634"/>
                    </a:lnTo>
                    <a:lnTo>
                      <a:pt x="51" y="597"/>
                    </a:lnTo>
                    <a:lnTo>
                      <a:pt x="49" y="567"/>
                    </a:lnTo>
                    <a:lnTo>
                      <a:pt x="47" y="539"/>
                    </a:lnTo>
                    <a:lnTo>
                      <a:pt x="41" y="519"/>
                    </a:lnTo>
                    <a:lnTo>
                      <a:pt x="29" y="497"/>
                    </a:lnTo>
                    <a:lnTo>
                      <a:pt x="14" y="486"/>
                    </a:lnTo>
                    <a:lnTo>
                      <a:pt x="2" y="463"/>
                    </a:lnTo>
                    <a:lnTo>
                      <a:pt x="16" y="444"/>
                    </a:lnTo>
                    <a:lnTo>
                      <a:pt x="16" y="396"/>
                    </a:lnTo>
                    <a:lnTo>
                      <a:pt x="8" y="371"/>
                    </a:lnTo>
                    <a:lnTo>
                      <a:pt x="0" y="346"/>
                    </a:lnTo>
                    <a:lnTo>
                      <a:pt x="8" y="310"/>
                    </a:lnTo>
                    <a:lnTo>
                      <a:pt x="39" y="220"/>
                    </a:lnTo>
                    <a:lnTo>
                      <a:pt x="41" y="181"/>
                    </a:lnTo>
                    <a:lnTo>
                      <a:pt x="58" y="140"/>
                    </a:lnTo>
                    <a:lnTo>
                      <a:pt x="58" y="117"/>
                    </a:lnTo>
                    <a:lnTo>
                      <a:pt x="62" y="75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88" name="Google Shape;288;p1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9" name="Google Shape;289;p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90" name="Google Shape;290;p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1" name="Google Shape;291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2" name="Google Shape;292;p1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50000">
              <a:schemeClr val="lt1"/>
            </a:gs>
            <a:gs pos="100000">
              <a:schemeClr val="lt1"/>
            </a:gs>
          </a:gsLst>
          <a:lin ang="8100000" scaled="0"/>
        </a:gra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" name="Google Shape;300;p14"/>
          <p:cNvGrpSpPr/>
          <p:nvPr/>
        </p:nvGrpSpPr>
        <p:grpSpPr>
          <a:xfrm>
            <a:off x="76200" y="152400"/>
            <a:ext cx="8913812" cy="6630987"/>
            <a:chOff x="76200" y="152400"/>
            <a:chExt cx="8913812" cy="6630987"/>
          </a:xfrm>
        </p:grpSpPr>
        <p:sp>
          <p:nvSpPr>
            <p:cNvPr id="301" name="Google Shape;301;p14"/>
            <p:cNvSpPr/>
            <p:nvPr/>
          </p:nvSpPr>
          <p:spPr>
            <a:xfrm>
              <a:off x="76200" y="384175"/>
              <a:ext cx="8688387" cy="6399212"/>
            </a:xfrm>
            <a:custGeom>
              <a:rect b="b" l="l" r="r" t="t"/>
              <a:pathLst>
                <a:path extrusionOk="0" h="4030" w="5472">
                  <a:moveTo>
                    <a:pt x="144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0" y="4030"/>
                  </a:lnTo>
                  <a:lnTo>
                    <a:pt x="5472" y="4030"/>
                  </a:lnTo>
                  <a:lnTo>
                    <a:pt x="5472" y="4008"/>
                  </a:lnTo>
                  <a:lnTo>
                    <a:pt x="5472" y="3787"/>
                  </a:lnTo>
                  <a:lnTo>
                    <a:pt x="240" y="3787"/>
                  </a:lnTo>
                  <a:lnTo>
                    <a:pt x="240" y="3756"/>
                  </a:lnTo>
                  <a:lnTo>
                    <a:pt x="240" y="0"/>
                  </a:lnTo>
                  <a:lnTo>
                    <a:pt x="144" y="0"/>
                  </a:lnTo>
                </a:path>
              </a:pathLst>
            </a:custGeom>
            <a:solidFill>
              <a:srgbClr val="000000">
                <a:alpha val="4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02" name="Google Shape;302;p14"/>
            <p:cNvGrpSpPr/>
            <p:nvPr/>
          </p:nvGrpSpPr>
          <p:grpSpPr>
            <a:xfrm>
              <a:off x="227012" y="152400"/>
              <a:ext cx="8763000" cy="6397625"/>
              <a:chOff x="227012" y="152400"/>
              <a:chExt cx="8763000" cy="6397625"/>
            </a:xfrm>
          </p:grpSpPr>
          <p:sp>
            <p:nvSpPr>
              <p:cNvPr id="303" name="Google Shape;303;p14"/>
              <p:cNvSpPr/>
              <p:nvPr/>
            </p:nvSpPr>
            <p:spPr>
              <a:xfrm>
                <a:off x="227012" y="152400"/>
                <a:ext cx="8763000" cy="6397625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04" name="Google Shape;304;p14"/>
              <p:cNvCxnSpPr/>
              <p:nvPr/>
            </p:nvCxnSpPr>
            <p:spPr>
              <a:xfrm>
                <a:off x="227012" y="460375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05" name="Google Shape;305;p14"/>
              <p:cNvCxnSpPr/>
              <p:nvPr/>
            </p:nvCxnSpPr>
            <p:spPr>
              <a:xfrm>
                <a:off x="227012" y="692150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06" name="Google Shape;306;p14"/>
              <p:cNvCxnSpPr/>
              <p:nvPr/>
            </p:nvCxnSpPr>
            <p:spPr>
              <a:xfrm>
                <a:off x="227012" y="923925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07" name="Google Shape;307;p14"/>
              <p:cNvCxnSpPr/>
              <p:nvPr/>
            </p:nvCxnSpPr>
            <p:spPr>
              <a:xfrm>
                <a:off x="227012" y="1154112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08" name="Google Shape;308;p14"/>
              <p:cNvCxnSpPr/>
              <p:nvPr/>
            </p:nvCxnSpPr>
            <p:spPr>
              <a:xfrm>
                <a:off x="227012" y="1385887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09" name="Google Shape;309;p14"/>
              <p:cNvCxnSpPr/>
              <p:nvPr/>
            </p:nvCxnSpPr>
            <p:spPr>
              <a:xfrm>
                <a:off x="227012" y="1617662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10" name="Google Shape;310;p14"/>
              <p:cNvCxnSpPr/>
              <p:nvPr/>
            </p:nvCxnSpPr>
            <p:spPr>
              <a:xfrm>
                <a:off x="227012" y="1847850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grpSp>
            <p:nvGrpSpPr>
              <p:cNvPr id="311" name="Google Shape;311;p14"/>
              <p:cNvGrpSpPr/>
              <p:nvPr/>
            </p:nvGrpSpPr>
            <p:grpSpPr>
              <a:xfrm>
                <a:off x="227012" y="2079625"/>
                <a:ext cx="8763000" cy="1619250"/>
                <a:chOff x="227012" y="2079625"/>
                <a:chExt cx="8763000" cy="1619250"/>
              </a:xfrm>
            </p:grpSpPr>
            <p:cxnSp>
              <p:nvCxnSpPr>
                <p:cNvPr id="312" name="Google Shape;312;p14"/>
                <p:cNvCxnSpPr/>
                <p:nvPr/>
              </p:nvCxnSpPr>
              <p:spPr>
                <a:xfrm>
                  <a:off x="227012" y="2079625"/>
                  <a:ext cx="8763000" cy="0"/>
                </a:xfrm>
                <a:prstGeom prst="straightConnector1">
                  <a:avLst/>
                </a:prstGeom>
                <a:noFill/>
                <a:ln cap="sq" cmpd="sng" w="12700">
                  <a:solidFill>
                    <a:schemeClr val="accent2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cxnSp>
              <p:nvCxnSpPr>
                <p:cNvPr id="313" name="Google Shape;313;p14"/>
                <p:cNvCxnSpPr/>
                <p:nvPr/>
              </p:nvCxnSpPr>
              <p:spPr>
                <a:xfrm>
                  <a:off x="227012" y="2311400"/>
                  <a:ext cx="8763000" cy="0"/>
                </a:xfrm>
                <a:prstGeom prst="straightConnector1">
                  <a:avLst/>
                </a:prstGeom>
                <a:noFill/>
                <a:ln cap="sq" cmpd="sng" w="12700">
                  <a:solidFill>
                    <a:schemeClr val="accent2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cxnSp>
              <p:nvCxnSpPr>
                <p:cNvPr id="314" name="Google Shape;314;p14"/>
                <p:cNvCxnSpPr/>
                <p:nvPr/>
              </p:nvCxnSpPr>
              <p:spPr>
                <a:xfrm>
                  <a:off x="227012" y="2541587"/>
                  <a:ext cx="8763000" cy="0"/>
                </a:xfrm>
                <a:prstGeom prst="straightConnector1">
                  <a:avLst/>
                </a:prstGeom>
                <a:noFill/>
                <a:ln cap="sq" cmpd="sng" w="12700">
                  <a:solidFill>
                    <a:schemeClr val="accent2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cxnSp>
              <p:nvCxnSpPr>
                <p:cNvPr id="315" name="Google Shape;315;p14"/>
                <p:cNvCxnSpPr/>
                <p:nvPr/>
              </p:nvCxnSpPr>
              <p:spPr>
                <a:xfrm>
                  <a:off x="227012" y="2773362"/>
                  <a:ext cx="8763000" cy="0"/>
                </a:xfrm>
                <a:prstGeom prst="straightConnector1">
                  <a:avLst/>
                </a:prstGeom>
                <a:noFill/>
                <a:ln cap="sq" cmpd="sng" w="12700">
                  <a:solidFill>
                    <a:schemeClr val="accent2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cxnSp>
              <p:nvCxnSpPr>
                <p:cNvPr id="316" name="Google Shape;316;p14"/>
                <p:cNvCxnSpPr/>
                <p:nvPr/>
              </p:nvCxnSpPr>
              <p:spPr>
                <a:xfrm>
                  <a:off x="227012" y="3005137"/>
                  <a:ext cx="8763000" cy="0"/>
                </a:xfrm>
                <a:prstGeom prst="straightConnector1">
                  <a:avLst/>
                </a:prstGeom>
                <a:noFill/>
                <a:ln cap="sq" cmpd="sng" w="12700">
                  <a:solidFill>
                    <a:schemeClr val="accent2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cxnSp>
              <p:nvCxnSpPr>
                <p:cNvPr id="317" name="Google Shape;317;p14"/>
                <p:cNvCxnSpPr/>
                <p:nvPr/>
              </p:nvCxnSpPr>
              <p:spPr>
                <a:xfrm>
                  <a:off x="227012" y="3235325"/>
                  <a:ext cx="8763000" cy="0"/>
                </a:xfrm>
                <a:prstGeom prst="straightConnector1">
                  <a:avLst/>
                </a:prstGeom>
                <a:noFill/>
                <a:ln cap="sq" cmpd="sng" w="12700">
                  <a:solidFill>
                    <a:schemeClr val="accent2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cxnSp>
              <p:nvCxnSpPr>
                <p:cNvPr id="318" name="Google Shape;318;p14"/>
                <p:cNvCxnSpPr/>
                <p:nvPr/>
              </p:nvCxnSpPr>
              <p:spPr>
                <a:xfrm>
                  <a:off x="227012" y="3467100"/>
                  <a:ext cx="8763000" cy="0"/>
                </a:xfrm>
                <a:prstGeom prst="straightConnector1">
                  <a:avLst/>
                </a:prstGeom>
                <a:noFill/>
                <a:ln cap="sq" cmpd="sng" w="12700">
                  <a:solidFill>
                    <a:schemeClr val="accent2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cxnSp>
              <p:nvCxnSpPr>
                <p:cNvPr id="319" name="Google Shape;319;p14"/>
                <p:cNvCxnSpPr/>
                <p:nvPr/>
              </p:nvCxnSpPr>
              <p:spPr>
                <a:xfrm>
                  <a:off x="227012" y="3698875"/>
                  <a:ext cx="8763000" cy="0"/>
                </a:xfrm>
                <a:prstGeom prst="straightConnector1">
                  <a:avLst/>
                </a:prstGeom>
                <a:noFill/>
                <a:ln cap="sq" cmpd="sng" w="12700">
                  <a:solidFill>
                    <a:schemeClr val="accent2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20" name="Google Shape;320;p14"/>
              <p:cNvCxnSpPr/>
              <p:nvPr/>
            </p:nvCxnSpPr>
            <p:spPr>
              <a:xfrm>
                <a:off x="227012" y="4160837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21" name="Google Shape;321;p14"/>
              <p:cNvCxnSpPr/>
              <p:nvPr/>
            </p:nvCxnSpPr>
            <p:spPr>
              <a:xfrm>
                <a:off x="227012" y="4392612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22" name="Google Shape;322;p14"/>
              <p:cNvCxnSpPr/>
              <p:nvPr/>
            </p:nvCxnSpPr>
            <p:spPr>
              <a:xfrm>
                <a:off x="227012" y="4622800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23" name="Google Shape;323;p14"/>
              <p:cNvCxnSpPr/>
              <p:nvPr/>
            </p:nvCxnSpPr>
            <p:spPr>
              <a:xfrm>
                <a:off x="227012" y="4854575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24" name="Google Shape;324;p14"/>
              <p:cNvCxnSpPr/>
              <p:nvPr/>
            </p:nvCxnSpPr>
            <p:spPr>
              <a:xfrm>
                <a:off x="227012" y="5086350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25" name="Google Shape;325;p14"/>
              <p:cNvCxnSpPr/>
              <p:nvPr/>
            </p:nvCxnSpPr>
            <p:spPr>
              <a:xfrm>
                <a:off x="227012" y="5316537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26" name="Google Shape;326;p14"/>
              <p:cNvCxnSpPr/>
              <p:nvPr/>
            </p:nvCxnSpPr>
            <p:spPr>
              <a:xfrm>
                <a:off x="227012" y="5548312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27" name="Google Shape;327;p14"/>
              <p:cNvCxnSpPr/>
              <p:nvPr/>
            </p:nvCxnSpPr>
            <p:spPr>
              <a:xfrm>
                <a:off x="227012" y="5780087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28" name="Google Shape;328;p14"/>
              <p:cNvCxnSpPr/>
              <p:nvPr/>
            </p:nvCxnSpPr>
            <p:spPr>
              <a:xfrm>
                <a:off x="227012" y="6010275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29" name="Google Shape;329;p14"/>
              <p:cNvCxnSpPr/>
              <p:nvPr/>
            </p:nvCxnSpPr>
            <p:spPr>
              <a:xfrm>
                <a:off x="227012" y="6242050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30" name="Google Shape;330;p14"/>
              <p:cNvCxnSpPr/>
              <p:nvPr/>
            </p:nvCxnSpPr>
            <p:spPr>
              <a:xfrm>
                <a:off x="227012" y="6473825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31" name="Google Shape;331;p14"/>
              <p:cNvCxnSpPr/>
              <p:nvPr/>
            </p:nvCxnSpPr>
            <p:spPr>
              <a:xfrm>
                <a:off x="227012" y="3929062"/>
                <a:ext cx="8763000" cy="0"/>
              </a:xfrm>
              <a:prstGeom prst="straightConnector1">
                <a:avLst/>
              </a:prstGeom>
              <a:noFill/>
              <a:ln cap="sq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</p:grpSp>
      </p:grpSp>
      <p:sp>
        <p:nvSpPr>
          <p:cNvPr id="332" name="Google Shape;332;p14"/>
          <p:cNvSpPr txBox="1"/>
          <p:nvPr>
            <p:ph type="title"/>
          </p:nvPr>
        </p:nvSpPr>
        <p:spPr>
          <a:xfrm>
            <a:off x="457200" y="284162"/>
            <a:ext cx="8305800" cy="1163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3" name="Google Shape;333;p14"/>
          <p:cNvSpPr txBox="1"/>
          <p:nvPr>
            <p:ph idx="1" type="body"/>
          </p:nvPr>
        </p:nvSpPr>
        <p:spPr>
          <a:xfrm>
            <a:off x="457200" y="1524000"/>
            <a:ext cx="83058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4" name="Google Shape;334;p14"/>
          <p:cNvSpPr txBox="1"/>
          <p:nvPr>
            <p:ph idx="10" type="dt"/>
          </p:nvPr>
        </p:nvSpPr>
        <p:spPr>
          <a:xfrm>
            <a:off x="457200" y="5935662"/>
            <a:ext cx="2362200" cy="465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8890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5" name="Google Shape;335;p14"/>
          <p:cNvSpPr txBox="1"/>
          <p:nvPr>
            <p:ph idx="11" type="ftr"/>
          </p:nvPr>
        </p:nvSpPr>
        <p:spPr>
          <a:xfrm>
            <a:off x="2971800" y="5935662"/>
            <a:ext cx="3429000" cy="465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8890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6" name="Google Shape;336;p14"/>
          <p:cNvSpPr txBox="1"/>
          <p:nvPr>
            <p:ph idx="12" type="sldNum"/>
          </p:nvPr>
        </p:nvSpPr>
        <p:spPr>
          <a:xfrm>
            <a:off x="6497637" y="5935662"/>
            <a:ext cx="2265362" cy="465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buNone/>
              <a:defRPr b="0" i="0" sz="1800" u="none" cap="none" strike="noStrike"/>
            </a:lvl1pPr>
            <a:lvl2pPr indent="0" lvl="1" marL="0" marR="0" rtl="0" algn="l">
              <a:buNone/>
              <a:defRPr b="0" i="0" sz="1800" u="none" cap="none" strike="noStrike"/>
            </a:lvl2pPr>
            <a:lvl3pPr indent="0" lvl="2" marL="0" marR="0" rtl="0" algn="l">
              <a:buNone/>
              <a:defRPr b="0" i="0" sz="1800" u="none" cap="none" strike="noStrike"/>
            </a:lvl3pPr>
            <a:lvl4pPr indent="0" lvl="3" marL="0" marR="0" rtl="0" algn="l">
              <a:buNone/>
              <a:defRPr b="0" i="0" sz="1800" u="none" cap="none" strike="noStrike"/>
            </a:lvl4pPr>
            <a:lvl5pPr indent="0" lvl="4" marL="0" marR="0" rtl="0" algn="l">
              <a:buNone/>
              <a:defRPr b="0" i="0" sz="1800" u="none" cap="none" strike="noStrike"/>
            </a:lvl5pPr>
            <a:lvl6pPr indent="0" lvl="5" marL="0" marR="0" rtl="0" algn="l">
              <a:buNone/>
              <a:defRPr b="0" i="0" sz="1800" u="none" cap="none" strike="noStrike"/>
            </a:lvl6pPr>
            <a:lvl7pPr indent="0" lvl="6" marL="0" marR="0" rtl="0" algn="l">
              <a:buNone/>
              <a:defRPr b="0" i="0" sz="1800" u="none" cap="none" strike="noStrike"/>
            </a:lvl7pPr>
            <a:lvl8pPr indent="0" lvl="7" marL="0" marR="0" rtl="0" algn="l">
              <a:buNone/>
              <a:defRPr b="0" i="0" sz="1800" u="none" cap="none" strike="noStrike"/>
            </a:lvl8pPr>
            <a:lvl9pPr indent="0" lvl="8" marL="0" marR="0" rtl="0" algn="l">
              <a:buNone/>
              <a:defRPr b="0" i="0" sz="1800" u="none" cap="none" strike="noStrike"/>
            </a:lvl9pPr>
          </a:lstStyle>
          <a:p>
            <a:pPr indent="-88900" lvl="0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889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88900" lvl="7" marL="457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88900" lvl="8" marL="6400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accen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4" name="Google Shape;344;p16"/>
          <p:cNvGrpSpPr/>
          <p:nvPr/>
        </p:nvGrpSpPr>
        <p:grpSpPr>
          <a:xfrm>
            <a:off x="0" y="0"/>
            <a:ext cx="9132887" cy="6845300"/>
            <a:chOff x="0" y="0"/>
            <a:chExt cx="9132887" cy="6845300"/>
          </a:xfrm>
        </p:grpSpPr>
        <p:sp>
          <p:nvSpPr>
            <p:cNvPr id="345" name="Google Shape;345;p16"/>
            <p:cNvSpPr/>
            <p:nvPr/>
          </p:nvSpPr>
          <p:spPr>
            <a:xfrm>
              <a:off x="0" y="0"/>
              <a:ext cx="762000" cy="6845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46" name="Google Shape;346;p16"/>
            <p:cNvGrpSpPr/>
            <p:nvPr/>
          </p:nvGrpSpPr>
          <p:grpSpPr>
            <a:xfrm>
              <a:off x="0" y="0"/>
              <a:ext cx="9132887" cy="6845300"/>
              <a:chOff x="0" y="0"/>
              <a:chExt cx="9132887" cy="6845300"/>
            </a:xfrm>
          </p:grpSpPr>
          <p:sp>
            <p:nvSpPr>
              <p:cNvPr id="347" name="Google Shape;347;p16"/>
              <p:cNvSpPr/>
              <p:nvPr/>
            </p:nvSpPr>
            <p:spPr>
              <a:xfrm>
                <a:off x="0" y="0"/>
                <a:ext cx="9132887" cy="85725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348" name="Google Shape;348;p16"/>
              <p:cNvGrpSpPr/>
              <p:nvPr/>
            </p:nvGrpSpPr>
            <p:grpSpPr>
              <a:xfrm>
                <a:off x="0" y="19050"/>
                <a:ext cx="9105899" cy="6742112"/>
                <a:chOff x="0" y="19050"/>
                <a:chExt cx="9105899" cy="6742112"/>
              </a:xfrm>
            </p:grpSpPr>
            <p:grpSp>
              <p:nvGrpSpPr>
                <p:cNvPr id="349" name="Google Shape;349;p16"/>
                <p:cNvGrpSpPr/>
                <p:nvPr/>
              </p:nvGrpSpPr>
              <p:grpSpPr>
                <a:xfrm>
                  <a:off x="8374062" y="19050"/>
                  <a:ext cx="731837" cy="811212"/>
                  <a:chOff x="8374062" y="19050"/>
                  <a:chExt cx="731837" cy="811212"/>
                </a:xfrm>
              </p:grpSpPr>
              <p:sp>
                <p:nvSpPr>
                  <p:cNvPr id="350" name="Google Shape;350;p16"/>
                  <p:cNvSpPr/>
                  <p:nvPr/>
                </p:nvSpPr>
                <p:spPr>
                  <a:xfrm>
                    <a:off x="8710612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1" name="Google Shape;351;p16"/>
                  <p:cNvSpPr/>
                  <p:nvPr/>
                </p:nvSpPr>
                <p:spPr>
                  <a:xfrm>
                    <a:off x="8374062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2" name="Google Shape;352;p16"/>
                  <p:cNvSpPr/>
                  <p:nvPr/>
                </p:nvSpPr>
                <p:spPr>
                  <a:xfrm>
                    <a:off x="8789987" y="396875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3" name="Google Shape;353;p16"/>
                  <p:cNvSpPr/>
                  <p:nvPr/>
                </p:nvSpPr>
                <p:spPr>
                  <a:xfrm>
                    <a:off x="8710612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54" name="Google Shape;354;p16"/>
                <p:cNvGrpSpPr/>
                <p:nvPr/>
              </p:nvGrpSpPr>
              <p:grpSpPr>
                <a:xfrm>
                  <a:off x="8291512" y="19050"/>
                  <a:ext cx="50800" cy="811212"/>
                  <a:chOff x="8291512" y="19050"/>
                  <a:chExt cx="50800" cy="811212"/>
                </a:xfrm>
              </p:grpSpPr>
              <p:sp>
                <p:nvSpPr>
                  <p:cNvPr id="355" name="Google Shape;355;p16"/>
                  <p:cNvSpPr/>
                  <p:nvPr/>
                </p:nvSpPr>
                <p:spPr>
                  <a:xfrm>
                    <a:off x="8291512" y="19050"/>
                    <a:ext cx="50800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6" name="Google Shape;356;p16"/>
                  <p:cNvSpPr/>
                  <p:nvPr/>
                </p:nvSpPr>
                <p:spPr>
                  <a:xfrm>
                    <a:off x="8291512" y="474662"/>
                    <a:ext cx="50800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57" name="Google Shape;357;p16"/>
                <p:cNvGrpSpPr/>
                <p:nvPr/>
              </p:nvGrpSpPr>
              <p:grpSpPr>
                <a:xfrm>
                  <a:off x="7535862" y="19050"/>
                  <a:ext cx="733425" cy="811212"/>
                  <a:chOff x="7535862" y="19050"/>
                  <a:chExt cx="733425" cy="811212"/>
                </a:xfrm>
              </p:grpSpPr>
              <p:sp>
                <p:nvSpPr>
                  <p:cNvPr id="358" name="Google Shape;358;p16"/>
                  <p:cNvSpPr/>
                  <p:nvPr/>
                </p:nvSpPr>
                <p:spPr>
                  <a:xfrm>
                    <a:off x="7874000" y="19050"/>
                    <a:ext cx="47625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9" name="Google Shape;359;p16"/>
                  <p:cNvSpPr/>
                  <p:nvPr/>
                </p:nvSpPr>
                <p:spPr>
                  <a:xfrm>
                    <a:off x="7535862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0" name="Google Shape;360;p16"/>
                  <p:cNvSpPr/>
                  <p:nvPr/>
                </p:nvSpPr>
                <p:spPr>
                  <a:xfrm>
                    <a:off x="7951787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1" name="Google Shape;361;p16"/>
                  <p:cNvSpPr/>
                  <p:nvPr/>
                </p:nvSpPr>
                <p:spPr>
                  <a:xfrm>
                    <a:off x="7874000" y="474662"/>
                    <a:ext cx="47625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62" name="Google Shape;362;p16"/>
                <p:cNvGrpSpPr/>
                <p:nvPr/>
              </p:nvGrpSpPr>
              <p:grpSpPr>
                <a:xfrm>
                  <a:off x="7453312" y="19050"/>
                  <a:ext cx="49212" cy="811212"/>
                  <a:chOff x="7453312" y="19050"/>
                  <a:chExt cx="49212" cy="811212"/>
                </a:xfrm>
              </p:grpSpPr>
              <p:sp>
                <p:nvSpPr>
                  <p:cNvPr id="363" name="Google Shape;363;p16"/>
                  <p:cNvSpPr/>
                  <p:nvPr/>
                </p:nvSpPr>
                <p:spPr>
                  <a:xfrm>
                    <a:off x="7453312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4" name="Google Shape;364;p16"/>
                  <p:cNvSpPr/>
                  <p:nvPr/>
                </p:nvSpPr>
                <p:spPr>
                  <a:xfrm>
                    <a:off x="7453312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65" name="Google Shape;365;p16"/>
                <p:cNvGrpSpPr/>
                <p:nvPr/>
              </p:nvGrpSpPr>
              <p:grpSpPr>
                <a:xfrm>
                  <a:off x="6699250" y="19050"/>
                  <a:ext cx="731837" cy="811212"/>
                  <a:chOff x="6699250" y="19050"/>
                  <a:chExt cx="731837" cy="811212"/>
                </a:xfrm>
              </p:grpSpPr>
              <p:sp>
                <p:nvSpPr>
                  <p:cNvPr id="366" name="Google Shape;366;p16"/>
                  <p:cNvSpPr/>
                  <p:nvPr/>
                </p:nvSpPr>
                <p:spPr>
                  <a:xfrm>
                    <a:off x="7035800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7" name="Google Shape;367;p16"/>
                  <p:cNvSpPr/>
                  <p:nvPr/>
                </p:nvSpPr>
                <p:spPr>
                  <a:xfrm>
                    <a:off x="6699250" y="396875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8" name="Google Shape;368;p16"/>
                  <p:cNvSpPr/>
                  <p:nvPr/>
                </p:nvSpPr>
                <p:spPr>
                  <a:xfrm>
                    <a:off x="7115175" y="396875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9" name="Google Shape;369;p16"/>
                  <p:cNvSpPr/>
                  <p:nvPr/>
                </p:nvSpPr>
                <p:spPr>
                  <a:xfrm>
                    <a:off x="7035800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70" name="Google Shape;370;p16"/>
                <p:cNvGrpSpPr/>
                <p:nvPr/>
              </p:nvGrpSpPr>
              <p:grpSpPr>
                <a:xfrm>
                  <a:off x="6616700" y="19050"/>
                  <a:ext cx="49212" cy="811212"/>
                  <a:chOff x="6616700" y="19050"/>
                  <a:chExt cx="49212" cy="811212"/>
                </a:xfrm>
              </p:grpSpPr>
              <p:sp>
                <p:nvSpPr>
                  <p:cNvPr id="371" name="Google Shape;371;p16"/>
                  <p:cNvSpPr/>
                  <p:nvPr/>
                </p:nvSpPr>
                <p:spPr>
                  <a:xfrm>
                    <a:off x="6616700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2" name="Google Shape;372;p16"/>
                  <p:cNvSpPr/>
                  <p:nvPr/>
                </p:nvSpPr>
                <p:spPr>
                  <a:xfrm>
                    <a:off x="6616700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73" name="Google Shape;373;p16"/>
                <p:cNvGrpSpPr/>
                <p:nvPr/>
              </p:nvGrpSpPr>
              <p:grpSpPr>
                <a:xfrm>
                  <a:off x="5861050" y="19050"/>
                  <a:ext cx="733425" cy="811212"/>
                  <a:chOff x="5861050" y="19050"/>
                  <a:chExt cx="733425" cy="811212"/>
                </a:xfrm>
              </p:grpSpPr>
              <p:sp>
                <p:nvSpPr>
                  <p:cNvPr id="374" name="Google Shape;374;p16"/>
                  <p:cNvSpPr/>
                  <p:nvPr/>
                </p:nvSpPr>
                <p:spPr>
                  <a:xfrm>
                    <a:off x="6199187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5" name="Google Shape;375;p16"/>
                  <p:cNvSpPr/>
                  <p:nvPr/>
                </p:nvSpPr>
                <p:spPr>
                  <a:xfrm>
                    <a:off x="5861050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6" name="Google Shape;376;p16"/>
                  <p:cNvSpPr/>
                  <p:nvPr/>
                </p:nvSpPr>
                <p:spPr>
                  <a:xfrm>
                    <a:off x="6276975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7" name="Google Shape;377;p16"/>
                  <p:cNvSpPr/>
                  <p:nvPr/>
                </p:nvSpPr>
                <p:spPr>
                  <a:xfrm>
                    <a:off x="6199187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78" name="Google Shape;378;p16"/>
                <p:cNvGrpSpPr/>
                <p:nvPr/>
              </p:nvGrpSpPr>
              <p:grpSpPr>
                <a:xfrm>
                  <a:off x="5780087" y="19050"/>
                  <a:ext cx="49212" cy="811212"/>
                  <a:chOff x="5780087" y="19050"/>
                  <a:chExt cx="49212" cy="811212"/>
                </a:xfrm>
              </p:grpSpPr>
              <p:sp>
                <p:nvSpPr>
                  <p:cNvPr id="379" name="Google Shape;379;p16"/>
                  <p:cNvSpPr/>
                  <p:nvPr/>
                </p:nvSpPr>
                <p:spPr>
                  <a:xfrm>
                    <a:off x="5780087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0" name="Google Shape;380;p16"/>
                  <p:cNvSpPr/>
                  <p:nvPr/>
                </p:nvSpPr>
                <p:spPr>
                  <a:xfrm>
                    <a:off x="5780087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81" name="Google Shape;381;p16"/>
                <p:cNvGrpSpPr/>
                <p:nvPr/>
              </p:nvGrpSpPr>
              <p:grpSpPr>
                <a:xfrm>
                  <a:off x="5024437" y="19050"/>
                  <a:ext cx="731837" cy="811212"/>
                  <a:chOff x="5024437" y="19050"/>
                  <a:chExt cx="731837" cy="811212"/>
                </a:xfrm>
              </p:grpSpPr>
              <p:sp>
                <p:nvSpPr>
                  <p:cNvPr id="382" name="Google Shape;382;p16"/>
                  <p:cNvSpPr/>
                  <p:nvPr/>
                </p:nvSpPr>
                <p:spPr>
                  <a:xfrm>
                    <a:off x="5360987" y="19050"/>
                    <a:ext cx="50800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3" name="Google Shape;383;p16"/>
                  <p:cNvSpPr/>
                  <p:nvPr/>
                </p:nvSpPr>
                <p:spPr>
                  <a:xfrm>
                    <a:off x="5024437" y="396875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4" name="Google Shape;384;p16"/>
                  <p:cNvSpPr/>
                  <p:nvPr/>
                </p:nvSpPr>
                <p:spPr>
                  <a:xfrm>
                    <a:off x="5440362" y="396875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5" name="Google Shape;385;p16"/>
                  <p:cNvSpPr/>
                  <p:nvPr/>
                </p:nvSpPr>
                <p:spPr>
                  <a:xfrm>
                    <a:off x="5360987" y="474662"/>
                    <a:ext cx="50800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86" name="Google Shape;386;p16"/>
                <p:cNvGrpSpPr/>
                <p:nvPr/>
              </p:nvGrpSpPr>
              <p:grpSpPr>
                <a:xfrm>
                  <a:off x="4943475" y="19050"/>
                  <a:ext cx="49212" cy="811212"/>
                  <a:chOff x="4943475" y="19050"/>
                  <a:chExt cx="49212" cy="811212"/>
                </a:xfrm>
              </p:grpSpPr>
              <p:sp>
                <p:nvSpPr>
                  <p:cNvPr id="387" name="Google Shape;387;p16"/>
                  <p:cNvSpPr/>
                  <p:nvPr/>
                </p:nvSpPr>
                <p:spPr>
                  <a:xfrm>
                    <a:off x="4943475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8" name="Google Shape;388;p16"/>
                  <p:cNvSpPr/>
                  <p:nvPr/>
                </p:nvSpPr>
                <p:spPr>
                  <a:xfrm>
                    <a:off x="4943475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89" name="Google Shape;389;p16"/>
                <p:cNvGrpSpPr/>
                <p:nvPr/>
              </p:nvGrpSpPr>
              <p:grpSpPr>
                <a:xfrm>
                  <a:off x="4186237" y="19050"/>
                  <a:ext cx="733425" cy="811212"/>
                  <a:chOff x="4186237" y="19050"/>
                  <a:chExt cx="733425" cy="811212"/>
                </a:xfrm>
              </p:grpSpPr>
              <p:sp>
                <p:nvSpPr>
                  <p:cNvPr id="390" name="Google Shape;390;p16"/>
                  <p:cNvSpPr/>
                  <p:nvPr/>
                </p:nvSpPr>
                <p:spPr>
                  <a:xfrm>
                    <a:off x="4524375" y="19050"/>
                    <a:ext cx="47625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1" name="Google Shape;391;p16"/>
                  <p:cNvSpPr/>
                  <p:nvPr/>
                </p:nvSpPr>
                <p:spPr>
                  <a:xfrm>
                    <a:off x="4186237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2" name="Google Shape;392;p16"/>
                  <p:cNvSpPr/>
                  <p:nvPr/>
                </p:nvSpPr>
                <p:spPr>
                  <a:xfrm>
                    <a:off x="4602162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3" name="Google Shape;393;p16"/>
                  <p:cNvSpPr/>
                  <p:nvPr/>
                </p:nvSpPr>
                <p:spPr>
                  <a:xfrm>
                    <a:off x="4524375" y="474662"/>
                    <a:ext cx="47625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94" name="Google Shape;394;p16"/>
                <p:cNvGrpSpPr/>
                <p:nvPr/>
              </p:nvGrpSpPr>
              <p:grpSpPr>
                <a:xfrm>
                  <a:off x="4105275" y="19050"/>
                  <a:ext cx="49212" cy="811212"/>
                  <a:chOff x="4105275" y="19050"/>
                  <a:chExt cx="49212" cy="811212"/>
                </a:xfrm>
              </p:grpSpPr>
              <p:sp>
                <p:nvSpPr>
                  <p:cNvPr id="395" name="Google Shape;395;p16"/>
                  <p:cNvSpPr/>
                  <p:nvPr/>
                </p:nvSpPr>
                <p:spPr>
                  <a:xfrm>
                    <a:off x="4105275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6" name="Google Shape;396;p16"/>
                  <p:cNvSpPr/>
                  <p:nvPr/>
                </p:nvSpPr>
                <p:spPr>
                  <a:xfrm>
                    <a:off x="4105275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97" name="Google Shape;397;p16"/>
                <p:cNvGrpSpPr/>
                <p:nvPr/>
              </p:nvGrpSpPr>
              <p:grpSpPr>
                <a:xfrm>
                  <a:off x="3349625" y="19050"/>
                  <a:ext cx="731837" cy="811212"/>
                  <a:chOff x="3349625" y="19050"/>
                  <a:chExt cx="731837" cy="811212"/>
                </a:xfrm>
              </p:grpSpPr>
              <p:sp>
                <p:nvSpPr>
                  <p:cNvPr id="398" name="Google Shape;398;p16"/>
                  <p:cNvSpPr/>
                  <p:nvPr/>
                </p:nvSpPr>
                <p:spPr>
                  <a:xfrm>
                    <a:off x="3686175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9" name="Google Shape;399;p16"/>
                  <p:cNvSpPr/>
                  <p:nvPr/>
                </p:nvSpPr>
                <p:spPr>
                  <a:xfrm>
                    <a:off x="3349625" y="396875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0" name="Google Shape;400;p16"/>
                  <p:cNvSpPr/>
                  <p:nvPr/>
                </p:nvSpPr>
                <p:spPr>
                  <a:xfrm>
                    <a:off x="3765550" y="396875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1" name="Google Shape;401;p16"/>
                  <p:cNvSpPr/>
                  <p:nvPr/>
                </p:nvSpPr>
                <p:spPr>
                  <a:xfrm>
                    <a:off x="3686175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02" name="Google Shape;402;p16"/>
                <p:cNvGrpSpPr/>
                <p:nvPr/>
              </p:nvGrpSpPr>
              <p:grpSpPr>
                <a:xfrm>
                  <a:off x="3268662" y="19050"/>
                  <a:ext cx="49212" cy="811212"/>
                  <a:chOff x="3268662" y="19050"/>
                  <a:chExt cx="49212" cy="811212"/>
                </a:xfrm>
              </p:grpSpPr>
              <p:sp>
                <p:nvSpPr>
                  <p:cNvPr id="403" name="Google Shape;403;p16"/>
                  <p:cNvSpPr/>
                  <p:nvPr/>
                </p:nvSpPr>
                <p:spPr>
                  <a:xfrm>
                    <a:off x="3268662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4" name="Google Shape;404;p16"/>
                  <p:cNvSpPr/>
                  <p:nvPr/>
                </p:nvSpPr>
                <p:spPr>
                  <a:xfrm>
                    <a:off x="3268662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05" name="Google Shape;405;p16"/>
                <p:cNvGrpSpPr/>
                <p:nvPr/>
              </p:nvGrpSpPr>
              <p:grpSpPr>
                <a:xfrm>
                  <a:off x="2511425" y="19050"/>
                  <a:ext cx="733425" cy="811212"/>
                  <a:chOff x="2511425" y="19050"/>
                  <a:chExt cx="733425" cy="811212"/>
                </a:xfrm>
              </p:grpSpPr>
              <p:sp>
                <p:nvSpPr>
                  <p:cNvPr id="406" name="Google Shape;406;p16"/>
                  <p:cNvSpPr/>
                  <p:nvPr/>
                </p:nvSpPr>
                <p:spPr>
                  <a:xfrm>
                    <a:off x="2849562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7" name="Google Shape;407;p16"/>
                  <p:cNvSpPr/>
                  <p:nvPr/>
                </p:nvSpPr>
                <p:spPr>
                  <a:xfrm>
                    <a:off x="2511425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8" name="Google Shape;408;p16"/>
                  <p:cNvSpPr/>
                  <p:nvPr/>
                </p:nvSpPr>
                <p:spPr>
                  <a:xfrm>
                    <a:off x="2927350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9" name="Google Shape;409;p16"/>
                  <p:cNvSpPr/>
                  <p:nvPr/>
                </p:nvSpPr>
                <p:spPr>
                  <a:xfrm>
                    <a:off x="2849562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10" name="Google Shape;410;p16"/>
                <p:cNvGrpSpPr/>
                <p:nvPr/>
              </p:nvGrpSpPr>
              <p:grpSpPr>
                <a:xfrm>
                  <a:off x="2432050" y="19050"/>
                  <a:ext cx="49212" cy="811212"/>
                  <a:chOff x="2432050" y="19050"/>
                  <a:chExt cx="49212" cy="811212"/>
                </a:xfrm>
              </p:grpSpPr>
              <p:sp>
                <p:nvSpPr>
                  <p:cNvPr id="411" name="Google Shape;411;p16"/>
                  <p:cNvSpPr/>
                  <p:nvPr/>
                </p:nvSpPr>
                <p:spPr>
                  <a:xfrm>
                    <a:off x="2432050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2" name="Google Shape;412;p16"/>
                  <p:cNvSpPr/>
                  <p:nvPr/>
                </p:nvSpPr>
                <p:spPr>
                  <a:xfrm>
                    <a:off x="2432050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13" name="Google Shape;413;p16"/>
                <p:cNvGrpSpPr/>
                <p:nvPr/>
              </p:nvGrpSpPr>
              <p:grpSpPr>
                <a:xfrm>
                  <a:off x="1674812" y="19050"/>
                  <a:ext cx="731837" cy="811212"/>
                  <a:chOff x="1674812" y="19050"/>
                  <a:chExt cx="731837" cy="811212"/>
                </a:xfrm>
              </p:grpSpPr>
              <p:sp>
                <p:nvSpPr>
                  <p:cNvPr id="414" name="Google Shape;414;p16"/>
                  <p:cNvSpPr/>
                  <p:nvPr/>
                </p:nvSpPr>
                <p:spPr>
                  <a:xfrm>
                    <a:off x="2012950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5" name="Google Shape;415;p16"/>
                  <p:cNvSpPr/>
                  <p:nvPr/>
                </p:nvSpPr>
                <p:spPr>
                  <a:xfrm>
                    <a:off x="1674812" y="396875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6" name="Google Shape;416;p16"/>
                  <p:cNvSpPr/>
                  <p:nvPr/>
                </p:nvSpPr>
                <p:spPr>
                  <a:xfrm>
                    <a:off x="2090737" y="396875"/>
                    <a:ext cx="315912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7" name="Google Shape;417;p16"/>
                  <p:cNvSpPr/>
                  <p:nvPr/>
                </p:nvSpPr>
                <p:spPr>
                  <a:xfrm>
                    <a:off x="2012950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18" name="Google Shape;418;p16"/>
                <p:cNvGrpSpPr/>
                <p:nvPr/>
              </p:nvGrpSpPr>
              <p:grpSpPr>
                <a:xfrm>
                  <a:off x="1593850" y="19050"/>
                  <a:ext cx="50800" cy="811212"/>
                  <a:chOff x="1593850" y="19050"/>
                  <a:chExt cx="50800" cy="811212"/>
                </a:xfrm>
              </p:grpSpPr>
              <p:sp>
                <p:nvSpPr>
                  <p:cNvPr id="419" name="Google Shape;419;p16"/>
                  <p:cNvSpPr/>
                  <p:nvPr/>
                </p:nvSpPr>
                <p:spPr>
                  <a:xfrm>
                    <a:off x="1593850" y="474662"/>
                    <a:ext cx="50800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0" name="Google Shape;420;p16"/>
                  <p:cNvSpPr/>
                  <p:nvPr/>
                </p:nvSpPr>
                <p:spPr>
                  <a:xfrm>
                    <a:off x="1593850" y="19050"/>
                    <a:ext cx="50800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21" name="Google Shape;421;p16"/>
                <p:cNvGrpSpPr/>
                <p:nvPr/>
              </p:nvGrpSpPr>
              <p:grpSpPr>
                <a:xfrm>
                  <a:off x="836612" y="19050"/>
                  <a:ext cx="733425" cy="811212"/>
                  <a:chOff x="836612" y="19050"/>
                  <a:chExt cx="733425" cy="811212"/>
                </a:xfrm>
              </p:grpSpPr>
              <p:sp>
                <p:nvSpPr>
                  <p:cNvPr id="422" name="Google Shape;422;p16"/>
                  <p:cNvSpPr/>
                  <p:nvPr/>
                </p:nvSpPr>
                <p:spPr>
                  <a:xfrm>
                    <a:off x="1174750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3" name="Google Shape;423;p16"/>
                  <p:cNvSpPr/>
                  <p:nvPr/>
                </p:nvSpPr>
                <p:spPr>
                  <a:xfrm>
                    <a:off x="836612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4" name="Google Shape;424;p16"/>
                  <p:cNvSpPr/>
                  <p:nvPr/>
                </p:nvSpPr>
                <p:spPr>
                  <a:xfrm>
                    <a:off x="1252537" y="396875"/>
                    <a:ext cx="317500" cy="5556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5" name="Google Shape;425;p16"/>
                  <p:cNvSpPr/>
                  <p:nvPr/>
                </p:nvSpPr>
                <p:spPr>
                  <a:xfrm>
                    <a:off x="1174750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26" name="Google Shape;426;p16"/>
                <p:cNvGrpSpPr/>
                <p:nvPr/>
              </p:nvGrpSpPr>
              <p:grpSpPr>
                <a:xfrm>
                  <a:off x="755650" y="19050"/>
                  <a:ext cx="49212" cy="811212"/>
                  <a:chOff x="755650" y="19050"/>
                  <a:chExt cx="49212" cy="811212"/>
                </a:xfrm>
              </p:grpSpPr>
              <p:sp>
                <p:nvSpPr>
                  <p:cNvPr id="427" name="Google Shape;427;p16"/>
                  <p:cNvSpPr/>
                  <p:nvPr/>
                </p:nvSpPr>
                <p:spPr>
                  <a:xfrm>
                    <a:off x="755650" y="474662"/>
                    <a:ext cx="49212" cy="355600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8" name="Google Shape;428;p16"/>
                  <p:cNvSpPr/>
                  <p:nvPr/>
                </p:nvSpPr>
                <p:spPr>
                  <a:xfrm>
                    <a:off x="755650" y="19050"/>
                    <a:ext cx="49212" cy="354012"/>
                  </a:xfrm>
                  <a:prstGeom prst="ellipse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29" name="Google Shape;429;p16"/>
                <p:cNvGrpSpPr/>
                <p:nvPr/>
              </p:nvGrpSpPr>
              <p:grpSpPr>
                <a:xfrm>
                  <a:off x="0" y="19050"/>
                  <a:ext cx="731837" cy="6742112"/>
                  <a:chOff x="0" y="19050"/>
                  <a:chExt cx="731837" cy="6742112"/>
                </a:xfrm>
              </p:grpSpPr>
              <p:grpSp>
                <p:nvGrpSpPr>
                  <p:cNvPr id="430" name="Google Shape;430;p16"/>
                  <p:cNvGrpSpPr/>
                  <p:nvPr/>
                </p:nvGrpSpPr>
                <p:grpSpPr>
                  <a:xfrm>
                    <a:off x="0" y="19050"/>
                    <a:ext cx="731837" cy="811212"/>
                    <a:chOff x="0" y="19050"/>
                    <a:chExt cx="731837" cy="811212"/>
                  </a:xfrm>
                </p:grpSpPr>
                <p:sp>
                  <p:nvSpPr>
                    <p:cNvPr id="431" name="Google Shape;431;p16"/>
                    <p:cNvSpPr/>
                    <p:nvPr/>
                  </p:nvSpPr>
                  <p:spPr>
                    <a:xfrm>
                      <a:off x="336550" y="474662"/>
                      <a:ext cx="50800" cy="35560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32" name="Google Shape;432;p16"/>
                    <p:cNvSpPr/>
                    <p:nvPr/>
                  </p:nvSpPr>
                  <p:spPr>
                    <a:xfrm>
                      <a:off x="336550" y="19050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33" name="Google Shape;433;p16"/>
                    <p:cNvSpPr/>
                    <p:nvPr/>
                  </p:nvSpPr>
                  <p:spPr>
                    <a:xfrm>
                      <a:off x="0" y="396875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34" name="Google Shape;434;p16"/>
                    <p:cNvSpPr/>
                    <p:nvPr/>
                  </p:nvSpPr>
                  <p:spPr>
                    <a:xfrm>
                      <a:off x="414337" y="396875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35" name="Google Shape;435;p16"/>
                  <p:cNvGrpSpPr/>
                  <p:nvPr/>
                </p:nvGrpSpPr>
                <p:grpSpPr>
                  <a:xfrm>
                    <a:off x="0" y="854075"/>
                    <a:ext cx="731837" cy="53975"/>
                    <a:chOff x="0" y="854075"/>
                    <a:chExt cx="731837" cy="53975"/>
                  </a:xfrm>
                </p:grpSpPr>
                <p:sp>
                  <p:nvSpPr>
                    <p:cNvPr id="436" name="Google Shape;436;p16"/>
                    <p:cNvSpPr/>
                    <p:nvPr/>
                  </p:nvSpPr>
                  <p:spPr>
                    <a:xfrm>
                      <a:off x="0" y="854075"/>
                      <a:ext cx="315912" cy="53975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37" name="Google Shape;437;p16"/>
                    <p:cNvSpPr/>
                    <p:nvPr/>
                  </p:nvSpPr>
                  <p:spPr>
                    <a:xfrm>
                      <a:off x="414337" y="854075"/>
                      <a:ext cx="317500" cy="53975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38" name="Google Shape;438;p16"/>
                  <p:cNvGrpSpPr/>
                  <p:nvPr/>
                </p:nvGrpSpPr>
                <p:grpSpPr>
                  <a:xfrm>
                    <a:off x="0" y="930275"/>
                    <a:ext cx="731837" cy="812799"/>
                    <a:chOff x="0" y="930275"/>
                    <a:chExt cx="731837" cy="812799"/>
                  </a:xfrm>
                </p:grpSpPr>
                <p:sp>
                  <p:nvSpPr>
                    <p:cNvPr id="439" name="Google Shape;439;p16"/>
                    <p:cNvSpPr/>
                    <p:nvPr/>
                  </p:nvSpPr>
                  <p:spPr>
                    <a:xfrm>
                      <a:off x="336550" y="930275"/>
                      <a:ext cx="50800" cy="357187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40" name="Google Shape;440;p16"/>
                    <p:cNvSpPr/>
                    <p:nvPr/>
                  </p:nvSpPr>
                  <p:spPr>
                    <a:xfrm>
                      <a:off x="0" y="1309687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41" name="Google Shape;441;p16"/>
                    <p:cNvSpPr/>
                    <p:nvPr/>
                  </p:nvSpPr>
                  <p:spPr>
                    <a:xfrm>
                      <a:off x="414337" y="1309687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42" name="Google Shape;442;p16"/>
                    <p:cNvSpPr/>
                    <p:nvPr/>
                  </p:nvSpPr>
                  <p:spPr>
                    <a:xfrm>
                      <a:off x="336550" y="1389062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43" name="Google Shape;443;p16"/>
                  <p:cNvGrpSpPr/>
                  <p:nvPr/>
                </p:nvGrpSpPr>
                <p:grpSpPr>
                  <a:xfrm>
                    <a:off x="0" y="1765300"/>
                    <a:ext cx="731837" cy="55562"/>
                    <a:chOff x="0" y="1765300"/>
                    <a:chExt cx="731837" cy="55562"/>
                  </a:xfrm>
                </p:grpSpPr>
                <p:sp>
                  <p:nvSpPr>
                    <p:cNvPr id="444" name="Google Shape;444;p16"/>
                    <p:cNvSpPr/>
                    <p:nvPr/>
                  </p:nvSpPr>
                  <p:spPr>
                    <a:xfrm>
                      <a:off x="0" y="1765300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45" name="Google Shape;445;p16"/>
                    <p:cNvSpPr/>
                    <p:nvPr/>
                  </p:nvSpPr>
                  <p:spPr>
                    <a:xfrm>
                      <a:off x="414337" y="1765300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46" name="Google Shape;446;p16"/>
                  <p:cNvGrpSpPr/>
                  <p:nvPr/>
                </p:nvGrpSpPr>
                <p:grpSpPr>
                  <a:xfrm>
                    <a:off x="0" y="1844675"/>
                    <a:ext cx="731837" cy="809624"/>
                    <a:chOff x="0" y="1844675"/>
                    <a:chExt cx="731837" cy="809624"/>
                  </a:xfrm>
                </p:grpSpPr>
                <p:sp>
                  <p:nvSpPr>
                    <p:cNvPr id="447" name="Google Shape;447;p16"/>
                    <p:cNvSpPr/>
                    <p:nvPr/>
                  </p:nvSpPr>
                  <p:spPr>
                    <a:xfrm>
                      <a:off x="336550" y="1844675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48" name="Google Shape;448;p16"/>
                    <p:cNvSpPr/>
                    <p:nvPr/>
                  </p:nvSpPr>
                  <p:spPr>
                    <a:xfrm>
                      <a:off x="0" y="2220912"/>
                      <a:ext cx="315912" cy="5715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49" name="Google Shape;449;p16"/>
                    <p:cNvSpPr/>
                    <p:nvPr/>
                  </p:nvSpPr>
                  <p:spPr>
                    <a:xfrm>
                      <a:off x="414337" y="2220912"/>
                      <a:ext cx="317500" cy="5715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50" name="Google Shape;450;p16"/>
                    <p:cNvSpPr/>
                    <p:nvPr/>
                  </p:nvSpPr>
                  <p:spPr>
                    <a:xfrm>
                      <a:off x="336550" y="2300287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51" name="Google Shape;451;p16"/>
                  <p:cNvGrpSpPr/>
                  <p:nvPr/>
                </p:nvGrpSpPr>
                <p:grpSpPr>
                  <a:xfrm>
                    <a:off x="0" y="2678112"/>
                    <a:ext cx="731837" cy="55562"/>
                    <a:chOff x="0" y="2678112"/>
                    <a:chExt cx="731837" cy="55562"/>
                  </a:xfrm>
                </p:grpSpPr>
                <p:sp>
                  <p:nvSpPr>
                    <p:cNvPr id="452" name="Google Shape;452;p16"/>
                    <p:cNvSpPr/>
                    <p:nvPr/>
                  </p:nvSpPr>
                  <p:spPr>
                    <a:xfrm>
                      <a:off x="0" y="2678112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53" name="Google Shape;453;p16"/>
                    <p:cNvSpPr/>
                    <p:nvPr/>
                  </p:nvSpPr>
                  <p:spPr>
                    <a:xfrm>
                      <a:off x="414337" y="2678112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54" name="Google Shape;454;p16"/>
                  <p:cNvGrpSpPr/>
                  <p:nvPr/>
                </p:nvGrpSpPr>
                <p:grpSpPr>
                  <a:xfrm>
                    <a:off x="0" y="2755900"/>
                    <a:ext cx="731837" cy="812799"/>
                    <a:chOff x="0" y="2755900"/>
                    <a:chExt cx="731837" cy="812799"/>
                  </a:xfrm>
                </p:grpSpPr>
                <p:sp>
                  <p:nvSpPr>
                    <p:cNvPr id="455" name="Google Shape;455;p16"/>
                    <p:cNvSpPr/>
                    <p:nvPr/>
                  </p:nvSpPr>
                  <p:spPr>
                    <a:xfrm>
                      <a:off x="336550" y="2755900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56" name="Google Shape;456;p16"/>
                    <p:cNvSpPr/>
                    <p:nvPr/>
                  </p:nvSpPr>
                  <p:spPr>
                    <a:xfrm>
                      <a:off x="0" y="3133725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57" name="Google Shape;457;p16"/>
                    <p:cNvSpPr/>
                    <p:nvPr/>
                  </p:nvSpPr>
                  <p:spPr>
                    <a:xfrm>
                      <a:off x="414337" y="3133725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58" name="Google Shape;458;p16"/>
                    <p:cNvSpPr/>
                    <p:nvPr/>
                  </p:nvSpPr>
                  <p:spPr>
                    <a:xfrm>
                      <a:off x="336550" y="3211512"/>
                      <a:ext cx="50800" cy="357187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59" name="Google Shape;459;p16"/>
                  <p:cNvGrpSpPr/>
                  <p:nvPr/>
                </p:nvGrpSpPr>
                <p:grpSpPr>
                  <a:xfrm>
                    <a:off x="0" y="3590925"/>
                    <a:ext cx="731837" cy="55562"/>
                    <a:chOff x="0" y="3590925"/>
                    <a:chExt cx="731837" cy="55562"/>
                  </a:xfrm>
                </p:grpSpPr>
                <p:sp>
                  <p:nvSpPr>
                    <p:cNvPr id="460" name="Google Shape;460;p16"/>
                    <p:cNvSpPr/>
                    <p:nvPr/>
                  </p:nvSpPr>
                  <p:spPr>
                    <a:xfrm>
                      <a:off x="0" y="3590925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61" name="Google Shape;461;p16"/>
                    <p:cNvSpPr/>
                    <p:nvPr/>
                  </p:nvSpPr>
                  <p:spPr>
                    <a:xfrm>
                      <a:off x="414337" y="3590925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62" name="Google Shape;462;p16"/>
                  <p:cNvGrpSpPr/>
                  <p:nvPr/>
                </p:nvGrpSpPr>
                <p:grpSpPr>
                  <a:xfrm>
                    <a:off x="0" y="3670300"/>
                    <a:ext cx="731837" cy="809624"/>
                    <a:chOff x="0" y="3670300"/>
                    <a:chExt cx="731837" cy="809624"/>
                  </a:xfrm>
                </p:grpSpPr>
                <p:sp>
                  <p:nvSpPr>
                    <p:cNvPr id="463" name="Google Shape;463;p16"/>
                    <p:cNvSpPr/>
                    <p:nvPr/>
                  </p:nvSpPr>
                  <p:spPr>
                    <a:xfrm>
                      <a:off x="336550" y="3670300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64" name="Google Shape;464;p16"/>
                    <p:cNvSpPr/>
                    <p:nvPr/>
                  </p:nvSpPr>
                  <p:spPr>
                    <a:xfrm>
                      <a:off x="0" y="4046537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65" name="Google Shape;465;p16"/>
                    <p:cNvSpPr/>
                    <p:nvPr/>
                  </p:nvSpPr>
                  <p:spPr>
                    <a:xfrm>
                      <a:off x="414337" y="4046537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66" name="Google Shape;466;p16"/>
                    <p:cNvSpPr/>
                    <p:nvPr/>
                  </p:nvSpPr>
                  <p:spPr>
                    <a:xfrm>
                      <a:off x="336550" y="4125912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67" name="Google Shape;467;p16"/>
                  <p:cNvGrpSpPr/>
                  <p:nvPr/>
                </p:nvGrpSpPr>
                <p:grpSpPr>
                  <a:xfrm>
                    <a:off x="0" y="4502150"/>
                    <a:ext cx="731837" cy="57150"/>
                    <a:chOff x="0" y="4502150"/>
                    <a:chExt cx="731837" cy="57150"/>
                  </a:xfrm>
                </p:grpSpPr>
                <p:sp>
                  <p:nvSpPr>
                    <p:cNvPr id="468" name="Google Shape;468;p16"/>
                    <p:cNvSpPr/>
                    <p:nvPr/>
                  </p:nvSpPr>
                  <p:spPr>
                    <a:xfrm>
                      <a:off x="0" y="4502150"/>
                      <a:ext cx="315912" cy="5715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69" name="Google Shape;469;p16"/>
                    <p:cNvSpPr/>
                    <p:nvPr/>
                  </p:nvSpPr>
                  <p:spPr>
                    <a:xfrm>
                      <a:off x="414337" y="4502150"/>
                      <a:ext cx="317500" cy="5715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70" name="Google Shape;470;p16"/>
                  <p:cNvGrpSpPr/>
                  <p:nvPr/>
                </p:nvGrpSpPr>
                <p:grpSpPr>
                  <a:xfrm>
                    <a:off x="0" y="4581525"/>
                    <a:ext cx="731837" cy="809624"/>
                    <a:chOff x="0" y="4581525"/>
                    <a:chExt cx="731837" cy="809624"/>
                  </a:xfrm>
                </p:grpSpPr>
                <p:sp>
                  <p:nvSpPr>
                    <p:cNvPr id="471" name="Google Shape;471;p16"/>
                    <p:cNvSpPr/>
                    <p:nvPr/>
                  </p:nvSpPr>
                  <p:spPr>
                    <a:xfrm>
                      <a:off x="336550" y="4581525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72" name="Google Shape;472;p16"/>
                    <p:cNvSpPr/>
                    <p:nvPr/>
                  </p:nvSpPr>
                  <p:spPr>
                    <a:xfrm>
                      <a:off x="0" y="4959350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73" name="Google Shape;473;p16"/>
                    <p:cNvSpPr/>
                    <p:nvPr/>
                  </p:nvSpPr>
                  <p:spPr>
                    <a:xfrm>
                      <a:off x="414337" y="4959350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74" name="Google Shape;474;p16"/>
                    <p:cNvSpPr/>
                    <p:nvPr/>
                  </p:nvSpPr>
                  <p:spPr>
                    <a:xfrm>
                      <a:off x="336550" y="5037137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75" name="Google Shape;475;p16"/>
                  <p:cNvGrpSpPr/>
                  <p:nvPr/>
                </p:nvGrpSpPr>
                <p:grpSpPr>
                  <a:xfrm>
                    <a:off x="0" y="5414962"/>
                    <a:ext cx="731837" cy="55562"/>
                    <a:chOff x="0" y="5414962"/>
                    <a:chExt cx="731837" cy="55562"/>
                  </a:xfrm>
                </p:grpSpPr>
                <p:sp>
                  <p:nvSpPr>
                    <p:cNvPr id="476" name="Google Shape;476;p16"/>
                    <p:cNvSpPr/>
                    <p:nvPr/>
                  </p:nvSpPr>
                  <p:spPr>
                    <a:xfrm>
                      <a:off x="0" y="5414962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77" name="Google Shape;477;p16"/>
                    <p:cNvSpPr/>
                    <p:nvPr/>
                  </p:nvSpPr>
                  <p:spPr>
                    <a:xfrm>
                      <a:off x="414337" y="5414962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78" name="Google Shape;478;p16"/>
                  <p:cNvGrpSpPr/>
                  <p:nvPr/>
                </p:nvGrpSpPr>
                <p:grpSpPr>
                  <a:xfrm>
                    <a:off x="0" y="5492750"/>
                    <a:ext cx="731837" cy="812800"/>
                    <a:chOff x="0" y="5492750"/>
                    <a:chExt cx="731837" cy="812800"/>
                  </a:xfrm>
                </p:grpSpPr>
                <p:sp>
                  <p:nvSpPr>
                    <p:cNvPr id="479" name="Google Shape;479;p16"/>
                    <p:cNvSpPr/>
                    <p:nvPr/>
                  </p:nvSpPr>
                  <p:spPr>
                    <a:xfrm>
                      <a:off x="336550" y="5492750"/>
                      <a:ext cx="50800" cy="357187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80" name="Google Shape;480;p16"/>
                    <p:cNvSpPr/>
                    <p:nvPr/>
                  </p:nvSpPr>
                  <p:spPr>
                    <a:xfrm>
                      <a:off x="0" y="5872162"/>
                      <a:ext cx="315912" cy="53975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81" name="Google Shape;481;p16"/>
                    <p:cNvSpPr/>
                    <p:nvPr/>
                  </p:nvSpPr>
                  <p:spPr>
                    <a:xfrm>
                      <a:off x="414337" y="5872162"/>
                      <a:ext cx="317500" cy="53975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82" name="Google Shape;482;p16"/>
                    <p:cNvSpPr/>
                    <p:nvPr/>
                  </p:nvSpPr>
                  <p:spPr>
                    <a:xfrm>
                      <a:off x="336550" y="5949950"/>
                      <a:ext cx="50800" cy="35560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grpSp>
                <p:nvGrpSpPr>
                  <p:cNvPr id="483" name="Google Shape;483;p16"/>
                  <p:cNvGrpSpPr/>
                  <p:nvPr/>
                </p:nvGrpSpPr>
                <p:grpSpPr>
                  <a:xfrm>
                    <a:off x="0" y="6327775"/>
                    <a:ext cx="731837" cy="433387"/>
                    <a:chOff x="0" y="6327775"/>
                    <a:chExt cx="731837" cy="433387"/>
                  </a:xfrm>
                </p:grpSpPr>
                <p:sp>
                  <p:nvSpPr>
                    <p:cNvPr id="484" name="Google Shape;484;p16"/>
                    <p:cNvSpPr/>
                    <p:nvPr/>
                  </p:nvSpPr>
                  <p:spPr>
                    <a:xfrm>
                      <a:off x="336550" y="6407150"/>
                      <a:ext cx="50800" cy="35401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85" name="Google Shape;485;p16"/>
                    <p:cNvSpPr/>
                    <p:nvPr/>
                  </p:nvSpPr>
                  <p:spPr>
                    <a:xfrm>
                      <a:off x="0" y="6327775"/>
                      <a:ext cx="315912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486" name="Google Shape;486;p16"/>
                    <p:cNvSpPr/>
                    <p:nvPr/>
                  </p:nvSpPr>
                  <p:spPr>
                    <a:xfrm>
                      <a:off x="414337" y="6327775"/>
                      <a:ext cx="317500" cy="55562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</p:grpSp>
          </p:grpSp>
          <p:grpSp>
            <p:nvGrpSpPr>
              <p:cNvPr id="487" name="Google Shape;487;p16"/>
              <p:cNvGrpSpPr/>
              <p:nvPr/>
            </p:nvGrpSpPr>
            <p:grpSpPr>
              <a:xfrm>
                <a:off x="765175" y="857250"/>
                <a:ext cx="8367712" cy="5988050"/>
                <a:chOff x="765175" y="857250"/>
                <a:chExt cx="8367712" cy="5988050"/>
              </a:xfrm>
            </p:grpSpPr>
            <p:cxnSp>
              <p:nvCxnSpPr>
                <p:cNvPr id="488" name="Google Shape;488;p16"/>
                <p:cNvCxnSpPr/>
                <p:nvPr/>
              </p:nvCxnSpPr>
              <p:spPr>
                <a:xfrm>
                  <a:off x="768350" y="857250"/>
                  <a:ext cx="8364537" cy="0"/>
                </a:xfrm>
                <a:prstGeom prst="straightConnector1">
                  <a:avLst/>
                </a:prstGeom>
                <a:noFill/>
                <a:ln cap="rnd" cmpd="sng" w="12700">
                  <a:solidFill>
                    <a:schemeClr val="folHlink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cxnSp>
              <p:nvCxnSpPr>
                <p:cNvPr id="489" name="Google Shape;489;p16"/>
                <p:cNvCxnSpPr/>
                <p:nvPr/>
              </p:nvCxnSpPr>
              <p:spPr>
                <a:xfrm>
                  <a:off x="765175" y="857250"/>
                  <a:ext cx="0" cy="5988050"/>
                </a:xfrm>
                <a:prstGeom prst="straightConnector1">
                  <a:avLst/>
                </a:prstGeom>
                <a:noFill/>
                <a:ln cap="rnd" cmpd="sng" w="12700">
                  <a:solidFill>
                    <a:schemeClr val="folHlink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</p:grpSp>
        </p:grpSp>
      </p:grpSp>
      <p:sp>
        <p:nvSpPr>
          <p:cNvPr id="490" name="Google Shape;490;p16"/>
          <p:cNvSpPr txBox="1"/>
          <p:nvPr>
            <p:ph type="title"/>
          </p:nvPr>
        </p:nvSpPr>
        <p:spPr>
          <a:xfrm>
            <a:off x="1068387" y="1009650"/>
            <a:ext cx="7770812" cy="1123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91" name="Google Shape;491;p16"/>
          <p:cNvSpPr txBox="1"/>
          <p:nvPr>
            <p:ph idx="1" type="body"/>
          </p:nvPr>
        </p:nvSpPr>
        <p:spPr>
          <a:xfrm>
            <a:off x="1066800" y="2295525"/>
            <a:ext cx="7772400" cy="4105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92" name="Google Shape;492;p16"/>
          <p:cNvSpPr txBox="1"/>
          <p:nvPr>
            <p:ph idx="10" type="dt"/>
          </p:nvPr>
        </p:nvSpPr>
        <p:spPr>
          <a:xfrm>
            <a:off x="1066800" y="6400800"/>
            <a:ext cx="1905000" cy="455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3" name="Google Shape;493;p16"/>
          <p:cNvSpPr txBox="1"/>
          <p:nvPr>
            <p:ph idx="11" type="ftr"/>
          </p:nvPr>
        </p:nvSpPr>
        <p:spPr>
          <a:xfrm>
            <a:off x="3505200" y="6400800"/>
            <a:ext cx="2895600" cy="455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4" name="Google Shape;494;p16"/>
          <p:cNvSpPr txBox="1"/>
          <p:nvPr>
            <p:ph idx="12" type="sldNum"/>
          </p:nvPr>
        </p:nvSpPr>
        <p:spPr>
          <a:xfrm>
            <a:off x="6934200" y="6400800"/>
            <a:ext cx="1905000" cy="4556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18"/>
          <p:cNvSpPr txBox="1"/>
          <p:nvPr>
            <p:ph type="ctr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5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HADIS</a:t>
            </a:r>
            <a:endParaRPr b="0" i="0" sz="1800" u="none" cap="none" strike="noStrike">
              <a:solidFill>
                <a:srgbClr val="FFFF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1" name="Google Shape;771;p18"/>
          <p:cNvSpPr txBox="1"/>
          <p:nvPr>
            <p:ph idx="1" type="subTitle"/>
          </p:nvPr>
        </p:nvSpPr>
        <p:spPr>
          <a:xfrm>
            <a:off x="609600" y="2057400"/>
            <a:ext cx="7467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ORANG BERIMAN KEKASIH ALLAH</a:t>
            </a:r>
            <a:endParaRPr b="0" i="0" sz="1800" u="none" cap="none" strike="noStrike"/>
          </a:p>
        </p:txBody>
      </p:sp>
      <p:pic>
        <p:nvPicPr>
          <p:cNvPr id="772" name="Google Shape;77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0" y="3200400"/>
            <a:ext cx="4114800" cy="318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50000">
              <a:schemeClr val="lt1"/>
            </a:gs>
            <a:gs pos="100000">
              <a:schemeClr val="lt1"/>
            </a:gs>
          </a:gsLst>
          <a:lin ang="8100000" scaled="0"/>
        </a:gradFill>
      </p:bgPr>
    </p:bg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27"/>
          <p:cNvSpPr txBox="1"/>
          <p:nvPr>
            <p:ph type="title"/>
          </p:nvPr>
        </p:nvSpPr>
        <p:spPr>
          <a:xfrm>
            <a:off x="457200" y="533400"/>
            <a:ext cx="8305800" cy="782637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PENGAJARAN HADIS</a:t>
            </a:r>
            <a:endParaRPr b="0" i="0" sz="1800" u="none" cap="none" strike="noStrike"/>
          </a:p>
        </p:txBody>
      </p:sp>
      <p:sp>
        <p:nvSpPr>
          <p:cNvPr id="826" name="Google Shape;826;p27"/>
          <p:cNvSpPr txBox="1"/>
          <p:nvPr>
            <p:ph idx="1" type="body"/>
          </p:nvPr>
        </p:nvSpPr>
        <p:spPr>
          <a:xfrm>
            <a:off x="457200" y="1524000"/>
            <a:ext cx="83058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mukmin melaksanakan ibadat fardhu dengan penuh ketaatan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Kekasih Allah ialah orang mukmin yang banyak melakukan ibadat nawafil.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yg hampir kepada Allah ialah org yg berilmu  , beramal dan berakhlak mulia.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1" name="Google Shape;83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2438400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7" name="Google Shape;77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457200"/>
            <a:ext cx="8601075" cy="586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accen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20"/>
          <p:cNvSpPr txBox="1"/>
          <p:nvPr>
            <p:ph type="ctrTitle"/>
          </p:nvPr>
        </p:nvSpPr>
        <p:spPr>
          <a:xfrm>
            <a:off x="762000" y="381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INTISARI</a:t>
            </a:r>
            <a:endParaRPr b="0" i="0" sz="1800" u="none" cap="none" strike="noStrike">
              <a:solidFill>
                <a:srgbClr val="00FF00"/>
              </a:solidFill>
            </a:endParaRPr>
          </a:p>
        </p:txBody>
      </p:sp>
      <p:sp>
        <p:nvSpPr>
          <p:cNvPr id="783" name="Google Shape;783;p20"/>
          <p:cNvSpPr txBox="1"/>
          <p:nvPr>
            <p:ph idx="1" type="subTitle"/>
          </p:nvPr>
        </p:nvSpPr>
        <p:spPr>
          <a:xfrm>
            <a:off x="762000" y="1828800"/>
            <a:ext cx="75438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Hadis ini menerangkan bahawa Allah mengharamkan permusuhan dengan orang beriman dan bertaqwa.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Untuk mencapai kedudukan yang tinggi di sisi Allah hendaklah taati segala perintah Allah.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Apabila dikasihi Allah , Allah akan sentiasa memberi petunjuk untuk melakukan kebaikan.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21"/>
          <p:cNvSpPr txBox="1"/>
          <p:nvPr>
            <p:ph type="ctrTitle"/>
          </p:nvPr>
        </p:nvSpPr>
        <p:spPr>
          <a:xfrm>
            <a:off x="1143000" y="1219200"/>
            <a:ext cx="6705600" cy="76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WALI ALLAH</a:t>
            </a:r>
            <a:endParaRPr b="0" i="0" sz="1800" u="none" cap="none" strike="noStrike">
              <a:solidFill>
                <a:srgbClr val="00FF00"/>
              </a:solidFill>
            </a:endParaRPr>
          </a:p>
        </p:txBody>
      </p:sp>
      <p:sp>
        <p:nvSpPr>
          <p:cNvPr id="789" name="Google Shape;789;p21"/>
          <p:cNvSpPr txBox="1"/>
          <p:nvPr>
            <p:ph idx="1" type="subTitle"/>
          </p:nvPr>
        </p:nvSpPr>
        <p:spPr>
          <a:xfrm>
            <a:off x="914400" y="2286000"/>
            <a:ext cx="75438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BAHASA : </a:t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bantuan atau perlindungan dari Allah</a:t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ISTILAH : </a:t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manusia biasa yang beriman , bertaqwa, istiqamah melaksanakan perintah Allah dan dan menjauhi segala larangan-Nya.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3500000" scaled="0"/>
        </a:gradFill>
      </p:bgPr>
    </p:bg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2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ANCAMAN TERHADAP ORANG YANG MENGINGKARI RISALAH RASULULLAH</a:t>
            </a:r>
            <a:endParaRPr b="0" i="0" sz="1800" u="none" cap="none" strike="noStrike"/>
          </a:p>
        </p:txBody>
      </p:sp>
      <p:sp>
        <p:nvSpPr>
          <p:cNvPr id="795" name="Google Shape;795;p2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akan memerangi  orang yang memusuhi para wali.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Mengingkari risalah Rasulullah adalah satu penyelewengan terhadap akidah.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Setiap mukmin wajib menghindari perbuatan ini dan berusaha melaksanakan segala perintah Allah.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23"/>
          <p:cNvSpPr txBox="1"/>
          <p:nvPr>
            <p:ph type="title"/>
          </p:nvPr>
        </p:nvSpPr>
        <p:spPr>
          <a:xfrm>
            <a:off x="8382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ORANG YANG MELAKSANAKAN TANGGUNGJAWAB MENDAPAT RAHMAT ALLAH</a:t>
            </a:r>
            <a:endParaRPr b="0" i="0" sz="1800" u="none" cap="none" strike="noStrike"/>
          </a:p>
        </p:txBody>
      </p:sp>
      <p:sp>
        <p:nvSpPr>
          <p:cNvPr id="801" name="Google Shape;801;p23"/>
          <p:cNvSpPr txBox="1"/>
          <p:nvPr>
            <p:ph idx="1" type="body"/>
          </p:nvPr>
        </p:nvSpPr>
        <p:spPr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menegaskan bahawa tiada amalan untuk mendekatkan diri kepada-Nya yang paling disukai selain drpd amalan fardhu ialah amalan sunat.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mengasihi orang yang sentiasa melakukan amalan sunat.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Mengasihi bermaksud Allah akan meredhai dan merahmatinya.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Seorang mukmin perlu melakukan amalan fardhu dan sunat jika mahu dikasihi Allah.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24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rgbClr val="00FF00"/>
                </a:solidFill>
                <a:latin typeface="Tahoma"/>
                <a:ea typeface="Tahoma"/>
                <a:cs typeface="Tahoma"/>
                <a:sym typeface="Tahoma"/>
              </a:rPr>
              <a:t>CIRI-CIRI ORANG SOLEH</a:t>
            </a:r>
            <a:endParaRPr b="0" i="0" sz="1800" u="none" cap="none" strike="noStrike"/>
          </a:p>
        </p:txBody>
      </p:sp>
      <p:sp>
        <p:nvSpPr>
          <p:cNvPr id="807" name="Google Shape;807;p24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Tahoma"/>
              <a:buChar char="•"/>
            </a:pPr>
            <a:r>
              <a:rPr b="1" i="0" lang="en-US" sz="24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BERILMU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 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orang yg berilmu dapat mantapkan hubungannya dengan Allah dan manusia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Tahoma"/>
              <a:buChar char="•"/>
            </a:pPr>
            <a:r>
              <a:rPr b="1" i="0" lang="en-US" sz="24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BERAMAL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 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beramal dgn ilmu  secara ikhlas dan istiqamah dapat meningkatkan darjat di sisi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Tahoma"/>
              <a:buChar char="•"/>
            </a:pPr>
            <a:r>
              <a:rPr b="1" i="0" lang="en-US" sz="24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BERAKHLAK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 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orang yg memiliki jiwa dan rohani yang bersih dapat membentuk peribadi yang mulia dan memiliki sifat terpuji.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25"/>
          <p:cNvSpPr txBox="1"/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AMALAN SUNAT YG BOLEH MENDEKATKAN DIRI KEPADA ALLAH</a:t>
            </a:r>
            <a:endParaRPr b="0" i="0" sz="1800" u="none" cap="none" strike="noStrike"/>
          </a:p>
        </p:txBody>
      </p:sp>
      <p:sp>
        <p:nvSpPr>
          <p:cNvPr id="813" name="Google Shape;813;p25"/>
          <p:cNvSpPr txBox="1"/>
          <p:nvPr>
            <p:ph idx="1" type="body"/>
          </p:nvPr>
        </p:nvSpPr>
        <p:spPr>
          <a:xfrm>
            <a:off x="762000" y="2438400"/>
            <a:ext cx="8077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Amalkan Solat sunat :dhuha/tahajud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Rajin berpuasa sunat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Membaca al-Quran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Berzikir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Berdoa </a:t>
            </a:r>
            <a:endParaRPr b="0" i="0" sz="1800" u="none" cap="none" strike="noStrike"/>
          </a:p>
        </p:txBody>
      </p:sp>
      <p:pic>
        <p:nvPicPr>
          <p:cNvPr id="814" name="Google Shape;81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0200" y="3687762"/>
            <a:ext cx="3489325" cy="2792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2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KELEBIHAN AMALAN SUNAT</a:t>
            </a:r>
            <a:endParaRPr b="0" i="0" sz="1800" u="none" cap="none" strike="noStrike"/>
          </a:p>
        </p:txBody>
      </p:sp>
      <p:sp>
        <p:nvSpPr>
          <p:cNvPr id="820" name="Google Shape;820;p26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DIKASIHI ALLAH DAN RASUL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MEMBERKATI KEHIDUPANNYA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MEMELIHARA ANGGOTANYA DARI MELAKUKAN MAKSIAT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MAKBULKAN DOANYA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MELINDUNGINYA DARI KEBURUKAN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MEMBERI GANJARAN PAHALA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MEMBERKATI HIDUPNYA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INEPAPR">
  <a:themeElements>
    <a:clrScheme name="LINEPAPR 1">
      <a:dk1>
        <a:srgbClr val="003366"/>
      </a:dk1>
      <a:lt1>
        <a:srgbClr val="0000FF"/>
      </a:lt1>
      <a:dk2>
        <a:srgbClr val="003366"/>
      </a:dk2>
      <a:lt2>
        <a:srgbClr val="000000"/>
      </a:lt2>
      <a:accent1>
        <a:srgbClr val="FF9900"/>
      </a:accent1>
      <a:accent2>
        <a:srgbClr val="00FFFF"/>
      </a:accent2>
      <a:accent3>
        <a:srgbClr val="0000FF"/>
      </a:accent3>
      <a:accent4>
        <a:srgbClr val="FF9900"/>
      </a:accent4>
      <a:accent5>
        <a:srgbClr val="00FFFF"/>
      </a:accent5>
      <a:accent6>
        <a:srgbClr val="0000FF"/>
      </a:accent6>
      <a:hlink>
        <a:srgbClr val="FF0033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oaring">
  <a:themeElements>
    <a:clrScheme name="Soaring 1">
      <a:dk1>
        <a:srgbClr val="FFFFFF"/>
      </a:dk1>
      <a:lt1>
        <a:srgbClr val="0000FF"/>
      </a:lt1>
      <a:dk2>
        <a:srgbClr val="FFCC66"/>
      </a:dk2>
      <a:lt2>
        <a:srgbClr val="000000"/>
      </a:lt2>
      <a:accent1>
        <a:srgbClr val="00FFFF"/>
      </a:accent1>
      <a:accent2>
        <a:srgbClr val="3366FF"/>
      </a:accent2>
      <a:accent3>
        <a:srgbClr val="0000FF"/>
      </a:accent3>
      <a:accent4>
        <a:srgbClr val="00FFFF"/>
      </a:accent4>
      <a:accent5>
        <a:srgbClr val="3366FF"/>
      </a:accent5>
      <a:accent6>
        <a:srgbClr val="0000FF"/>
      </a:accent6>
      <a:hlink>
        <a:srgbClr val="FF0033"/>
      </a:hlink>
      <a:folHlink>
        <a:srgbClr val="FFFF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MULTBOX">
  <a:themeElements>
    <a:clrScheme name="MULTBOX 1">
      <a:dk1>
        <a:srgbClr val="FFFFFF"/>
      </a:dk1>
      <a:lt1>
        <a:srgbClr val="0066CC"/>
      </a:lt1>
      <a:dk2>
        <a:srgbClr val="FFFF99"/>
      </a:dk2>
      <a:lt2>
        <a:srgbClr val="000000"/>
      </a:lt2>
      <a:accent1>
        <a:srgbClr val="6600CC"/>
      </a:accent1>
      <a:accent2>
        <a:srgbClr val="CC99FF"/>
      </a:accent2>
      <a:accent3>
        <a:srgbClr val="0066CC"/>
      </a:accent3>
      <a:accent4>
        <a:srgbClr val="6600CC"/>
      </a:accent4>
      <a:accent5>
        <a:srgbClr val="CC99FF"/>
      </a:accent5>
      <a:accent6>
        <a:srgbClr val="0066CC"/>
      </a:accent6>
      <a:hlink>
        <a:srgbClr val="0000FF"/>
      </a:hlink>
      <a:folHlink>
        <a:srgbClr val="66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LOOSE">
  <a:themeElements>
    <a:clrScheme name="LOOSE 1">
      <a:dk1>
        <a:srgbClr val="000000"/>
      </a:dk1>
      <a:lt1>
        <a:srgbClr val="FFFFFF"/>
      </a:lt1>
      <a:dk2>
        <a:srgbClr val="000000"/>
      </a:dk2>
      <a:lt2>
        <a:srgbClr val="892D5B"/>
      </a:lt2>
      <a:accent1>
        <a:srgbClr val="CC9B10"/>
      </a:accent1>
      <a:accent2>
        <a:srgbClr val="C6CB65"/>
      </a:accent2>
      <a:accent3>
        <a:srgbClr val="FFFFFF"/>
      </a:accent3>
      <a:accent4>
        <a:srgbClr val="CC9B10"/>
      </a:accent4>
      <a:accent5>
        <a:srgbClr val="C6CB65"/>
      </a:accent5>
      <a:accent6>
        <a:srgbClr val="FFFFFF"/>
      </a:accent6>
      <a:hlink>
        <a:srgbClr val="9F83BD"/>
      </a:hlink>
      <a:folHlink>
        <a:srgbClr val="F8CB0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WHRLPOOL">
  <a:themeElements>
    <a:clrScheme name="WHRLPOOL 1">
      <a:dk1>
        <a:srgbClr val="CCECFF"/>
      </a:dk1>
      <a:lt1>
        <a:srgbClr val="0000CC"/>
      </a:lt1>
      <a:dk2>
        <a:srgbClr val="CCFFFF"/>
      </a:dk2>
      <a:lt2>
        <a:srgbClr val="000066"/>
      </a:lt2>
      <a:accent1>
        <a:srgbClr val="CC99FF"/>
      </a:accent1>
      <a:accent2>
        <a:srgbClr val="9999FF"/>
      </a:accent2>
      <a:accent3>
        <a:srgbClr val="0000CC"/>
      </a:accent3>
      <a:accent4>
        <a:srgbClr val="CC99FF"/>
      </a:accent4>
      <a:accent5>
        <a:srgbClr val="9999FF"/>
      </a:accent5>
      <a:accent6>
        <a:srgbClr val="0000CC"/>
      </a:accent6>
      <a:hlink>
        <a:srgbClr val="99CCFF"/>
      </a:hlink>
      <a:folHlink>
        <a:srgbClr val="00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SPLATS">
  <a:themeElements>
    <a:clrScheme name="SPLATS 1">
      <a:dk1>
        <a:srgbClr val="FFFFFF"/>
      </a:dk1>
      <a:lt1>
        <a:srgbClr val="003399"/>
      </a:lt1>
      <a:dk2>
        <a:srgbClr val="FFFF66"/>
      </a:dk2>
      <a:lt2>
        <a:srgbClr val="000000"/>
      </a:lt2>
      <a:accent1>
        <a:srgbClr val="FF9933"/>
      </a:accent1>
      <a:accent2>
        <a:srgbClr val="CC0066"/>
      </a:accent2>
      <a:accent3>
        <a:srgbClr val="003399"/>
      </a:accent3>
      <a:accent4>
        <a:srgbClr val="FF9933"/>
      </a:accent4>
      <a:accent5>
        <a:srgbClr val="CC0066"/>
      </a:accent5>
      <a:accent6>
        <a:srgbClr val="003399"/>
      </a:accent6>
      <a:hlink>
        <a:srgbClr val="00CCCC"/>
      </a:hlink>
      <a:folHlink>
        <a:srgbClr val="00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WORLD">
  <a:themeElements>
    <a:clrScheme name="WORLD 1">
      <a:dk1>
        <a:srgbClr val="EAEAEA"/>
      </a:dk1>
      <a:lt1>
        <a:srgbClr val="0099CC"/>
      </a:lt1>
      <a:dk2>
        <a:srgbClr val="FFFFCC"/>
      </a:dk2>
      <a:lt2>
        <a:srgbClr val="336699"/>
      </a:lt2>
      <a:accent1>
        <a:srgbClr val="00CCCC"/>
      </a:accent1>
      <a:accent2>
        <a:srgbClr val="B2B2B2"/>
      </a:accent2>
      <a:accent3>
        <a:srgbClr val="0099CC"/>
      </a:accent3>
      <a:accent4>
        <a:srgbClr val="00CCCC"/>
      </a:accent4>
      <a:accent5>
        <a:srgbClr val="B2B2B2"/>
      </a:accent5>
      <a:accent6>
        <a:srgbClr val="0099CC"/>
      </a:accent6>
      <a:hlink>
        <a:srgbClr val="FF7C80"/>
      </a:hlink>
      <a:folHlink>
        <a:srgbClr val="00CC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GRIDWRKS">
  <a:themeElements>
    <a:clrScheme name="GRIDWRKS 1">
      <a:dk1>
        <a:srgbClr val="DDDDDD"/>
      </a:dk1>
      <a:lt1>
        <a:srgbClr val="003399"/>
      </a:lt1>
      <a:dk2>
        <a:srgbClr val="FFCC66"/>
      </a:dk2>
      <a:lt2>
        <a:srgbClr val="000066"/>
      </a:lt2>
      <a:accent1>
        <a:srgbClr val="FF9933"/>
      </a:accent1>
      <a:accent2>
        <a:srgbClr val="0033CC"/>
      </a:accent2>
      <a:accent3>
        <a:srgbClr val="003399"/>
      </a:accent3>
      <a:accent4>
        <a:srgbClr val="FF9933"/>
      </a:accent4>
      <a:accent5>
        <a:srgbClr val="0033CC"/>
      </a:accent5>
      <a:accent6>
        <a:srgbClr val="003399"/>
      </a:accent6>
      <a:hlink>
        <a:srgbClr val="00CCCC"/>
      </a:hlink>
      <a:folHlink>
        <a:srgbClr val="CCCC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