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11.png"/><Relationship Id="rId5" Type="http://schemas.openxmlformats.org/officeDocument/2006/relationships/image" Target="../media/image1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image" Target="../media/image1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Relationship Id="rId4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9.jpg"/><Relationship Id="rId5" Type="http://schemas.openxmlformats.org/officeDocument/2006/relationships/image" Target="../media/image14.jpg"/><Relationship Id="rId6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1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3.png"/><Relationship Id="rId5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609600" y="533400"/>
            <a:ext cx="5943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HADIS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-609600" y="1905000"/>
            <a:ext cx="82296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IHSAN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TERHADAP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BINATANG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/>
          <p:nvPr/>
        </p:nvSpPr>
        <p:spPr>
          <a:xfrm>
            <a:off x="457200" y="609600"/>
            <a:ext cx="8229600" cy="792162"/>
          </a:xfrm>
          <a:prstGeom prst="rect">
            <a:avLst/>
          </a:prstGeom>
          <a:solidFill>
            <a:srgbClr val="FF5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BINATANG YANG HARUS DIBUNUH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3"/>
          <p:cNvSpPr txBox="1"/>
          <p:nvPr/>
        </p:nvSpPr>
        <p:spPr>
          <a:xfrm>
            <a:off x="457200" y="1600200"/>
            <a:ext cx="8229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1-Buas dan ganas(harimau).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2-Berbahaya,beracun dan berbisa.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3-Burung yang menyambar mangsa dengan kuku (helang).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4-Binatang perosak,kotor dan memudaratkan.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8600" y="4419600"/>
            <a:ext cx="2057400" cy="1966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49962" y="4648200"/>
            <a:ext cx="2568575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1600" y="3886200"/>
            <a:ext cx="3813175" cy="2792412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4"/>
          <p:cNvSpPr txBox="1"/>
          <p:nvPr/>
        </p:nvSpPr>
        <p:spPr>
          <a:xfrm>
            <a:off x="457200" y="304800"/>
            <a:ext cx="8229600" cy="1143000"/>
          </a:xfrm>
          <a:prstGeom prst="rect">
            <a:avLst/>
          </a:prstGeom>
          <a:solidFill>
            <a:srgbClr val="FF5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IMPLIKASI PENGANIAYAAN TERHADAP BINATANG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4"/>
          <p:cNvSpPr txBox="1"/>
          <p:nvPr/>
        </p:nvSpPr>
        <p:spPr>
          <a:xfrm>
            <a:off x="381000" y="1905000"/>
            <a:ext cx="8229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1-Berdosa dan diazab di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2-Hati menjadi keras dan sukar ditegur.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3-Bersikap bengis,kasar dan tidak bertolak ansur.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4-Dibenci dan tidak dihormati  masyarakat.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/>
          <p:nvPr/>
        </p:nvSpPr>
        <p:spPr>
          <a:xfrm>
            <a:off x="533400" y="609600"/>
            <a:ext cx="8229600" cy="868362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PENGAJARAN HADIS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5"/>
          <p:cNvSpPr txBox="1"/>
          <p:nvPr/>
        </p:nvSpPr>
        <p:spPr>
          <a:xfrm>
            <a:off x="533400" y="1600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Ihsan ialah sifat terpuji yang wajib dimiliki oleh setiap muslim.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Kita wajib bersikap ihsan terhadap binatang dan menghindar diri daripada melakukan penganiayaan.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Islam mengharuskan membunuh binatang yang memudaratkan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7600" y="914400"/>
            <a:ext cx="18288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6"/>
          <p:cNvSpPr/>
          <p:nvPr/>
        </p:nvSpPr>
        <p:spPr>
          <a:xfrm>
            <a:off x="2209800" y="3352800"/>
            <a:ext cx="4429125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ADAB TERHADAP HAIWAN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712" y="798512"/>
            <a:ext cx="8332787" cy="335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/>
        </p:nvSpPr>
        <p:spPr>
          <a:xfrm>
            <a:off x="381000" y="533400"/>
            <a:ext cx="8229600" cy="868362"/>
          </a:xfrm>
          <a:prstGeom prst="rect">
            <a:avLst/>
          </a:prstGeom>
          <a:solidFill>
            <a:srgbClr val="FF5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HADIS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/>
          <p:nvPr/>
        </p:nvSpPr>
        <p:spPr>
          <a:xfrm>
            <a:off x="381000" y="1676400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Daripada Abu Ya’la Syaddad b. Aus bahawa Rasulullah SAW bersabda: Sesungguhnya Allah mewajibkan berlaku Ihsan atas semua perkara. Jika kamu membunuh, berlaku ihsanlah ketika membunuh, jika kamu menyembelih, berlaku ihsanlah ketika 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menyembelih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Kamu hendaklah 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menajamkan pisau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menyenangkan 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haiwan sembelihan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/>
        </p:nvSpPr>
        <p:spPr>
          <a:xfrm>
            <a:off x="457200" y="533400"/>
            <a:ext cx="8229600" cy="838200"/>
          </a:xfrm>
          <a:prstGeom prst="rect">
            <a:avLst/>
          </a:prstGeom>
          <a:solidFill>
            <a:srgbClr val="FF5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IHSAN</a:t>
            </a:r>
            <a:b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7"/>
          <p:cNvSpPr txBox="1"/>
          <p:nvPr/>
        </p:nvSpPr>
        <p:spPr>
          <a:xfrm>
            <a:off x="457200" y="1600200"/>
            <a:ext cx="82296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Berbuat baik menurut syarak merangkumi seluruh aspek kehidupan terhadap makhluk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Berbuat baik semasa menyembelih (tidak menganiayainya).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200" y="4191000"/>
            <a:ext cx="1981200" cy="207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52800" y="4191000"/>
            <a:ext cx="2133600" cy="2058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19800" y="4191000"/>
            <a:ext cx="1905000" cy="20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/>
        </p:nvSpPr>
        <p:spPr>
          <a:xfrm>
            <a:off x="381000" y="457200"/>
            <a:ext cx="8229600" cy="1401762"/>
          </a:xfrm>
          <a:prstGeom prst="rect">
            <a:avLst/>
          </a:prstGeom>
          <a:solidFill>
            <a:srgbClr val="FF505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KEPENTINGAN IHSAN TERHADAP BINATANG.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8"/>
          <p:cNvSpPr txBox="1"/>
          <p:nvPr/>
        </p:nvSpPr>
        <p:spPr>
          <a:xfrm>
            <a:off x="533400" y="2209800"/>
            <a:ext cx="81534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1-Mendapat ganjaran dan rahmat dari  Allah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2-Tunjuk rasa hormat pada binatang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3-Lahir masyarakat penyayang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4-Pelihara habitatnya daripada musnah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5-Bentuk individu yang suka kebaikan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0800" y="4876800"/>
            <a:ext cx="21463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/>
        </p:nvSpPr>
        <p:spPr>
          <a:xfrm>
            <a:off x="457200" y="609600"/>
            <a:ext cx="8229600" cy="868362"/>
          </a:xfrm>
          <a:prstGeom prst="rect">
            <a:avLst/>
          </a:prstGeom>
          <a:solidFill>
            <a:srgbClr val="FF5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PERLAKUAN IHSAN SEMASA:-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9"/>
          <p:cNvSpPr txBox="1"/>
          <p:nvPr/>
        </p:nvSpPr>
        <p:spPr>
          <a:xfrm>
            <a:off x="4343400" y="1828800"/>
            <a:ext cx="4648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MENYEMBELIH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1-Beri minum dahulu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2-Baringkan di tempat rata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3-Guna pisau tajam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4-Sembelih dengan cepat dan 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1676400"/>
            <a:ext cx="379095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5000" y="3657600"/>
            <a:ext cx="2771775" cy="26416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0"/>
          <p:cNvSpPr txBox="1"/>
          <p:nvPr/>
        </p:nvSpPr>
        <p:spPr>
          <a:xfrm>
            <a:off x="304800" y="457200"/>
            <a:ext cx="4800600" cy="60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5-Tidak menyeksa / mengheret dengan kasar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6-Elak menyembelihnya di hadapan haiwan lain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7-Tidak menyembelih binatang bunting /menyusukan anak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8-Tidak melapahnya sebelum ia benar-benar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86200" y="4800600"/>
            <a:ext cx="22860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81600" y="457200"/>
            <a:ext cx="3630612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/>
        </p:nvSpPr>
        <p:spPr>
          <a:xfrm>
            <a:off x="228600" y="533400"/>
            <a:ext cx="5105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MEMBUNUH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1-Bukan secara kejam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2-Tidak menyeksanya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3-Guna alat yang sesuai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4-Guna alat yang mempercepatkan matinya.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0200" y="609600"/>
            <a:ext cx="281940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10200" y="3581400"/>
            <a:ext cx="2819400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/>
        </p:nvSpPr>
        <p:spPr>
          <a:xfrm>
            <a:off x="381000" y="533400"/>
            <a:ext cx="8229600" cy="1143000"/>
          </a:xfrm>
          <a:prstGeom prst="rect">
            <a:avLst/>
          </a:prstGeom>
          <a:solidFill>
            <a:srgbClr val="FF5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BENTUK PENGANIAYAAN TERHADAP BINATANG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2"/>
          <p:cNvSpPr txBox="1"/>
          <p:nvPr/>
        </p:nvSpPr>
        <p:spPr>
          <a:xfrm>
            <a:off x="381000" y="1828800"/>
            <a:ext cx="8229600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Pelihara dalam sangkar.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Menyabung atau melaganya.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Merendamnya hingga lemas.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Mengurung tanpa memberi makan.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 Menjadikannya sasaran untuk latihan memanah.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 Memukul / menyeksanya.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 Melontar / menghumbannya.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 Memusnahkan habitatnya.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3200" y="3886200"/>
            <a:ext cx="2305050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43400" y="5105400"/>
            <a:ext cx="1981200" cy="14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