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3" r:id="rId3"/>
    <p:sldMasterId id="2147483654" r:id="rId4"/>
    <p:sldMasterId id="2147483655" r:id="rId5"/>
    <p:sldMasterId id="214748365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y="6858000" cx="9144000"/>
  <p:notesSz cx="6858000" cy="9144000"/>
  <p:embeddedFontLst>
    <p:embeddedFont>
      <p:font typeface="Tahoma"/>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Tahoma-regular.fntdata"/><Relationship Id="rId23" Type="http://schemas.openxmlformats.org/officeDocument/2006/relationships/slide" Target="slides/slide16.xml"/><Relationship Id="rId1" Type="http://schemas.openxmlformats.org/officeDocument/2006/relationships/theme" Target="theme/theme5.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25" Type="http://schemas.openxmlformats.org/officeDocument/2006/relationships/font" Target="fonts/Tahoma-bold.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solidFill>
          <a:schemeClr val="accent2"/>
        </a:solidFill>
      </p:bgPr>
    </p:bg>
    <p:spTree>
      <p:nvGrpSpPr>
        <p:cNvPr id="17" name="Shape 17"/>
        <p:cNvGrpSpPr/>
        <p:nvPr/>
      </p:nvGrpSpPr>
      <p:grpSpPr>
        <a:xfrm>
          <a:off x="0" y="0"/>
          <a:ext cx="0" cy="0"/>
          <a:chOff x="0" y="0"/>
          <a:chExt cx="0" cy="0"/>
        </a:xfrm>
      </p:grpSpPr>
      <p:sp>
        <p:nvSpPr>
          <p:cNvPr id="18" name="Google Shape;18;p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9" name="Google Shape;19;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0" name="Google Shape;20;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Google Shape;21;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lt1"/>
        </a:solidFill>
      </p:bgPr>
    </p:bg>
    <p:spTree>
      <p:nvGrpSpPr>
        <p:cNvPr id="51" name="Shape 51"/>
        <p:cNvGrpSpPr/>
        <p:nvPr/>
      </p:nvGrpSpPr>
      <p:grpSpPr>
        <a:xfrm>
          <a:off x="0" y="0"/>
          <a:ext cx="0" cy="0"/>
          <a:chOff x="0" y="0"/>
          <a:chExt cx="0" cy="0"/>
        </a:xfrm>
      </p:grpSpPr>
      <p:sp>
        <p:nvSpPr>
          <p:cNvPr id="52" name="Google Shape;52;p5"/>
          <p:cNvSpPr txBox="1"/>
          <p:nvPr>
            <p:ph type="title"/>
          </p:nvPr>
        </p:nvSpPr>
        <p:spPr>
          <a:xfrm>
            <a:off x="457200" y="277812"/>
            <a:ext cx="8229600" cy="1139825"/>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2pPr>
            <a:lvl3pPr indent="-88900" lvl="2"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3pPr>
            <a:lvl4pPr indent="-88900" lvl="3"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4pPr>
            <a:lvl5pPr indent="-88900" lvl="4"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5pPr>
            <a:lvl6pPr indent="-88900" lvl="5"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6pPr>
            <a:lvl7pPr indent="-88900" lvl="6"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7pPr>
            <a:lvl8pPr indent="-88900" lvl="7"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8pPr>
            <a:lvl9pPr indent="-88900" lvl="8"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9pPr>
          </a:lstStyle>
          <a:p/>
        </p:txBody>
      </p:sp>
      <p:sp>
        <p:nvSpPr>
          <p:cNvPr id="53" name="Google Shape;53;p5"/>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9pPr>
          </a:lstStyle>
          <a:p/>
        </p:txBody>
      </p:sp>
      <p:sp>
        <p:nvSpPr>
          <p:cNvPr id="54" name="Google Shape;54;p5"/>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5" name="Google Shape;55;p5"/>
          <p:cNvSpPr txBox="1"/>
          <p:nvPr>
            <p:ph idx="12" type="sldNum"/>
          </p:nvPr>
        </p:nvSpPr>
        <p:spPr>
          <a:xfrm>
            <a:off x="6553200" y="6243637"/>
            <a:ext cx="21336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000" u="none" cap="none" strike="noStrike">
                <a:latin typeface="Tahoma"/>
                <a:ea typeface="Tahoma"/>
                <a:cs typeface="Tahoma"/>
                <a:sym typeface="Tahoma"/>
              </a:defRPr>
            </a:lvl1pPr>
            <a:lvl2pPr indent="0" lvl="1" marL="0" marR="0" rtl="0" algn="r">
              <a:buNone/>
              <a:defRPr b="0" i="0" sz="1000" u="none" cap="none" strike="noStrike">
                <a:latin typeface="Tahoma"/>
                <a:ea typeface="Tahoma"/>
                <a:cs typeface="Tahoma"/>
                <a:sym typeface="Tahoma"/>
              </a:defRPr>
            </a:lvl2pPr>
            <a:lvl3pPr indent="0" lvl="2" marL="0" marR="0" rtl="0" algn="r">
              <a:buNone/>
              <a:defRPr b="0" i="0" sz="1000" u="none" cap="none" strike="noStrike">
                <a:latin typeface="Tahoma"/>
                <a:ea typeface="Tahoma"/>
                <a:cs typeface="Tahoma"/>
                <a:sym typeface="Tahoma"/>
              </a:defRPr>
            </a:lvl3pPr>
            <a:lvl4pPr indent="0" lvl="3" marL="0" marR="0" rtl="0" algn="r">
              <a:buNone/>
              <a:defRPr b="0" i="0" sz="1000" u="none" cap="none" strike="noStrike">
                <a:latin typeface="Tahoma"/>
                <a:ea typeface="Tahoma"/>
                <a:cs typeface="Tahoma"/>
                <a:sym typeface="Tahoma"/>
              </a:defRPr>
            </a:lvl4pPr>
            <a:lvl5pPr indent="0" lvl="4" marL="0" marR="0" rtl="0" algn="r">
              <a:buNone/>
              <a:defRPr b="0" i="0" sz="1000" u="none" cap="none" strike="noStrike">
                <a:latin typeface="Tahoma"/>
                <a:ea typeface="Tahoma"/>
                <a:cs typeface="Tahoma"/>
                <a:sym typeface="Tahoma"/>
              </a:defRPr>
            </a:lvl5pPr>
            <a:lvl6pPr indent="0" lvl="5" marL="0" marR="0" rtl="0" algn="r">
              <a:buNone/>
              <a:defRPr b="0" i="0" sz="1000" u="none" cap="none" strike="noStrike">
                <a:latin typeface="Tahoma"/>
                <a:ea typeface="Tahoma"/>
                <a:cs typeface="Tahoma"/>
                <a:sym typeface="Tahoma"/>
              </a:defRPr>
            </a:lvl6pPr>
            <a:lvl7pPr indent="0" lvl="6" marL="0" marR="0" rtl="0" algn="r">
              <a:buNone/>
              <a:defRPr b="0" i="0" sz="1000" u="none" cap="none" strike="noStrike">
                <a:latin typeface="Tahoma"/>
                <a:ea typeface="Tahoma"/>
                <a:cs typeface="Tahoma"/>
                <a:sym typeface="Tahoma"/>
              </a:defRPr>
            </a:lvl7pPr>
            <a:lvl8pPr indent="0" lvl="7" marL="0" marR="0" rtl="0" algn="r">
              <a:buNone/>
              <a:defRPr b="0" i="0" sz="1000" u="none" cap="none" strike="noStrike">
                <a:latin typeface="Tahoma"/>
                <a:ea typeface="Tahoma"/>
                <a:cs typeface="Tahoma"/>
                <a:sym typeface="Tahoma"/>
              </a:defRPr>
            </a:lvl8pPr>
            <a:lvl9pPr indent="0" lvl="8" marL="0" marR="0" rtl="0" algn="r">
              <a:buNone/>
              <a:defRPr b="0" i="0" sz="1000" u="none" cap="none" strike="noStrike">
                <a:latin typeface="Tahoma"/>
                <a:ea typeface="Tahoma"/>
                <a:cs typeface="Tahoma"/>
                <a:sym typeface="Tahoma"/>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sz="1400">
              <a:latin typeface="Arial"/>
              <a:ea typeface="Arial"/>
              <a:cs typeface="Arial"/>
              <a:sym typeface="Arial"/>
            </a:endParaRPr>
          </a:p>
          <a:p>
            <a:pPr indent="-88900" lvl="2" marL="0" rtl="0" algn="l">
              <a:spcBef>
                <a:spcPts val="0"/>
              </a:spcBef>
              <a:spcAft>
                <a:spcPts val="0"/>
              </a:spcAft>
              <a:buSzPts val="1400"/>
              <a:buChar char="■"/>
            </a:pPr>
            <a:r>
              <a:t/>
            </a:r>
            <a:endParaRPr sz="1400">
              <a:latin typeface="Arial"/>
              <a:ea typeface="Arial"/>
              <a:cs typeface="Arial"/>
              <a:sym typeface="Arial"/>
            </a:endParaRPr>
          </a:p>
          <a:p>
            <a:pPr indent="-88900" lvl="3" marL="0" rtl="0" algn="l">
              <a:spcBef>
                <a:spcPts val="0"/>
              </a:spcBef>
              <a:spcAft>
                <a:spcPts val="0"/>
              </a:spcAft>
              <a:buSzPts val="1400"/>
              <a:buChar char="●"/>
            </a:pPr>
            <a:r>
              <a:t/>
            </a:r>
            <a:endParaRPr sz="1400">
              <a:latin typeface="Arial"/>
              <a:ea typeface="Arial"/>
              <a:cs typeface="Arial"/>
              <a:sym typeface="Arial"/>
            </a:endParaRPr>
          </a:p>
          <a:p>
            <a:pPr indent="-88900" lvl="4" marL="0" rtl="0" algn="l">
              <a:spcBef>
                <a:spcPts val="0"/>
              </a:spcBef>
              <a:spcAft>
                <a:spcPts val="0"/>
              </a:spcAft>
              <a:buSzPts val="1400"/>
              <a:buChar char="○"/>
            </a:pPr>
            <a:r>
              <a:t/>
            </a:r>
            <a:endParaRPr sz="1400">
              <a:latin typeface="Arial"/>
              <a:ea typeface="Arial"/>
              <a:cs typeface="Arial"/>
              <a:sym typeface="Arial"/>
            </a:endParaRPr>
          </a:p>
          <a:p>
            <a:pPr indent="-88900" lvl="5" marL="0" rtl="0" algn="l">
              <a:spcBef>
                <a:spcPts val="0"/>
              </a:spcBef>
              <a:spcAft>
                <a:spcPts val="0"/>
              </a:spcAft>
              <a:buSzPts val="1400"/>
              <a:buChar char="■"/>
            </a:pPr>
            <a:r>
              <a:t/>
            </a:r>
            <a:endParaRPr sz="1400">
              <a:latin typeface="Arial"/>
              <a:ea typeface="Arial"/>
              <a:cs typeface="Arial"/>
              <a:sym typeface="Arial"/>
            </a:endParaRPr>
          </a:p>
          <a:p>
            <a:pPr indent="-88900" lvl="6" marL="0" rtl="0" algn="l">
              <a:spcBef>
                <a:spcPts val="0"/>
              </a:spcBef>
              <a:spcAft>
                <a:spcPts val="0"/>
              </a:spcAft>
              <a:buSzPts val="1400"/>
              <a:buChar char="●"/>
            </a:pPr>
            <a:r>
              <a:t/>
            </a:r>
            <a:endParaRPr sz="1400">
              <a:latin typeface="Arial"/>
              <a:ea typeface="Arial"/>
              <a:cs typeface="Arial"/>
              <a:sym typeface="Arial"/>
            </a:endParaRPr>
          </a:p>
          <a:p>
            <a:pPr indent="-88900" lvl="7" marL="0" rtl="0" algn="l">
              <a:spcBef>
                <a:spcPts val="0"/>
              </a:spcBef>
              <a:spcAft>
                <a:spcPts val="0"/>
              </a:spcAft>
              <a:buSzPts val="1400"/>
              <a:buChar char="○"/>
            </a:pPr>
            <a:r>
              <a:t/>
            </a:r>
            <a:endParaRPr sz="1400">
              <a:latin typeface="Arial"/>
              <a:ea typeface="Arial"/>
              <a:cs typeface="Arial"/>
              <a:sym typeface="Arial"/>
            </a:endParaRPr>
          </a:p>
          <a:p>
            <a:pPr indent="-88900" lvl="8" marL="0" rtl="0" algn="l">
              <a:spcBef>
                <a:spcPts val="0"/>
              </a:spcBef>
              <a:spcAft>
                <a:spcPts val="0"/>
              </a:spcAft>
              <a:buSzPts val="1400"/>
              <a:buChar char="■"/>
            </a:pPr>
            <a:r>
              <a:t/>
            </a:r>
            <a:endParaRPr sz="1400">
              <a:latin typeface="Arial"/>
              <a:ea typeface="Arial"/>
              <a:cs typeface="Arial"/>
              <a:sym typeface="Arial"/>
            </a:endParaRPr>
          </a:p>
        </p:txBody>
      </p:sp>
      <p:sp>
        <p:nvSpPr>
          <p:cNvPr id="56" name="Google Shape;56;p5"/>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p7"/>
          <p:cNvSpPr txBox="1"/>
          <p:nvPr>
            <p:ph type="title"/>
          </p:nvPr>
        </p:nvSpPr>
        <p:spPr>
          <a:xfrm>
            <a:off x="457200" y="292100"/>
            <a:ext cx="8229600" cy="13843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indent="-88900" lvl="2"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indent="-88900" lvl="3"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indent="-88900" lvl="4"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indent="-88900" lvl="5"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indent="-88900" lvl="6"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indent="-88900" lvl="7"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indent="-88900" lvl="8"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65" name="Google Shape;65;p7"/>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9pPr>
          </a:lstStyle>
          <a:p/>
        </p:txBody>
      </p:sp>
      <p:sp>
        <p:nvSpPr>
          <p:cNvPr id="66" name="Google Shape;66;p7"/>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7" name="Google Shape;67;p7"/>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8" name="Google Shape;68;p7"/>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blipFill>
          <a:blip r:embed="rId2">
            <a:alphaModFix/>
          </a:blip>
          <a:stretch>
            <a:fillRect/>
          </a:stretch>
        </a:blipFill>
      </p:bgPr>
    </p:bg>
    <p:spTree>
      <p:nvGrpSpPr>
        <p:cNvPr id="69" name="Shape 69"/>
        <p:cNvGrpSpPr/>
        <p:nvPr/>
      </p:nvGrpSpPr>
      <p:grpSpPr>
        <a:xfrm>
          <a:off x="0" y="0"/>
          <a:ext cx="0" cy="0"/>
          <a:chOff x="0" y="0"/>
          <a:chExt cx="0" cy="0"/>
        </a:xfrm>
      </p:grpSpPr>
      <p:sp>
        <p:nvSpPr>
          <p:cNvPr id="70" name="Google Shape;70;p8"/>
          <p:cNvSpPr txBox="1"/>
          <p:nvPr>
            <p:ph type="title"/>
          </p:nvPr>
        </p:nvSpPr>
        <p:spPr>
          <a:xfrm>
            <a:off x="457200" y="292100"/>
            <a:ext cx="8229600" cy="13843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indent="-88900" lvl="2"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indent="-88900" lvl="3"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indent="-88900" lvl="4"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indent="-88900" lvl="5"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indent="-88900" lvl="6"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indent="-88900" lvl="7"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indent="-88900" lvl="8"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71" name="Google Shape;71;p8"/>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9pPr>
          </a:lstStyle>
          <a:p/>
        </p:txBody>
      </p:sp>
      <p:sp>
        <p:nvSpPr>
          <p:cNvPr id="72" name="Google Shape;72;p8"/>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3" name="Google Shape;73;p8"/>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4" name="Google Shape;74;p8"/>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5.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 name="Shape 23"/>
        <p:cNvGrpSpPr/>
        <p:nvPr/>
      </p:nvGrpSpPr>
      <p:grpSpPr>
        <a:xfrm>
          <a:off x="0" y="0"/>
          <a:ext cx="0" cy="0"/>
          <a:chOff x="0" y="0"/>
          <a:chExt cx="0" cy="0"/>
        </a:xfrm>
      </p:grpSpPr>
      <p:grpSp>
        <p:nvGrpSpPr>
          <p:cNvPr id="24" name="Google Shape;24;p4"/>
          <p:cNvGrpSpPr/>
          <p:nvPr/>
        </p:nvGrpSpPr>
        <p:grpSpPr>
          <a:xfrm>
            <a:off x="0" y="0"/>
            <a:ext cx="9159875" cy="6858000"/>
            <a:chOff x="0" y="0"/>
            <a:chExt cx="9159875" cy="6858000"/>
          </a:xfrm>
        </p:grpSpPr>
        <p:sp>
          <p:nvSpPr>
            <p:cNvPr id="25" name="Google Shape;25;p4"/>
            <p:cNvSpPr/>
            <p:nvPr/>
          </p:nvSpPr>
          <p:spPr>
            <a:xfrm>
              <a:off x="8305800" y="1587"/>
              <a:ext cx="838200" cy="6856412"/>
            </a:xfrm>
            <a:prstGeom prst="rect">
              <a:avLst/>
            </a:prstGeom>
            <a:gradFill>
              <a:gsLst>
                <a:gs pos="0">
                  <a:schemeClr val="accent2"/>
                </a:gs>
                <a:gs pos="100000">
                  <a:schemeClr val="accen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6" name="Google Shape;26;p4"/>
            <p:cNvSpPr/>
            <p:nvPr/>
          </p:nvSpPr>
          <p:spPr>
            <a:xfrm>
              <a:off x="1676400" y="0"/>
              <a:ext cx="3048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7" name="Google Shape;27;p4"/>
            <p:cNvSpPr/>
            <p:nvPr/>
          </p:nvSpPr>
          <p:spPr>
            <a:xfrm>
              <a:off x="2743200" y="0"/>
              <a:ext cx="6858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
            <p:cNvSpPr/>
            <p:nvPr/>
          </p:nvSpPr>
          <p:spPr>
            <a:xfrm>
              <a:off x="3581400" y="0"/>
              <a:ext cx="381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4"/>
            <p:cNvSpPr/>
            <p:nvPr/>
          </p:nvSpPr>
          <p:spPr>
            <a:xfrm>
              <a:off x="2133600" y="0"/>
              <a:ext cx="6096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4"/>
            <p:cNvSpPr/>
            <p:nvPr/>
          </p:nvSpPr>
          <p:spPr>
            <a:xfrm>
              <a:off x="762000" y="0"/>
              <a:ext cx="9144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1" name="Google Shape;31;p4"/>
            <p:cNvSpPr/>
            <p:nvPr/>
          </p:nvSpPr>
          <p:spPr>
            <a:xfrm>
              <a:off x="457200" y="0"/>
              <a:ext cx="3048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0" y="0"/>
              <a:ext cx="457200" cy="6858000"/>
            </a:xfrm>
            <a:prstGeom prst="rect">
              <a:avLst/>
            </a:prstGeom>
            <a:gradFill>
              <a:gsLst>
                <a:gs pos="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4"/>
            <p:cNvSpPr/>
            <p:nvPr/>
          </p:nvSpPr>
          <p:spPr>
            <a:xfrm>
              <a:off x="3429000" y="0"/>
              <a:ext cx="3810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4"/>
            <p:cNvSpPr/>
            <p:nvPr/>
          </p:nvSpPr>
          <p:spPr>
            <a:xfrm>
              <a:off x="4419600" y="0"/>
              <a:ext cx="8382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5" name="Google Shape;35;p4"/>
            <p:cNvSpPr/>
            <p:nvPr/>
          </p:nvSpPr>
          <p:spPr>
            <a:xfrm>
              <a:off x="1981200" y="0"/>
              <a:ext cx="228600" cy="6858000"/>
            </a:xfrm>
            <a:prstGeom prst="rect">
              <a:avLst/>
            </a:prstGeom>
            <a:solidFill>
              <a:schemeClr val="l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4"/>
            <p:cNvSpPr/>
            <p:nvPr/>
          </p:nvSpPr>
          <p:spPr>
            <a:xfrm>
              <a:off x="5238750" y="0"/>
              <a:ext cx="400050" cy="6858000"/>
            </a:xfrm>
            <a:prstGeom prst="rect">
              <a:avLst/>
            </a:prstGeom>
            <a:solidFill>
              <a:schemeClr val="l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7" name="Google Shape;37;p4"/>
            <p:cNvSpPr/>
            <p:nvPr/>
          </p:nvSpPr>
          <p:spPr>
            <a:xfrm>
              <a:off x="7391400" y="0"/>
              <a:ext cx="2286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8" name="Google Shape;38;p4"/>
            <p:cNvSpPr/>
            <p:nvPr/>
          </p:nvSpPr>
          <p:spPr>
            <a:xfrm>
              <a:off x="7315200" y="0"/>
              <a:ext cx="1066800" cy="6858000"/>
            </a:xfrm>
            <a:prstGeom prst="rect">
              <a:avLst/>
            </a:prstGeom>
            <a:gradFill>
              <a:gsLst>
                <a:gs pos="0">
                  <a:schemeClr val="accen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4"/>
            <p:cNvSpPr/>
            <p:nvPr/>
          </p:nvSpPr>
          <p:spPr>
            <a:xfrm>
              <a:off x="5562600" y="0"/>
              <a:ext cx="990600" cy="6858000"/>
            </a:xfrm>
            <a:prstGeom prst="rect">
              <a:avLst/>
            </a:prstGeom>
            <a:gradFill>
              <a:gsLst>
                <a:gs pos="0">
                  <a:schemeClr val="lt2"/>
                </a:gs>
                <a:gs pos="50000">
                  <a:schemeClr val="lt1"/>
                </a:gs>
                <a:gs pos="5000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0" name="Google Shape;40;p4"/>
            <p:cNvSpPr/>
            <p:nvPr/>
          </p:nvSpPr>
          <p:spPr>
            <a:xfrm>
              <a:off x="6096000" y="0"/>
              <a:ext cx="8382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1" name="Google Shape;41;p4"/>
            <p:cNvSpPr/>
            <p:nvPr/>
          </p:nvSpPr>
          <p:spPr>
            <a:xfrm>
              <a:off x="6934200" y="0"/>
              <a:ext cx="3810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2" name="Google Shape;42;p4"/>
            <p:cNvSpPr/>
            <p:nvPr/>
          </p:nvSpPr>
          <p:spPr>
            <a:xfrm>
              <a:off x="4254500" y="0"/>
              <a:ext cx="2413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3" name="Google Shape;43;p4"/>
            <p:cNvSpPr/>
            <p:nvPr/>
          </p:nvSpPr>
          <p:spPr>
            <a:xfrm>
              <a:off x="3756025" y="0"/>
              <a:ext cx="5334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4"/>
            <p:cNvSpPr/>
            <p:nvPr/>
          </p:nvSpPr>
          <p:spPr>
            <a:xfrm>
              <a:off x="1587" y="6151562"/>
              <a:ext cx="9144000" cy="706437"/>
            </a:xfrm>
            <a:custGeom>
              <a:rect b="b" l="l" r="r" t="t"/>
              <a:pathLst>
                <a:path extrusionOk="0" h="445" w="5760">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49803"/>
              </a:schemeClr>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 name="Google Shape;45;p4"/>
            <p:cNvSpPr/>
            <p:nvPr/>
          </p:nvSpPr>
          <p:spPr>
            <a:xfrm>
              <a:off x="0" y="6138862"/>
              <a:ext cx="9159875" cy="276225"/>
            </a:xfrm>
            <a:custGeom>
              <a:rect b="b" l="l" r="r" t="t"/>
              <a:pathLst>
                <a:path extrusionOk="0" h="174" w="5770">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s>
                <a:gs pos="50000">
                  <a:schemeClr val="accent2"/>
                </a:gs>
                <a:gs pos="100000">
                  <a:schemeClr val="accent2"/>
                </a:gs>
              </a:gsLst>
              <a:lin ang="108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46" name="Google Shape;46;p4"/>
          <p:cNvSpPr txBox="1"/>
          <p:nvPr>
            <p:ph type="title"/>
          </p:nvPr>
        </p:nvSpPr>
        <p:spPr>
          <a:xfrm>
            <a:off x="457200" y="277812"/>
            <a:ext cx="8229600" cy="1139825"/>
          </a:xfrm>
          <a:prstGeom prst="rect">
            <a:avLst/>
          </a:prstGeom>
          <a:noFill/>
          <a:ln>
            <a:noFill/>
          </a:ln>
        </p:spPr>
        <p:txBody>
          <a:bodyPr anchorCtr="1"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2pPr>
            <a:lvl3pPr indent="-88900" lvl="2"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3pPr>
            <a:lvl4pPr indent="-88900" lvl="3"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4pPr>
            <a:lvl5pPr indent="-88900" lvl="4"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5pPr>
            <a:lvl6pPr indent="-88900" lvl="5"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6pPr>
            <a:lvl7pPr indent="-88900" lvl="6"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7pPr>
            <a:lvl8pPr indent="-88900" lvl="7"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8pPr>
            <a:lvl9pPr indent="-88900" lvl="8"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9pPr>
          </a:lstStyle>
          <a:p/>
        </p:txBody>
      </p:sp>
      <p:sp>
        <p:nvSpPr>
          <p:cNvPr id="47" name="Google Shape;47;p4"/>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6pPr>
            <a:lvl7pPr indent="-317500" lvl="6" marL="32004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7pPr>
            <a:lvl8pPr indent="-317500" lvl="7" marL="36576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8pPr>
            <a:lvl9pPr indent="-317500" lvl="8" marL="41148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9pPr>
          </a:lstStyle>
          <a:p/>
        </p:txBody>
      </p:sp>
      <p:sp>
        <p:nvSpPr>
          <p:cNvPr id="48" name="Google Shape;48;p4"/>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9" name="Google Shape;49;p4"/>
          <p:cNvSpPr txBox="1"/>
          <p:nvPr>
            <p:ph idx="12" type="sldNum"/>
          </p:nvPr>
        </p:nvSpPr>
        <p:spPr>
          <a:xfrm>
            <a:off x="6553200" y="6243637"/>
            <a:ext cx="21336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000" u="none" cap="none" strike="noStrike">
                <a:latin typeface="Tahoma"/>
                <a:ea typeface="Tahoma"/>
                <a:cs typeface="Tahoma"/>
                <a:sym typeface="Tahoma"/>
              </a:defRPr>
            </a:lvl1pPr>
            <a:lvl2pPr indent="0" lvl="1" marL="0" marR="0" rtl="0" algn="r">
              <a:buNone/>
              <a:defRPr b="0" i="0" sz="1000" u="none" cap="none" strike="noStrike">
                <a:latin typeface="Tahoma"/>
                <a:ea typeface="Tahoma"/>
                <a:cs typeface="Tahoma"/>
                <a:sym typeface="Tahoma"/>
              </a:defRPr>
            </a:lvl2pPr>
            <a:lvl3pPr indent="0" lvl="2" marL="0" marR="0" rtl="0" algn="r">
              <a:buNone/>
              <a:defRPr b="0" i="0" sz="1000" u="none" cap="none" strike="noStrike">
                <a:latin typeface="Tahoma"/>
                <a:ea typeface="Tahoma"/>
                <a:cs typeface="Tahoma"/>
                <a:sym typeface="Tahoma"/>
              </a:defRPr>
            </a:lvl3pPr>
            <a:lvl4pPr indent="0" lvl="3" marL="0" marR="0" rtl="0" algn="r">
              <a:buNone/>
              <a:defRPr b="0" i="0" sz="1000" u="none" cap="none" strike="noStrike">
                <a:latin typeface="Tahoma"/>
                <a:ea typeface="Tahoma"/>
                <a:cs typeface="Tahoma"/>
                <a:sym typeface="Tahoma"/>
              </a:defRPr>
            </a:lvl4pPr>
            <a:lvl5pPr indent="0" lvl="4" marL="0" marR="0" rtl="0" algn="r">
              <a:buNone/>
              <a:defRPr b="0" i="0" sz="1000" u="none" cap="none" strike="noStrike">
                <a:latin typeface="Tahoma"/>
                <a:ea typeface="Tahoma"/>
                <a:cs typeface="Tahoma"/>
                <a:sym typeface="Tahoma"/>
              </a:defRPr>
            </a:lvl5pPr>
            <a:lvl6pPr indent="0" lvl="5" marL="0" marR="0" rtl="0" algn="r">
              <a:buNone/>
              <a:defRPr b="0" i="0" sz="1000" u="none" cap="none" strike="noStrike">
                <a:latin typeface="Tahoma"/>
                <a:ea typeface="Tahoma"/>
                <a:cs typeface="Tahoma"/>
                <a:sym typeface="Tahoma"/>
              </a:defRPr>
            </a:lvl6pPr>
            <a:lvl7pPr indent="0" lvl="6" marL="0" marR="0" rtl="0" algn="r">
              <a:buNone/>
              <a:defRPr b="0" i="0" sz="1000" u="none" cap="none" strike="noStrike">
                <a:latin typeface="Tahoma"/>
                <a:ea typeface="Tahoma"/>
                <a:cs typeface="Tahoma"/>
                <a:sym typeface="Tahoma"/>
              </a:defRPr>
            </a:lvl7pPr>
            <a:lvl8pPr indent="0" lvl="7" marL="0" marR="0" rtl="0" algn="r">
              <a:buNone/>
              <a:defRPr b="0" i="0" sz="1000" u="none" cap="none" strike="noStrike">
                <a:latin typeface="Tahoma"/>
                <a:ea typeface="Tahoma"/>
                <a:cs typeface="Tahoma"/>
                <a:sym typeface="Tahoma"/>
              </a:defRPr>
            </a:lvl8pPr>
            <a:lvl9pPr indent="0" lvl="8" marL="0" marR="0" rtl="0" algn="r">
              <a:buNone/>
              <a:defRPr b="0" i="0" sz="1000" u="none" cap="none" strike="noStrike">
                <a:latin typeface="Tahoma"/>
                <a:ea typeface="Tahoma"/>
                <a:cs typeface="Tahoma"/>
                <a:sym typeface="Tahoma"/>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sz="1400">
              <a:latin typeface="Arial"/>
              <a:ea typeface="Arial"/>
              <a:cs typeface="Arial"/>
              <a:sym typeface="Arial"/>
            </a:endParaRPr>
          </a:p>
          <a:p>
            <a:pPr indent="-88900" lvl="2" marL="0" rtl="0" algn="l">
              <a:spcBef>
                <a:spcPts val="0"/>
              </a:spcBef>
              <a:spcAft>
                <a:spcPts val="0"/>
              </a:spcAft>
              <a:buSzPts val="1400"/>
              <a:buChar char="■"/>
            </a:pPr>
            <a:r>
              <a:t/>
            </a:r>
            <a:endParaRPr sz="1400">
              <a:latin typeface="Arial"/>
              <a:ea typeface="Arial"/>
              <a:cs typeface="Arial"/>
              <a:sym typeface="Arial"/>
            </a:endParaRPr>
          </a:p>
          <a:p>
            <a:pPr indent="-88900" lvl="3" marL="0" rtl="0" algn="l">
              <a:spcBef>
                <a:spcPts val="0"/>
              </a:spcBef>
              <a:spcAft>
                <a:spcPts val="0"/>
              </a:spcAft>
              <a:buSzPts val="1400"/>
              <a:buChar char="●"/>
            </a:pPr>
            <a:r>
              <a:t/>
            </a:r>
            <a:endParaRPr sz="1400">
              <a:latin typeface="Arial"/>
              <a:ea typeface="Arial"/>
              <a:cs typeface="Arial"/>
              <a:sym typeface="Arial"/>
            </a:endParaRPr>
          </a:p>
          <a:p>
            <a:pPr indent="-88900" lvl="4" marL="0" rtl="0" algn="l">
              <a:spcBef>
                <a:spcPts val="0"/>
              </a:spcBef>
              <a:spcAft>
                <a:spcPts val="0"/>
              </a:spcAft>
              <a:buSzPts val="1400"/>
              <a:buChar char="○"/>
            </a:pPr>
            <a:r>
              <a:t/>
            </a:r>
            <a:endParaRPr sz="1400">
              <a:latin typeface="Arial"/>
              <a:ea typeface="Arial"/>
              <a:cs typeface="Arial"/>
              <a:sym typeface="Arial"/>
            </a:endParaRPr>
          </a:p>
          <a:p>
            <a:pPr indent="-88900" lvl="5" marL="0" rtl="0" algn="l">
              <a:spcBef>
                <a:spcPts val="0"/>
              </a:spcBef>
              <a:spcAft>
                <a:spcPts val="0"/>
              </a:spcAft>
              <a:buSzPts val="1400"/>
              <a:buChar char="■"/>
            </a:pPr>
            <a:r>
              <a:t/>
            </a:r>
            <a:endParaRPr sz="1400">
              <a:latin typeface="Arial"/>
              <a:ea typeface="Arial"/>
              <a:cs typeface="Arial"/>
              <a:sym typeface="Arial"/>
            </a:endParaRPr>
          </a:p>
          <a:p>
            <a:pPr indent="-88900" lvl="6" marL="0" rtl="0" algn="l">
              <a:spcBef>
                <a:spcPts val="0"/>
              </a:spcBef>
              <a:spcAft>
                <a:spcPts val="0"/>
              </a:spcAft>
              <a:buSzPts val="1400"/>
              <a:buChar char="●"/>
            </a:pPr>
            <a:r>
              <a:t/>
            </a:r>
            <a:endParaRPr sz="1400">
              <a:latin typeface="Arial"/>
              <a:ea typeface="Arial"/>
              <a:cs typeface="Arial"/>
              <a:sym typeface="Arial"/>
            </a:endParaRPr>
          </a:p>
          <a:p>
            <a:pPr indent="-88900" lvl="7" marL="0" rtl="0" algn="l">
              <a:spcBef>
                <a:spcPts val="0"/>
              </a:spcBef>
              <a:spcAft>
                <a:spcPts val="0"/>
              </a:spcAft>
              <a:buSzPts val="1400"/>
              <a:buChar char="○"/>
            </a:pPr>
            <a:r>
              <a:t/>
            </a:r>
            <a:endParaRPr sz="1400">
              <a:latin typeface="Arial"/>
              <a:ea typeface="Arial"/>
              <a:cs typeface="Arial"/>
              <a:sym typeface="Arial"/>
            </a:endParaRPr>
          </a:p>
          <a:p>
            <a:pPr indent="-88900" lvl="8" marL="0" rtl="0" algn="l">
              <a:spcBef>
                <a:spcPts val="0"/>
              </a:spcBef>
              <a:spcAft>
                <a:spcPts val="0"/>
              </a:spcAft>
              <a:buSzPts val="1400"/>
              <a:buChar char="■"/>
            </a:pPr>
            <a:r>
              <a:t/>
            </a:r>
            <a:endParaRPr sz="1400">
              <a:latin typeface="Arial"/>
              <a:ea typeface="Arial"/>
              <a:cs typeface="Arial"/>
              <a:sym typeface="Arial"/>
            </a:endParaRPr>
          </a:p>
        </p:txBody>
      </p:sp>
      <p:sp>
        <p:nvSpPr>
          <p:cNvPr id="50" name="Google Shape;50;p4"/>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50"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7" name="Shape 57"/>
        <p:cNvGrpSpPr/>
        <p:nvPr/>
      </p:nvGrpSpPr>
      <p:grpSpPr>
        <a:xfrm>
          <a:off x="0" y="0"/>
          <a:ext cx="0" cy="0"/>
          <a:chOff x="0" y="0"/>
          <a:chExt cx="0" cy="0"/>
        </a:xfrm>
      </p:grpSpPr>
      <p:sp>
        <p:nvSpPr>
          <p:cNvPr id="58" name="Google Shape;58;p6"/>
          <p:cNvSpPr txBox="1"/>
          <p:nvPr>
            <p:ph type="title"/>
          </p:nvPr>
        </p:nvSpPr>
        <p:spPr>
          <a:xfrm>
            <a:off x="457200" y="292100"/>
            <a:ext cx="8229600" cy="13843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9pPr>
          </a:lstStyle>
          <a:p/>
        </p:txBody>
      </p:sp>
      <p:sp>
        <p:nvSpPr>
          <p:cNvPr id="59" name="Google Shape;59;p6"/>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6pPr>
            <a:lvl7pPr indent="-317500" lvl="6" marL="32004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7pPr>
            <a:lvl8pPr indent="-317500" lvl="7" marL="36576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8pPr>
            <a:lvl9pPr indent="-317500" lvl="8" marL="41148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9pPr>
          </a:lstStyle>
          <a:p/>
        </p:txBody>
      </p:sp>
      <p:sp>
        <p:nvSpPr>
          <p:cNvPr id="60" name="Google Shape;60;p6"/>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1" name="Google Shape;61;p6"/>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2" name="Google Shape;62;p6"/>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51" r:id="rId2"/>
    <p:sldLayoutId id="2147483652"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5" name="Shape 75"/>
        <p:cNvGrpSpPr/>
        <p:nvPr/>
      </p:nvGrpSpPr>
      <p:grpSpPr>
        <a:xfrm>
          <a:off x="0" y="0"/>
          <a:ext cx="0" cy="0"/>
          <a:chOff x="0" y="0"/>
          <a:chExt cx="0" cy="0"/>
        </a:xfrm>
      </p:grpSpPr>
      <p:sp>
        <p:nvSpPr>
          <p:cNvPr id="76" name="Google Shape;76;p9"/>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7" name="Google Shape;77;p9"/>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78" name="Google Shape;78;p9"/>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9" name="Google Shape;79;p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0" name="Google Shape;80;p9"/>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image" Target="../media/image19.jpg"/><Relationship Id="rId5" Type="http://schemas.openxmlformats.org/officeDocument/2006/relationships/image" Target="../media/image1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5.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jpg"/><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jp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4" name="Shape 84"/>
        <p:cNvGrpSpPr/>
        <p:nvPr/>
      </p:nvGrpSpPr>
      <p:grpSpPr>
        <a:xfrm>
          <a:off x="0" y="0"/>
          <a:ext cx="0" cy="0"/>
          <a:chOff x="0" y="0"/>
          <a:chExt cx="0" cy="0"/>
        </a:xfrm>
      </p:grpSpPr>
      <p:sp>
        <p:nvSpPr>
          <p:cNvPr id="85" name="Google Shape;85;p10"/>
          <p:cNvSpPr/>
          <p:nvPr/>
        </p:nvSpPr>
        <p:spPr>
          <a:xfrm>
            <a:off x="1143000" y="2209800"/>
            <a:ext cx="7162800" cy="2514600"/>
          </a:xfrm>
          <a:prstGeom prst="rect">
            <a:avLst/>
          </a:prstGeom>
          <a:solidFill>
            <a:srgbClr val="00FF00">
              <a:alpha val="49803"/>
            </a:srgbClr>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MANUSIA PERLU   BERSYUKUR </a:t>
            </a:r>
            <a:endParaRPr b="0" i="0" sz="1800" u="none" cap="none" strike="noStrike"/>
          </a:p>
        </p:txBody>
      </p:sp>
      <p:sp>
        <p:nvSpPr>
          <p:cNvPr id="86" name="Google Shape;86;p10"/>
          <p:cNvSpPr/>
          <p:nvPr/>
        </p:nvSpPr>
        <p:spPr>
          <a:xfrm>
            <a:off x="2286000" y="838200"/>
            <a:ext cx="4953000" cy="685800"/>
          </a:xfrm>
          <a:prstGeom prst="roundRect">
            <a:avLst>
              <a:gd fmla="val 16667"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TILAWAH..AL-QURAN</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1" name="Shape 151"/>
        <p:cNvGrpSpPr/>
        <p:nvPr/>
      </p:nvGrpSpPr>
      <p:grpSpPr>
        <a:xfrm>
          <a:off x="0" y="0"/>
          <a:ext cx="0" cy="0"/>
          <a:chOff x="0" y="0"/>
          <a:chExt cx="0" cy="0"/>
        </a:xfrm>
      </p:grpSpPr>
      <p:pic>
        <p:nvPicPr>
          <p:cNvPr id="152" name="Google Shape;152;p19"/>
          <p:cNvPicPr preferRelativeResize="0"/>
          <p:nvPr/>
        </p:nvPicPr>
        <p:blipFill>
          <a:blip r:embed="rId3">
            <a:alphaModFix/>
          </a:blip>
          <a:stretch>
            <a:fillRect/>
          </a:stretch>
        </p:blipFill>
        <p:spPr>
          <a:xfrm>
            <a:off x="381000" y="533400"/>
            <a:ext cx="8458200" cy="6096000"/>
          </a:xfrm>
          <a:prstGeom prst="rect">
            <a:avLst/>
          </a:prstGeom>
          <a:noFill/>
          <a:ln>
            <a:noFill/>
          </a:ln>
        </p:spPr>
      </p:pic>
      <p:sp>
        <p:nvSpPr>
          <p:cNvPr id="153" name="Google Shape;153;p19"/>
          <p:cNvSpPr/>
          <p:nvPr/>
        </p:nvSpPr>
        <p:spPr>
          <a:xfrm>
            <a:off x="-76200" y="762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KEMERDEKAAN</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7" name="Shape 157"/>
        <p:cNvGrpSpPr/>
        <p:nvPr/>
      </p:nvGrpSpPr>
      <p:grpSpPr>
        <a:xfrm>
          <a:off x="0" y="0"/>
          <a:ext cx="0" cy="0"/>
          <a:chOff x="0" y="0"/>
          <a:chExt cx="0" cy="0"/>
        </a:xfrm>
      </p:grpSpPr>
      <p:sp>
        <p:nvSpPr>
          <p:cNvPr id="158" name="Google Shape;158;p20"/>
          <p:cNvSpPr txBox="1"/>
          <p:nvPr>
            <p:ph type="title"/>
          </p:nvPr>
        </p:nvSpPr>
        <p:spPr>
          <a:xfrm>
            <a:off x="457200" y="277812"/>
            <a:ext cx="8229600" cy="11398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Tahoma"/>
              <a:buNone/>
            </a:pPr>
            <a:r>
              <a:rPr b="0" i="0" lang="en-US" sz="4200" u="none" cap="none" strike="noStrike">
                <a:solidFill>
                  <a:schemeClr val="dk2"/>
                </a:solidFill>
                <a:latin typeface="Tahoma"/>
                <a:ea typeface="Tahoma"/>
                <a:cs typeface="Tahoma"/>
                <a:sym typeface="Tahoma"/>
              </a:rPr>
              <a:t>CARA BERSYUKUR</a:t>
            </a:r>
            <a:endParaRPr b="0" i="0" sz="1800" u="none" cap="none" strike="noStrike"/>
          </a:p>
        </p:txBody>
      </p:sp>
      <p:sp>
        <p:nvSpPr>
          <p:cNvPr id="159" name="Google Shape;159;p20"/>
          <p:cNvSpPr/>
          <p:nvPr/>
        </p:nvSpPr>
        <p:spPr>
          <a:xfrm>
            <a:off x="457200" y="1828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HATI</a:t>
            </a:r>
            <a:endParaRPr b="0" i="0" sz="1800" u="none" cap="none" strike="noStrike"/>
          </a:p>
        </p:txBody>
      </p:sp>
      <p:sp>
        <p:nvSpPr>
          <p:cNvPr id="160" name="Google Shape;160;p20"/>
          <p:cNvSpPr/>
          <p:nvPr/>
        </p:nvSpPr>
        <p:spPr>
          <a:xfrm>
            <a:off x="457200" y="3352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LIDAH</a:t>
            </a:r>
            <a:endParaRPr b="0" i="0" sz="1800" u="none" cap="none" strike="noStrike"/>
          </a:p>
        </p:txBody>
      </p:sp>
      <p:sp>
        <p:nvSpPr>
          <p:cNvPr id="161" name="Google Shape;161;p20"/>
          <p:cNvSpPr/>
          <p:nvPr/>
        </p:nvSpPr>
        <p:spPr>
          <a:xfrm>
            <a:off x="457200" y="4876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ANGGOTA</a:t>
            </a:r>
            <a:endParaRPr b="0" i="0" sz="1800" u="none" cap="none" strike="noStrike"/>
          </a:p>
        </p:txBody>
      </p:sp>
      <p:sp>
        <p:nvSpPr>
          <p:cNvPr id="162" name="Google Shape;162;p20"/>
          <p:cNvSpPr txBox="1"/>
          <p:nvPr/>
        </p:nvSpPr>
        <p:spPr>
          <a:xfrm>
            <a:off x="4876800" y="16764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SENTIASA MENGINGATI ALLAH</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SEBAGAI PEMBERI NIKMAT</a:t>
            </a:r>
            <a:endParaRPr b="0" i="0" sz="1800" u="none" cap="none" strike="noStrike"/>
          </a:p>
        </p:txBody>
      </p:sp>
      <p:sp>
        <p:nvSpPr>
          <p:cNvPr id="163" name="Google Shape;163;p20"/>
          <p:cNvSpPr txBox="1"/>
          <p:nvPr/>
        </p:nvSpPr>
        <p:spPr>
          <a:xfrm>
            <a:off x="4876800" y="32766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MELAFAZKAN ALHAMDULILLAH</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BILA MENDAPAT NIKMAT</a:t>
            </a:r>
            <a:endParaRPr b="0" i="0" sz="1800" u="none" cap="none" strike="noStrike"/>
          </a:p>
        </p:txBody>
      </p:sp>
      <p:sp>
        <p:nvSpPr>
          <p:cNvPr id="164" name="Google Shape;164;p20"/>
          <p:cNvSpPr txBox="1"/>
          <p:nvPr/>
        </p:nvSpPr>
        <p:spPr>
          <a:xfrm>
            <a:off x="4876800" y="48768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MENGGUNAKAN NIKMAT</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UNTUK KEBAIKAN</a:t>
            </a:r>
            <a:endParaRPr b="0" i="0" sz="1800" u="none" cap="none" strike="noStrike"/>
          </a:p>
        </p:txBody>
      </p:sp>
      <p:sp>
        <p:nvSpPr>
          <p:cNvPr id="165" name="Google Shape;165;p20"/>
          <p:cNvSpPr/>
          <p:nvPr/>
        </p:nvSpPr>
        <p:spPr>
          <a:xfrm>
            <a:off x="3200400" y="1981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20"/>
          <p:cNvSpPr/>
          <p:nvPr/>
        </p:nvSpPr>
        <p:spPr>
          <a:xfrm>
            <a:off x="3276600" y="3505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20"/>
          <p:cNvSpPr/>
          <p:nvPr/>
        </p:nvSpPr>
        <p:spPr>
          <a:xfrm>
            <a:off x="3276600" y="5029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1" name="Shape 171"/>
        <p:cNvGrpSpPr/>
        <p:nvPr/>
      </p:nvGrpSpPr>
      <p:grpSpPr>
        <a:xfrm>
          <a:off x="0" y="0"/>
          <a:ext cx="0" cy="0"/>
          <a:chOff x="0" y="0"/>
          <a:chExt cx="0" cy="0"/>
        </a:xfrm>
      </p:grpSpPr>
      <p:sp>
        <p:nvSpPr>
          <p:cNvPr id="172" name="Google Shape;172;p21"/>
          <p:cNvSpPr txBox="1"/>
          <p:nvPr>
            <p:ph type="title"/>
          </p:nvPr>
        </p:nvSpPr>
        <p:spPr>
          <a:xfrm>
            <a:off x="457200" y="292100"/>
            <a:ext cx="8229600" cy="1384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accent2"/>
              </a:buClr>
              <a:buFont typeface="Tahoma"/>
              <a:buNone/>
            </a:pPr>
            <a:r>
              <a:rPr b="1" i="0" lang="en-US" sz="3600" u="none" cap="none" strike="noStrike">
                <a:solidFill>
                  <a:schemeClr val="accent2"/>
                </a:solidFill>
                <a:latin typeface="Tahoma"/>
                <a:ea typeface="Tahoma"/>
                <a:cs typeface="Tahoma"/>
                <a:sym typeface="Tahoma"/>
              </a:rPr>
              <a:t>KEMUSNAHAN KAUM TERDAHULU</a:t>
            </a:r>
            <a:endParaRPr b="0" i="0" sz="1800" u="none" cap="none" strike="noStrike"/>
          </a:p>
        </p:txBody>
      </p:sp>
      <p:grpSp>
        <p:nvGrpSpPr>
          <p:cNvPr id="173" name="Google Shape;173;p21"/>
          <p:cNvGrpSpPr/>
          <p:nvPr/>
        </p:nvGrpSpPr>
        <p:grpSpPr>
          <a:xfrm>
            <a:off x="381000" y="1600200"/>
            <a:ext cx="8382000" cy="4886325"/>
            <a:chOff x="381000" y="1600200"/>
            <a:chExt cx="8382000" cy="4886325"/>
          </a:xfrm>
        </p:grpSpPr>
        <p:sp>
          <p:nvSpPr>
            <p:cNvPr id="174" name="Google Shape;174;p21"/>
            <p:cNvSpPr txBox="1"/>
            <p:nvPr/>
          </p:nvSpPr>
          <p:spPr>
            <a:xfrm>
              <a:off x="5867400" y="5457825"/>
              <a:ext cx="28956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Font typeface="Tahoma"/>
                <a:buNone/>
              </a:pPr>
              <a:r>
                <a:rPr b="0" i="0" lang="en-US" sz="2400" u="none" cap="none" strike="noStrike">
                  <a:solidFill>
                    <a:schemeClr val="hlink"/>
                  </a:solidFill>
                  <a:latin typeface="Tahoma"/>
                  <a:ea typeface="Tahoma"/>
                  <a:cs typeface="Tahoma"/>
                  <a:sym typeface="Tahoma"/>
                </a:rPr>
                <a:t>Negeri diterbalikkan kerana homoseks</a:t>
              </a:r>
              <a:endParaRPr b="0" i="0" sz="1800" u="none" cap="none" strike="noStrike"/>
            </a:p>
          </p:txBody>
        </p:sp>
        <p:sp>
          <p:nvSpPr>
            <p:cNvPr id="175" name="Google Shape;175;p21"/>
            <p:cNvSpPr txBox="1"/>
            <p:nvPr/>
          </p:nvSpPr>
          <p:spPr>
            <a:xfrm>
              <a:off x="3124200" y="5457825"/>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Font typeface="Tahoma"/>
                <a:buNone/>
              </a:pPr>
              <a:r>
                <a:rPr b="0" i="0" lang="en-US" sz="2800" u="none" cap="none" strike="noStrike">
                  <a:solidFill>
                    <a:schemeClr val="hlink"/>
                  </a:solidFill>
                  <a:latin typeface="Tahoma"/>
                  <a:ea typeface="Tahoma"/>
                  <a:cs typeface="Tahoma"/>
                  <a:sym typeface="Tahoma"/>
                </a:rPr>
                <a:t>Kekayaan hidup</a:t>
              </a:r>
              <a:endParaRPr b="0" i="0" sz="1800" u="none" cap="none" strike="noStrike"/>
            </a:p>
          </p:txBody>
        </p:sp>
        <p:sp>
          <p:nvSpPr>
            <p:cNvPr id="176" name="Google Shape;176;p21"/>
            <p:cNvSpPr txBox="1"/>
            <p:nvPr/>
          </p:nvSpPr>
          <p:spPr>
            <a:xfrm>
              <a:off x="381000" y="5457825"/>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hlink"/>
                </a:buClr>
                <a:buFont typeface="Tahoma"/>
                <a:buNone/>
              </a:pPr>
              <a:r>
                <a:rPr b="0" i="0" lang="en-US" sz="2800" u="none" cap="none" strike="noStrike">
                  <a:solidFill>
                    <a:schemeClr val="hlink"/>
                  </a:solidFill>
                  <a:latin typeface="Tahoma"/>
                  <a:ea typeface="Tahoma"/>
                  <a:cs typeface="Tahoma"/>
                  <a:sym typeface="Tahoma"/>
                </a:rPr>
                <a:t>LUT</a:t>
              </a:r>
              <a:endParaRPr b="0" i="0" sz="1800" u="none" cap="none" strike="noStrike"/>
            </a:p>
          </p:txBody>
        </p:sp>
        <p:sp>
          <p:nvSpPr>
            <p:cNvPr id="177" name="Google Shape;177;p21"/>
            <p:cNvSpPr txBox="1"/>
            <p:nvPr/>
          </p:nvSpPr>
          <p:spPr>
            <a:xfrm>
              <a:off x="5867400" y="4086225"/>
              <a:ext cx="28956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Halilintar yang kuat dan gempa bumi dahsyat</a:t>
              </a:r>
              <a:endParaRPr b="0" i="0" sz="1800" u="none" cap="none" strike="noStrike"/>
            </a:p>
          </p:txBody>
        </p:sp>
        <p:sp>
          <p:nvSpPr>
            <p:cNvPr id="178" name="Google Shape;178;p21"/>
            <p:cNvSpPr txBox="1"/>
            <p:nvPr/>
          </p:nvSpPr>
          <p:spPr>
            <a:xfrm>
              <a:off x="3124200" y="4086225"/>
              <a:ext cx="27432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Kekayaan dan  kemewahan</a:t>
              </a:r>
              <a:endParaRPr b="0" i="0" sz="1800" u="none" cap="none" strike="noStrike"/>
            </a:p>
          </p:txBody>
        </p:sp>
        <p:sp>
          <p:nvSpPr>
            <p:cNvPr id="179" name="Google Shape;179;p21"/>
            <p:cNvSpPr txBox="1"/>
            <p:nvPr/>
          </p:nvSpPr>
          <p:spPr>
            <a:xfrm>
              <a:off x="381000" y="4086225"/>
              <a:ext cx="27432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Thamud / SALLEH</a:t>
              </a:r>
              <a:endParaRPr b="0" i="0" sz="1800" u="none" cap="none" strike="noStrike"/>
            </a:p>
          </p:txBody>
        </p:sp>
        <p:sp>
          <p:nvSpPr>
            <p:cNvPr id="180" name="Google Shape;180;p21"/>
            <p:cNvSpPr txBox="1"/>
            <p:nvPr/>
          </p:nvSpPr>
          <p:spPr>
            <a:xfrm>
              <a:off x="5867400" y="2628900"/>
              <a:ext cx="28956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Angin puting beliung musnah diri dan harta</a:t>
              </a:r>
              <a:endParaRPr b="0" i="0" sz="1800" u="none" cap="none" strike="noStrike"/>
            </a:p>
          </p:txBody>
        </p:sp>
        <p:sp>
          <p:nvSpPr>
            <p:cNvPr id="181" name="Google Shape;181;p21"/>
            <p:cNvSpPr txBox="1"/>
            <p:nvPr/>
          </p:nvSpPr>
          <p:spPr>
            <a:xfrm>
              <a:off x="3124200" y="2628900"/>
              <a:ext cx="27432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Tanah subur</a:t>
              </a:r>
              <a:endParaRPr b="0" i="0" sz="1800" u="none" cap="none" strike="noStrike"/>
            </a:p>
            <a:p>
              <a:pPr indent="0" lvl="0" marL="0" marR="0" rtl="0" algn="l">
                <a:lnSpc>
                  <a:spcPct val="100000"/>
                </a:lnSpc>
                <a:spcBef>
                  <a:spcPts val="56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Mewah hasil tanaman</a:t>
              </a:r>
              <a:endParaRPr b="0" i="0" sz="1800" u="none" cap="none" strike="noStrike"/>
            </a:p>
          </p:txBody>
        </p:sp>
        <p:sp>
          <p:nvSpPr>
            <p:cNvPr id="182" name="Google Shape;182;p21"/>
            <p:cNvSpPr txBox="1"/>
            <p:nvPr/>
          </p:nvSpPr>
          <p:spPr>
            <a:xfrm>
              <a:off x="381000" y="2628900"/>
              <a:ext cx="27432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‘AD / HUD</a:t>
              </a:r>
              <a:endParaRPr b="0" i="0" sz="1800" u="none" cap="none" strike="noStrike"/>
            </a:p>
          </p:txBody>
        </p:sp>
        <p:sp>
          <p:nvSpPr>
            <p:cNvPr id="183" name="Google Shape;183;p21"/>
            <p:cNvSpPr txBox="1"/>
            <p:nvPr/>
          </p:nvSpPr>
          <p:spPr>
            <a:xfrm>
              <a:off x="5867400" y="1600200"/>
              <a:ext cx="28956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AZAB</a:t>
              </a:r>
              <a:endParaRPr b="0" i="0" sz="1800" u="none" cap="none" strike="noStrike"/>
            </a:p>
          </p:txBody>
        </p:sp>
        <p:sp>
          <p:nvSpPr>
            <p:cNvPr id="184" name="Google Shape;184;p21"/>
            <p:cNvSpPr txBox="1"/>
            <p:nvPr/>
          </p:nvSpPr>
          <p:spPr>
            <a:xfrm>
              <a:off x="3124200" y="1600200"/>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NIKMAT</a:t>
              </a:r>
              <a:endParaRPr b="0" i="0" sz="1800" u="none" cap="none" strike="noStrike"/>
            </a:p>
          </p:txBody>
        </p:sp>
        <p:sp>
          <p:nvSpPr>
            <p:cNvPr id="185" name="Google Shape;185;p21"/>
            <p:cNvSpPr txBox="1"/>
            <p:nvPr/>
          </p:nvSpPr>
          <p:spPr>
            <a:xfrm>
              <a:off x="381000" y="1600200"/>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KAUM / NABI</a:t>
              </a:r>
              <a:endParaRPr b="0" i="0" sz="1800" u="none" cap="none" strike="noStrike"/>
            </a:p>
          </p:txBody>
        </p:sp>
        <p:cxnSp>
          <p:nvCxnSpPr>
            <p:cNvPr id="186" name="Google Shape;186;p21"/>
            <p:cNvCxnSpPr/>
            <p:nvPr/>
          </p:nvCxnSpPr>
          <p:spPr>
            <a:xfrm>
              <a:off x="381000" y="1600200"/>
              <a:ext cx="8382000" cy="0"/>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87" name="Google Shape;187;p21"/>
            <p:cNvCxnSpPr/>
            <p:nvPr/>
          </p:nvCxnSpPr>
          <p:spPr>
            <a:xfrm>
              <a:off x="381000" y="2628900"/>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88" name="Google Shape;188;p21"/>
            <p:cNvCxnSpPr/>
            <p:nvPr/>
          </p:nvCxnSpPr>
          <p:spPr>
            <a:xfrm>
              <a:off x="381000" y="4086225"/>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89" name="Google Shape;189;p21"/>
            <p:cNvCxnSpPr/>
            <p:nvPr/>
          </p:nvCxnSpPr>
          <p:spPr>
            <a:xfrm>
              <a:off x="381000" y="5457825"/>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0" name="Google Shape;190;p21"/>
            <p:cNvCxnSpPr/>
            <p:nvPr/>
          </p:nvCxnSpPr>
          <p:spPr>
            <a:xfrm>
              <a:off x="381000" y="6486525"/>
              <a:ext cx="8382000" cy="0"/>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91" name="Google Shape;191;p21"/>
            <p:cNvCxnSpPr/>
            <p:nvPr/>
          </p:nvCxnSpPr>
          <p:spPr>
            <a:xfrm>
              <a:off x="381000" y="1600200"/>
              <a:ext cx="0" cy="4886325"/>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92" name="Google Shape;192;p21"/>
            <p:cNvCxnSpPr/>
            <p:nvPr/>
          </p:nvCxnSpPr>
          <p:spPr>
            <a:xfrm>
              <a:off x="3124200" y="1600200"/>
              <a:ext cx="0" cy="4886325"/>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3" name="Google Shape;193;p21"/>
            <p:cNvCxnSpPr/>
            <p:nvPr/>
          </p:nvCxnSpPr>
          <p:spPr>
            <a:xfrm>
              <a:off x="5867400" y="1600200"/>
              <a:ext cx="0" cy="4886325"/>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4" name="Google Shape;194;p21"/>
            <p:cNvCxnSpPr/>
            <p:nvPr/>
          </p:nvCxnSpPr>
          <p:spPr>
            <a:xfrm>
              <a:off x="8763000" y="1600200"/>
              <a:ext cx="0" cy="4886325"/>
            </a:xfrm>
            <a:prstGeom prst="straightConnector1">
              <a:avLst/>
            </a:prstGeom>
            <a:solidFill>
              <a:srgbClr val="CC00FF"/>
            </a:solidFill>
            <a:ln cap="sq" cmpd="sng" w="28575">
              <a:solidFill>
                <a:schemeClr val="dk1"/>
              </a:solidFill>
              <a:prstDash val="solid"/>
              <a:miter lim="8000"/>
              <a:headEnd len="sm" w="sm" type="none"/>
              <a:tailEnd len="sm" w="sm" type="none"/>
            </a:ln>
          </p:spPr>
        </p:cxn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98" name="Shape 198"/>
        <p:cNvGrpSpPr/>
        <p:nvPr/>
      </p:nvGrpSpPr>
      <p:grpSpPr>
        <a:xfrm>
          <a:off x="0" y="0"/>
          <a:ext cx="0" cy="0"/>
          <a:chOff x="0" y="0"/>
          <a:chExt cx="0" cy="0"/>
        </a:xfrm>
      </p:grpSpPr>
      <p:sp>
        <p:nvSpPr>
          <p:cNvPr id="199" name="Google Shape;199;p22"/>
          <p:cNvSpPr txBox="1"/>
          <p:nvPr>
            <p:ph type="title"/>
          </p:nvPr>
        </p:nvSpPr>
        <p:spPr>
          <a:xfrm>
            <a:off x="228600" y="304800"/>
            <a:ext cx="8686800" cy="54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1" i="0" lang="en-US" sz="4000" u="none" cap="none" strike="noStrike">
                <a:solidFill>
                  <a:srgbClr val="11FF11"/>
                </a:solidFill>
                <a:latin typeface="Tahoma"/>
                <a:ea typeface="Tahoma"/>
                <a:cs typeface="Tahoma"/>
                <a:sym typeface="Tahoma"/>
              </a:rPr>
              <a:t>KESAN PENINGGALAN KAUM LUT</a:t>
            </a:r>
            <a:endParaRPr b="0" i="0" sz="1800" u="none" cap="none" strike="noStrike"/>
          </a:p>
        </p:txBody>
      </p:sp>
      <p:pic>
        <p:nvPicPr>
          <p:cNvPr id="200" name="Google Shape;200;p22"/>
          <p:cNvPicPr preferRelativeResize="0"/>
          <p:nvPr/>
        </p:nvPicPr>
        <p:blipFill>
          <a:blip r:embed="rId4">
            <a:alphaModFix/>
          </a:blip>
          <a:stretch>
            <a:fillRect/>
          </a:stretch>
        </p:blipFill>
        <p:spPr>
          <a:xfrm>
            <a:off x="228600" y="1066800"/>
            <a:ext cx="4019550" cy="5562600"/>
          </a:xfrm>
          <a:prstGeom prst="rect">
            <a:avLst/>
          </a:prstGeom>
          <a:noFill/>
          <a:ln>
            <a:noFill/>
          </a:ln>
        </p:spPr>
      </p:pic>
      <p:pic>
        <p:nvPicPr>
          <p:cNvPr id="201" name="Google Shape;201;p22"/>
          <p:cNvPicPr preferRelativeResize="0"/>
          <p:nvPr/>
        </p:nvPicPr>
        <p:blipFill>
          <a:blip r:embed="rId5">
            <a:alphaModFix/>
          </a:blip>
          <a:stretch>
            <a:fillRect/>
          </a:stretch>
        </p:blipFill>
        <p:spPr>
          <a:xfrm>
            <a:off x="4724400" y="990600"/>
            <a:ext cx="4084637" cy="5638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5" name="Shape 205"/>
        <p:cNvGrpSpPr/>
        <p:nvPr/>
      </p:nvGrpSpPr>
      <p:grpSpPr>
        <a:xfrm>
          <a:off x="0" y="0"/>
          <a:ext cx="0" cy="0"/>
          <a:chOff x="0" y="0"/>
          <a:chExt cx="0" cy="0"/>
        </a:xfrm>
      </p:grpSpPr>
      <p:sp>
        <p:nvSpPr>
          <p:cNvPr id="206" name="Google Shape;206;p23"/>
          <p:cNvSpPr txBox="1"/>
          <p:nvPr>
            <p:ph type="title"/>
          </p:nvPr>
        </p:nvSpPr>
        <p:spPr>
          <a:xfrm>
            <a:off x="457200" y="292100"/>
            <a:ext cx="8229600" cy="1384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1" i="0" lang="en-US" sz="4000" u="none" cap="none" strike="noStrike">
                <a:solidFill>
                  <a:srgbClr val="11FF11"/>
                </a:solidFill>
                <a:latin typeface="Tahoma"/>
                <a:ea typeface="Tahoma"/>
                <a:cs typeface="Tahoma"/>
                <a:sym typeface="Tahoma"/>
              </a:rPr>
              <a:t>TAPAK PENDARATAN </a:t>
            </a:r>
            <a:br>
              <a:rPr b="1" i="0" lang="en-US" sz="4000" u="none" cap="none" strike="noStrike">
                <a:solidFill>
                  <a:srgbClr val="11FF11"/>
                </a:solidFill>
                <a:latin typeface="Tahoma"/>
                <a:ea typeface="Tahoma"/>
                <a:cs typeface="Tahoma"/>
                <a:sym typeface="Tahoma"/>
              </a:rPr>
            </a:br>
            <a:r>
              <a:rPr b="1" i="0" lang="en-US" sz="4000" u="none" cap="none" strike="noStrike">
                <a:solidFill>
                  <a:srgbClr val="11FF11"/>
                </a:solidFill>
                <a:latin typeface="Tahoma"/>
                <a:ea typeface="Tahoma"/>
                <a:cs typeface="Tahoma"/>
                <a:sym typeface="Tahoma"/>
              </a:rPr>
              <a:t>BAHTERA NABI NUH</a:t>
            </a:r>
            <a:endParaRPr b="0" i="0" sz="1800" u="none" cap="none" strike="noStrike"/>
          </a:p>
        </p:txBody>
      </p:sp>
      <p:pic>
        <p:nvPicPr>
          <p:cNvPr id="207" name="Google Shape;207;p23"/>
          <p:cNvPicPr preferRelativeResize="0"/>
          <p:nvPr/>
        </p:nvPicPr>
        <p:blipFill>
          <a:blip r:embed="rId4">
            <a:alphaModFix/>
          </a:blip>
          <a:stretch>
            <a:fillRect/>
          </a:stretch>
        </p:blipFill>
        <p:spPr>
          <a:xfrm>
            <a:off x="762000" y="1752600"/>
            <a:ext cx="7620000" cy="479583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11" name="Shape 211"/>
        <p:cNvGrpSpPr/>
        <p:nvPr/>
      </p:nvGrpSpPr>
      <p:grpSpPr>
        <a:xfrm>
          <a:off x="0" y="0"/>
          <a:ext cx="0" cy="0"/>
          <a:chOff x="0" y="0"/>
          <a:chExt cx="0" cy="0"/>
        </a:xfrm>
      </p:grpSpPr>
      <p:sp>
        <p:nvSpPr>
          <p:cNvPr id="212" name="Google Shape;212;p24"/>
          <p:cNvSpPr txBox="1"/>
          <p:nvPr/>
        </p:nvSpPr>
        <p:spPr>
          <a:xfrm>
            <a:off x="762000" y="304800"/>
            <a:ext cx="7772400" cy="990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Tahoma"/>
              <a:buNone/>
            </a:pPr>
            <a:r>
              <a:rPr b="0" i="0" lang="en-US" sz="2800" u="none" cap="none" strike="noStrike">
                <a:solidFill>
                  <a:schemeClr val="lt1"/>
                </a:solidFill>
                <a:latin typeface="Tahoma"/>
                <a:ea typeface="Tahoma"/>
                <a:cs typeface="Tahoma"/>
                <a:sym typeface="Tahoma"/>
              </a:rPr>
              <a:t>MANUSIA SEBAGAI KHALIFAH ALLAH</a:t>
            </a:r>
            <a:endParaRPr b="0" i="0" sz="1800" u="none" cap="none" strike="noStrike"/>
          </a:p>
        </p:txBody>
      </p:sp>
      <p:sp>
        <p:nvSpPr>
          <p:cNvPr id="213" name="Google Shape;213;p24"/>
          <p:cNvSpPr txBox="1"/>
          <p:nvPr/>
        </p:nvSpPr>
        <p:spPr>
          <a:xfrm>
            <a:off x="609600" y="1676400"/>
            <a:ext cx="8153400" cy="3352800"/>
          </a:xfrm>
          <a:prstGeom prst="rect">
            <a:avLst/>
          </a:prstGeom>
          <a:noFill/>
          <a:ln>
            <a:noFill/>
          </a:ln>
        </p:spPr>
        <p:txBody>
          <a:bodyPr anchorCtr="0" anchor="t" bIns="45700" lIns="91425" spcFirstLastPara="1" rIns="91425" wrap="square" tIns="45700">
            <a:noAutofit/>
          </a:bodyPr>
          <a:lstStyle/>
          <a:p>
            <a:pPr indent="-609600" lvl="0" marL="609600" marR="0" rtl="0" algn="just">
              <a:lnSpc>
                <a:spcPct val="90000"/>
              </a:lnSpc>
              <a:spcBef>
                <a:spcPts val="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Menegakkan agama Allah dan menyebarkan syariat Islam.</a:t>
            </a:r>
            <a:endParaRPr b="0" i="0" sz="1800" u="none" cap="none" strike="noStrike"/>
          </a:p>
          <a:p>
            <a:pPr indent="-609600" lvl="0" marL="609600" marR="0" rtl="0" algn="just">
              <a:lnSpc>
                <a:spcPct val="90000"/>
              </a:lnSpc>
              <a:spcBef>
                <a:spcPts val="56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Mengurus dan membangunkan manusia dan alam ini ke arah kemajuan.</a:t>
            </a:r>
            <a:endParaRPr b="0" i="0" sz="1800" u="none" cap="none" strike="noStrike"/>
          </a:p>
          <a:p>
            <a:pPr indent="-609600" lvl="0" marL="609600" marR="0" rtl="0" algn="just">
              <a:lnSpc>
                <a:spcPct val="90000"/>
              </a:lnSpc>
              <a:spcBef>
                <a:spcPts val="56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Bertanggungjawab memelihara dan memulihara alam dari sebarang tindakan yang boleh merosakkan alam sekitar.</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17" name="Shape 217"/>
        <p:cNvGrpSpPr/>
        <p:nvPr/>
      </p:nvGrpSpPr>
      <p:grpSpPr>
        <a:xfrm>
          <a:off x="0" y="0"/>
          <a:ext cx="0" cy="0"/>
          <a:chOff x="0" y="0"/>
          <a:chExt cx="0" cy="0"/>
        </a:xfrm>
      </p:grpSpPr>
      <p:sp>
        <p:nvSpPr>
          <p:cNvPr id="218" name="Google Shape;218;p25"/>
          <p:cNvSpPr txBox="1"/>
          <p:nvPr/>
        </p:nvSpPr>
        <p:spPr>
          <a:xfrm>
            <a:off x="2438400" y="304800"/>
            <a:ext cx="4343400" cy="792162"/>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0066"/>
              </a:buClr>
              <a:buFont typeface="Tahoma"/>
              <a:buNone/>
            </a:pPr>
            <a:r>
              <a:rPr b="0" i="0" lang="en-US" sz="2800" u="none" cap="none" strike="noStrike">
                <a:solidFill>
                  <a:srgbClr val="FF0066"/>
                </a:solidFill>
                <a:latin typeface="Tahoma"/>
                <a:ea typeface="Tahoma"/>
                <a:cs typeface="Tahoma"/>
                <a:sym typeface="Tahoma"/>
              </a:rPr>
              <a:t>PENGAJARAN AYAT</a:t>
            </a:r>
            <a:endParaRPr b="0" i="0" sz="1800" u="none" cap="none" strike="noStrike"/>
          </a:p>
        </p:txBody>
      </p:sp>
      <p:sp>
        <p:nvSpPr>
          <p:cNvPr id="219" name="Google Shape;219;p25"/>
          <p:cNvSpPr txBox="1"/>
          <p:nvPr/>
        </p:nvSpPr>
        <p:spPr>
          <a:xfrm>
            <a:off x="381000" y="12954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Allah membinasakan kaum terdahulu disebabkan mereka kufur dan menolak ajaran Allah.</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Pangkat , kedudukan dan kekayaan tidak dapat menghalang Allah daripada menurunkan azab-Nya.</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Kebinasaan dan kemusnahan yang berlaku kepada manusia adalah akibat perbuatan mereka sendiri.</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Kita hendaklah mengurus dan mentadbir alam ini sebaik-baiknya mengikut syariat Allah.</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Kita hendaklah mengambil iktibar dari sejarah kaum ‘Ad, Thamud dan Lut.</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2"/>
        </a:solidFill>
      </p:bgPr>
    </p:bg>
    <p:spTree>
      <p:nvGrpSpPr>
        <p:cNvPr id="90" name="Shape 90"/>
        <p:cNvGrpSpPr/>
        <p:nvPr/>
      </p:nvGrpSpPr>
      <p:grpSpPr>
        <a:xfrm>
          <a:off x="0" y="0"/>
          <a:ext cx="0" cy="0"/>
          <a:chOff x="0" y="0"/>
          <a:chExt cx="0" cy="0"/>
        </a:xfrm>
      </p:grpSpPr>
      <p:sp>
        <p:nvSpPr>
          <p:cNvPr id="91" name="Google Shape;91;p11"/>
          <p:cNvSpPr/>
          <p:nvPr/>
        </p:nvSpPr>
        <p:spPr>
          <a:xfrm>
            <a:off x="228600" y="609600"/>
            <a:ext cx="8763000" cy="3733800"/>
          </a:xfrm>
          <a:prstGeom prst="rect">
            <a:avLst/>
          </a:prstGeom>
          <a:noFill/>
          <a:ln cap="rnd" cmpd="sng" w="57150">
            <a:solidFill>
              <a:schemeClr val="dk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1"/>
          <p:cNvSpPr/>
          <p:nvPr/>
        </p:nvSpPr>
        <p:spPr>
          <a:xfrm>
            <a:off x="2514600" y="152400"/>
            <a:ext cx="4495800" cy="609600"/>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SURAH…AL-AN’AM:AYAT..6  </a:t>
            </a:r>
            <a:endParaRPr b="0" i="0" sz="1800" u="none" cap="none" strike="noStrike"/>
          </a:p>
        </p:txBody>
      </p:sp>
      <p:sp>
        <p:nvSpPr>
          <p:cNvPr id="93" name="Google Shape;93;p11"/>
          <p:cNvSpPr txBox="1"/>
          <p:nvPr/>
        </p:nvSpPr>
        <p:spPr>
          <a:xfrm>
            <a:off x="685800" y="4495800"/>
            <a:ext cx="7942262" cy="2330450"/>
          </a:xfrm>
          <a:prstGeom prst="rect">
            <a:avLst/>
          </a:prstGeom>
          <a:solidFill>
            <a:schemeClr val="accent1"/>
          </a:solidFill>
          <a:ln cap="rnd" cmpd="sng" w="38100">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chemeClr val="dk1"/>
              </a:buClr>
              <a:buFont typeface="Verdana"/>
              <a:buNone/>
            </a:pPr>
            <a:r>
              <a:rPr b="1" i="0" lang="en-US" sz="1600" u="none" cap="none" strike="noStrike">
                <a:solidFill>
                  <a:schemeClr val="dk1"/>
                </a:solidFill>
                <a:latin typeface="Verdana"/>
                <a:ea typeface="Verdana"/>
                <a:cs typeface="Verdana"/>
                <a:sym typeface="Verdana"/>
              </a:rPr>
              <a:t>Tidakkah mereka memerhati dan memikirkan berapa banyak umat-umat yang telah Kami binasakan sebelum mereka, padahal (umat-umat itu) telah Kami teguhkan kedudukan mereka di muka bumi (dengan kekuasaan dan kemewahan) yang tidak Kami berikan kepada kamu, dan Kami turunkan hujan atas mereka dengan lebatnya, dan Kami jadikan sungai-sungai mengalir di bawah mereka, kemudian Kami binasakan mereka dengan sebab dosa mereka mereka, dan Kami ciptakan sesudah mereka, umat yang lain.</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7" name="Shape 97"/>
        <p:cNvGrpSpPr/>
        <p:nvPr/>
      </p:nvGrpSpPr>
      <p:grpSpPr>
        <a:xfrm>
          <a:off x="0" y="0"/>
          <a:ext cx="0" cy="0"/>
          <a:chOff x="0" y="0"/>
          <a:chExt cx="0" cy="0"/>
        </a:xfrm>
      </p:grpSpPr>
      <p:sp>
        <p:nvSpPr>
          <p:cNvPr id="98" name="Google Shape;98;p12"/>
          <p:cNvSpPr txBox="1"/>
          <p:nvPr>
            <p:ph type="title"/>
          </p:nvPr>
        </p:nvSpPr>
        <p:spPr>
          <a:xfrm>
            <a:off x="457200" y="158750"/>
            <a:ext cx="8229600" cy="12588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4400" u="none" cap="none" strike="noStrike">
                <a:solidFill>
                  <a:schemeClr val="dk2"/>
                </a:solidFill>
                <a:latin typeface="Arial"/>
                <a:ea typeface="Arial"/>
                <a:cs typeface="Arial"/>
                <a:sym typeface="Arial"/>
              </a:rPr>
              <a:t>MENSYUKURI NIKMAT ALLAH</a:t>
            </a:r>
            <a:endParaRPr b="0" i="0" sz="1800" u="none" cap="none" strike="noStrike"/>
          </a:p>
        </p:txBody>
      </p:sp>
      <p:sp>
        <p:nvSpPr>
          <p:cNvPr id="99" name="Google Shape;99;p12"/>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Manusia diciptakan oleh Allah sebagai khalifah di atas muka bumi ini.</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Manusia diamanahkan untuk mengurus segala nikmat ciptaan Allah di alam ini.</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Segala nikmat Allah hendaklah digunakan ke arah kebaikan dan perlu disyukuri oleh manusia. </a:t>
            </a:r>
            <a:endParaRPr b="0" i="0" sz="1800" u="none" cap="none" strike="noStrike"/>
          </a:p>
        </p:txBody>
      </p:sp>
      <p:pic>
        <p:nvPicPr>
          <p:cNvPr id="100" name="Google Shape;100;p12"/>
          <p:cNvPicPr preferRelativeResize="0"/>
          <p:nvPr/>
        </p:nvPicPr>
        <p:blipFill>
          <a:blip r:embed="rId3">
            <a:alphaModFix/>
          </a:blip>
          <a:stretch>
            <a:fillRect/>
          </a:stretch>
        </p:blipFill>
        <p:spPr>
          <a:xfrm>
            <a:off x="6753225" y="2819400"/>
            <a:ext cx="2390775" cy="3860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4" name="Shape 104"/>
        <p:cNvGrpSpPr/>
        <p:nvPr/>
      </p:nvGrpSpPr>
      <p:grpSpPr>
        <a:xfrm>
          <a:off x="0" y="0"/>
          <a:ext cx="0" cy="0"/>
          <a:chOff x="0" y="0"/>
          <a:chExt cx="0" cy="0"/>
        </a:xfrm>
      </p:grpSpPr>
      <p:sp>
        <p:nvSpPr>
          <p:cNvPr id="105" name="Google Shape;105;p13"/>
          <p:cNvSpPr txBox="1"/>
          <p:nvPr>
            <p:ph type="title"/>
          </p:nvPr>
        </p:nvSpPr>
        <p:spPr>
          <a:xfrm>
            <a:off x="1524000" y="3200400"/>
            <a:ext cx="6019800" cy="80168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0" i="0" lang="en-US" sz="4400" u="none" cap="none" strike="noStrike">
                <a:solidFill>
                  <a:schemeClr val="dk1"/>
                </a:solidFill>
                <a:latin typeface="Arial"/>
                <a:ea typeface="Arial"/>
                <a:cs typeface="Arial"/>
                <a:sym typeface="Arial"/>
              </a:rPr>
              <a:t>NIKMAT ALLAH</a:t>
            </a:r>
            <a:endParaRPr b="0" i="0" sz="1800" u="none" cap="none" strike="noStrike"/>
          </a:p>
        </p:txBody>
      </p:sp>
      <p:sp>
        <p:nvSpPr>
          <p:cNvPr id="106" name="Google Shape;106;p13"/>
          <p:cNvSpPr/>
          <p:nvPr/>
        </p:nvSpPr>
        <p:spPr>
          <a:xfrm>
            <a:off x="31242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KESIHATAN</a:t>
            </a:r>
            <a:endParaRPr b="0" i="0" sz="1800" u="none" cap="none" strike="noStrike"/>
          </a:p>
        </p:txBody>
      </p:sp>
      <p:sp>
        <p:nvSpPr>
          <p:cNvPr id="107" name="Google Shape;107;p13"/>
          <p:cNvSpPr/>
          <p:nvPr/>
        </p:nvSpPr>
        <p:spPr>
          <a:xfrm>
            <a:off x="228600" y="419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KEAMANAN</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&amp; KEMAKMURAN</a:t>
            </a:r>
            <a:endParaRPr b="0" i="0" sz="1800" u="none" cap="none" strike="noStrike"/>
          </a:p>
        </p:txBody>
      </p:sp>
      <p:sp>
        <p:nvSpPr>
          <p:cNvPr id="108" name="Google Shape;108;p13"/>
          <p:cNvSpPr/>
          <p:nvPr/>
        </p:nvSpPr>
        <p:spPr>
          <a:xfrm>
            <a:off x="3200400" y="419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KEMERDEKAAN</a:t>
            </a:r>
            <a:endParaRPr b="0" i="0" sz="1800" u="none" cap="none" strike="noStrike"/>
          </a:p>
        </p:txBody>
      </p:sp>
      <p:sp>
        <p:nvSpPr>
          <p:cNvPr id="109" name="Google Shape;109;p13"/>
          <p:cNvSpPr/>
          <p:nvPr/>
        </p:nvSpPr>
        <p:spPr>
          <a:xfrm>
            <a:off x="6248400" y="411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AKAL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FIKIRAN</a:t>
            </a:r>
            <a:endParaRPr b="0" i="0" sz="1800" u="none" cap="none" strike="noStrike"/>
          </a:p>
        </p:txBody>
      </p:sp>
      <p:sp>
        <p:nvSpPr>
          <p:cNvPr id="110" name="Google Shape;110;p13"/>
          <p:cNvSpPr/>
          <p:nvPr/>
        </p:nvSpPr>
        <p:spPr>
          <a:xfrm>
            <a:off x="60198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KESEMPURNAAN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FIZIKAL</a:t>
            </a:r>
            <a:endParaRPr b="0" i="0" sz="1800" u="none" cap="none" strike="noStrike"/>
          </a:p>
        </p:txBody>
      </p:sp>
      <p:sp>
        <p:nvSpPr>
          <p:cNvPr id="111" name="Google Shape;111;p13"/>
          <p:cNvSpPr/>
          <p:nvPr/>
        </p:nvSpPr>
        <p:spPr>
          <a:xfrm>
            <a:off x="2286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IMAN &amp;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ISLAM</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15" name="Shape 115"/>
        <p:cNvGrpSpPr/>
        <p:nvPr/>
      </p:nvGrpSpPr>
      <p:grpSpPr>
        <a:xfrm>
          <a:off x="0" y="0"/>
          <a:ext cx="0" cy="0"/>
          <a:chOff x="0" y="0"/>
          <a:chExt cx="0" cy="0"/>
        </a:xfrm>
      </p:grpSpPr>
      <p:sp>
        <p:nvSpPr>
          <p:cNvPr id="116" name="Google Shape;116;p14"/>
          <p:cNvSpPr/>
          <p:nvPr/>
        </p:nvSpPr>
        <p:spPr>
          <a:xfrm>
            <a:off x="5562600" y="30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IMAN &amp;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ISLAM</a:t>
            </a:r>
            <a:endParaRPr b="0" i="0" sz="1800" u="none" cap="none" strike="noStrike"/>
          </a:p>
        </p:txBody>
      </p:sp>
      <p:pic>
        <p:nvPicPr>
          <p:cNvPr id="117" name="Google Shape;117;p14"/>
          <p:cNvPicPr preferRelativeResize="0"/>
          <p:nvPr/>
        </p:nvPicPr>
        <p:blipFill>
          <a:blip r:embed="rId3">
            <a:alphaModFix/>
          </a:blip>
          <a:stretch>
            <a:fillRect/>
          </a:stretch>
        </p:blipFill>
        <p:spPr>
          <a:xfrm>
            <a:off x="5029200" y="3122612"/>
            <a:ext cx="3898900" cy="3087687"/>
          </a:xfrm>
          <a:prstGeom prst="rect">
            <a:avLst/>
          </a:prstGeom>
          <a:noFill/>
          <a:ln>
            <a:noFill/>
          </a:ln>
        </p:spPr>
      </p:pic>
      <p:pic>
        <p:nvPicPr>
          <p:cNvPr id="118" name="Google Shape;118;p14"/>
          <p:cNvPicPr preferRelativeResize="0"/>
          <p:nvPr/>
        </p:nvPicPr>
        <p:blipFill>
          <a:blip r:embed="rId4">
            <a:alphaModFix/>
          </a:blip>
          <a:stretch>
            <a:fillRect/>
          </a:stretch>
        </p:blipFill>
        <p:spPr>
          <a:xfrm>
            <a:off x="381000" y="457200"/>
            <a:ext cx="4495800" cy="5730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2" name="Shape 122"/>
        <p:cNvGrpSpPr/>
        <p:nvPr/>
      </p:nvGrpSpPr>
      <p:grpSpPr>
        <a:xfrm>
          <a:off x="0" y="0"/>
          <a:ext cx="0" cy="0"/>
          <a:chOff x="0" y="0"/>
          <a:chExt cx="0" cy="0"/>
        </a:xfrm>
      </p:grpSpPr>
      <p:sp>
        <p:nvSpPr>
          <p:cNvPr id="123" name="Google Shape;123;p15"/>
          <p:cNvSpPr/>
          <p:nvPr/>
        </p:nvSpPr>
        <p:spPr>
          <a:xfrm>
            <a:off x="533400" y="38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KESIHATAN</a:t>
            </a:r>
            <a:endParaRPr b="0" i="0" sz="1800" u="none" cap="none" strike="noStrike"/>
          </a:p>
        </p:txBody>
      </p:sp>
      <p:pic>
        <p:nvPicPr>
          <p:cNvPr id="124" name="Google Shape;124;p15"/>
          <p:cNvPicPr preferRelativeResize="0"/>
          <p:nvPr/>
        </p:nvPicPr>
        <p:blipFill>
          <a:blip r:embed="rId3">
            <a:alphaModFix/>
          </a:blip>
          <a:stretch>
            <a:fillRect/>
          </a:stretch>
        </p:blipFill>
        <p:spPr>
          <a:xfrm>
            <a:off x="228600" y="3581400"/>
            <a:ext cx="4038600" cy="2836862"/>
          </a:xfrm>
          <a:prstGeom prst="rect">
            <a:avLst/>
          </a:prstGeom>
          <a:noFill/>
          <a:ln>
            <a:noFill/>
          </a:ln>
        </p:spPr>
      </p:pic>
      <p:pic>
        <p:nvPicPr>
          <p:cNvPr id="125" name="Google Shape;125;p15"/>
          <p:cNvPicPr preferRelativeResize="0"/>
          <p:nvPr/>
        </p:nvPicPr>
        <p:blipFill>
          <a:blip r:embed="rId4">
            <a:alphaModFix/>
          </a:blip>
          <a:stretch>
            <a:fillRect/>
          </a:stretch>
        </p:blipFill>
        <p:spPr>
          <a:xfrm>
            <a:off x="4495800" y="609600"/>
            <a:ext cx="4260850" cy="58007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9" name="Shape 129"/>
        <p:cNvGrpSpPr/>
        <p:nvPr/>
      </p:nvGrpSpPr>
      <p:grpSpPr>
        <a:xfrm>
          <a:off x="0" y="0"/>
          <a:ext cx="0" cy="0"/>
          <a:chOff x="0" y="0"/>
          <a:chExt cx="0" cy="0"/>
        </a:xfrm>
      </p:grpSpPr>
      <p:sp>
        <p:nvSpPr>
          <p:cNvPr id="130" name="Google Shape;130;p16"/>
          <p:cNvSpPr/>
          <p:nvPr/>
        </p:nvSpPr>
        <p:spPr>
          <a:xfrm>
            <a:off x="5867400" y="2286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KESEMPURNAAN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FIZIKAL</a:t>
            </a:r>
            <a:endParaRPr b="0" i="0" sz="1800" u="none" cap="none" strike="noStrike"/>
          </a:p>
        </p:txBody>
      </p:sp>
      <p:pic>
        <p:nvPicPr>
          <p:cNvPr id="131" name="Google Shape;131;p16"/>
          <p:cNvPicPr preferRelativeResize="0"/>
          <p:nvPr/>
        </p:nvPicPr>
        <p:blipFill>
          <a:blip r:embed="rId3">
            <a:alphaModFix/>
          </a:blip>
          <a:stretch>
            <a:fillRect/>
          </a:stretch>
        </p:blipFill>
        <p:spPr>
          <a:xfrm>
            <a:off x="5029200" y="2971800"/>
            <a:ext cx="3810000" cy="3568700"/>
          </a:xfrm>
          <a:prstGeom prst="rect">
            <a:avLst/>
          </a:prstGeom>
          <a:noFill/>
          <a:ln>
            <a:noFill/>
          </a:ln>
        </p:spPr>
      </p:pic>
      <p:pic>
        <p:nvPicPr>
          <p:cNvPr id="132" name="Google Shape;132;p16"/>
          <p:cNvPicPr preferRelativeResize="0"/>
          <p:nvPr/>
        </p:nvPicPr>
        <p:blipFill>
          <a:blip r:embed="rId4">
            <a:alphaModFix/>
          </a:blip>
          <a:stretch>
            <a:fillRect/>
          </a:stretch>
        </p:blipFill>
        <p:spPr>
          <a:xfrm>
            <a:off x="685800" y="533400"/>
            <a:ext cx="3394075" cy="6019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36" name="Shape 136"/>
        <p:cNvGrpSpPr/>
        <p:nvPr/>
      </p:nvGrpSpPr>
      <p:grpSpPr>
        <a:xfrm>
          <a:off x="0" y="0"/>
          <a:ext cx="0" cy="0"/>
          <a:chOff x="0" y="0"/>
          <a:chExt cx="0" cy="0"/>
        </a:xfrm>
      </p:grpSpPr>
      <p:sp>
        <p:nvSpPr>
          <p:cNvPr id="137" name="Google Shape;137;p17"/>
          <p:cNvSpPr/>
          <p:nvPr/>
        </p:nvSpPr>
        <p:spPr>
          <a:xfrm>
            <a:off x="1066800" y="30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AKAL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FIKIRAN</a:t>
            </a:r>
            <a:endParaRPr b="0" i="0" sz="1800" u="none" cap="none" strike="noStrike"/>
          </a:p>
        </p:txBody>
      </p:sp>
      <p:pic>
        <p:nvPicPr>
          <p:cNvPr id="138" name="Google Shape;138;p17"/>
          <p:cNvPicPr preferRelativeResize="0"/>
          <p:nvPr/>
        </p:nvPicPr>
        <p:blipFill>
          <a:blip r:embed="rId3">
            <a:alphaModFix/>
          </a:blip>
          <a:stretch>
            <a:fillRect/>
          </a:stretch>
        </p:blipFill>
        <p:spPr>
          <a:xfrm>
            <a:off x="609600" y="2971800"/>
            <a:ext cx="3657600" cy="3541712"/>
          </a:xfrm>
          <a:prstGeom prst="rect">
            <a:avLst/>
          </a:prstGeom>
          <a:noFill/>
          <a:ln>
            <a:noFill/>
          </a:ln>
        </p:spPr>
      </p:pic>
      <p:pic>
        <p:nvPicPr>
          <p:cNvPr id="139" name="Google Shape;139;p17"/>
          <p:cNvPicPr preferRelativeResize="0"/>
          <p:nvPr/>
        </p:nvPicPr>
        <p:blipFill>
          <a:blip r:embed="rId4">
            <a:alphaModFix/>
          </a:blip>
          <a:stretch>
            <a:fillRect/>
          </a:stretch>
        </p:blipFill>
        <p:spPr>
          <a:xfrm>
            <a:off x="4419600" y="685800"/>
            <a:ext cx="4495800" cy="5822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43" name="Shape 143"/>
        <p:cNvGrpSpPr/>
        <p:nvPr/>
      </p:nvGrpSpPr>
      <p:grpSpPr>
        <a:xfrm>
          <a:off x="0" y="0"/>
          <a:ext cx="0" cy="0"/>
          <a:chOff x="0" y="0"/>
          <a:chExt cx="0" cy="0"/>
        </a:xfrm>
      </p:grpSpPr>
      <p:sp>
        <p:nvSpPr>
          <p:cNvPr id="144" name="Google Shape;144;p18"/>
          <p:cNvSpPr/>
          <p:nvPr/>
        </p:nvSpPr>
        <p:spPr>
          <a:xfrm>
            <a:off x="5791200" y="4572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KEAMANAN</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&amp; KEMAKMURAN</a:t>
            </a:r>
            <a:endParaRPr b="0" i="0" sz="1800" u="none" cap="none" strike="noStrike"/>
          </a:p>
        </p:txBody>
      </p:sp>
      <p:pic>
        <p:nvPicPr>
          <p:cNvPr id="145" name="Google Shape;145;p18"/>
          <p:cNvPicPr preferRelativeResize="0"/>
          <p:nvPr/>
        </p:nvPicPr>
        <p:blipFill>
          <a:blip r:embed="rId3">
            <a:alphaModFix/>
          </a:blip>
          <a:stretch>
            <a:fillRect/>
          </a:stretch>
        </p:blipFill>
        <p:spPr>
          <a:xfrm>
            <a:off x="152400" y="609600"/>
            <a:ext cx="4406900" cy="5715000"/>
          </a:xfrm>
          <a:prstGeom prst="rect">
            <a:avLst/>
          </a:prstGeom>
          <a:noFill/>
          <a:ln>
            <a:noFill/>
          </a:ln>
        </p:spPr>
      </p:pic>
      <p:pic>
        <p:nvPicPr>
          <p:cNvPr id="146" name="Google Shape;146;p18"/>
          <p:cNvPicPr preferRelativeResize="0"/>
          <p:nvPr/>
        </p:nvPicPr>
        <p:blipFill>
          <a:blip r:embed="rId4">
            <a:alphaModFix/>
          </a:blip>
          <a:stretch>
            <a:fillRect/>
          </a:stretch>
        </p:blipFill>
        <p:spPr>
          <a:xfrm>
            <a:off x="4724400" y="3352800"/>
            <a:ext cx="4267200" cy="2954337"/>
          </a:xfrm>
          <a:prstGeom prst="rect">
            <a:avLst/>
          </a:prstGeom>
          <a:noFill/>
          <a:ln>
            <a:noFill/>
          </a:ln>
        </p:spPr>
      </p:pic>
      <p:sp>
        <p:nvSpPr>
          <p:cNvPr id="147" name="Google Shape;147;p18"/>
          <p:cNvSpPr/>
          <p:nvPr/>
        </p:nvSpPr>
        <p:spPr>
          <a:xfrm>
            <a:off x="228600" y="1524000"/>
            <a:ext cx="2209800" cy="762000"/>
          </a:xfrm>
          <a:prstGeom prst="wedgeRoundRectCallout">
            <a:avLst>
              <a:gd fmla="val 9341" name="adj1"/>
              <a:gd fmla="val 30060" name="adj2"/>
              <a:gd fmla="val 0" name="adj3"/>
            </a:avLst>
          </a:prstGeom>
          <a:solidFill>
            <a:schemeClr val="dk1"/>
          </a:solidFill>
          <a:ln cap="rnd" cmpd="sng" w="9525">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333300"/>
              </a:buClr>
              <a:buFont typeface="Verdana"/>
              <a:buNone/>
            </a:pPr>
            <a:r>
              <a:rPr b="1" i="0" lang="en-US" sz="1400" u="none" cap="none" strike="noStrike">
                <a:solidFill>
                  <a:srgbClr val="333300"/>
                </a:solidFill>
                <a:latin typeface="Verdana"/>
                <a:ea typeface="Verdana"/>
                <a:cs typeface="Verdana"/>
                <a:sym typeface="Verdana"/>
              </a:rPr>
              <a:t>Assalamualaikum. </a:t>
            </a:r>
            <a:endParaRPr b="0" i="0" sz="1800" u="none" cap="none" strike="noStrike"/>
          </a:p>
          <a:p>
            <a:pPr indent="0" lvl="0" marL="0" marR="0" rtl="0" algn="just">
              <a:lnSpc>
                <a:spcPct val="100000"/>
              </a:lnSpc>
              <a:spcBef>
                <a:spcPts val="0"/>
              </a:spcBef>
              <a:spcAft>
                <a:spcPts val="0"/>
              </a:spcAft>
              <a:buClr>
                <a:srgbClr val="333300"/>
              </a:buClr>
              <a:buFont typeface="Verdana"/>
              <a:buNone/>
            </a:pPr>
            <a:r>
              <a:rPr b="1" i="0" lang="en-US" sz="1400" u="none" cap="none" strike="noStrike">
                <a:solidFill>
                  <a:srgbClr val="333300"/>
                </a:solidFill>
                <a:latin typeface="Verdana"/>
                <a:ea typeface="Verdana"/>
                <a:cs typeface="Verdana"/>
                <a:sym typeface="Verdana"/>
              </a:rPr>
              <a:t>Boleh join sekali ?  </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rtain Call">
  <a:themeElements>
    <a:clrScheme name="Curtain Call 1">
      <a:dk1>
        <a:srgbClr val="FFFFFF"/>
      </a:dk1>
      <a:lt1>
        <a:srgbClr val="800000"/>
      </a:lt1>
      <a:dk2>
        <a:srgbClr val="FFFFCC"/>
      </a:dk2>
      <a:lt2>
        <a:srgbClr val="602000"/>
      </a:lt2>
      <a:accent1>
        <a:srgbClr val="FF3300"/>
      </a:accent1>
      <a:accent2>
        <a:srgbClr val="000000"/>
      </a:accent2>
      <a:accent3>
        <a:srgbClr val="800000"/>
      </a:accent3>
      <a:accent4>
        <a:srgbClr val="FF3300"/>
      </a:accent4>
      <a:accent5>
        <a:srgbClr val="000000"/>
      </a:accent5>
      <a:accent6>
        <a:srgbClr val="800000"/>
      </a:accent6>
      <a:hlink>
        <a:srgbClr val="EBF25A"/>
      </a:hlink>
      <a:folHlink>
        <a:srgbClr val="F2AA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cean">
  <a:themeElements>
    <a:clrScheme name="Ocean 1">
      <a:dk1>
        <a:srgbClr val="FFFFFF"/>
      </a:dk1>
      <a:lt1>
        <a:srgbClr val="000099"/>
      </a:lt1>
      <a:dk2>
        <a:srgbClr val="FFFFFF"/>
      </a:dk2>
      <a:lt2>
        <a:srgbClr val="010199"/>
      </a:lt2>
      <a:accent1>
        <a:srgbClr val="33CCCC"/>
      </a:accent1>
      <a:accent2>
        <a:srgbClr val="00C600"/>
      </a:accent2>
      <a:accent3>
        <a:srgbClr val="000099"/>
      </a:accent3>
      <a:accent4>
        <a:srgbClr val="33CCCC"/>
      </a:accent4>
      <a:accent5>
        <a:srgbClr val="00C600"/>
      </a:accent5>
      <a:accent6>
        <a:srgbClr val="000099"/>
      </a:accent6>
      <a:hlink>
        <a:srgbClr val="FFCC00"/>
      </a:hlink>
      <a:folHlink>
        <a:srgbClr val="6699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frost flowers">
  <a:themeElements>
    <a:clrScheme name="frost flowers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