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7" r:id="rId3"/>
    <p:sldMasterId id="2147483658" r:id="rId4"/>
    <p:sldMasterId id="2147483659" r:id="rId5"/>
    <p:sldMasterId id="2147483660" r:id="rId6"/>
    <p:sldMasterId id="2147483661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</p:sldIdLst>
  <p:sldSz cy="6858000" cx="9144000"/>
  <p:notesSz cx="6858000" cy="9144000"/>
  <p:embeddedFontLst>
    <p:embeddedFont>
      <p:font typeface="Tahoma"/>
      <p:regular r:id="rId24"/>
      <p:bold r:id="rId25"/>
    </p:embeddedFont>
    <p:embeddedFont>
      <p:font typeface="Arial Black"/>
      <p:regular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font" Target="fonts/Tahoma-regular.fntdata"/><Relationship Id="rId23" Type="http://schemas.openxmlformats.org/officeDocument/2006/relationships/slide" Target="slides/slide15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1.xml"/><Relationship Id="rId26" Type="http://schemas.openxmlformats.org/officeDocument/2006/relationships/font" Target="fonts/ArialBlack-regular.fntdata"/><Relationship Id="rId25" Type="http://schemas.openxmlformats.org/officeDocument/2006/relationships/font" Target="fonts/Tahoma-bold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slideMaster" Target="slideMasters/slideMaster5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88900" lvl="0" marL="0" marR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i="0" sz="1200" u="none" cap="none" strike="noStrike"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4" name="Google Shape;22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7" name="Google Shape;287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3" name="Google Shape;293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9" name="Google Shape;299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8" name="Google Shape;308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4" name="Google Shape;314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0" name="Google Shape;23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7" name="Google Shape;23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3" name="Google Shape;24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9" name="Google Shape;24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title"/>
          </p:nvPr>
        </p:nvSpPr>
        <p:spPr>
          <a:xfrm>
            <a:off x="301625" y="228600"/>
            <a:ext cx="8510587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body"/>
          </p:nvPr>
        </p:nvSpPr>
        <p:spPr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301625" y="228600"/>
            <a:ext cx="8510587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ctrTitle"/>
          </p:nvPr>
        </p:nvSpPr>
        <p:spPr>
          <a:xfrm>
            <a:off x="685800" y="1981200"/>
            <a:ext cx="77724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13500000" scaled="0"/>
        </a:gra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oogle Shape;80;p6"/>
          <p:cNvGrpSpPr/>
          <p:nvPr/>
        </p:nvGrpSpPr>
        <p:grpSpPr>
          <a:xfrm>
            <a:off x="0" y="0"/>
            <a:ext cx="9144000" cy="6856412"/>
            <a:chOff x="0" y="0"/>
            <a:chExt cx="9144000" cy="6856412"/>
          </a:xfrm>
        </p:grpSpPr>
        <p:sp>
          <p:nvSpPr>
            <p:cNvPr id="81" name="Google Shape;81;p6"/>
            <p:cNvSpPr/>
            <p:nvPr/>
          </p:nvSpPr>
          <p:spPr>
            <a:xfrm>
              <a:off x="0" y="19050"/>
              <a:ext cx="9140825" cy="5195887"/>
            </a:xfrm>
            <a:custGeom>
              <a:rect b="b" l="l" r="r" t="t"/>
              <a:pathLst>
                <a:path extrusionOk="0" h="3273" w="5740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6"/>
            <p:cNvSpPr/>
            <p:nvPr/>
          </p:nvSpPr>
          <p:spPr>
            <a:xfrm>
              <a:off x="236537" y="0"/>
              <a:ext cx="8904287" cy="5148262"/>
            </a:xfrm>
            <a:custGeom>
              <a:rect b="b" l="l" r="r" t="t"/>
              <a:pathLst>
                <a:path extrusionOk="0" h="3243" w="5591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6"/>
            <p:cNvSpPr/>
            <p:nvPr/>
          </p:nvSpPr>
          <p:spPr>
            <a:xfrm>
              <a:off x="0" y="5449887"/>
              <a:ext cx="6410325" cy="303212"/>
            </a:xfrm>
            <a:custGeom>
              <a:rect b="b" l="l" r="r" t="t"/>
              <a:pathLst>
                <a:path extrusionOk="0" h="192" w="404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6"/>
            <p:cNvSpPr/>
            <p:nvPr/>
          </p:nvSpPr>
          <p:spPr>
            <a:xfrm>
              <a:off x="6410325" y="5678487"/>
              <a:ext cx="2730500" cy="103187"/>
            </a:xfrm>
            <a:custGeom>
              <a:rect b="b" l="l" r="r" t="t"/>
              <a:pathLst>
                <a:path extrusionOk="0" h="66" w="1722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6"/>
            <p:cNvSpPr/>
            <p:nvPr/>
          </p:nvSpPr>
          <p:spPr>
            <a:xfrm>
              <a:off x="0" y="5915025"/>
              <a:ext cx="7594600" cy="522287"/>
            </a:xfrm>
            <a:custGeom>
              <a:rect b="b" l="l" r="r" t="t"/>
              <a:pathLst>
                <a:path extrusionOk="0" h="329" w="478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6"/>
            <p:cNvSpPr/>
            <p:nvPr/>
          </p:nvSpPr>
          <p:spPr>
            <a:xfrm>
              <a:off x="7594600" y="5876925"/>
              <a:ext cx="1546225" cy="160337"/>
            </a:xfrm>
            <a:custGeom>
              <a:rect b="b" l="l" r="r" t="t"/>
              <a:pathLst>
                <a:path extrusionOk="0" h="101" w="975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6"/>
            <p:cNvSpPr/>
            <p:nvPr/>
          </p:nvSpPr>
          <p:spPr>
            <a:xfrm>
              <a:off x="5745162" y="6056312"/>
              <a:ext cx="3395662" cy="314325"/>
            </a:xfrm>
            <a:custGeom>
              <a:rect b="b" l="l" r="r" t="t"/>
              <a:pathLst>
                <a:path extrusionOk="0" h="198" w="2141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6"/>
            <p:cNvSpPr/>
            <p:nvPr/>
          </p:nvSpPr>
          <p:spPr>
            <a:xfrm>
              <a:off x="0" y="6303962"/>
              <a:ext cx="5745162" cy="552450"/>
            </a:xfrm>
            <a:custGeom>
              <a:rect b="b" l="l" r="r" t="t"/>
              <a:pathLst>
                <a:path extrusionOk="0" h="348" w="3623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6"/>
            <p:cNvSpPr/>
            <p:nvPr/>
          </p:nvSpPr>
          <p:spPr>
            <a:xfrm>
              <a:off x="3328987" y="6418262"/>
              <a:ext cx="3990975" cy="438150"/>
            </a:xfrm>
            <a:custGeom>
              <a:rect b="b" l="l" r="r" t="t"/>
              <a:pathLst>
                <a:path extrusionOk="0" h="276" w="2517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6"/>
            <p:cNvSpPr/>
            <p:nvPr/>
          </p:nvSpPr>
          <p:spPr>
            <a:xfrm>
              <a:off x="6911975" y="6142037"/>
              <a:ext cx="2228850" cy="600075"/>
            </a:xfrm>
            <a:custGeom>
              <a:rect b="b" l="l" r="r" t="t"/>
              <a:pathLst>
                <a:path extrusionOk="0" h="378" w="1405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6"/>
            <p:cNvSpPr/>
            <p:nvPr/>
          </p:nvSpPr>
          <p:spPr>
            <a:xfrm>
              <a:off x="7985125" y="5002212"/>
              <a:ext cx="1155700" cy="381000"/>
            </a:xfrm>
            <a:custGeom>
              <a:rect b="b" l="l" r="r" t="t"/>
              <a:pathLst>
                <a:path extrusionOk="0" h="240" w="729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6"/>
            <p:cNvSpPr/>
            <p:nvPr/>
          </p:nvSpPr>
          <p:spPr>
            <a:xfrm>
              <a:off x="0" y="2359025"/>
              <a:ext cx="7985125" cy="2652712"/>
            </a:xfrm>
            <a:custGeom>
              <a:rect b="b" l="l" r="r" t="t"/>
              <a:pathLst>
                <a:path extrusionOk="0" h="1672" w="5035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6"/>
            <p:cNvSpPr/>
            <p:nvPr/>
          </p:nvSpPr>
          <p:spPr>
            <a:xfrm>
              <a:off x="7985125" y="4840287"/>
              <a:ext cx="1155700" cy="504825"/>
            </a:xfrm>
            <a:custGeom>
              <a:rect b="b" l="l" r="r" t="t"/>
              <a:pathLst>
                <a:path extrusionOk="0" h="318" w="729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6"/>
            <p:cNvSpPr/>
            <p:nvPr/>
          </p:nvSpPr>
          <p:spPr>
            <a:xfrm>
              <a:off x="0" y="1454150"/>
              <a:ext cx="7985125" cy="3471862"/>
            </a:xfrm>
            <a:custGeom>
              <a:rect b="b" l="l" r="r" t="t"/>
              <a:pathLst>
                <a:path extrusionOk="0" h="2188" w="5035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6"/>
            <p:cNvSpPr/>
            <p:nvPr/>
          </p:nvSpPr>
          <p:spPr>
            <a:xfrm>
              <a:off x="3641725" y="0"/>
              <a:ext cx="5014912" cy="4325937"/>
            </a:xfrm>
            <a:custGeom>
              <a:rect b="b" l="l" r="r" t="t"/>
              <a:pathLst>
                <a:path extrusionOk="0" h="2727" w="3163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6"/>
            <p:cNvSpPr/>
            <p:nvPr/>
          </p:nvSpPr>
          <p:spPr>
            <a:xfrm>
              <a:off x="8628062" y="4289425"/>
              <a:ext cx="512762" cy="474662"/>
            </a:xfrm>
            <a:custGeom>
              <a:rect b="b" l="l" r="r" t="t"/>
              <a:pathLst>
                <a:path extrusionOk="0" h="299" w="323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6"/>
            <p:cNvSpPr/>
            <p:nvPr/>
          </p:nvSpPr>
          <p:spPr>
            <a:xfrm>
              <a:off x="8694737" y="4108450"/>
              <a:ext cx="446087" cy="531812"/>
            </a:xfrm>
            <a:custGeom>
              <a:rect b="b" l="l" r="r" t="t"/>
              <a:pathLst>
                <a:path extrusionOk="0" h="335" w="281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6"/>
            <p:cNvSpPr/>
            <p:nvPr/>
          </p:nvSpPr>
          <p:spPr>
            <a:xfrm>
              <a:off x="3895725" y="0"/>
              <a:ext cx="4951412" cy="4251325"/>
            </a:xfrm>
            <a:custGeom>
              <a:rect b="b" l="l" r="r" t="t"/>
              <a:pathLst>
                <a:path extrusionOk="0" h="2680" w="3122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6"/>
            <p:cNvSpPr/>
            <p:nvPr/>
          </p:nvSpPr>
          <p:spPr>
            <a:xfrm>
              <a:off x="8931275" y="4022725"/>
              <a:ext cx="209550" cy="209550"/>
            </a:xfrm>
            <a:custGeom>
              <a:rect b="b" l="l" r="r" t="t"/>
              <a:pathLst>
                <a:path extrusionOk="0" h="132" w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6"/>
            <p:cNvSpPr/>
            <p:nvPr/>
          </p:nvSpPr>
          <p:spPr>
            <a:xfrm>
              <a:off x="4940300" y="0"/>
              <a:ext cx="3990975" cy="4022725"/>
            </a:xfrm>
            <a:custGeom>
              <a:rect b="b" l="l" r="r" t="t"/>
              <a:pathLst>
                <a:path extrusionOk="0" h="2536" w="2517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6"/>
            <p:cNvSpPr/>
            <p:nvPr/>
          </p:nvSpPr>
          <p:spPr>
            <a:xfrm>
              <a:off x="5537200" y="0"/>
              <a:ext cx="3489325" cy="3937000"/>
            </a:xfrm>
            <a:custGeom>
              <a:rect b="b" l="l" r="r" t="t"/>
              <a:pathLst>
                <a:path extrusionOk="0" h="2482" w="2200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>
              <a:off x="9007475" y="3927475"/>
              <a:ext cx="133350" cy="152400"/>
            </a:xfrm>
            <a:custGeom>
              <a:rect b="b" l="l" r="r" t="t"/>
              <a:pathLst>
                <a:path extrusionOk="0" h="96" w="84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6"/>
            <p:cNvSpPr/>
            <p:nvPr/>
          </p:nvSpPr>
          <p:spPr>
            <a:xfrm>
              <a:off x="8894762" y="1349375"/>
              <a:ext cx="246062" cy="819150"/>
            </a:xfrm>
            <a:custGeom>
              <a:rect b="b" l="l" r="r" t="t"/>
              <a:pathLst>
                <a:path extrusionOk="0" h="516" w="155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6"/>
            <p:cNvSpPr/>
            <p:nvPr/>
          </p:nvSpPr>
          <p:spPr>
            <a:xfrm>
              <a:off x="8107362" y="0"/>
              <a:ext cx="909637" cy="1654175"/>
            </a:xfrm>
            <a:custGeom>
              <a:rect b="b" l="l" r="r" t="t"/>
              <a:pathLst>
                <a:path extrusionOk="0" h="1043" w="574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6"/>
            <p:cNvSpPr/>
            <p:nvPr/>
          </p:nvSpPr>
          <p:spPr>
            <a:xfrm>
              <a:off x="8589962" y="0"/>
              <a:ext cx="541337" cy="1263650"/>
            </a:xfrm>
            <a:custGeom>
              <a:rect b="b" l="l" r="r" t="t"/>
              <a:pathLst>
                <a:path extrusionOk="0" h="797" w="341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6"/>
            <p:cNvSpPr/>
            <p:nvPr/>
          </p:nvSpPr>
          <p:spPr>
            <a:xfrm>
              <a:off x="9045575" y="1036637"/>
              <a:ext cx="95250" cy="493712"/>
            </a:xfrm>
            <a:custGeom>
              <a:rect b="b" l="l" r="r" t="t"/>
              <a:pathLst>
                <a:path extrusionOk="0" h="312" w="60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6"/>
            <p:cNvSpPr/>
            <p:nvPr/>
          </p:nvSpPr>
          <p:spPr>
            <a:xfrm>
              <a:off x="3175" y="2541587"/>
              <a:ext cx="9131300" cy="2959100"/>
            </a:xfrm>
            <a:custGeom>
              <a:rect b="b" l="l" r="r" t="t"/>
              <a:pathLst>
                <a:path extrusionOk="0" h="1864" w="5740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6"/>
            <p:cNvSpPr/>
            <p:nvPr/>
          </p:nvSpPr>
          <p:spPr>
            <a:xfrm>
              <a:off x="9134475" y="5529262"/>
              <a:ext cx="9525" cy="9525"/>
            </a:xfrm>
            <a:custGeom>
              <a:rect b="b" l="l" r="r" t="t"/>
              <a:pathLst>
                <a:path extrusionOk="0" h="6" w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6"/>
            <p:cNvSpPr/>
            <p:nvPr/>
          </p:nvSpPr>
          <p:spPr>
            <a:xfrm>
              <a:off x="3175" y="3416300"/>
              <a:ext cx="9131300" cy="2122487"/>
            </a:xfrm>
            <a:custGeom>
              <a:rect b="b" l="l" r="r" t="t"/>
              <a:pathLst>
                <a:path extrusionOk="0" h="1337" w="5740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6"/>
            <p:cNvSpPr/>
            <p:nvPr/>
          </p:nvSpPr>
          <p:spPr>
            <a:xfrm>
              <a:off x="3175" y="5043487"/>
              <a:ext cx="9131300" cy="657225"/>
            </a:xfrm>
            <a:custGeom>
              <a:rect b="b" l="l" r="r" t="t"/>
              <a:pathLst>
                <a:path extrusionOk="0" h="414" w="5740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6"/>
            <p:cNvSpPr/>
            <p:nvPr/>
          </p:nvSpPr>
          <p:spPr>
            <a:xfrm>
              <a:off x="2058987" y="0"/>
              <a:ext cx="7075487" cy="5043487"/>
            </a:xfrm>
            <a:custGeom>
              <a:rect b="b" l="l" r="r" t="t"/>
              <a:pathLst>
                <a:path extrusionOk="0" h="3177" w="4448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6"/>
            <p:cNvSpPr/>
            <p:nvPr/>
          </p:nvSpPr>
          <p:spPr>
            <a:xfrm>
              <a:off x="5272087" y="0"/>
              <a:ext cx="3862387" cy="4149725"/>
            </a:xfrm>
            <a:custGeom>
              <a:rect b="b" l="l" r="r" t="t"/>
              <a:pathLst>
                <a:path extrusionOk="0" h="2614" w="2428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6"/>
            <p:cNvSpPr/>
            <p:nvPr/>
          </p:nvSpPr>
          <p:spPr>
            <a:xfrm>
              <a:off x="6270625" y="0"/>
              <a:ext cx="2863850" cy="3911600"/>
            </a:xfrm>
            <a:custGeom>
              <a:rect b="b" l="l" r="r" t="t"/>
              <a:pathLst>
                <a:path extrusionOk="0" h="2464" w="1800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6"/>
            <p:cNvSpPr/>
            <p:nvPr/>
          </p:nvSpPr>
          <p:spPr>
            <a:xfrm>
              <a:off x="7173912" y="0"/>
              <a:ext cx="1960562" cy="3292475"/>
            </a:xfrm>
            <a:custGeom>
              <a:rect b="b" l="l" r="r" t="t"/>
              <a:pathLst>
                <a:path extrusionOk="0" h="2074" w="1232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6"/>
            <p:cNvSpPr/>
            <p:nvPr/>
          </p:nvSpPr>
          <p:spPr>
            <a:xfrm>
              <a:off x="7451725" y="0"/>
              <a:ext cx="1682750" cy="3073400"/>
            </a:xfrm>
            <a:custGeom>
              <a:rect b="b" l="l" r="r" t="t"/>
              <a:pathLst>
                <a:path extrusionOk="0" h="1936" w="1058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6"/>
            <p:cNvSpPr/>
            <p:nvPr/>
          </p:nvSpPr>
          <p:spPr>
            <a:xfrm>
              <a:off x="7907337" y="0"/>
              <a:ext cx="1227137" cy="2360612"/>
            </a:xfrm>
            <a:custGeom>
              <a:rect b="b" l="l" r="r" t="t"/>
              <a:pathLst>
                <a:path extrusionOk="0" h="1487" w="771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17" name="Google Shape;117;p6"/>
            <p:cNvGrpSpPr/>
            <p:nvPr/>
          </p:nvGrpSpPr>
          <p:grpSpPr>
            <a:xfrm>
              <a:off x="0" y="2590800"/>
              <a:ext cx="9140825" cy="2949574"/>
              <a:chOff x="0" y="2590800"/>
              <a:chExt cx="9140825" cy="2949574"/>
            </a:xfrm>
          </p:grpSpPr>
          <p:sp>
            <p:nvSpPr>
              <p:cNvPr id="118" name="Google Shape;118;p6"/>
              <p:cNvSpPr/>
              <p:nvPr/>
            </p:nvSpPr>
            <p:spPr>
              <a:xfrm>
                <a:off x="0" y="2590800"/>
                <a:ext cx="5826125" cy="2084387"/>
              </a:xfrm>
              <a:custGeom>
                <a:rect b="b" l="l" r="r" t="t"/>
                <a:pathLst>
                  <a:path extrusionOk="0" h="1313" w="3659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lt1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" name="Google Shape;119;p6"/>
              <p:cNvSpPr/>
              <p:nvPr/>
            </p:nvSpPr>
            <p:spPr>
              <a:xfrm>
                <a:off x="5788025" y="4437062"/>
                <a:ext cx="3352800" cy="1103312"/>
              </a:xfrm>
              <a:custGeom>
                <a:rect b="b" l="l" r="r" t="t"/>
                <a:pathLst>
                  <a:path extrusionOk="0" h="695" w="210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lt1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0" name="Google Shape;120;p6"/>
          <p:cNvSpPr txBox="1"/>
          <p:nvPr>
            <p:ph type="ctrTitle"/>
          </p:nvPr>
        </p:nvSpPr>
        <p:spPr>
          <a:xfrm>
            <a:off x="457200" y="16002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1" name="Google Shape;121;p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2032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032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032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032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Google Shape;122;p6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3" name="Google Shape;123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4" name="Google Shape;124;p6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"/>
          <p:cNvSpPr txBox="1"/>
          <p:nvPr>
            <p:ph idx="10" type="dt"/>
          </p:nvPr>
        </p:nvSpPr>
        <p:spPr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2" name="Google Shape;142;p8"/>
          <p:cNvSpPr txBox="1"/>
          <p:nvPr>
            <p:ph idx="11" type="ftr"/>
          </p:nvPr>
        </p:nvSpPr>
        <p:spPr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3" name="Google Shape;143;p8"/>
          <p:cNvSpPr txBox="1"/>
          <p:nvPr>
            <p:ph idx="12" type="sldNum"/>
          </p:nvPr>
        </p:nvSpPr>
        <p:spPr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  <p:sp>
        <p:nvSpPr>
          <p:cNvPr id="144" name="Google Shape;144;p8"/>
          <p:cNvSpPr txBox="1"/>
          <p:nvPr>
            <p:ph type="title"/>
          </p:nvPr>
        </p:nvSpPr>
        <p:spPr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145" name="Google Shape;145;p8"/>
          <p:cNvSpPr txBox="1"/>
          <p:nvPr>
            <p:ph idx="1" type="body"/>
          </p:nvPr>
        </p:nvSpPr>
        <p:spPr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10"/>
          <p:cNvGrpSpPr/>
          <p:nvPr/>
        </p:nvGrpSpPr>
        <p:grpSpPr>
          <a:xfrm>
            <a:off x="0" y="0"/>
            <a:ext cx="9144000" cy="6934200"/>
            <a:chOff x="0" y="0"/>
            <a:chExt cx="9144000" cy="6934200"/>
          </a:xfrm>
        </p:grpSpPr>
        <p:sp>
          <p:nvSpPr>
            <p:cNvPr id="173" name="Google Shape;173;p10"/>
            <p:cNvSpPr/>
            <p:nvPr/>
          </p:nvSpPr>
          <p:spPr>
            <a:xfrm>
              <a:off x="0" y="3505200"/>
              <a:ext cx="3992562" cy="3127375"/>
            </a:xfrm>
            <a:custGeom>
              <a:rect b="b" l="l" r="r" t="t"/>
              <a:pathLst>
                <a:path extrusionOk="0" h="1970" w="2515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0"/>
            <p:cNvSpPr/>
            <p:nvPr/>
          </p:nvSpPr>
          <p:spPr>
            <a:xfrm>
              <a:off x="0" y="3962400"/>
              <a:ext cx="3352800" cy="2546350"/>
            </a:xfrm>
            <a:custGeom>
              <a:rect b="b" l="l" r="r" t="t"/>
              <a:pathLst>
                <a:path extrusionOk="0" h="1696" w="2123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0"/>
            <p:cNvSpPr/>
            <p:nvPr/>
          </p:nvSpPr>
          <p:spPr>
            <a:xfrm>
              <a:off x="3321050" y="5132387"/>
              <a:ext cx="5822950" cy="1497012"/>
            </a:xfrm>
            <a:custGeom>
              <a:rect b="b" l="l" r="r" t="t"/>
              <a:pathLst>
                <a:path extrusionOk="0" h="943" w="3668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10"/>
            <p:cNvSpPr/>
            <p:nvPr/>
          </p:nvSpPr>
          <p:spPr>
            <a:xfrm>
              <a:off x="0" y="831850"/>
              <a:ext cx="1544637" cy="1897062"/>
            </a:xfrm>
            <a:custGeom>
              <a:rect b="b" l="l" r="r" t="t"/>
              <a:pathLst>
                <a:path extrusionOk="0" h="1192" w="969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10"/>
            <p:cNvSpPr/>
            <p:nvPr/>
          </p:nvSpPr>
          <p:spPr>
            <a:xfrm>
              <a:off x="5060950" y="1587"/>
              <a:ext cx="4079875" cy="3597275"/>
            </a:xfrm>
            <a:custGeom>
              <a:rect b="b" l="l" r="r" t="t"/>
              <a:pathLst>
                <a:path extrusionOk="0" h="2266" w="2570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10"/>
            <p:cNvSpPr/>
            <p:nvPr/>
          </p:nvSpPr>
          <p:spPr>
            <a:xfrm>
              <a:off x="5595937" y="1587"/>
              <a:ext cx="3468687" cy="2393950"/>
            </a:xfrm>
            <a:custGeom>
              <a:rect b="b" l="l" r="r" t="t"/>
              <a:pathLst>
                <a:path extrusionOk="0" h="1505" w="2176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0"/>
            <p:cNvSpPr/>
            <p:nvPr/>
          </p:nvSpPr>
          <p:spPr>
            <a:xfrm>
              <a:off x="0" y="1030287"/>
              <a:ext cx="1295400" cy="1279525"/>
            </a:xfrm>
            <a:custGeom>
              <a:rect b="b" l="l" r="r" t="t"/>
              <a:pathLst>
                <a:path extrusionOk="0" h="804" w="813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0"/>
            <p:cNvSpPr/>
            <p:nvPr/>
          </p:nvSpPr>
          <p:spPr>
            <a:xfrm>
              <a:off x="0" y="2452687"/>
              <a:ext cx="1209675" cy="169862"/>
            </a:xfrm>
            <a:custGeom>
              <a:rect b="b" l="l" r="r" t="t"/>
              <a:pathLst>
                <a:path extrusionOk="0" h="107" w="759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10"/>
            <p:cNvSpPr/>
            <p:nvPr/>
          </p:nvSpPr>
          <p:spPr>
            <a:xfrm>
              <a:off x="3673475" y="5446712"/>
              <a:ext cx="5051425" cy="1182687"/>
            </a:xfrm>
            <a:custGeom>
              <a:rect b="b" l="l" r="r" t="t"/>
              <a:pathLst>
                <a:path extrusionOk="0" h="743" w="3169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10"/>
            <p:cNvSpPr/>
            <p:nvPr/>
          </p:nvSpPr>
          <p:spPr>
            <a:xfrm>
              <a:off x="304800" y="20161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10"/>
            <p:cNvSpPr/>
            <p:nvPr/>
          </p:nvSpPr>
          <p:spPr>
            <a:xfrm>
              <a:off x="323850" y="20796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10"/>
            <p:cNvSpPr/>
            <p:nvPr/>
          </p:nvSpPr>
          <p:spPr>
            <a:xfrm>
              <a:off x="0" y="640080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0"/>
            <p:cNvSpPr/>
            <p:nvPr/>
          </p:nvSpPr>
          <p:spPr>
            <a:xfrm>
              <a:off x="0" y="6400800"/>
              <a:ext cx="9144000" cy="5334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10"/>
            <p:cNvSpPr/>
            <p:nvPr/>
          </p:nvSpPr>
          <p:spPr>
            <a:xfrm>
              <a:off x="0" y="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0"/>
            <p:cNvSpPr/>
            <p:nvPr/>
          </p:nvSpPr>
          <p:spPr>
            <a:xfrm>
              <a:off x="808037" y="363537"/>
              <a:ext cx="5060950" cy="3213100"/>
            </a:xfrm>
            <a:custGeom>
              <a:rect b="b" l="l" r="r" t="t"/>
              <a:pathLst>
                <a:path extrusionOk="0" h="2024" w="3188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10"/>
            <p:cNvSpPr/>
            <p:nvPr/>
          </p:nvSpPr>
          <p:spPr>
            <a:xfrm>
              <a:off x="2133600" y="465137"/>
              <a:ext cx="3403600" cy="2836862"/>
            </a:xfrm>
            <a:custGeom>
              <a:rect b="b" l="l" r="r" t="t"/>
              <a:pathLst>
                <a:path extrusionOk="0" h="1787" w="2144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0"/>
            <p:cNvSpPr/>
            <p:nvPr/>
          </p:nvSpPr>
          <p:spPr>
            <a:xfrm>
              <a:off x="4654550" y="2743200"/>
              <a:ext cx="4489450" cy="3756025"/>
            </a:xfrm>
            <a:custGeom>
              <a:rect b="b" l="l" r="r" t="t"/>
              <a:pathLst>
                <a:path extrusionOk="0" h="2366" w="2828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0"/>
            <p:cNvSpPr/>
            <p:nvPr/>
          </p:nvSpPr>
          <p:spPr>
            <a:xfrm>
              <a:off x="5016500" y="2952750"/>
              <a:ext cx="3432175" cy="3070225"/>
            </a:xfrm>
            <a:custGeom>
              <a:rect b="b" l="l" r="r" t="t"/>
              <a:pathLst>
                <a:path extrusionOk="0" h="1930" w="2153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1" name="Google Shape;191;p10"/>
          <p:cNvSpPr txBox="1"/>
          <p:nvPr>
            <p:ph type="ctrTitle"/>
          </p:nvPr>
        </p:nvSpPr>
        <p:spPr>
          <a:xfrm>
            <a:off x="685800" y="1828800"/>
            <a:ext cx="7772400" cy="173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92" name="Google Shape;192;p10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2413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413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413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413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93" name="Google Shape;193;p10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4" name="Google Shape;194;p1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5" name="Google Shape;195;p10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2"/>
          <p:cNvSpPr txBox="1"/>
          <p:nvPr>
            <p:ph type="title"/>
          </p:nvPr>
        </p:nvSpPr>
        <p:spPr>
          <a:xfrm>
            <a:off x="457200" y="2590800"/>
            <a:ext cx="8510587" cy="13255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4" name="Google Shape;204;p1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5" name="Google Shape;205;p1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6" name="Google Shape;206;p1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7" name="Google Shape;207;p1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"/>
          <p:cNvSpPr txBox="1"/>
          <p:nvPr>
            <p:ph type="ctrTitle"/>
          </p:nvPr>
        </p:nvSpPr>
        <p:spPr>
          <a:xfrm>
            <a:off x="685800" y="914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2800" u="none" cap="none" strike="noStrike">
                <a:solidFill>
                  <a:srgbClr val="FFFF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0" name="Google Shape;210;p13"/>
          <p:cNvSpPr txBox="1"/>
          <p:nvPr>
            <p:ph idx="1" type="subTitle"/>
          </p:nvPr>
        </p:nvSpPr>
        <p:spPr>
          <a:xfrm>
            <a:off x="685800" y="2286000"/>
            <a:ext cx="79248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88900" lvl="0" marL="0" marR="0" rtl="0" algn="l"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SzPts val="1400"/>
              <a:buFont typeface="Arial"/>
              <a:buChar char="•"/>
              <a:defRPr b="1" i="0" sz="2800" u="none" cap="none" strike="noStrike">
                <a:solidFill>
                  <a:srgbClr val="FF66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6pPr>
            <a:lvl7pPr lvl="6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7pPr>
            <a:lvl8pPr lvl="7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8pPr>
            <a:lvl9pPr lvl="8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9pPr>
          </a:lstStyle>
          <a:p/>
        </p:txBody>
      </p:sp>
      <p:sp>
        <p:nvSpPr>
          <p:cNvPr id="211" name="Google Shape;211;p13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2" name="Google Shape;212;p13"/>
          <p:cNvSpPr txBox="1"/>
          <p:nvPr>
            <p:ph idx="3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3" name="Google Shape;213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4" name="Google Shape;214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5" name="Google Shape;215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8" name="Google Shape;218;p1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9" name="Google Shape;219;p1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0" name="Google Shape;220;p1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1" name="Google Shape;221;p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4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6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1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theme" Target="../theme/theme2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301625" y="228600"/>
            <a:ext cx="8510587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13500000" scaled="0"/>
        </a:gra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oogle Shape;34;p5"/>
          <p:cNvGrpSpPr/>
          <p:nvPr/>
        </p:nvGrpSpPr>
        <p:grpSpPr>
          <a:xfrm>
            <a:off x="0" y="0"/>
            <a:ext cx="9144000" cy="6856412"/>
            <a:chOff x="0" y="0"/>
            <a:chExt cx="9144000" cy="6856412"/>
          </a:xfrm>
        </p:grpSpPr>
        <p:sp>
          <p:nvSpPr>
            <p:cNvPr id="35" name="Google Shape;35;p5"/>
            <p:cNvSpPr/>
            <p:nvPr/>
          </p:nvSpPr>
          <p:spPr>
            <a:xfrm>
              <a:off x="0" y="19050"/>
              <a:ext cx="9140825" cy="5195887"/>
            </a:xfrm>
            <a:custGeom>
              <a:rect b="b" l="l" r="r" t="t"/>
              <a:pathLst>
                <a:path extrusionOk="0" h="3273" w="5740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5"/>
            <p:cNvSpPr/>
            <p:nvPr/>
          </p:nvSpPr>
          <p:spPr>
            <a:xfrm>
              <a:off x="236537" y="0"/>
              <a:ext cx="8904287" cy="5148262"/>
            </a:xfrm>
            <a:custGeom>
              <a:rect b="b" l="l" r="r" t="t"/>
              <a:pathLst>
                <a:path extrusionOk="0" h="3243" w="5591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5"/>
            <p:cNvSpPr/>
            <p:nvPr/>
          </p:nvSpPr>
          <p:spPr>
            <a:xfrm>
              <a:off x="0" y="5449887"/>
              <a:ext cx="6410325" cy="303212"/>
            </a:xfrm>
            <a:custGeom>
              <a:rect b="b" l="l" r="r" t="t"/>
              <a:pathLst>
                <a:path extrusionOk="0" h="192" w="404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5"/>
            <p:cNvSpPr/>
            <p:nvPr/>
          </p:nvSpPr>
          <p:spPr>
            <a:xfrm>
              <a:off x="6410325" y="5678487"/>
              <a:ext cx="2730500" cy="103187"/>
            </a:xfrm>
            <a:custGeom>
              <a:rect b="b" l="l" r="r" t="t"/>
              <a:pathLst>
                <a:path extrusionOk="0" h="66" w="1722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5"/>
            <p:cNvSpPr/>
            <p:nvPr/>
          </p:nvSpPr>
          <p:spPr>
            <a:xfrm>
              <a:off x="0" y="5915025"/>
              <a:ext cx="7594600" cy="522287"/>
            </a:xfrm>
            <a:custGeom>
              <a:rect b="b" l="l" r="r" t="t"/>
              <a:pathLst>
                <a:path extrusionOk="0" h="329" w="478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5"/>
            <p:cNvSpPr/>
            <p:nvPr/>
          </p:nvSpPr>
          <p:spPr>
            <a:xfrm>
              <a:off x="7594600" y="5876925"/>
              <a:ext cx="1546225" cy="160337"/>
            </a:xfrm>
            <a:custGeom>
              <a:rect b="b" l="l" r="r" t="t"/>
              <a:pathLst>
                <a:path extrusionOk="0" h="101" w="975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5"/>
            <p:cNvSpPr/>
            <p:nvPr/>
          </p:nvSpPr>
          <p:spPr>
            <a:xfrm>
              <a:off x="5745162" y="6056312"/>
              <a:ext cx="3395662" cy="314325"/>
            </a:xfrm>
            <a:custGeom>
              <a:rect b="b" l="l" r="r" t="t"/>
              <a:pathLst>
                <a:path extrusionOk="0" h="198" w="2141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5"/>
            <p:cNvSpPr/>
            <p:nvPr/>
          </p:nvSpPr>
          <p:spPr>
            <a:xfrm>
              <a:off x="0" y="6303962"/>
              <a:ext cx="5745162" cy="552450"/>
            </a:xfrm>
            <a:custGeom>
              <a:rect b="b" l="l" r="r" t="t"/>
              <a:pathLst>
                <a:path extrusionOk="0" h="348" w="3623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3328987" y="6418262"/>
              <a:ext cx="3990975" cy="438150"/>
            </a:xfrm>
            <a:custGeom>
              <a:rect b="b" l="l" r="r" t="t"/>
              <a:pathLst>
                <a:path extrusionOk="0" h="276" w="2517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6911975" y="6142037"/>
              <a:ext cx="2228850" cy="600075"/>
            </a:xfrm>
            <a:custGeom>
              <a:rect b="b" l="l" r="r" t="t"/>
              <a:pathLst>
                <a:path extrusionOk="0" h="378" w="1405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7985125" y="5002212"/>
              <a:ext cx="1155700" cy="381000"/>
            </a:xfrm>
            <a:custGeom>
              <a:rect b="b" l="l" r="r" t="t"/>
              <a:pathLst>
                <a:path extrusionOk="0" h="240" w="729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0" y="2359025"/>
              <a:ext cx="7985125" cy="2652712"/>
            </a:xfrm>
            <a:custGeom>
              <a:rect b="b" l="l" r="r" t="t"/>
              <a:pathLst>
                <a:path extrusionOk="0" h="1672" w="5035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7985125" y="4840287"/>
              <a:ext cx="1155700" cy="504825"/>
            </a:xfrm>
            <a:custGeom>
              <a:rect b="b" l="l" r="r" t="t"/>
              <a:pathLst>
                <a:path extrusionOk="0" h="318" w="729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5"/>
            <p:cNvSpPr/>
            <p:nvPr/>
          </p:nvSpPr>
          <p:spPr>
            <a:xfrm>
              <a:off x="0" y="1454150"/>
              <a:ext cx="7985125" cy="3471862"/>
            </a:xfrm>
            <a:custGeom>
              <a:rect b="b" l="l" r="r" t="t"/>
              <a:pathLst>
                <a:path extrusionOk="0" h="2188" w="5035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3641725" y="0"/>
              <a:ext cx="5014912" cy="4325937"/>
            </a:xfrm>
            <a:custGeom>
              <a:rect b="b" l="l" r="r" t="t"/>
              <a:pathLst>
                <a:path extrusionOk="0" h="2727" w="3163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8628062" y="4289425"/>
              <a:ext cx="512762" cy="474662"/>
            </a:xfrm>
            <a:custGeom>
              <a:rect b="b" l="l" r="r" t="t"/>
              <a:pathLst>
                <a:path extrusionOk="0" h="299" w="323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8694737" y="4108450"/>
              <a:ext cx="446087" cy="531812"/>
            </a:xfrm>
            <a:custGeom>
              <a:rect b="b" l="l" r="r" t="t"/>
              <a:pathLst>
                <a:path extrusionOk="0" h="335" w="281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3895725" y="0"/>
              <a:ext cx="4951412" cy="4251325"/>
            </a:xfrm>
            <a:custGeom>
              <a:rect b="b" l="l" r="r" t="t"/>
              <a:pathLst>
                <a:path extrusionOk="0" h="2680" w="3122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8931275" y="4022725"/>
              <a:ext cx="209550" cy="209550"/>
            </a:xfrm>
            <a:custGeom>
              <a:rect b="b" l="l" r="r" t="t"/>
              <a:pathLst>
                <a:path extrusionOk="0" h="132" w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4940300" y="0"/>
              <a:ext cx="3990975" cy="4022725"/>
            </a:xfrm>
            <a:custGeom>
              <a:rect b="b" l="l" r="r" t="t"/>
              <a:pathLst>
                <a:path extrusionOk="0" h="2536" w="2517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5537200" y="0"/>
              <a:ext cx="3489325" cy="3937000"/>
            </a:xfrm>
            <a:custGeom>
              <a:rect b="b" l="l" r="r" t="t"/>
              <a:pathLst>
                <a:path extrusionOk="0" h="2482" w="2200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9007475" y="3927475"/>
              <a:ext cx="133350" cy="152400"/>
            </a:xfrm>
            <a:custGeom>
              <a:rect b="b" l="l" r="r" t="t"/>
              <a:pathLst>
                <a:path extrusionOk="0" h="96" w="84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8894762" y="1349375"/>
              <a:ext cx="246062" cy="819150"/>
            </a:xfrm>
            <a:custGeom>
              <a:rect b="b" l="l" r="r" t="t"/>
              <a:pathLst>
                <a:path extrusionOk="0" h="516" w="155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8107362" y="0"/>
              <a:ext cx="909637" cy="1654175"/>
            </a:xfrm>
            <a:custGeom>
              <a:rect b="b" l="l" r="r" t="t"/>
              <a:pathLst>
                <a:path extrusionOk="0" h="1043" w="574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8589962" y="0"/>
              <a:ext cx="541337" cy="1263650"/>
            </a:xfrm>
            <a:custGeom>
              <a:rect b="b" l="l" r="r" t="t"/>
              <a:pathLst>
                <a:path extrusionOk="0" h="797" w="341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9045575" y="1036637"/>
              <a:ext cx="95250" cy="493712"/>
            </a:xfrm>
            <a:custGeom>
              <a:rect b="b" l="l" r="r" t="t"/>
              <a:pathLst>
                <a:path extrusionOk="0" h="312" w="60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5"/>
            <p:cNvSpPr/>
            <p:nvPr/>
          </p:nvSpPr>
          <p:spPr>
            <a:xfrm>
              <a:off x="3175" y="2541587"/>
              <a:ext cx="9131300" cy="2959100"/>
            </a:xfrm>
            <a:custGeom>
              <a:rect b="b" l="l" r="r" t="t"/>
              <a:pathLst>
                <a:path extrusionOk="0" h="1864" w="5740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9134475" y="5529262"/>
              <a:ext cx="9525" cy="9525"/>
            </a:xfrm>
            <a:custGeom>
              <a:rect b="b" l="l" r="r" t="t"/>
              <a:pathLst>
                <a:path extrusionOk="0" h="6" w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3175" y="3416300"/>
              <a:ext cx="9131300" cy="2122487"/>
            </a:xfrm>
            <a:custGeom>
              <a:rect b="b" l="l" r="r" t="t"/>
              <a:pathLst>
                <a:path extrusionOk="0" h="1337" w="5740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3175" y="5043487"/>
              <a:ext cx="9131300" cy="657225"/>
            </a:xfrm>
            <a:custGeom>
              <a:rect b="b" l="l" r="r" t="t"/>
              <a:pathLst>
                <a:path extrusionOk="0" h="414" w="5740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2058987" y="0"/>
              <a:ext cx="7075487" cy="5043487"/>
            </a:xfrm>
            <a:custGeom>
              <a:rect b="b" l="l" r="r" t="t"/>
              <a:pathLst>
                <a:path extrusionOk="0" h="3177" w="4448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5272087" y="0"/>
              <a:ext cx="3862387" cy="4149725"/>
            </a:xfrm>
            <a:custGeom>
              <a:rect b="b" l="l" r="r" t="t"/>
              <a:pathLst>
                <a:path extrusionOk="0" h="2614" w="2428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6270625" y="0"/>
              <a:ext cx="2863850" cy="3911600"/>
            </a:xfrm>
            <a:custGeom>
              <a:rect b="b" l="l" r="r" t="t"/>
              <a:pathLst>
                <a:path extrusionOk="0" h="2464" w="1800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7173912" y="0"/>
              <a:ext cx="1960562" cy="3292475"/>
            </a:xfrm>
            <a:custGeom>
              <a:rect b="b" l="l" r="r" t="t"/>
              <a:pathLst>
                <a:path extrusionOk="0" h="2074" w="1232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7451725" y="0"/>
              <a:ext cx="1682750" cy="3073400"/>
            </a:xfrm>
            <a:custGeom>
              <a:rect b="b" l="l" r="r" t="t"/>
              <a:pathLst>
                <a:path extrusionOk="0" h="1936" w="1058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7907337" y="0"/>
              <a:ext cx="1227137" cy="2360612"/>
            </a:xfrm>
            <a:custGeom>
              <a:rect b="b" l="l" r="r" t="t"/>
              <a:pathLst>
                <a:path extrusionOk="0" h="1487" w="771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1" name="Google Shape;71;p5"/>
            <p:cNvGrpSpPr/>
            <p:nvPr/>
          </p:nvGrpSpPr>
          <p:grpSpPr>
            <a:xfrm>
              <a:off x="0" y="2590800"/>
              <a:ext cx="9140825" cy="2949574"/>
              <a:chOff x="0" y="2590800"/>
              <a:chExt cx="9140825" cy="2949574"/>
            </a:xfrm>
          </p:grpSpPr>
          <p:sp>
            <p:nvSpPr>
              <p:cNvPr id="72" name="Google Shape;72;p5"/>
              <p:cNvSpPr/>
              <p:nvPr/>
            </p:nvSpPr>
            <p:spPr>
              <a:xfrm>
                <a:off x="0" y="2590800"/>
                <a:ext cx="5826125" cy="2084387"/>
              </a:xfrm>
              <a:custGeom>
                <a:rect b="b" l="l" r="r" t="t"/>
                <a:pathLst>
                  <a:path extrusionOk="0" h="1313" w="3659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lt1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5"/>
              <p:cNvSpPr/>
              <p:nvPr/>
            </p:nvSpPr>
            <p:spPr>
              <a:xfrm>
                <a:off x="5788025" y="4437062"/>
                <a:ext cx="3352800" cy="1103312"/>
              </a:xfrm>
              <a:custGeom>
                <a:rect b="b" l="l" r="r" t="t"/>
                <a:pathLst>
                  <a:path extrusionOk="0" h="695" w="210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>
                <a:gsLst>
                  <a:gs pos="0">
                    <a:schemeClr val="lt1"/>
                  </a:gs>
                  <a:gs pos="100000">
                    <a:schemeClr val="lt1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74" name="Google Shape;74;p5"/>
          <p:cNvSpPr txBox="1"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5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5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7" name="Google Shape;77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8" name="Google Shape;78;p5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2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oogle Shape;126;p7"/>
          <p:cNvGrpSpPr/>
          <p:nvPr/>
        </p:nvGrpSpPr>
        <p:grpSpPr>
          <a:xfrm>
            <a:off x="319087" y="1828800"/>
            <a:ext cx="8824913" cy="5029200"/>
            <a:chOff x="319087" y="1828800"/>
            <a:chExt cx="8824913" cy="5029200"/>
          </a:xfrm>
        </p:grpSpPr>
        <p:sp>
          <p:nvSpPr>
            <p:cNvPr id="127" name="Google Shape;127;p7"/>
            <p:cNvSpPr/>
            <p:nvPr/>
          </p:nvSpPr>
          <p:spPr>
            <a:xfrm>
              <a:off x="838200" y="4618037"/>
              <a:ext cx="8305800" cy="2239962"/>
            </a:xfrm>
            <a:custGeom>
              <a:rect b="b" l="l" r="r" t="t"/>
              <a:pathLst>
                <a:path extrusionOk="0" h="2182" w="4897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>
                <a:alpha val="2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7"/>
            <p:cNvSpPr/>
            <p:nvPr/>
          </p:nvSpPr>
          <p:spPr>
            <a:xfrm>
              <a:off x="333375" y="1828800"/>
              <a:ext cx="8810625" cy="5029200"/>
            </a:xfrm>
            <a:custGeom>
              <a:rect b="b" l="l" r="r" t="t"/>
              <a:pathLst>
                <a:path extrusionOk="0" h="3168" w="5550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lt2">
                <a:alpha val="2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7"/>
            <p:cNvSpPr/>
            <p:nvPr/>
          </p:nvSpPr>
          <p:spPr>
            <a:xfrm>
              <a:off x="838200" y="4654550"/>
              <a:ext cx="8305800" cy="2203450"/>
            </a:xfrm>
            <a:custGeom>
              <a:rect b="b" l="l" r="r" t="t"/>
              <a:pathLst>
                <a:path extrusionOk="0" h="2182" w="4897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7"/>
            <p:cNvSpPr/>
            <p:nvPr/>
          </p:nvSpPr>
          <p:spPr>
            <a:xfrm>
              <a:off x="838200" y="1828800"/>
              <a:ext cx="7313612" cy="46037"/>
            </a:xfrm>
            <a:custGeom>
              <a:rect b="b" l="l" r="r" t="t"/>
              <a:pathLst>
                <a:path extrusionOk="0" h="149" w="5387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7"/>
            <p:cNvSpPr/>
            <p:nvPr/>
          </p:nvSpPr>
          <p:spPr>
            <a:xfrm>
              <a:off x="838200" y="1828800"/>
              <a:ext cx="46037" cy="2833687"/>
            </a:xfrm>
            <a:custGeom>
              <a:rect b="b" l="l" r="r" t="t"/>
              <a:pathLst>
                <a:path extrusionOk="0" h="2161" w="29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7"/>
            <p:cNvSpPr/>
            <p:nvPr/>
          </p:nvSpPr>
          <p:spPr>
            <a:xfrm>
              <a:off x="836612" y="4610100"/>
              <a:ext cx="46037" cy="2247900"/>
            </a:xfrm>
            <a:custGeom>
              <a:rect b="b" l="l" r="r" t="t"/>
              <a:pathLst>
                <a:path extrusionOk="0" h="1416" w="29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7"/>
            <p:cNvSpPr/>
            <p:nvPr/>
          </p:nvSpPr>
          <p:spPr>
            <a:xfrm>
              <a:off x="319087" y="4610100"/>
              <a:ext cx="4570412" cy="46037"/>
            </a:xfrm>
            <a:custGeom>
              <a:rect b="b" l="l" r="r" t="t"/>
              <a:pathLst>
                <a:path extrusionOk="0" h="149" w="5387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0"/>
                  </a:srgbClr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7"/>
            <p:cNvSpPr/>
            <p:nvPr/>
          </p:nvSpPr>
          <p:spPr>
            <a:xfrm>
              <a:off x="319087" y="4610100"/>
              <a:ext cx="47625" cy="2247900"/>
            </a:xfrm>
            <a:custGeom>
              <a:rect b="b" l="l" r="r" t="t"/>
              <a:pathLst>
                <a:path extrusionOk="0" h="1416" w="30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006600">
                    <a:alpha val="9803"/>
                  </a:srgbClr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5" name="Google Shape;135;p7"/>
          <p:cNvSpPr txBox="1"/>
          <p:nvPr>
            <p:ph idx="10" type="dt"/>
          </p:nvPr>
        </p:nvSpPr>
        <p:spPr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6" name="Google Shape;136;p7"/>
          <p:cNvSpPr txBox="1"/>
          <p:nvPr>
            <p:ph idx="11" type="ftr"/>
          </p:nvPr>
        </p:nvSpPr>
        <p:spPr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7" name="Google Shape;137;p7"/>
          <p:cNvSpPr txBox="1"/>
          <p:nvPr>
            <p:ph idx="12" type="sldNum"/>
          </p:nvPr>
        </p:nvSpPr>
        <p:spPr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  <p:sp>
        <p:nvSpPr>
          <p:cNvPr id="138" name="Google Shape;138;p7"/>
          <p:cNvSpPr txBox="1"/>
          <p:nvPr>
            <p:ph type="title"/>
          </p:nvPr>
        </p:nvSpPr>
        <p:spPr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/>
        </p:txBody>
      </p:sp>
      <p:sp>
        <p:nvSpPr>
          <p:cNvPr id="139" name="Google Shape;139;p7"/>
          <p:cNvSpPr txBox="1"/>
          <p:nvPr>
            <p:ph idx="1" type="body"/>
          </p:nvPr>
        </p:nvSpPr>
        <p:spPr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oogle Shape;147;p9"/>
          <p:cNvGrpSpPr/>
          <p:nvPr/>
        </p:nvGrpSpPr>
        <p:grpSpPr>
          <a:xfrm>
            <a:off x="0" y="0"/>
            <a:ext cx="9144000" cy="6934200"/>
            <a:chOff x="0" y="0"/>
            <a:chExt cx="9144000" cy="6934200"/>
          </a:xfrm>
        </p:grpSpPr>
        <p:sp>
          <p:nvSpPr>
            <p:cNvPr id="148" name="Google Shape;148;p9"/>
            <p:cNvSpPr/>
            <p:nvPr/>
          </p:nvSpPr>
          <p:spPr>
            <a:xfrm>
              <a:off x="0" y="3505200"/>
              <a:ext cx="3992562" cy="3127375"/>
            </a:xfrm>
            <a:custGeom>
              <a:rect b="b" l="l" r="r" t="t"/>
              <a:pathLst>
                <a:path extrusionOk="0" h="1970" w="2515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9"/>
            <p:cNvSpPr/>
            <p:nvPr/>
          </p:nvSpPr>
          <p:spPr>
            <a:xfrm>
              <a:off x="0" y="3962400"/>
              <a:ext cx="3352800" cy="2546350"/>
            </a:xfrm>
            <a:custGeom>
              <a:rect b="b" l="l" r="r" t="t"/>
              <a:pathLst>
                <a:path extrusionOk="0" h="1696" w="2123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9"/>
            <p:cNvSpPr/>
            <p:nvPr/>
          </p:nvSpPr>
          <p:spPr>
            <a:xfrm>
              <a:off x="3321050" y="5132387"/>
              <a:ext cx="5822950" cy="1497012"/>
            </a:xfrm>
            <a:custGeom>
              <a:rect b="b" l="l" r="r" t="t"/>
              <a:pathLst>
                <a:path extrusionOk="0" h="943" w="3668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9"/>
            <p:cNvSpPr/>
            <p:nvPr/>
          </p:nvSpPr>
          <p:spPr>
            <a:xfrm>
              <a:off x="0" y="831850"/>
              <a:ext cx="1544637" cy="1897062"/>
            </a:xfrm>
            <a:custGeom>
              <a:rect b="b" l="l" r="r" t="t"/>
              <a:pathLst>
                <a:path extrusionOk="0" h="1192" w="969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9"/>
            <p:cNvSpPr/>
            <p:nvPr/>
          </p:nvSpPr>
          <p:spPr>
            <a:xfrm>
              <a:off x="5060950" y="1587"/>
              <a:ext cx="4079875" cy="3597275"/>
            </a:xfrm>
            <a:custGeom>
              <a:rect b="b" l="l" r="r" t="t"/>
              <a:pathLst>
                <a:path extrusionOk="0" h="2266" w="2570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9"/>
            <p:cNvSpPr/>
            <p:nvPr/>
          </p:nvSpPr>
          <p:spPr>
            <a:xfrm>
              <a:off x="5595937" y="1587"/>
              <a:ext cx="3468687" cy="2393950"/>
            </a:xfrm>
            <a:custGeom>
              <a:rect b="b" l="l" r="r" t="t"/>
              <a:pathLst>
                <a:path extrusionOk="0" h="1505" w="2176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9"/>
            <p:cNvSpPr/>
            <p:nvPr/>
          </p:nvSpPr>
          <p:spPr>
            <a:xfrm>
              <a:off x="0" y="1030287"/>
              <a:ext cx="1295400" cy="1279525"/>
            </a:xfrm>
            <a:custGeom>
              <a:rect b="b" l="l" r="r" t="t"/>
              <a:pathLst>
                <a:path extrusionOk="0" h="804" w="813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9"/>
            <p:cNvSpPr/>
            <p:nvPr/>
          </p:nvSpPr>
          <p:spPr>
            <a:xfrm>
              <a:off x="0" y="2452687"/>
              <a:ext cx="1209675" cy="169862"/>
            </a:xfrm>
            <a:custGeom>
              <a:rect b="b" l="l" r="r" t="t"/>
              <a:pathLst>
                <a:path extrusionOk="0" h="107" w="759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9"/>
            <p:cNvSpPr/>
            <p:nvPr/>
          </p:nvSpPr>
          <p:spPr>
            <a:xfrm>
              <a:off x="3673475" y="5446712"/>
              <a:ext cx="5051425" cy="1182687"/>
            </a:xfrm>
            <a:custGeom>
              <a:rect b="b" l="l" r="r" t="t"/>
              <a:pathLst>
                <a:path extrusionOk="0" h="743" w="3169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9"/>
            <p:cNvSpPr/>
            <p:nvPr/>
          </p:nvSpPr>
          <p:spPr>
            <a:xfrm>
              <a:off x="304800" y="20161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9"/>
            <p:cNvSpPr/>
            <p:nvPr/>
          </p:nvSpPr>
          <p:spPr>
            <a:xfrm>
              <a:off x="323850" y="20796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9"/>
            <p:cNvSpPr/>
            <p:nvPr/>
          </p:nvSpPr>
          <p:spPr>
            <a:xfrm>
              <a:off x="0" y="640080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9"/>
            <p:cNvSpPr/>
            <p:nvPr/>
          </p:nvSpPr>
          <p:spPr>
            <a:xfrm>
              <a:off x="0" y="6400800"/>
              <a:ext cx="9144000" cy="5334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9"/>
            <p:cNvSpPr/>
            <p:nvPr/>
          </p:nvSpPr>
          <p:spPr>
            <a:xfrm>
              <a:off x="0" y="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9"/>
            <p:cNvSpPr/>
            <p:nvPr/>
          </p:nvSpPr>
          <p:spPr>
            <a:xfrm>
              <a:off x="808037" y="363537"/>
              <a:ext cx="5060950" cy="3213100"/>
            </a:xfrm>
            <a:custGeom>
              <a:rect b="b" l="l" r="r" t="t"/>
              <a:pathLst>
                <a:path extrusionOk="0" h="2024" w="3188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9"/>
            <p:cNvSpPr/>
            <p:nvPr/>
          </p:nvSpPr>
          <p:spPr>
            <a:xfrm>
              <a:off x="2133600" y="465137"/>
              <a:ext cx="3403600" cy="2836862"/>
            </a:xfrm>
            <a:custGeom>
              <a:rect b="b" l="l" r="r" t="t"/>
              <a:pathLst>
                <a:path extrusionOk="0" h="1787" w="2144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9"/>
            <p:cNvSpPr/>
            <p:nvPr/>
          </p:nvSpPr>
          <p:spPr>
            <a:xfrm>
              <a:off x="4654550" y="2743200"/>
              <a:ext cx="4489450" cy="3756025"/>
            </a:xfrm>
            <a:custGeom>
              <a:rect b="b" l="l" r="r" t="t"/>
              <a:pathLst>
                <a:path extrusionOk="0" h="2366" w="2828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9"/>
            <p:cNvSpPr/>
            <p:nvPr/>
          </p:nvSpPr>
          <p:spPr>
            <a:xfrm>
              <a:off x="5016500" y="2952750"/>
              <a:ext cx="3432175" cy="3070225"/>
            </a:xfrm>
            <a:custGeom>
              <a:rect b="b" l="l" r="r" t="t"/>
              <a:pathLst>
                <a:path extrusionOk="0" h="1930" w="2153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6" name="Google Shape;166;p9"/>
          <p:cNvSpPr txBox="1"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7" name="Google Shape;167;p9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8" name="Google Shape;168;p9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9" name="Google Shape;169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0" name="Google Shape;170;p9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8" name="Google Shape;198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9" name="Google Shape;199;p1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0" name="Google Shape;200;p1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1" name="Google Shape;201;p1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  <p:sldLayoutId id="2147483655" r:id="rId2"/>
    <p:sldLayoutId id="2147483656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1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5"/>
          <p:cNvSpPr txBox="1"/>
          <p:nvPr>
            <p:ph type="title"/>
          </p:nvPr>
        </p:nvSpPr>
        <p:spPr>
          <a:xfrm>
            <a:off x="457200" y="2590800"/>
            <a:ext cx="8510587" cy="1325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33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RASUL PENYAMPAI WAHYU</a:t>
            </a:r>
            <a:endParaRPr b="0" i="0" sz="1800" u="none" cap="none" strike="noStrike"/>
          </a:p>
        </p:txBody>
      </p:sp>
      <p:sp>
        <p:nvSpPr>
          <p:cNvPr id="227" name="Google Shape;227;p15"/>
          <p:cNvSpPr txBox="1"/>
          <p:nvPr/>
        </p:nvSpPr>
        <p:spPr>
          <a:xfrm>
            <a:off x="228600" y="6248400"/>
            <a:ext cx="4914900" cy="457200"/>
          </a:xfrm>
          <a:prstGeom prst="rect">
            <a:avLst/>
          </a:prstGeom>
          <a:solidFill>
            <a:schemeClr val="accent2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SURAH AL-AN’AM : AYAT 50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4"/>
          <p:cNvSpPr txBox="1"/>
          <p:nvPr>
            <p:ph idx="1" type="body"/>
          </p:nvPr>
        </p:nvSpPr>
        <p:spPr>
          <a:xfrm>
            <a:off x="381000" y="4648200"/>
            <a:ext cx="854075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600"/>
              <a:buFont typeface="Arial"/>
              <a:buChar char="▪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Memberitahu berita gembira kepada orang beriman dan berita azab kepada orang yang kufur.</a:t>
            </a:r>
            <a:endParaRPr b="0" i="0" sz="1800" u="none" cap="none" strike="noStrike"/>
          </a:p>
        </p:txBody>
      </p:sp>
      <p:pic>
        <p:nvPicPr>
          <p:cNvPr id="284" name="Google Shape;284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6400" y="609600"/>
            <a:ext cx="5854700" cy="367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accent2"/>
            </a:gs>
          </a:gsLst>
          <a:lin ang="5400000" scaled="0"/>
        </a:gra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5"/>
          <p:cNvSpPr txBox="1"/>
          <p:nvPr/>
        </p:nvSpPr>
        <p:spPr>
          <a:xfrm>
            <a:off x="5334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PERKARA GHAIB DAN BAHAGIANNYA :</a:t>
            </a:r>
            <a:endParaRPr b="0" i="0" sz="1800" u="none" cap="none" strike="noStrike"/>
          </a:p>
        </p:txBody>
      </p:sp>
      <p:sp>
        <p:nvSpPr>
          <p:cNvPr id="290" name="Google Shape;290;p25"/>
          <p:cNvSpPr txBox="1"/>
          <p:nvPr/>
        </p:nvSpPr>
        <p:spPr>
          <a:xfrm>
            <a:off x="381000" y="2286000"/>
            <a:ext cx="8077200" cy="3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SzPts val="2400"/>
              <a:buFont typeface="Tahoma"/>
              <a:buChar char="•"/>
            </a:pPr>
            <a:r>
              <a:rPr b="1" i="0" lang="en-US" sz="2400" u="sng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Perkara yang hanya diketahui oleh Allah</a:t>
            </a: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seperti tarikh kiamat , penentuan rezeki dan sebagainya.</a:t>
            </a:r>
            <a:endParaRPr b="0" i="0" sz="1800" u="none" cap="none" strike="noStrike"/>
          </a:p>
          <a:p>
            <a:pPr indent="-609600" lvl="0" marL="6096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Tahoma"/>
              <a:buChar char="•"/>
            </a:pPr>
            <a:r>
              <a:rPr b="1" i="0" lang="en-US" sz="2400" u="sng" cap="none" strike="noStrike">
                <a:solidFill>
                  <a:schemeClr val="folHlink"/>
                </a:solidFill>
                <a:latin typeface="Tahoma"/>
                <a:ea typeface="Tahoma"/>
                <a:cs typeface="Tahoma"/>
                <a:sym typeface="Tahoma"/>
              </a:rPr>
              <a:t>Perkara yang telah berlaku</a:t>
            </a: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seperti kisah nabi dan umat terdahulu yg dibinasakan Allah.</a:t>
            </a:r>
            <a:endParaRPr b="0" i="0" sz="1800" u="none" cap="none" strike="noStrike"/>
          </a:p>
          <a:p>
            <a:pPr indent="-609600" lvl="0" marL="6096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66FF"/>
              </a:buClr>
              <a:buSzPts val="2400"/>
              <a:buFont typeface="Tahoma"/>
              <a:buChar char="•"/>
            </a:pPr>
            <a:r>
              <a:rPr b="1" i="0" lang="en-US" sz="2400" u="sng" cap="none" strike="noStrike">
                <a:solidFill>
                  <a:srgbClr val="FF66FF"/>
                </a:solidFill>
                <a:latin typeface="Tahoma"/>
                <a:ea typeface="Tahoma"/>
                <a:cs typeface="Tahoma"/>
                <a:sym typeface="Tahoma"/>
              </a:rPr>
              <a:t>Sesuatu yang wujud tetapi tidak boleh dilihat</a:t>
            </a: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dengan mata  seperti kewujudan malaikat , syaitan , syurga dan neraka.</a:t>
            </a:r>
            <a:endParaRPr b="0" i="0" sz="1800" u="none" cap="none" strike="noStrike"/>
          </a:p>
          <a:p>
            <a:pPr indent="-609600" lvl="0" marL="6096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2400"/>
              <a:buFont typeface="Tahoma"/>
              <a:buChar char="•"/>
            </a:pPr>
            <a:r>
              <a:rPr b="1" i="0" lang="en-US" sz="2400" u="sng" cap="none" strike="noStrike">
                <a:solidFill>
                  <a:schemeClr val="folHlink"/>
                </a:solidFill>
                <a:latin typeface="Tahoma"/>
                <a:ea typeface="Tahoma"/>
                <a:cs typeface="Tahoma"/>
                <a:sym typeface="Tahoma"/>
              </a:rPr>
              <a:t>Perkara yang diketahui oleh manusia</a:t>
            </a: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melalui ilmu dan kajian seperti minyak dalam bumi , ketulenan emas , proses kejadian manusia.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6"/>
          <p:cNvSpPr txBox="1"/>
          <p:nvPr>
            <p:ph type="ctrTitle"/>
          </p:nvPr>
        </p:nvSpPr>
        <p:spPr>
          <a:xfrm>
            <a:off x="685800" y="9144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MANUSIA MEMERLUKAN WAHYU WALAUPUN TELAH DIANUGERAHKAN AKAL KERANA :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  <p:sp>
        <p:nvSpPr>
          <p:cNvPr id="296" name="Google Shape;296;p26"/>
          <p:cNvSpPr txBox="1"/>
          <p:nvPr>
            <p:ph idx="1" type="subTitle"/>
          </p:nvPr>
        </p:nvSpPr>
        <p:spPr>
          <a:xfrm>
            <a:off x="685800" y="2286000"/>
            <a:ext cx="79248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Akal manusia terbatas dan hanya mengetahui perkara yg dapat dilihat sahaja</a:t>
            </a:r>
            <a:endParaRPr b="0" i="0" sz="1800" u="none" cap="none" strike="noStrike">
              <a:solidFill>
                <a:srgbClr val="FF66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66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Akal manusia tidak mampu menilai perkara baik dan buruk dengan tepat dan hanya berdasarkan logik semata-mata.</a:t>
            </a:r>
            <a:endParaRPr b="0" i="0" sz="1800" u="none" cap="none" strike="noStrike">
              <a:solidFill>
                <a:srgbClr val="FF66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66FF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Penggunaan akal manusia hanya berlandaskan nafsu yang sentiasa mengajak manusia melakukan kejahatan.</a:t>
            </a:r>
            <a:endParaRPr b="0" i="0" sz="1800" u="none" cap="none" strike="noStrike">
              <a:solidFill>
                <a:srgbClr val="FF66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7"/>
          <p:cNvSpPr txBox="1"/>
          <p:nvPr/>
        </p:nvSpPr>
        <p:spPr>
          <a:xfrm>
            <a:off x="3048000" y="4876800"/>
            <a:ext cx="2819400" cy="457200"/>
          </a:xfrm>
          <a:prstGeom prst="rect">
            <a:avLst/>
          </a:prstGeom>
          <a:solidFill>
            <a:srgbClr val="FFFF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7"/>
          <p:cNvSpPr txBox="1"/>
          <p:nvPr/>
        </p:nvSpPr>
        <p:spPr>
          <a:xfrm>
            <a:off x="3048000" y="3200400"/>
            <a:ext cx="2819400" cy="457200"/>
          </a:xfrm>
          <a:prstGeom prst="rect">
            <a:avLst/>
          </a:prstGeom>
          <a:solidFill>
            <a:srgbClr val="FFFF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7"/>
          <p:cNvSpPr txBox="1"/>
          <p:nvPr/>
        </p:nvSpPr>
        <p:spPr>
          <a:xfrm>
            <a:off x="3048000" y="1752600"/>
            <a:ext cx="2819400" cy="457200"/>
          </a:xfrm>
          <a:prstGeom prst="rect">
            <a:avLst/>
          </a:prstGeom>
          <a:solidFill>
            <a:srgbClr val="FFFF00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7"/>
          <p:cNvSpPr txBox="1"/>
          <p:nvPr>
            <p:ph type="ctrTitle"/>
          </p:nvPr>
        </p:nvSpPr>
        <p:spPr>
          <a:xfrm>
            <a:off x="609600" y="381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33"/>
              </a:buClr>
              <a:buFont typeface="Tahoma"/>
              <a:buNone/>
            </a:pPr>
            <a:r>
              <a:rPr b="1" i="0" lang="en-US" sz="2800" u="none" cap="none" strike="noStrike">
                <a:solidFill>
                  <a:srgbClr val="66FF33"/>
                </a:solidFill>
                <a:latin typeface="Tahoma"/>
                <a:ea typeface="Tahoma"/>
                <a:cs typeface="Tahoma"/>
                <a:sym typeface="Tahoma"/>
              </a:rPr>
              <a:t>MAKSUD PERKATAAN BERDASARKAN AYAT 50 SURAH AL-AN’AM :</a:t>
            </a:r>
            <a:endParaRPr b="0" i="0" sz="1800" u="none" cap="none" strike="noStrike">
              <a:solidFill>
                <a:srgbClr val="66FF33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5" name="Google Shape;305;p27"/>
          <p:cNvSpPr txBox="1"/>
          <p:nvPr>
            <p:ph idx="1" type="subTitle"/>
          </p:nvPr>
        </p:nvSpPr>
        <p:spPr>
          <a:xfrm>
            <a:off x="685800" y="1828800"/>
            <a:ext cx="77724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KHAZANAH ALLAH :</a:t>
            </a:r>
            <a:endParaRPr b="0" i="0" sz="18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SEGALA ILMU DAN PERKARA YANG DIMILIKI OLEH ALLAH.</a:t>
            </a:r>
            <a:endParaRPr b="0" i="0" sz="18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ORANG BUTA :</a:t>
            </a:r>
            <a:endParaRPr b="0" i="0" sz="18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ORANG YANG TERTUTUP PINTU HATINYA UNTUK MENERIMA KEBENARAN DAN TIDAK MAHU BERIMAN KEPADA ALLAH.</a:t>
            </a:r>
            <a:endParaRPr b="0" i="0" sz="18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ORANG CELIK :</a:t>
            </a:r>
            <a:endParaRPr b="0" i="0" sz="18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ORANG YANG BERIMAN KEPADA ALLAH DAN SENTIASA MELAKSANAKAN PERINTAH-NYA DAN MENINGGALKAN LARANGAN-NYA.</a:t>
            </a:r>
            <a:endParaRPr b="0" i="0" sz="1800" u="none" cap="none" strike="noStrike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8"/>
          <p:cNvSpPr txBox="1"/>
          <p:nvPr>
            <p:ph type="ctrTitle"/>
          </p:nvPr>
        </p:nvSpPr>
        <p:spPr>
          <a:xfrm>
            <a:off x="685800" y="609600"/>
            <a:ext cx="7772400" cy="91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KEISTIMEWAAN AL-QURAN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  <p:sp>
        <p:nvSpPr>
          <p:cNvPr id="311" name="Google Shape;311;p28"/>
          <p:cNvSpPr txBox="1"/>
          <p:nvPr>
            <p:ph idx="1" type="subTitle"/>
          </p:nvPr>
        </p:nvSpPr>
        <p:spPr>
          <a:xfrm>
            <a:off x="228600" y="1981200"/>
            <a:ext cx="89154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Merupakan mukjizat Allah yang kekal hingga ke hari ini.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Kandungannya lengkap untuk kebahagiaan hidup di dunia dan akhirat.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Bahasanya indah tiada bandingan dan tidak dapat ditandingi oleh pakar-pakar bahasa.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Membatalkan semua hukum yang terdapat dalam kitab terdahulu.</a:t>
            </a:r>
            <a:endParaRPr b="0" i="0" sz="1800" u="none" cap="none" strike="noStrike"/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Ayat-ayatnya boleh dijadikan penawar terhadap pelbagai penyakit manusia.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9"/>
          <p:cNvSpPr txBox="1"/>
          <p:nvPr/>
        </p:nvSpPr>
        <p:spPr>
          <a:xfrm>
            <a:off x="6096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PENGAJARAN AYAT :</a:t>
            </a:r>
            <a:endParaRPr b="0" i="0" sz="1800" u="none" cap="none" strike="noStrike"/>
          </a:p>
        </p:txBody>
      </p:sp>
      <p:sp>
        <p:nvSpPr>
          <p:cNvPr id="317" name="Google Shape;317;p29"/>
          <p:cNvSpPr txBox="1"/>
          <p:nvPr/>
        </p:nvSpPr>
        <p:spPr>
          <a:xfrm>
            <a:off x="685800" y="2286000"/>
            <a:ext cx="76200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33"/>
              </a:buClr>
              <a:buSzPts val="2000"/>
              <a:buFont typeface="Tahoma"/>
              <a:buChar char="•"/>
            </a:pPr>
            <a:r>
              <a:rPr b="1" i="0" lang="en-US" sz="2000" u="none" cap="none" strike="noStrike">
                <a:solidFill>
                  <a:srgbClr val="66FF33"/>
                </a:solidFill>
                <a:latin typeface="Tahoma"/>
                <a:ea typeface="Tahoma"/>
                <a:cs typeface="Tahoma"/>
                <a:sym typeface="Tahoma"/>
              </a:rPr>
              <a:t>RASUL MERUPAKAN PENYAMPAI WAHYU ALLAH KEPADA MANUSIA.</a:t>
            </a:r>
            <a:endParaRPr b="0" i="0" sz="1800" u="none" cap="none" strike="noStrike"/>
          </a:p>
          <a:p>
            <a:pPr indent="-609600" lvl="0" marL="609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FF33"/>
              </a:buClr>
              <a:buSzPts val="2000"/>
              <a:buFont typeface="Tahoma"/>
              <a:buChar char="•"/>
            </a:pPr>
            <a:r>
              <a:rPr b="1" i="0" lang="en-US" sz="2000" u="none" cap="none" strike="noStrike">
                <a:solidFill>
                  <a:srgbClr val="66FF33"/>
                </a:solidFill>
                <a:latin typeface="Tahoma"/>
                <a:ea typeface="Tahoma"/>
                <a:cs typeface="Tahoma"/>
                <a:sym typeface="Tahoma"/>
              </a:rPr>
              <a:t>ALLAH TIDAK MEMERLUKAN PEMBANTU UNTUK MENOLONG-NYA MENJAGA DAN MEMBAHAGIKAN KHAZANAH-NYA.</a:t>
            </a:r>
            <a:endParaRPr b="0" i="0" sz="1800" u="none" cap="none" strike="noStrike"/>
          </a:p>
          <a:p>
            <a:pPr indent="-609600" lvl="0" marL="609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FF33"/>
              </a:buClr>
              <a:buSzPts val="2000"/>
              <a:buFont typeface="Tahoma"/>
              <a:buChar char="•"/>
            </a:pPr>
            <a:r>
              <a:rPr b="1" i="0" lang="en-US" sz="2000" u="none" cap="none" strike="noStrike">
                <a:solidFill>
                  <a:srgbClr val="66FF33"/>
                </a:solidFill>
                <a:latin typeface="Tahoma"/>
                <a:ea typeface="Tahoma"/>
                <a:cs typeface="Tahoma"/>
                <a:sym typeface="Tahoma"/>
              </a:rPr>
              <a:t>KITA WAJIB MENTAATI RASUL KERANA MEREKA ADALAH UTUSAN ALLAH.</a:t>
            </a:r>
            <a:endParaRPr b="0" i="0" sz="1800" u="none" cap="none" strike="noStrike"/>
          </a:p>
          <a:p>
            <a:pPr indent="-609600" lvl="0" marL="609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FF33"/>
              </a:buClr>
              <a:buSzPts val="2000"/>
              <a:buFont typeface="Tahoma"/>
              <a:buChar char="•"/>
            </a:pPr>
            <a:r>
              <a:rPr b="1" i="0" lang="en-US" sz="2000" u="none" cap="none" strike="noStrike">
                <a:solidFill>
                  <a:srgbClr val="66FF33"/>
                </a:solidFill>
                <a:latin typeface="Tahoma"/>
                <a:ea typeface="Tahoma"/>
                <a:cs typeface="Tahoma"/>
                <a:sym typeface="Tahoma"/>
              </a:rPr>
              <a:t>ORANG YANG BERIMAN KEPADA ALLAH TIDAK AKAN SAMA DARJATNYA DENGAN ORANG YANG KUFUR.</a:t>
            </a:r>
            <a:endParaRPr b="0" i="0" sz="1800" u="none" cap="none" strike="noStrike"/>
          </a:p>
          <a:p>
            <a:pPr indent="-609600" lvl="0" marL="609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FF33"/>
              </a:buClr>
              <a:buSzPts val="2000"/>
              <a:buFont typeface="Tahoma"/>
              <a:buChar char="•"/>
            </a:pPr>
            <a:r>
              <a:rPr b="1" i="0" lang="en-US" sz="2000" u="none" cap="none" strike="noStrike">
                <a:solidFill>
                  <a:srgbClr val="66FF33"/>
                </a:solidFill>
                <a:latin typeface="Tahoma"/>
                <a:ea typeface="Tahoma"/>
                <a:cs typeface="Tahoma"/>
                <a:sym typeface="Tahoma"/>
              </a:rPr>
              <a:t>KITA HENDAKLAH BERFIKIR BERDASARKAN WAHYU SUPAYA HIDUP SELAMAT DUNIA DAN AKHIRAT.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"/>
          <p:cNvSpPr txBox="1"/>
          <p:nvPr/>
        </p:nvSpPr>
        <p:spPr>
          <a:xfrm>
            <a:off x="2286000" y="762000"/>
            <a:ext cx="4914900" cy="457200"/>
          </a:xfrm>
          <a:prstGeom prst="rect">
            <a:avLst/>
          </a:prstGeom>
          <a:solidFill>
            <a:srgbClr val="000000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FF33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SURAH AL-AN’AM : AYAT 50</a:t>
            </a:r>
            <a:endParaRPr b="0" i="0" sz="1800" u="none" cap="none" strike="noStrike"/>
          </a:p>
        </p:txBody>
      </p:sp>
      <p:pic>
        <p:nvPicPr>
          <p:cNvPr id="233" name="Google Shape;23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6019800"/>
            <a:ext cx="6096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905000"/>
            <a:ext cx="9144000" cy="3017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7"/>
          <p:cNvSpPr txBox="1"/>
          <p:nvPr/>
        </p:nvSpPr>
        <p:spPr>
          <a:xfrm>
            <a:off x="762000" y="1905000"/>
            <a:ext cx="8077200" cy="3733800"/>
          </a:xfrm>
          <a:prstGeom prst="rect">
            <a:avLst/>
          </a:prstGeom>
          <a:solidFill>
            <a:srgbClr val="FFFFFF"/>
          </a:soli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SURAH AL-AN’AM : AYAT 50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MAKSUD : KATAKANLAH ( WAHAI MUHAMMAD ) , AKU TIDAK MENGATAKAN KEPADA KAMU BAHAWA KHAZANAH ALLAH ADA DI SISIKU , AKU JUGA TIDAK MENGETAHUI PERKARA-PERKARA GHAIB , DAN AKU TIDAK MENGATAKAN KEPADA KAMU AKU INI MALAIKAT. AKU TIDAK MENURUT MELAIKAN APA YANG DIWAHYUKAN KEPADAKU . KATAKANLAH ADAKAH SAMA ORANG YANG BUTA ( ORG. KAFIR ) DENGAN ORG. YANG CELIK ( ORG. YG. BERIMAN ). TIDAKKAH KAMU MEMIKIRKANNYA.</a:t>
            </a:r>
            <a:endParaRPr b="0" i="0" sz="1800" u="none" cap="none" strike="noStrike"/>
          </a:p>
        </p:txBody>
      </p:sp>
      <p:sp>
        <p:nvSpPr>
          <p:cNvPr id="240" name="Google Shape;240;p17"/>
          <p:cNvSpPr txBox="1"/>
          <p:nvPr/>
        </p:nvSpPr>
        <p:spPr>
          <a:xfrm>
            <a:off x="2590800" y="685800"/>
            <a:ext cx="3821112" cy="70167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0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MAKSUD AYAT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13500000" scaled="0"/>
        </a:gra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8"/>
          <p:cNvSpPr txBox="1"/>
          <p:nvPr>
            <p:ph type="ctr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RASUL PENYAMPAI WAHYU</a:t>
            </a:r>
            <a:endParaRPr b="0" i="0" sz="1800" u="none" cap="none" strike="noStrike">
              <a:solidFill>
                <a:srgbClr val="FFFF00"/>
              </a:solidFill>
            </a:endParaRPr>
          </a:p>
        </p:txBody>
      </p:sp>
      <p:sp>
        <p:nvSpPr>
          <p:cNvPr id="246" name="Google Shape;246;p18"/>
          <p:cNvSpPr txBox="1"/>
          <p:nvPr>
            <p:ph idx="1" type="subTitle"/>
          </p:nvPr>
        </p:nvSpPr>
        <p:spPr>
          <a:xfrm>
            <a:off x="1066800" y="2057400"/>
            <a:ext cx="71628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RASUL :</a:t>
            </a:r>
            <a:endParaRPr b="0" i="0" sz="1800" u="none" cap="none" strike="noStrike">
              <a:solidFill>
                <a:srgbClr val="FF66F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66FF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RASUL IALAH MANUSIA LELAKI YANG DIPILIH OLEH ALLAH UNTUK MENYAMPAIKAN WAHYU-NYA KEPADA SELURUH UMAT MANUSIA DAN MEMBIMBING MANUSIA BERIMAN KEPADA ALLAH DEMI KEBAHAGIAAN DI DUNIA DAN AKHIRAT.</a:t>
            </a:r>
            <a:endParaRPr b="0" i="0" sz="1800" u="none" cap="none" strike="noStrike">
              <a:solidFill>
                <a:srgbClr val="FF66FF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66FF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WAHYU :</a:t>
            </a:r>
            <a:endParaRPr b="0" i="0" sz="1800" u="none" cap="none" strike="noStrike">
              <a:solidFill>
                <a:srgbClr val="FF66FF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66FF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PERKARA YANG DISAMPAIKAN OLEH ALLAH KEPADA PARA NABI DAN RASUL MELALUI PERANTARAAN MALAIKAT JIBRIL.</a:t>
            </a:r>
            <a:endParaRPr b="0" i="0" sz="1800" u="none" cap="none" strike="noStrike">
              <a:solidFill>
                <a:srgbClr val="FF66FF"/>
              </a:solidFill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WAHYU ALLAH TERKANDUNG DALAM AL QURAN.</a:t>
            </a:r>
            <a:endParaRPr b="0" i="0" sz="1800" u="none" cap="none" strike="noStrike">
              <a:solidFill>
                <a:srgbClr val="FF66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9"/>
          <p:cNvSpPr/>
          <p:nvPr/>
        </p:nvSpPr>
        <p:spPr>
          <a:xfrm>
            <a:off x="381000" y="533400"/>
            <a:ext cx="8382000" cy="838200"/>
          </a:xfrm>
          <a:prstGeom prst="rect">
            <a:avLst/>
          </a:prstGeom>
          <a:solidFill>
            <a:schemeClr val="l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9"/>
          <p:cNvSpPr txBox="1"/>
          <p:nvPr>
            <p:ph idx="1" type="subTitle"/>
          </p:nvPr>
        </p:nvSpPr>
        <p:spPr>
          <a:xfrm>
            <a:off x="685800" y="685800"/>
            <a:ext cx="8458200" cy="24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PERANAN RASUL :</a:t>
            </a:r>
            <a:endParaRPr b="0" i="0" sz="18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3" name="Google Shape;25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1676400"/>
            <a:ext cx="3884612" cy="4752975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9"/>
          <p:cNvSpPr txBox="1"/>
          <p:nvPr/>
        </p:nvSpPr>
        <p:spPr>
          <a:xfrm>
            <a:off x="4800600" y="1828800"/>
            <a:ext cx="3505200" cy="39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Membetulkan aqidah daripada kesesatan kepada beriman dengan Allah.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0"/>
          <p:cNvSpPr txBox="1"/>
          <p:nvPr>
            <p:ph idx="1" type="body"/>
          </p:nvPr>
        </p:nvSpPr>
        <p:spPr>
          <a:xfrm>
            <a:off x="152400" y="1828800"/>
            <a:ext cx="48768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Menjelaskan syariat dan peraturan untuk kebahagiaan hidup manusia dunia dan akhirat.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260" name="Google Shape;26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7800" y="1447800"/>
            <a:ext cx="3589337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1"/>
          <p:cNvSpPr txBox="1"/>
          <p:nvPr>
            <p:ph idx="1" type="body"/>
          </p:nvPr>
        </p:nvSpPr>
        <p:spPr>
          <a:xfrm>
            <a:off x="685800" y="4876800"/>
            <a:ext cx="7772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Mengajar dan menunjukkan cara beribadat yang betul.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266" name="Google Shape;26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6400" y="457200"/>
            <a:ext cx="6350000" cy="405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2"/>
          <p:cNvSpPr txBox="1"/>
          <p:nvPr>
            <p:ph idx="1" type="body"/>
          </p:nvPr>
        </p:nvSpPr>
        <p:spPr>
          <a:xfrm>
            <a:off x="228600" y="5334000"/>
            <a:ext cx="854075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Mendidik manusia supaya berakhlak mulia.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272" name="Google Shape;27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1200" y="381000"/>
            <a:ext cx="5105400" cy="479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3"/>
          <p:cNvSpPr txBox="1"/>
          <p:nvPr>
            <p:ph idx="1" type="body"/>
          </p:nvPr>
        </p:nvSpPr>
        <p:spPr>
          <a:xfrm>
            <a:off x="228600" y="5562600"/>
            <a:ext cx="854075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600"/>
              <a:buFont typeface="Arial"/>
              <a:buChar char="▪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Mengajar cara hidup bermasyarakat.</a:t>
            </a:r>
            <a:endParaRPr b="0" i="0" sz="1800" u="none" cap="none" strike="noStrike"/>
          </a:p>
        </p:txBody>
      </p:sp>
      <p:pic>
        <p:nvPicPr>
          <p:cNvPr id="278" name="Google Shape;27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5000" y="457200"/>
            <a:ext cx="54864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lass Layers">
  <a:themeElements>
    <a:clrScheme name="Glass Layers 1">
      <a:dk1>
        <a:srgbClr val="FFFFFF"/>
      </a:dk1>
      <a:lt1>
        <a:srgbClr val="008000"/>
      </a:lt1>
      <a:dk2>
        <a:srgbClr val="FFFFB7"/>
      </a:dk2>
      <a:lt2>
        <a:srgbClr val="006600"/>
      </a:lt2>
      <a:accent1>
        <a:srgbClr val="99CC00"/>
      </a:accent1>
      <a:accent2>
        <a:srgbClr val="00CC00"/>
      </a:accent2>
      <a:accent3>
        <a:srgbClr val="008000"/>
      </a:accent3>
      <a:accent4>
        <a:srgbClr val="99CC00"/>
      </a:accent4>
      <a:accent5>
        <a:srgbClr val="00CC00"/>
      </a:accent5>
      <a:accent6>
        <a:srgbClr val="008000"/>
      </a:accent6>
      <a:hlink>
        <a:srgbClr val="99FF66"/>
      </a:hlink>
      <a:folHlink>
        <a:srgbClr val="FFFF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ple">
  <a:themeElements>
    <a:clrScheme name="Maple 1">
      <a:dk1>
        <a:srgbClr val="FFFFFF"/>
      </a:dk1>
      <a:lt1>
        <a:srgbClr val="993300"/>
      </a:lt1>
      <a:dk2>
        <a:srgbClr val="FEEC94"/>
      </a:dk2>
      <a:lt2>
        <a:srgbClr val="BB5F03"/>
      </a:lt2>
      <a:accent1>
        <a:srgbClr val="FF9900"/>
      </a:accent1>
      <a:accent2>
        <a:srgbClr val="B76A03"/>
      </a:accent2>
      <a:accent3>
        <a:srgbClr val="993300"/>
      </a:accent3>
      <a:accent4>
        <a:srgbClr val="FF9900"/>
      </a:accent4>
      <a:accent5>
        <a:srgbClr val="B76A03"/>
      </a:accent5>
      <a:accent6>
        <a:srgbClr val="993300"/>
      </a:accent6>
      <a:hlink>
        <a:srgbClr val="FFFFCC"/>
      </a:hlink>
      <a:folHlink>
        <a:srgbClr val="CC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louds">
  <a:themeElements>
    <a:clrScheme name="Clouds 1">
      <a:dk1>
        <a:srgbClr val="FFFFFF"/>
      </a:dk1>
      <a:lt1>
        <a:srgbClr val="0000A4"/>
      </a:lt1>
      <a:dk2>
        <a:srgbClr val="B7E7FF"/>
      </a:dk2>
      <a:lt2>
        <a:srgbClr val="4D4D4D"/>
      </a:lt2>
      <a:accent1>
        <a:srgbClr val="0099CC"/>
      </a:accent1>
      <a:accent2>
        <a:srgbClr val="00CC99"/>
      </a:accent2>
      <a:accent3>
        <a:srgbClr val="0000A4"/>
      </a:accent3>
      <a:accent4>
        <a:srgbClr val="0099CC"/>
      </a:accent4>
      <a:accent5>
        <a:srgbClr val="00CC99"/>
      </a:accent5>
      <a:accent6>
        <a:srgbClr val="0000A4"/>
      </a:accent6>
      <a:hlink>
        <a:srgbClr val="FFCC00"/>
      </a:hlink>
      <a:folHlink>
        <a:srgbClr val="EE941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Beam">
  <a:themeElements>
    <a:clrScheme name="Beam 1">
      <a:dk1>
        <a:srgbClr val="FFFFFF"/>
      </a:dk1>
      <a:lt1>
        <a:srgbClr val="000099"/>
      </a:lt1>
      <a:dk2>
        <a:srgbClr val="FFFFFF"/>
      </a:dk2>
      <a:lt2>
        <a:srgbClr val="000080"/>
      </a:lt2>
      <a:accent1>
        <a:srgbClr val="3366FF"/>
      </a:accent1>
      <a:accent2>
        <a:srgbClr val="7B46D0"/>
      </a:accent2>
      <a:accent3>
        <a:srgbClr val="000099"/>
      </a:accent3>
      <a:accent4>
        <a:srgbClr val="3366FF"/>
      </a:accent4>
      <a:accent5>
        <a:srgbClr val="7B46D0"/>
      </a:accent5>
      <a:accent6>
        <a:srgbClr val="000099"/>
      </a:accent6>
      <a:hlink>
        <a:srgbClr val="86D1EC"/>
      </a:hlink>
      <a:folHlink>
        <a:srgbClr val="45C9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