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0"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000000"/>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2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4" name="Google Shape;4;n"/>
          <p:cNvSpPr txBox="1"/>
          <p:nvPr>
            <p:ph idx="10" type="dt"/>
          </p:nvPr>
        </p:nvSpPr>
        <p:spPr>
          <a:xfrm>
            <a:off x="3884612" y="0"/>
            <a:ext cx="2971800" cy="457200"/>
          </a:xfrm>
          <a:prstGeom prst="rect">
            <a:avLst/>
          </a:prstGeom>
          <a:noFill/>
          <a:ln>
            <a:noFill/>
          </a:ln>
        </p:spPr>
        <p:txBody>
          <a:bodyPr anchorCtr="0" anchor="t" bIns="91425" lIns="91425" spcFirstLastPara="1" rIns="91425" wrap="square" tIns="91425"/>
          <a:lstStyle>
            <a:lvl1pPr indent="-88900" lvl="0" marL="0" marR="0" rtl="0" algn="r">
              <a:spcBef>
                <a:spcPts val="0"/>
              </a:spcBef>
              <a:spcAft>
                <a:spcPts val="0"/>
              </a:spcAft>
              <a:buSzPts val="1400"/>
              <a:buChar char="●"/>
              <a:defRPr b="0" i="0" sz="12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solidFill>
            <a:srgbClr val="FFFFFF"/>
          </a:solidFill>
          <a:ln cap="rnd" cmpd="sng" w="9525">
            <a:solidFill>
              <a:srgbClr val="000000"/>
            </a:solidFill>
            <a:prstDash val="solid"/>
            <a:miter lim="8000"/>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lstStyle>
            <a:lvl1pPr indent="-317500" lvl="0" marL="457200">
              <a:spcBef>
                <a:spcPts val="0"/>
              </a:spcBef>
              <a:spcAft>
                <a:spcPts val="0"/>
              </a:spcAft>
              <a:buSzPts val="14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7" name="Google Shape;7;n"/>
          <p:cNvSpPr txBox="1"/>
          <p:nvPr>
            <p:ph idx="11" type="ftr"/>
          </p:nvPr>
        </p:nvSpPr>
        <p:spPr>
          <a:xfrm>
            <a:off x="0" y="8685212"/>
            <a:ext cx="2971800" cy="457200"/>
          </a:xfrm>
          <a:prstGeom prst="rect">
            <a:avLst/>
          </a:prstGeom>
          <a:noFill/>
          <a:ln>
            <a:noFill/>
          </a:ln>
        </p:spPr>
        <p:txBody>
          <a:bodyPr anchorCtr="0" anchor="b" bIns="91425" lIns="91425" spcFirstLastPara="1" rIns="91425" wrap="square" tIns="91425"/>
          <a:lstStyle>
            <a:lvl1pPr indent="-88900" lvl="0" marL="0" marR="0" rtl="0" algn="l">
              <a:spcBef>
                <a:spcPts val="0"/>
              </a:spcBef>
              <a:spcAft>
                <a:spcPts val="0"/>
              </a:spcAft>
              <a:buSzPts val="1400"/>
              <a:buChar char="●"/>
              <a:defRPr b="0" i="0" sz="12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8" name="Google Shape;8;n"/>
          <p:cNvSpPr txBox="1"/>
          <p:nvPr>
            <p:ph idx="12" type="sldNum"/>
          </p:nvPr>
        </p:nvSpPr>
        <p:spPr>
          <a:xfrm>
            <a:off x="3884612" y="8685212"/>
            <a:ext cx="2971800" cy="457200"/>
          </a:xfrm>
          <a:prstGeom prst="rect">
            <a:avLst/>
          </a:prstGeom>
          <a:noFill/>
          <a:ln>
            <a:noFill/>
          </a:ln>
        </p:spPr>
        <p:txBody>
          <a:bodyPr anchorCtr="0" anchor="b" bIns="91425" lIns="91425" spcFirstLastPara="1" rIns="91425" wrap="square" tIns="91425">
            <a:noAutofit/>
          </a:bodyPr>
          <a:lstStyle/>
          <a:p>
            <a:pPr indent="-88900" lvl="0" marL="0" marR="0" rtl="0" algn="r">
              <a:spcBef>
                <a:spcPts val="0"/>
              </a:spcBef>
              <a:spcAft>
                <a:spcPts val="0"/>
              </a:spcAft>
              <a:buSzPts val="1400"/>
              <a:buChar char="●"/>
            </a:pPr>
            <a:r>
              <a:t/>
            </a:r>
            <a:endParaRPr b="0" i="0" sz="1200" u="none" cap="none" strike="noStrike"/>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1" name="Shape 51"/>
        <p:cNvGrpSpPr/>
        <p:nvPr/>
      </p:nvGrpSpPr>
      <p:grpSpPr>
        <a:xfrm>
          <a:off x="0" y="0"/>
          <a:ext cx="0" cy="0"/>
          <a:chOff x="0" y="0"/>
          <a:chExt cx="0" cy="0"/>
        </a:xfrm>
      </p:grpSpPr>
      <p:sp>
        <p:nvSpPr>
          <p:cNvPr id="52" name="Google Shape;52;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53" name="Google Shape;53;p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2" name="Shape 122"/>
        <p:cNvGrpSpPr/>
        <p:nvPr/>
      </p:nvGrpSpPr>
      <p:grpSpPr>
        <a:xfrm>
          <a:off x="0" y="0"/>
          <a:ext cx="0" cy="0"/>
          <a:chOff x="0" y="0"/>
          <a:chExt cx="0" cy="0"/>
        </a:xfrm>
      </p:grpSpPr>
      <p:sp>
        <p:nvSpPr>
          <p:cNvPr id="123" name="Google Shape;123;p2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24" name="Google Shape;124;p2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9" name="Shape 129"/>
        <p:cNvGrpSpPr/>
        <p:nvPr/>
      </p:nvGrpSpPr>
      <p:grpSpPr>
        <a:xfrm>
          <a:off x="0" y="0"/>
          <a:ext cx="0" cy="0"/>
          <a:chOff x="0" y="0"/>
          <a:chExt cx="0" cy="0"/>
        </a:xfrm>
      </p:grpSpPr>
      <p:sp>
        <p:nvSpPr>
          <p:cNvPr id="130" name="Google Shape;130;p2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31" name="Google Shape;131;p2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9" name="Shape 59"/>
        <p:cNvGrpSpPr/>
        <p:nvPr/>
      </p:nvGrpSpPr>
      <p:grpSpPr>
        <a:xfrm>
          <a:off x="0" y="0"/>
          <a:ext cx="0" cy="0"/>
          <a:chOff x="0" y="0"/>
          <a:chExt cx="0" cy="0"/>
        </a:xfrm>
      </p:grpSpPr>
      <p:sp>
        <p:nvSpPr>
          <p:cNvPr id="60" name="Google Shape;60;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61" name="Google Shape;61;p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0" name="Shape 70"/>
        <p:cNvGrpSpPr/>
        <p:nvPr/>
      </p:nvGrpSpPr>
      <p:grpSpPr>
        <a:xfrm>
          <a:off x="0" y="0"/>
          <a:ext cx="0" cy="0"/>
          <a:chOff x="0" y="0"/>
          <a:chExt cx="0" cy="0"/>
        </a:xfrm>
      </p:grpSpPr>
      <p:sp>
        <p:nvSpPr>
          <p:cNvPr id="71" name="Google Shape;71;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72" name="Google Shape;72;p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6" name="Shape 76"/>
        <p:cNvGrpSpPr/>
        <p:nvPr/>
      </p:nvGrpSpPr>
      <p:grpSpPr>
        <a:xfrm>
          <a:off x="0" y="0"/>
          <a:ext cx="0" cy="0"/>
          <a:chOff x="0" y="0"/>
          <a:chExt cx="0" cy="0"/>
        </a:xfrm>
      </p:grpSpPr>
      <p:sp>
        <p:nvSpPr>
          <p:cNvPr id="77" name="Google Shape;77;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78" name="Google Shape;78;p1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 name="Shape 82"/>
        <p:cNvGrpSpPr/>
        <p:nvPr/>
      </p:nvGrpSpPr>
      <p:grpSpPr>
        <a:xfrm>
          <a:off x="0" y="0"/>
          <a:ext cx="0" cy="0"/>
          <a:chOff x="0" y="0"/>
          <a:chExt cx="0" cy="0"/>
        </a:xfrm>
      </p:grpSpPr>
      <p:sp>
        <p:nvSpPr>
          <p:cNvPr id="83" name="Google Shape;83;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84" name="Google Shape;84;p1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4" name="Shape 94"/>
        <p:cNvGrpSpPr/>
        <p:nvPr/>
      </p:nvGrpSpPr>
      <p:grpSpPr>
        <a:xfrm>
          <a:off x="0" y="0"/>
          <a:ext cx="0" cy="0"/>
          <a:chOff x="0" y="0"/>
          <a:chExt cx="0" cy="0"/>
        </a:xfrm>
      </p:grpSpPr>
      <p:sp>
        <p:nvSpPr>
          <p:cNvPr id="95" name="Google Shape;95;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96" name="Google Shape;96;p1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1" name="Shape 101"/>
        <p:cNvGrpSpPr/>
        <p:nvPr/>
      </p:nvGrpSpPr>
      <p:grpSpPr>
        <a:xfrm>
          <a:off x="0" y="0"/>
          <a:ext cx="0" cy="0"/>
          <a:chOff x="0" y="0"/>
          <a:chExt cx="0" cy="0"/>
        </a:xfrm>
      </p:grpSpPr>
      <p:sp>
        <p:nvSpPr>
          <p:cNvPr id="102" name="Google Shape;102;p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03" name="Google Shape;103;p1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8" name="Shape 108"/>
        <p:cNvGrpSpPr/>
        <p:nvPr/>
      </p:nvGrpSpPr>
      <p:grpSpPr>
        <a:xfrm>
          <a:off x="0" y="0"/>
          <a:ext cx="0" cy="0"/>
          <a:chOff x="0" y="0"/>
          <a:chExt cx="0" cy="0"/>
        </a:xfrm>
      </p:grpSpPr>
      <p:sp>
        <p:nvSpPr>
          <p:cNvPr id="109" name="Google Shape;109;p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10" name="Google Shape;110;p1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5" name="Shape 115"/>
        <p:cNvGrpSpPr/>
        <p:nvPr/>
      </p:nvGrpSpPr>
      <p:grpSpPr>
        <a:xfrm>
          <a:off x="0" y="0"/>
          <a:ext cx="0" cy="0"/>
          <a:chOff x="0" y="0"/>
          <a:chExt cx="0" cy="0"/>
        </a:xfrm>
      </p:grpSpPr>
      <p:sp>
        <p:nvSpPr>
          <p:cNvPr id="116" name="Google Shape;116;p2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17" name="Google Shape;117;p2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showMasterSp="0" type="title">
  <p:cSld name="TITLE">
    <p:bg>
      <p:bgPr>
        <a:gradFill>
          <a:gsLst>
            <a:gs pos="0">
              <a:srgbClr val="000000"/>
            </a:gs>
            <a:gs pos="19999">
              <a:srgbClr val="000040"/>
            </a:gs>
            <a:gs pos="50000">
              <a:srgbClr val="400040"/>
            </a:gs>
            <a:gs pos="75000">
              <a:srgbClr val="8F0040"/>
            </a:gs>
            <a:gs pos="89999">
              <a:srgbClr val="F27300"/>
            </a:gs>
            <a:gs pos="100000">
              <a:srgbClr val="FFBF00"/>
            </a:gs>
          </a:gsLst>
          <a:lin ang="5400000" scaled="0"/>
        </a:gradFill>
      </p:bgPr>
    </p:bg>
    <p:spTree>
      <p:nvGrpSpPr>
        <p:cNvPr id="27" name="Shape 27"/>
        <p:cNvGrpSpPr/>
        <p:nvPr/>
      </p:nvGrpSpPr>
      <p:grpSpPr>
        <a:xfrm>
          <a:off x="0" y="0"/>
          <a:ext cx="0" cy="0"/>
          <a:chOff x="0" y="0"/>
          <a:chExt cx="0" cy="0"/>
        </a:xfrm>
      </p:grpSpPr>
      <p:grpSp>
        <p:nvGrpSpPr>
          <p:cNvPr id="28" name="Google Shape;28;p2"/>
          <p:cNvGrpSpPr/>
          <p:nvPr/>
        </p:nvGrpSpPr>
        <p:grpSpPr>
          <a:xfrm>
            <a:off x="0" y="990600"/>
            <a:ext cx="9161462" cy="5865812"/>
            <a:chOff x="0" y="990600"/>
            <a:chExt cx="9161462" cy="5865812"/>
          </a:xfrm>
        </p:grpSpPr>
        <p:sp>
          <p:nvSpPr>
            <p:cNvPr id="29" name="Google Shape;29;p2"/>
            <p:cNvSpPr/>
            <p:nvPr/>
          </p:nvSpPr>
          <p:spPr>
            <a:xfrm>
              <a:off x="0" y="6181725"/>
              <a:ext cx="9142412" cy="674687"/>
            </a:xfrm>
            <a:prstGeom prst="rect">
              <a:avLst/>
            </a:prstGeom>
            <a:gradFill>
              <a:gsLst>
                <a:gs pos="0">
                  <a:srgbClr val="FFBF00"/>
                </a:gs>
                <a:gs pos="10001">
                  <a:srgbClr val="F27300"/>
                </a:gs>
                <a:gs pos="25000">
                  <a:srgbClr val="8F0040"/>
                </a:gs>
                <a:gs pos="50000">
                  <a:srgbClr val="400040"/>
                </a:gs>
                <a:gs pos="80001">
                  <a:srgbClr val="000040"/>
                </a:gs>
                <a:gs pos="100000">
                  <a:srgbClr val="000000"/>
                </a:gs>
              </a:gsLst>
              <a:lin ang="5400000" scaled="0"/>
            </a:gra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grpSp>
          <p:nvGrpSpPr>
            <p:cNvPr id="30" name="Google Shape;30;p2"/>
            <p:cNvGrpSpPr/>
            <p:nvPr/>
          </p:nvGrpSpPr>
          <p:grpSpPr>
            <a:xfrm>
              <a:off x="1917700" y="990600"/>
              <a:ext cx="7243762" cy="5673724"/>
              <a:chOff x="1917700" y="990600"/>
              <a:chExt cx="7243762" cy="5673724"/>
            </a:xfrm>
          </p:grpSpPr>
          <p:grpSp>
            <p:nvGrpSpPr>
              <p:cNvPr id="31" name="Google Shape;31;p2"/>
              <p:cNvGrpSpPr/>
              <p:nvPr/>
            </p:nvGrpSpPr>
            <p:grpSpPr>
              <a:xfrm>
                <a:off x="5260975" y="990600"/>
                <a:ext cx="3900487" cy="3983037"/>
                <a:chOff x="5260975" y="990600"/>
                <a:chExt cx="3900487" cy="3983037"/>
              </a:xfrm>
            </p:grpSpPr>
            <p:sp>
              <p:nvSpPr>
                <p:cNvPr id="32" name="Google Shape;32;p2"/>
                <p:cNvSpPr/>
                <p:nvPr/>
              </p:nvSpPr>
              <p:spPr>
                <a:xfrm>
                  <a:off x="5260975" y="995362"/>
                  <a:ext cx="2205037" cy="1779587"/>
                </a:xfrm>
                <a:custGeom>
                  <a:rect b="b" l="l" r="r" t="t"/>
                  <a:pathLst>
                    <a:path extrusionOk="0" h="1120" w="1388">
                      <a:moveTo>
                        <a:pt x="1051" y="1036"/>
                      </a:moveTo>
                      <a:lnTo>
                        <a:pt x="1010" y="1003"/>
                      </a:lnTo>
                      <a:lnTo>
                        <a:pt x="956" y="926"/>
                      </a:lnTo>
                      <a:lnTo>
                        <a:pt x="922" y="926"/>
                      </a:lnTo>
                      <a:lnTo>
                        <a:pt x="912" y="893"/>
                      </a:lnTo>
                      <a:lnTo>
                        <a:pt x="941" y="876"/>
                      </a:lnTo>
                      <a:lnTo>
                        <a:pt x="941" y="829"/>
                      </a:lnTo>
                      <a:lnTo>
                        <a:pt x="967" y="815"/>
                      </a:lnTo>
                      <a:lnTo>
                        <a:pt x="1040" y="725"/>
                      </a:lnTo>
                      <a:lnTo>
                        <a:pt x="1031" y="705"/>
                      </a:lnTo>
                      <a:lnTo>
                        <a:pt x="1080" y="642"/>
                      </a:lnTo>
                      <a:lnTo>
                        <a:pt x="1100" y="648"/>
                      </a:lnTo>
                      <a:lnTo>
                        <a:pt x="1110" y="680"/>
                      </a:lnTo>
                      <a:lnTo>
                        <a:pt x="1100" y="700"/>
                      </a:lnTo>
                      <a:lnTo>
                        <a:pt x="1090" y="705"/>
                      </a:lnTo>
                      <a:lnTo>
                        <a:pt x="1090" y="738"/>
                      </a:lnTo>
                      <a:lnTo>
                        <a:pt x="1100" y="732"/>
                      </a:lnTo>
                      <a:lnTo>
                        <a:pt x="1075" y="796"/>
                      </a:lnTo>
                      <a:lnTo>
                        <a:pt x="1051" y="829"/>
                      </a:lnTo>
                      <a:lnTo>
                        <a:pt x="1061" y="861"/>
                      </a:lnTo>
                      <a:lnTo>
                        <a:pt x="1070" y="815"/>
                      </a:lnTo>
                      <a:lnTo>
                        <a:pt x="1090" y="835"/>
                      </a:lnTo>
                      <a:lnTo>
                        <a:pt x="1095" y="803"/>
                      </a:lnTo>
                      <a:lnTo>
                        <a:pt x="1110" y="796"/>
                      </a:lnTo>
                      <a:lnTo>
                        <a:pt x="1119" y="815"/>
                      </a:lnTo>
                      <a:lnTo>
                        <a:pt x="1130" y="796"/>
                      </a:lnTo>
                      <a:lnTo>
                        <a:pt x="1130" y="777"/>
                      </a:lnTo>
                      <a:lnTo>
                        <a:pt x="1169" y="796"/>
                      </a:lnTo>
                      <a:lnTo>
                        <a:pt x="1184" y="783"/>
                      </a:lnTo>
                      <a:lnTo>
                        <a:pt x="1145" y="763"/>
                      </a:lnTo>
                      <a:lnTo>
                        <a:pt x="1139" y="744"/>
                      </a:lnTo>
                      <a:lnTo>
                        <a:pt x="1169" y="744"/>
                      </a:lnTo>
                      <a:lnTo>
                        <a:pt x="1179" y="771"/>
                      </a:lnTo>
                      <a:lnTo>
                        <a:pt x="1213" y="744"/>
                      </a:lnTo>
                      <a:lnTo>
                        <a:pt x="1175" y="719"/>
                      </a:lnTo>
                      <a:lnTo>
                        <a:pt x="1184" y="700"/>
                      </a:lnTo>
                      <a:lnTo>
                        <a:pt x="1213" y="711"/>
                      </a:lnTo>
                      <a:lnTo>
                        <a:pt x="1228" y="732"/>
                      </a:lnTo>
                      <a:lnTo>
                        <a:pt x="1228" y="744"/>
                      </a:lnTo>
                      <a:lnTo>
                        <a:pt x="1278" y="771"/>
                      </a:lnTo>
                      <a:lnTo>
                        <a:pt x="1278" y="738"/>
                      </a:lnTo>
                      <a:lnTo>
                        <a:pt x="1318" y="757"/>
                      </a:lnTo>
                      <a:lnTo>
                        <a:pt x="1312" y="711"/>
                      </a:lnTo>
                      <a:lnTo>
                        <a:pt x="1318" y="674"/>
                      </a:lnTo>
                      <a:lnTo>
                        <a:pt x="1298" y="680"/>
                      </a:lnTo>
                      <a:lnTo>
                        <a:pt x="1293" y="700"/>
                      </a:lnTo>
                      <a:lnTo>
                        <a:pt x="1269" y="686"/>
                      </a:lnTo>
                      <a:lnTo>
                        <a:pt x="1228" y="674"/>
                      </a:lnTo>
                      <a:lnTo>
                        <a:pt x="1213" y="680"/>
                      </a:lnTo>
                      <a:lnTo>
                        <a:pt x="1209" y="636"/>
                      </a:lnTo>
                      <a:lnTo>
                        <a:pt x="1194" y="667"/>
                      </a:lnTo>
                      <a:lnTo>
                        <a:pt x="1184" y="642"/>
                      </a:lnTo>
                      <a:lnTo>
                        <a:pt x="1169" y="622"/>
                      </a:lnTo>
                      <a:lnTo>
                        <a:pt x="1145" y="636"/>
                      </a:lnTo>
                      <a:lnTo>
                        <a:pt x="1134" y="609"/>
                      </a:lnTo>
                      <a:lnTo>
                        <a:pt x="1139" y="596"/>
                      </a:lnTo>
                      <a:lnTo>
                        <a:pt x="1184" y="590"/>
                      </a:lnTo>
                      <a:lnTo>
                        <a:pt x="1233" y="576"/>
                      </a:lnTo>
                      <a:lnTo>
                        <a:pt x="1194" y="523"/>
                      </a:lnTo>
                      <a:lnTo>
                        <a:pt x="1164" y="512"/>
                      </a:lnTo>
                      <a:lnTo>
                        <a:pt x="1164" y="485"/>
                      </a:lnTo>
                      <a:lnTo>
                        <a:pt x="1160" y="498"/>
                      </a:lnTo>
                      <a:lnTo>
                        <a:pt x="1194" y="479"/>
                      </a:lnTo>
                      <a:lnTo>
                        <a:pt x="1184" y="460"/>
                      </a:lnTo>
                      <a:lnTo>
                        <a:pt x="1145" y="446"/>
                      </a:lnTo>
                      <a:lnTo>
                        <a:pt x="1145" y="427"/>
                      </a:lnTo>
                      <a:lnTo>
                        <a:pt x="1203" y="427"/>
                      </a:lnTo>
                      <a:lnTo>
                        <a:pt x="1269" y="396"/>
                      </a:lnTo>
                      <a:lnTo>
                        <a:pt x="1357" y="338"/>
                      </a:lnTo>
                      <a:lnTo>
                        <a:pt x="1388" y="162"/>
                      </a:lnTo>
                      <a:lnTo>
                        <a:pt x="1269" y="0"/>
                      </a:lnTo>
                      <a:lnTo>
                        <a:pt x="1080" y="13"/>
                      </a:lnTo>
                      <a:lnTo>
                        <a:pt x="768" y="156"/>
                      </a:lnTo>
                      <a:lnTo>
                        <a:pt x="734" y="110"/>
                      </a:lnTo>
                      <a:lnTo>
                        <a:pt x="615" y="162"/>
                      </a:lnTo>
                      <a:lnTo>
                        <a:pt x="545" y="156"/>
                      </a:lnTo>
                      <a:lnTo>
                        <a:pt x="551" y="104"/>
                      </a:lnTo>
                      <a:lnTo>
                        <a:pt x="521" y="137"/>
                      </a:lnTo>
                      <a:lnTo>
                        <a:pt x="476" y="137"/>
                      </a:lnTo>
                      <a:lnTo>
                        <a:pt x="506" y="168"/>
                      </a:lnTo>
                      <a:lnTo>
                        <a:pt x="496" y="187"/>
                      </a:lnTo>
                      <a:lnTo>
                        <a:pt x="485" y="168"/>
                      </a:lnTo>
                      <a:lnTo>
                        <a:pt x="466" y="174"/>
                      </a:lnTo>
                      <a:lnTo>
                        <a:pt x="411" y="162"/>
                      </a:lnTo>
                      <a:lnTo>
                        <a:pt x="386" y="200"/>
                      </a:lnTo>
                      <a:lnTo>
                        <a:pt x="416" y="200"/>
                      </a:lnTo>
                      <a:lnTo>
                        <a:pt x="436" y="220"/>
                      </a:lnTo>
                      <a:lnTo>
                        <a:pt x="401" y="220"/>
                      </a:lnTo>
                      <a:lnTo>
                        <a:pt x="377" y="220"/>
                      </a:lnTo>
                      <a:lnTo>
                        <a:pt x="362" y="200"/>
                      </a:lnTo>
                      <a:lnTo>
                        <a:pt x="332" y="239"/>
                      </a:lnTo>
                      <a:lnTo>
                        <a:pt x="317" y="272"/>
                      </a:lnTo>
                      <a:lnTo>
                        <a:pt x="288" y="220"/>
                      </a:lnTo>
                      <a:lnTo>
                        <a:pt x="288" y="252"/>
                      </a:lnTo>
                      <a:lnTo>
                        <a:pt x="238" y="266"/>
                      </a:lnTo>
                      <a:lnTo>
                        <a:pt x="277" y="305"/>
                      </a:lnTo>
                      <a:lnTo>
                        <a:pt x="307" y="311"/>
                      </a:lnTo>
                      <a:lnTo>
                        <a:pt x="328" y="344"/>
                      </a:lnTo>
                      <a:lnTo>
                        <a:pt x="371" y="338"/>
                      </a:lnTo>
                      <a:lnTo>
                        <a:pt x="347" y="286"/>
                      </a:lnTo>
                      <a:lnTo>
                        <a:pt x="367" y="252"/>
                      </a:lnTo>
                      <a:lnTo>
                        <a:pt x="382" y="278"/>
                      </a:lnTo>
                      <a:lnTo>
                        <a:pt x="367" y="311"/>
                      </a:lnTo>
                      <a:lnTo>
                        <a:pt x="382" y="338"/>
                      </a:lnTo>
                      <a:lnTo>
                        <a:pt x="386" y="311"/>
                      </a:lnTo>
                      <a:lnTo>
                        <a:pt x="411" y="292"/>
                      </a:lnTo>
                      <a:lnTo>
                        <a:pt x="446" y="272"/>
                      </a:lnTo>
                      <a:lnTo>
                        <a:pt x="461" y="286"/>
                      </a:lnTo>
                      <a:lnTo>
                        <a:pt x="436" y="305"/>
                      </a:lnTo>
                      <a:lnTo>
                        <a:pt x="406" y="325"/>
                      </a:lnTo>
                      <a:lnTo>
                        <a:pt x="392" y="363"/>
                      </a:lnTo>
                      <a:lnTo>
                        <a:pt x="347" y="375"/>
                      </a:lnTo>
                      <a:lnTo>
                        <a:pt x="288" y="344"/>
                      </a:lnTo>
                      <a:lnTo>
                        <a:pt x="277" y="375"/>
                      </a:lnTo>
                      <a:lnTo>
                        <a:pt x="188" y="382"/>
                      </a:lnTo>
                      <a:lnTo>
                        <a:pt x="139" y="408"/>
                      </a:lnTo>
                      <a:lnTo>
                        <a:pt x="109" y="396"/>
                      </a:lnTo>
                      <a:lnTo>
                        <a:pt x="109" y="427"/>
                      </a:lnTo>
                      <a:lnTo>
                        <a:pt x="139" y="421"/>
                      </a:lnTo>
                      <a:lnTo>
                        <a:pt x="144" y="460"/>
                      </a:lnTo>
                      <a:lnTo>
                        <a:pt x="184" y="454"/>
                      </a:lnTo>
                      <a:lnTo>
                        <a:pt x="198" y="427"/>
                      </a:lnTo>
                      <a:lnTo>
                        <a:pt x="203" y="446"/>
                      </a:lnTo>
                      <a:lnTo>
                        <a:pt x="268" y="440"/>
                      </a:lnTo>
                      <a:lnTo>
                        <a:pt x="302" y="421"/>
                      </a:lnTo>
                      <a:lnTo>
                        <a:pt x="313" y="460"/>
                      </a:lnTo>
                      <a:lnTo>
                        <a:pt x="292" y="454"/>
                      </a:lnTo>
                      <a:lnTo>
                        <a:pt x="283" y="466"/>
                      </a:lnTo>
                      <a:lnTo>
                        <a:pt x="288" y="492"/>
                      </a:lnTo>
                      <a:lnTo>
                        <a:pt x="223" y="498"/>
                      </a:lnTo>
                      <a:lnTo>
                        <a:pt x="188" y="506"/>
                      </a:lnTo>
                      <a:lnTo>
                        <a:pt x="198" y="537"/>
                      </a:lnTo>
                      <a:lnTo>
                        <a:pt x="178" y="523"/>
                      </a:lnTo>
                      <a:lnTo>
                        <a:pt x="163" y="543"/>
                      </a:lnTo>
                      <a:lnTo>
                        <a:pt x="125" y="512"/>
                      </a:lnTo>
                      <a:lnTo>
                        <a:pt x="114" y="543"/>
                      </a:lnTo>
                      <a:lnTo>
                        <a:pt x="75" y="531"/>
                      </a:lnTo>
                      <a:lnTo>
                        <a:pt x="54" y="550"/>
                      </a:lnTo>
                      <a:lnTo>
                        <a:pt x="45" y="564"/>
                      </a:lnTo>
                      <a:lnTo>
                        <a:pt x="20" y="564"/>
                      </a:lnTo>
                      <a:lnTo>
                        <a:pt x="10" y="596"/>
                      </a:lnTo>
                      <a:lnTo>
                        <a:pt x="39" y="609"/>
                      </a:lnTo>
                      <a:lnTo>
                        <a:pt x="80" y="603"/>
                      </a:lnTo>
                      <a:lnTo>
                        <a:pt x="99" y="628"/>
                      </a:lnTo>
                      <a:lnTo>
                        <a:pt x="129" y="622"/>
                      </a:lnTo>
                      <a:lnTo>
                        <a:pt x="169" y="609"/>
                      </a:lnTo>
                      <a:lnTo>
                        <a:pt x="203" y="622"/>
                      </a:lnTo>
                      <a:lnTo>
                        <a:pt x="218" y="603"/>
                      </a:lnTo>
                      <a:lnTo>
                        <a:pt x="223" y="615"/>
                      </a:lnTo>
                      <a:lnTo>
                        <a:pt x="198" y="636"/>
                      </a:lnTo>
                      <a:lnTo>
                        <a:pt x="148" y="642"/>
                      </a:lnTo>
                      <a:lnTo>
                        <a:pt x="173" y="667"/>
                      </a:lnTo>
                      <a:lnTo>
                        <a:pt x="99" y="674"/>
                      </a:lnTo>
                      <a:lnTo>
                        <a:pt x="99" y="700"/>
                      </a:lnTo>
                      <a:lnTo>
                        <a:pt x="65" y="705"/>
                      </a:lnTo>
                      <a:lnTo>
                        <a:pt x="45" y="705"/>
                      </a:lnTo>
                      <a:lnTo>
                        <a:pt x="39" y="711"/>
                      </a:lnTo>
                      <a:lnTo>
                        <a:pt x="5" y="700"/>
                      </a:lnTo>
                      <a:lnTo>
                        <a:pt x="10" y="711"/>
                      </a:lnTo>
                      <a:lnTo>
                        <a:pt x="0" y="744"/>
                      </a:lnTo>
                      <a:lnTo>
                        <a:pt x="35" y="744"/>
                      </a:lnTo>
                      <a:lnTo>
                        <a:pt x="39" y="763"/>
                      </a:lnTo>
                      <a:lnTo>
                        <a:pt x="69" y="750"/>
                      </a:lnTo>
                      <a:lnTo>
                        <a:pt x="90" y="750"/>
                      </a:lnTo>
                      <a:lnTo>
                        <a:pt x="94" y="771"/>
                      </a:lnTo>
                      <a:lnTo>
                        <a:pt x="118" y="763"/>
                      </a:lnTo>
                      <a:lnTo>
                        <a:pt x="109" y="725"/>
                      </a:lnTo>
                      <a:lnTo>
                        <a:pt x="159" y="725"/>
                      </a:lnTo>
                      <a:lnTo>
                        <a:pt x="163" y="744"/>
                      </a:lnTo>
                      <a:lnTo>
                        <a:pt x="198" y="738"/>
                      </a:lnTo>
                      <a:lnTo>
                        <a:pt x="233" y="744"/>
                      </a:lnTo>
                      <a:lnTo>
                        <a:pt x="243" y="705"/>
                      </a:lnTo>
                      <a:lnTo>
                        <a:pt x="253" y="725"/>
                      </a:lnTo>
                      <a:lnTo>
                        <a:pt x="233" y="750"/>
                      </a:lnTo>
                      <a:lnTo>
                        <a:pt x="193" y="777"/>
                      </a:lnTo>
                      <a:lnTo>
                        <a:pt x="169" y="796"/>
                      </a:lnTo>
                      <a:lnTo>
                        <a:pt x="208" y="790"/>
                      </a:lnTo>
                      <a:lnTo>
                        <a:pt x="213" y="815"/>
                      </a:lnTo>
                      <a:lnTo>
                        <a:pt x="218" y="829"/>
                      </a:lnTo>
                      <a:lnTo>
                        <a:pt x="277" y="796"/>
                      </a:lnTo>
                      <a:lnTo>
                        <a:pt x="332" y="738"/>
                      </a:lnTo>
                      <a:lnTo>
                        <a:pt x="283" y="763"/>
                      </a:lnTo>
                      <a:lnTo>
                        <a:pt x="258" y="725"/>
                      </a:lnTo>
                      <a:lnTo>
                        <a:pt x="317" y="711"/>
                      </a:lnTo>
                      <a:lnTo>
                        <a:pt x="277" y="700"/>
                      </a:lnTo>
                      <a:lnTo>
                        <a:pt x="313" y="667"/>
                      </a:lnTo>
                      <a:lnTo>
                        <a:pt x="352" y="738"/>
                      </a:lnTo>
                      <a:lnTo>
                        <a:pt x="362" y="700"/>
                      </a:lnTo>
                      <a:lnTo>
                        <a:pt x="382" y="732"/>
                      </a:lnTo>
                      <a:lnTo>
                        <a:pt x="421" y="692"/>
                      </a:lnTo>
                      <a:lnTo>
                        <a:pt x="401" y="763"/>
                      </a:lnTo>
                      <a:lnTo>
                        <a:pt x="406" y="796"/>
                      </a:lnTo>
                      <a:lnTo>
                        <a:pt x="337" y="809"/>
                      </a:lnTo>
                      <a:lnTo>
                        <a:pt x="456" y="815"/>
                      </a:lnTo>
                      <a:lnTo>
                        <a:pt x="401" y="809"/>
                      </a:lnTo>
                      <a:lnTo>
                        <a:pt x="426" y="744"/>
                      </a:lnTo>
                      <a:lnTo>
                        <a:pt x="485" y="732"/>
                      </a:lnTo>
                      <a:lnTo>
                        <a:pt x="506" y="705"/>
                      </a:lnTo>
                      <a:lnTo>
                        <a:pt x="521" y="763"/>
                      </a:lnTo>
                      <a:lnTo>
                        <a:pt x="466" y="777"/>
                      </a:lnTo>
                      <a:lnTo>
                        <a:pt x="511" y="783"/>
                      </a:lnTo>
                      <a:lnTo>
                        <a:pt x="555" y="790"/>
                      </a:lnTo>
                      <a:lnTo>
                        <a:pt x="530" y="757"/>
                      </a:lnTo>
                      <a:lnTo>
                        <a:pt x="545" y="705"/>
                      </a:lnTo>
                      <a:lnTo>
                        <a:pt x="574" y="732"/>
                      </a:lnTo>
                      <a:lnTo>
                        <a:pt x="564" y="783"/>
                      </a:lnTo>
                      <a:lnTo>
                        <a:pt x="609" y="803"/>
                      </a:lnTo>
                      <a:lnTo>
                        <a:pt x="496" y="835"/>
                      </a:lnTo>
                      <a:lnTo>
                        <a:pt x="605" y="829"/>
                      </a:lnTo>
                      <a:lnTo>
                        <a:pt x="619" y="849"/>
                      </a:lnTo>
                      <a:lnTo>
                        <a:pt x="649" y="821"/>
                      </a:lnTo>
                      <a:lnTo>
                        <a:pt x="669" y="849"/>
                      </a:lnTo>
                      <a:lnTo>
                        <a:pt x="723" y="757"/>
                      </a:lnTo>
                      <a:lnTo>
                        <a:pt x="753" y="771"/>
                      </a:lnTo>
                      <a:lnTo>
                        <a:pt x="772" y="861"/>
                      </a:lnTo>
                      <a:lnTo>
                        <a:pt x="689" y="803"/>
                      </a:lnTo>
                      <a:lnTo>
                        <a:pt x="714" y="835"/>
                      </a:lnTo>
                      <a:lnTo>
                        <a:pt x="763" y="821"/>
                      </a:lnTo>
                      <a:lnTo>
                        <a:pt x="768" y="861"/>
                      </a:lnTo>
                      <a:lnTo>
                        <a:pt x="763" y="893"/>
                      </a:lnTo>
                      <a:lnTo>
                        <a:pt x="723" y="821"/>
                      </a:lnTo>
                      <a:lnTo>
                        <a:pt x="659" y="893"/>
                      </a:lnTo>
                      <a:lnTo>
                        <a:pt x="594" y="855"/>
                      </a:lnTo>
                      <a:lnTo>
                        <a:pt x="629" y="901"/>
                      </a:lnTo>
                      <a:lnTo>
                        <a:pt x="689" y="913"/>
                      </a:lnTo>
                      <a:lnTo>
                        <a:pt x="738" y="919"/>
                      </a:lnTo>
                      <a:lnTo>
                        <a:pt x="783" y="1003"/>
                      </a:lnTo>
                      <a:lnTo>
                        <a:pt x="639" y="919"/>
                      </a:lnTo>
                      <a:lnTo>
                        <a:pt x="639" y="951"/>
                      </a:lnTo>
                      <a:lnTo>
                        <a:pt x="521" y="959"/>
                      </a:lnTo>
                      <a:lnTo>
                        <a:pt x="485" y="932"/>
                      </a:lnTo>
                      <a:lnTo>
                        <a:pt x="451" y="959"/>
                      </a:lnTo>
                      <a:lnTo>
                        <a:pt x="515" y="959"/>
                      </a:lnTo>
                      <a:lnTo>
                        <a:pt x="654" y="959"/>
                      </a:lnTo>
                      <a:lnTo>
                        <a:pt x="714" y="945"/>
                      </a:lnTo>
                      <a:lnTo>
                        <a:pt x="768" y="959"/>
                      </a:lnTo>
                      <a:lnTo>
                        <a:pt x="772" y="997"/>
                      </a:lnTo>
                      <a:lnTo>
                        <a:pt x="654" y="997"/>
                      </a:lnTo>
                      <a:lnTo>
                        <a:pt x="649" y="1009"/>
                      </a:lnTo>
                      <a:lnTo>
                        <a:pt x="629" y="990"/>
                      </a:lnTo>
                      <a:lnTo>
                        <a:pt x="580" y="997"/>
                      </a:lnTo>
                      <a:lnTo>
                        <a:pt x="605" y="1003"/>
                      </a:lnTo>
                      <a:lnTo>
                        <a:pt x="555" y="1042"/>
                      </a:lnTo>
                      <a:lnTo>
                        <a:pt x="619" y="1003"/>
                      </a:lnTo>
                      <a:lnTo>
                        <a:pt x="649" y="1009"/>
                      </a:lnTo>
                      <a:lnTo>
                        <a:pt x="719" y="1003"/>
                      </a:lnTo>
                      <a:lnTo>
                        <a:pt x="783" y="1009"/>
                      </a:lnTo>
                      <a:lnTo>
                        <a:pt x="738" y="1023"/>
                      </a:lnTo>
                      <a:lnTo>
                        <a:pt x="744" y="1055"/>
                      </a:lnTo>
                      <a:lnTo>
                        <a:pt x="763" y="1055"/>
                      </a:lnTo>
                      <a:lnTo>
                        <a:pt x="758" y="1036"/>
                      </a:lnTo>
                      <a:lnTo>
                        <a:pt x="808" y="1030"/>
                      </a:lnTo>
                      <a:lnTo>
                        <a:pt x="907" y="1003"/>
                      </a:lnTo>
                      <a:lnTo>
                        <a:pt x="976" y="1049"/>
                      </a:lnTo>
                      <a:lnTo>
                        <a:pt x="976" y="1069"/>
                      </a:lnTo>
                      <a:lnTo>
                        <a:pt x="847" y="1074"/>
                      </a:lnTo>
                      <a:lnTo>
                        <a:pt x="802" y="1061"/>
                      </a:lnTo>
                      <a:lnTo>
                        <a:pt x="772" y="1074"/>
                      </a:lnTo>
                      <a:lnTo>
                        <a:pt x="798" y="1080"/>
                      </a:lnTo>
                      <a:lnTo>
                        <a:pt x="852" y="1094"/>
                      </a:lnTo>
                      <a:lnTo>
                        <a:pt x="912" y="1080"/>
                      </a:lnTo>
                      <a:lnTo>
                        <a:pt x="1010" y="1094"/>
                      </a:lnTo>
                      <a:lnTo>
                        <a:pt x="1010" y="1120"/>
                      </a:lnTo>
                      <a:lnTo>
                        <a:pt x="1051" y="1036"/>
                      </a:lnTo>
                    </a:path>
                  </a:pathLst>
                </a:custGeom>
                <a:solidFill>
                  <a:schemeClr val="l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 name="Google Shape;33;p2"/>
                <p:cNvSpPr/>
                <p:nvPr/>
              </p:nvSpPr>
              <p:spPr>
                <a:xfrm>
                  <a:off x="5500687" y="2527300"/>
                  <a:ext cx="1714500" cy="2446337"/>
                </a:xfrm>
                <a:custGeom>
                  <a:rect b="b" l="l" r="r" t="t"/>
                  <a:pathLst>
                    <a:path extrusionOk="0" h="1540" w="1079">
                      <a:moveTo>
                        <a:pt x="772" y="1500"/>
                      </a:moveTo>
                      <a:lnTo>
                        <a:pt x="762" y="1429"/>
                      </a:lnTo>
                      <a:lnTo>
                        <a:pt x="751" y="1396"/>
                      </a:lnTo>
                      <a:lnTo>
                        <a:pt x="751" y="1377"/>
                      </a:lnTo>
                      <a:lnTo>
                        <a:pt x="732" y="1287"/>
                      </a:lnTo>
                      <a:lnTo>
                        <a:pt x="723" y="1280"/>
                      </a:lnTo>
                      <a:lnTo>
                        <a:pt x="723" y="1272"/>
                      </a:lnTo>
                      <a:lnTo>
                        <a:pt x="723" y="1260"/>
                      </a:lnTo>
                      <a:lnTo>
                        <a:pt x="702" y="1202"/>
                      </a:lnTo>
                      <a:lnTo>
                        <a:pt x="687" y="1189"/>
                      </a:lnTo>
                      <a:lnTo>
                        <a:pt x="667" y="1176"/>
                      </a:lnTo>
                      <a:lnTo>
                        <a:pt x="653" y="1144"/>
                      </a:lnTo>
                      <a:lnTo>
                        <a:pt x="628" y="1125"/>
                      </a:lnTo>
                      <a:lnTo>
                        <a:pt x="588" y="1112"/>
                      </a:lnTo>
                      <a:lnTo>
                        <a:pt x="529" y="1098"/>
                      </a:lnTo>
                      <a:lnTo>
                        <a:pt x="514" y="1112"/>
                      </a:lnTo>
                      <a:lnTo>
                        <a:pt x="484" y="1112"/>
                      </a:lnTo>
                      <a:lnTo>
                        <a:pt x="475" y="1093"/>
                      </a:lnTo>
                      <a:lnTo>
                        <a:pt x="460" y="1087"/>
                      </a:lnTo>
                      <a:lnTo>
                        <a:pt x="435" y="1093"/>
                      </a:lnTo>
                      <a:lnTo>
                        <a:pt x="416" y="1079"/>
                      </a:lnTo>
                      <a:lnTo>
                        <a:pt x="396" y="1093"/>
                      </a:lnTo>
                      <a:lnTo>
                        <a:pt x="381" y="1093"/>
                      </a:lnTo>
                      <a:lnTo>
                        <a:pt x="371" y="1098"/>
                      </a:lnTo>
                      <a:lnTo>
                        <a:pt x="347" y="1112"/>
                      </a:lnTo>
                      <a:lnTo>
                        <a:pt x="362" y="1098"/>
                      </a:lnTo>
                      <a:lnTo>
                        <a:pt x="362" y="1093"/>
                      </a:lnTo>
                      <a:lnTo>
                        <a:pt x="362" y="1087"/>
                      </a:lnTo>
                      <a:lnTo>
                        <a:pt x="356" y="1073"/>
                      </a:lnTo>
                      <a:lnTo>
                        <a:pt x="237" y="1061"/>
                      </a:lnTo>
                      <a:lnTo>
                        <a:pt x="213" y="1061"/>
                      </a:lnTo>
                      <a:lnTo>
                        <a:pt x="188" y="1061"/>
                      </a:lnTo>
                      <a:lnTo>
                        <a:pt x="159" y="1067"/>
                      </a:lnTo>
                      <a:lnTo>
                        <a:pt x="144" y="1087"/>
                      </a:lnTo>
                      <a:lnTo>
                        <a:pt x="95" y="1093"/>
                      </a:lnTo>
                      <a:lnTo>
                        <a:pt x="110" y="1079"/>
                      </a:lnTo>
                      <a:lnTo>
                        <a:pt x="119" y="1073"/>
                      </a:lnTo>
                      <a:lnTo>
                        <a:pt x="129" y="1073"/>
                      </a:lnTo>
                      <a:lnTo>
                        <a:pt x="129" y="1067"/>
                      </a:lnTo>
                      <a:lnTo>
                        <a:pt x="134" y="1061"/>
                      </a:lnTo>
                      <a:lnTo>
                        <a:pt x="149" y="1054"/>
                      </a:lnTo>
                      <a:lnTo>
                        <a:pt x="149" y="1048"/>
                      </a:lnTo>
                      <a:lnTo>
                        <a:pt x="139" y="1035"/>
                      </a:lnTo>
                      <a:lnTo>
                        <a:pt x="125" y="1001"/>
                      </a:lnTo>
                      <a:lnTo>
                        <a:pt x="110" y="995"/>
                      </a:lnTo>
                      <a:lnTo>
                        <a:pt x="65" y="1020"/>
                      </a:lnTo>
                      <a:lnTo>
                        <a:pt x="0" y="1020"/>
                      </a:lnTo>
                      <a:lnTo>
                        <a:pt x="26" y="1014"/>
                      </a:lnTo>
                      <a:lnTo>
                        <a:pt x="40" y="1014"/>
                      </a:lnTo>
                      <a:lnTo>
                        <a:pt x="55" y="1014"/>
                      </a:lnTo>
                      <a:lnTo>
                        <a:pt x="114" y="982"/>
                      </a:lnTo>
                      <a:lnTo>
                        <a:pt x="139" y="1007"/>
                      </a:lnTo>
                      <a:lnTo>
                        <a:pt x="164" y="1035"/>
                      </a:lnTo>
                      <a:lnTo>
                        <a:pt x="184" y="1041"/>
                      </a:lnTo>
                      <a:lnTo>
                        <a:pt x="213" y="1035"/>
                      </a:lnTo>
                      <a:lnTo>
                        <a:pt x="228" y="1041"/>
                      </a:lnTo>
                      <a:lnTo>
                        <a:pt x="252" y="1035"/>
                      </a:lnTo>
                      <a:lnTo>
                        <a:pt x="272" y="1041"/>
                      </a:lnTo>
                      <a:lnTo>
                        <a:pt x="272" y="1014"/>
                      </a:lnTo>
                      <a:lnTo>
                        <a:pt x="292" y="995"/>
                      </a:lnTo>
                      <a:lnTo>
                        <a:pt x="282" y="1014"/>
                      </a:lnTo>
                      <a:lnTo>
                        <a:pt x="287" y="1029"/>
                      </a:lnTo>
                      <a:lnTo>
                        <a:pt x="292" y="1035"/>
                      </a:lnTo>
                      <a:lnTo>
                        <a:pt x="327" y="1048"/>
                      </a:lnTo>
                      <a:lnTo>
                        <a:pt x="356" y="1041"/>
                      </a:lnTo>
                      <a:lnTo>
                        <a:pt x="401" y="1029"/>
                      </a:lnTo>
                      <a:lnTo>
                        <a:pt x="435" y="1007"/>
                      </a:lnTo>
                      <a:lnTo>
                        <a:pt x="441" y="1014"/>
                      </a:lnTo>
                      <a:lnTo>
                        <a:pt x="426" y="1020"/>
                      </a:lnTo>
                      <a:lnTo>
                        <a:pt x="407" y="1029"/>
                      </a:lnTo>
                      <a:lnTo>
                        <a:pt x="356" y="1041"/>
                      </a:lnTo>
                      <a:lnTo>
                        <a:pt x="411" y="1054"/>
                      </a:lnTo>
                      <a:lnTo>
                        <a:pt x="435" y="1061"/>
                      </a:lnTo>
                      <a:lnTo>
                        <a:pt x="454" y="1054"/>
                      </a:lnTo>
                      <a:lnTo>
                        <a:pt x="445" y="1007"/>
                      </a:lnTo>
                      <a:lnTo>
                        <a:pt x="430" y="995"/>
                      </a:lnTo>
                      <a:lnTo>
                        <a:pt x="396" y="982"/>
                      </a:lnTo>
                      <a:lnTo>
                        <a:pt x="381" y="982"/>
                      </a:lnTo>
                      <a:lnTo>
                        <a:pt x="386" y="995"/>
                      </a:lnTo>
                      <a:lnTo>
                        <a:pt x="362" y="1001"/>
                      </a:lnTo>
                      <a:lnTo>
                        <a:pt x="356" y="995"/>
                      </a:lnTo>
                      <a:lnTo>
                        <a:pt x="362" y="976"/>
                      </a:lnTo>
                      <a:lnTo>
                        <a:pt x="332" y="968"/>
                      </a:lnTo>
                      <a:lnTo>
                        <a:pt x="302" y="968"/>
                      </a:lnTo>
                      <a:lnTo>
                        <a:pt x="297" y="982"/>
                      </a:lnTo>
                      <a:lnTo>
                        <a:pt x="287" y="968"/>
                      </a:lnTo>
                      <a:lnTo>
                        <a:pt x="312" y="962"/>
                      </a:lnTo>
                      <a:lnTo>
                        <a:pt x="312" y="956"/>
                      </a:lnTo>
                      <a:lnTo>
                        <a:pt x="321" y="943"/>
                      </a:lnTo>
                      <a:lnTo>
                        <a:pt x="332" y="930"/>
                      </a:lnTo>
                      <a:lnTo>
                        <a:pt x="332" y="910"/>
                      </a:lnTo>
                      <a:lnTo>
                        <a:pt x="327" y="904"/>
                      </a:lnTo>
                      <a:lnTo>
                        <a:pt x="312" y="891"/>
                      </a:lnTo>
                      <a:lnTo>
                        <a:pt x="267" y="860"/>
                      </a:lnTo>
                      <a:lnTo>
                        <a:pt x="306" y="872"/>
                      </a:lnTo>
                      <a:lnTo>
                        <a:pt x="321" y="885"/>
                      </a:lnTo>
                      <a:lnTo>
                        <a:pt x="336" y="891"/>
                      </a:lnTo>
                      <a:lnTo>
                        <a:pt x="351" y="891"/>
                      </a:lnTo>
                      <a:lnTo>
                        <a:pt x="366" y="872"/>
                      </a:lnTo>
                      <a:lnTo>
                        <a:pt x="351" y="891"/>
                      </a:lnTo>
                      <a:lnTo>
                        <a:pt x="342" y="918"/>
                      </a:lnTo>
                      <a:lnTo>
                        <a:pt x="336" y="943"/>
                      </a:lnTo>
                      <a:lnTo>
                        <a:pt x="342" y="949"/>
                      </a:lnTo>
                      <a:lnTo>
                        <a:pt x="351" y="943"/>
                      </a:lnTo>
                      <a:lnTo>
                        <a:pt x="366" y="949"/>
                      </a:lnTo>
                      <a:lnTo>
                        <a:pt x="377" y="949"/>
                      </a:lnTo>
                      <a:lnTo>
                        <a:pt x="392" y="949"/>
                      </a:lnTo>
                      <a:lnTo>
                        <a:pt x="407" y="949"/>
                      </a:lnTo>
                      <a:lnTo>
                        <a:pt x="430" y="956"/>
                      </a:lnTo>
                      <a:lnTo>
                        <a:pt x="396" y="878"/>
                      </a:lnTo>
                      <a:lnTo>
                        <a:pt x="381" y="878"/>
                      </a:lnTo>
                      <a:lnTo>
                        <a:pt x="416" y="878"/>
                      </a:lnTo>
                      <a:lnTo>
                        <a:pt x="445" y="839"/>
                      </a:lnTo>
                      <a:lnTo>
                        <a:pt x="504" y="789"/>
                      </a:lnTo>
                      <a:lnTo>
                        <a:pt x="475" y="814"/>
                      </a:lnTo>
                      <a:lnTo>
                        <a:pt x="454" y="846"/>
                      </a:lnTo>
                      <a:lnTo>
                        <a:pt x="435" y="872"/>
                      </a:lnTo>
                      <a:lnTo>
                        <a:pt x="426" y="885"/>
                      </a:lnTo>
                      <a:lnTo>
                        <a:pt x="435" y="891"/>
                      </a:lnTo>
                      <a:lnTo>
                        <a:pt x="435" y="910"/>
                      </a:lnTo>
                      <a:lnTo>
                        <a:pt x="441" y="897"/>
                      </a:lnTo>
                      <a:lnTo>
                        <a:pt x="454" y="885"/>
                      </a:lnTo>
                      <a:lnTo>
                        <a:pt x="465" y="885"/>
                      </a:lnTo>
                      <a:lnTo>
                        <a:pt x="469" y="897"/>
                      </a:lnTo>
                      <a:lnTo>
                        <a:pt x="454" y="897"/>
                      </a:lnTo>
                      <a:lnTo>
                        <a:pt x="445" y="904"/>
                      </a:lnTo>
                      <a:lnTo>
                        <a:pt x="445" y="924"/>
                      </a:lnTo>
                      <a:lnTo>
                        <a:pt x="450" y="943"/>
                      </a:lnTo>
                      <a:lnTo>
                        <a:pt x="460" y="930"/>
                      </a:lnTo>
                      <a:lnTo>
                        <a:pt x="469" y="930"/>
                      </a:lnTo>
                      <a:lnTo>
                        <a:pt x="469" y="937"/>
                      </a:lnTo>
                      <a:lnTo>
                        <a:pt x="465" y="943"/>
                      </a:lnTo>
                      <a:lnTo>
                        <a:pt x="454" y="949"/>
                      </a:lnTo>
                      <a:lnTo>
                        <a:pt x="454" y="962"/>
                      </a:lnTo>
                      <a:lnTo>
                        <a:pt x="460" y="968"/>
                      </a:lnTo>
                      <a:lnTo>
                        <a:pt x="469" y="968"/>
                      </a:lnTo>
                      <a:lnTo>
                        <a:pt x="475" y="968"/>
                      </a:lnTo>
                      <a:lnTo>
                        <a:pt x="475" y="962"/>
                      </a:lnTo>
                      <a:lnTo>
                        <a:pt x="490" y="995"/>
                      </a:lnTo>
                      <a:lnTo>
                        <a:pt x="484" y="1007"/>
                      </a:lnTo>
                      <a:lnTo>
                        <a:pt x="480" y="1014"/>
                      </a:lnTo>
                      <a:lnTo>
                        <a:pt x="480" y="1029"/>
                      </a:lnTo>
                      <a:lnTo>
                        <a:pt x="495" y="1029"/>
                      </a:lnTo>
                      <a:lnTo>
                        <a:pt x="495" y="1014"/>
                      </a:lnTo>
                      <a:lnTo>
                        <a:pt x="469" y="937"/>
                      </a:lnTo>
                      <a:lnTo>
                        <a:pt x="460" y="885"/>
                      </a:lnTo>
                      <a:lnTo>
                        <a:pt x="465" y="860"/>
                      </a:lnTo>
                      <a:lnTo>
                        <a:pt x="454" y="839"/>
                      </a:lnTo>
                      <a:lnTo>
                        <a:pt x="420" y="827"/>
                      </a:lnTo>
                      <a:lnTo>
                        <a:pt x="460" y="839"/>
                      </a:lnTo>
                      <a:lnTo>
                        <a:pt x="480" y="808"/>
                      </a:lnTo>
                      <a:lnTo>
                        <a:pt x="469" y="827"/>
                      </a:lnTo>
                      <a:lnTo>
                        <a:pt x="480" y="846"/>
                      </a:lnTo>
                      <a:lnTo>
                        <a:pt x="475" y="866"/>
                      </a:lnTo>
                      <a:lnTo>
                        <a:pt x="484" y="878"/>
                      </a:lnTo>
                      <a:lnTo>
                        <a:pt x="475" y="891"/>
                      </a:lnTo>
                      <a:lnTo>
                        <a:pt x="484" y="924"/>
                      </a:lnTo>
                      <a:lnTo>
                        <a:pt x="490" y="956"/>
                      </a:lnTo>
                      <a:lnTo>
                        <a:pt x="514" y="982"/>
                      </a:lnTo>
                      <a:lnTo>
                        <a:pt x="534" y="976"/>
                      </a:lnTo>
                      <a:lnTo>
                        <a:pt x="519" y="956"/>
                      </a:lnTo>
                      <a:lnTo>
                        <a:pt x="514" y="930"/>
                      </a:lnTo>
                      <a:lnTo>
                        <a:pt x="499" y="918"/>
                      </a:lnTo>
                      <a:lnTo>
                        <a:pt x="504" y="897"/>
                      </a:lnTo>
                      <a:lnTo>
                        <a:pt x="514" y="878"/>
                      </a:lnTo>
                      <a:lnTo>
                        <a:pt x="525" y="897"/>
                      </a:lnTo>
                      <a:lnTo>
                        <a:pt x="519" y="904"/>
                      </a:lnTo>
                      <a:lnTo>
                        <a:pt x="519" y="918"/>
                      </a:lnTo>
                      <a:lnTo>
                        <a:pt x="525" y="943"/>
                      </a:lnTo>
                      <a:lnTo>
                        <a:pt x="534" y="949"/>
                      </a:lnTo>
                      <a:lnTo>
                        <a:pt x="544" y="949"/>
                      </a:lnTo>
                      <a:lnTo>
                        <a:pt x="549" y="943"/>
                      </a:lnTo>
                      <a:lnTo>
                        <a:pt x="559" y="930"/>
                      </a:lnTo>
                      <a:lnTo>
                        <a:pt x="554" y="910"/>
                      </a:lnTo>
                      <a:lnTo>
                        <a:pt x="559" y="904"/>
                      </a:lnTo>
                      <a:lnTo>
                        <a:pt x="579" y="910"/>
                      </a:lnTo>
                      <a:lnTo>
                        <a:pt x="579" y="924"/>
                      </a:lnTo>
                      <a:lnTo>
                        <a:pt x="574" y="918"/>
                      </a:lnTo>
                      <a:lnTo>
                        <a:pt x="569" y="930"/>
                      </a:lnTo>
                      <a:lnTo>
                        <a:pt x="559" y="943"/>
                      </a:lnTo>
                      <a:lnTo>
                        <a:pt x="559" y="962"/>
                      </a:lnTo>
                      <a:lnTo>
                        <a:pt x="564" y="982"/>
                      </a:lnTo>
                      <a:lnTo>
                        <a:pt x="594" y="962"/>
                      </a:lnTo>
                      <a:lnTo>
                        <a:pt x="603" y="956"/>
                      </a:lnTo>
                      <a:lnTo>
                        <a:pt x="594" y="924"/>
                      </a:lnTo>
                      <a:lnTo>
                        <a:pt x="613" y="937"/>
                      </a:lnTo>
                      <a:lnTo>
                        <a:pt x="618" y="949"/>
                      </a:lnTo>
                      <a:lnTo>
                        <a:pt x="618" y="962"/>
                      </a:lnTo>
                      <a:lnTo>
                        <a:pt x="613" y="968"/>
                      </a:lnTo>
                      <a:lnTo>
                        <a:pt x="624" y="982"/>
                      </a:lnTo>
                      <a:lnTo>
                        <a:pt x="613" y="989"/>
                      </a:lnTo>
                      <a:lnTo>
                        <a:pt x="609" y="976"/>
                      </a:lnTo>
                      <a:lnTo>
                        <a:pt x="588" y="982"/>
                      </a:lnTo>
                      <a:lnTo>
                        <a:pt x="588" y="995"/>
                      </a:lnTo>
                      <a:lnTo>
                        <a:pt x="598" y="995"/>
                      </a:lnTo>
                      <a:lnTo>
                        <a:pt x="609" y="989"/>
                      </a:lnTo>
                      <a:lnTo>
                        <a:pt x="618" y="1001"/>
                      </a:lnTo>
                      <a:lnTo>
                        <a:pt x="609" y="1007"/>
                      </a:lnTo>
                      <a:lnTo>
                        <a:pt x="609" y="1020"/>
                      </a:lnTo>
                      <a:lnTo>
                        <a:pt x="618" y="1020"/>
                      </a:lnTo>
                      <a:lnTo>
                        <a:pt x="618" y="1048"/>
                      </a:lnTo>
                      <a:lnTo>
                        <a:pt x="624" y="1061"/>
                      </a:lnTo>
                      <a:lnTo>
                        <a:pt x="633" y="1067"/>
                      </a:lnTo>
                      <a:lnTo>
                        <a:pt x="638" y="1061"/>
                      </a:lnTo>
                      <a:lnTo>
                        <a:pt x="633" y="1048"/>
                      </a:lnTo>
                      <a:lnTo>
                        <a:pt x="618" y="1041"/>
                      </a:lnTo>
                      <a:lnTo>
                        <a:pt x="628" y="1029"/>
                      </a:lnTo>
                      <a:lnTo>
                        <a:pt x="643" y="1029"/>
                      </a:lnTo>
                      <a:lnTo>
                        <a:pt x="663" y="1029"/>
                      </a:lnTo>
                      <a:lnTo>
                        <a:pt x="678" y="1048"/>
                      </a:lnTo>
                      <a:lnTo>
                        <a:pt x="697" y="1073"/>
                      </a:lnTo>
                      <a:lnTo>
                        <a:pt x="702" y="1093"/>
                      </a:lnTo>
                      <a:lnTo>
                        <a:pt x="732" y="1125"/>
                      </a:lnTo>
                      <a:lnTo>
                        <a:pt x="747" y="1137"/>
                      </a:lnTo>
                      <a:lnTo>
                        <a:pt x="747" y="1118"/>
                      </a:lnTo>
                      <a:lnTo>
                        <a:pt x="747" y="1104"/>
                      </a:lnTo>
                      <a:lnTo>
                        <a:pt x="732" y="1054"/>
                      </a:lnTo>
                      <a:lnTo>
                        <a:pt x="723" y="1067"/>
                      </a:lnTo>
                      <a:lnTo>
                        <a:pt x="717" y="1054"/>
                      </a:lnTo>
                      <a:lnTo>
                        <a:pt x="723" y="1048"/>
                      </a:lnTo>
                      <a:lnTo>
                        <a:pt x="727" y="1029"/>
                      </a:lnTo>
                      <a:lnTo>
                        <a:pt x="717" y="995"/>
                      </a:lnTo>
                      <a:lnTo>
                        <a:pt x="702" y="982"/>
                      </a:lnTo>
                      <a:lnTo>
                        <a:pt x="653" y="956"/>
                      </a:lnTo>
                      <a:lnTo>
                        <a:pt x="648" y="962"/>
                      </a:lnTo>
                      <a:lnTo>
                        <a:pt x="624" y="943"/>
                      </a:lnTo>
                      <a:lnTo>
                        <a:pt x="633" y="937"/>
                      </a:lnTo>
                      <a:lnTo>
                        <a:pt x="658" y="956"/>
                      </a:lnTo>
                      <a:lnTo>
                        <a:pt x="687" y="968"/>
                      </a:lnTo>
                      <a:lnTo>
                        <a:pt x="682" y="956"/>
                      </a:lnTo>
                      <a:lnTo>
                        <a:pt x="678" y="962"/>
                      </a:lnTo>
                      <a:lnTo>
                        <a:pt x="667" y="956"/>
                      </a:lnTo>
                      <a:lnTo>
                        <a:pt x="673" y="949"/>
                      </a:lnTo>
                      <a:lnTo>
                        <a:pt x="678" y="943"/>
                      </a:lnTo>
                      <a:lnTo>
                        <a:pt x="673" y="930"/>
                      </a:lnTo>
                      <a:lnTo>
                        <a:pt x="658" y="930"/>
                      </a:lnTo>
                      <a:lnTo>
                        <a:pt x="638" y="937"/>
                      </a:lnTo>
                      <a:lnTo>
                        <a:pt x="648" y="918"/>
                      </a:lnTo>
                      <a:lnTo>
                        <a:pt x="667" y="904"/>
                      </a:lnTo>
                      <a:lnTo>
                        <a:pt x="603" y="736"/>
                      </a:lnTo>
                      <a:lnTo>
                        <a:pt x="564" y="620"/>
                      </a:lnTo>
                      <a:lnTo>
                        <a:pt x="465" y="606"/>
                      </a:lnTo>
                      <a:lnTo>
                        <a:pt x="317" y="606"/>
                      </a:lnTo>
                      <a:lnTo>
                        <a:pt x="381" y="599"/>
                      </a:lnTo>
                      <a:lnTo>
                        <a:pt x="430" y="599"/>
                      </a:lnTo>
                      <a:lnTo>
                        <a:pt x="441" y="574"/>
                      </a:lnTo>
                      <a:lnTo>
                        <a:pt x="454" y="568"/>
                      </a:lnTo>
                      <a:lnTo>
                        <a:pt x="454" y="548"/>
                      </a:lnTo>
                      <a:lnTo>
                        <a:pt x="454" y="529"/>
                      </a:lnTo>
                      <a:lnTo>
                        <a:pt x="469" y="516"/>
                      </a:lnTo>
                      <a:lnTo>
                        <a:pt x="465" y="496"/>
                      </a:lnTo>
                      <a:lnTo>
                        <a:pt x="469" y="451"/>
                      </a:lnTo>
                      <a:lnTo>
                        <a:pt x="469" y="424"/>
                      </a:lnTo>
                      <a:lnTo>
                        <a:pt x="484" y="432"/>
                      </a:lnTo>
                      <a:lnTo>
                        <a:pt x="490" y="451"/>
                      </a:lnTo>
                      <a:lnTo>
                        <a:pt x="480" y="451"/>
                      </a:lnTo>
                      <a:lnTo>
                        <a:pt x="484" y="476"/>
                      </a:lnTo>
                      <a:lnTo>
                        <a:pt x="495" y="490"/>
                      </a:lnTo>
                      <a:lnTo>
                        <a:pt x="484" y="503"/>
                      </a:lnTo>
                      <a:lnTo>
                        <a:pt x="490" y="516"/>
                      </a:lnTo>
                      <a:lnTo>
                        <a:pt x="484" y="535"/>
                      </a:lnTo>
                      <a:lnTo>
                        <a:pt x="484" y="548"/>
                      </a:lnTo>
                      <a:lnTo>
                        <a:pt x="475" y="548"/>
                      </a:lnTo>
                      <a:lnTo>
                        <a:pt x="469" y="554"/>
                      </a:lnTo>
                      <a:lnTo>
                        <a:pt x="454" y="581"/>
                      </a:lnTo>
                      <a:lnTo>
                        <a:pt x="454" y="587"/>
                      </a:lnTo>
                      <a:lnTo>
                        <a:pt x="484" y="593"/>
                      </a:lnTo>
                      <a:lnTo>
                        <a:pt x="495" y="593"/>
                      </a:lnTo>
                      <a:lnTo>
                        <a:pt x="510" y="599"/>
                      </a:lnTo>
                      <a:lnTo>
                        <a:pt x="564" y="599"/>
                      </a:lnTo>
                      <a:lnTo>
                        <a:pt x="559" y="548"/>
                      </a:lnTo>
                      <a:lnTo>
                        <a:pt x="544" y="523"/>
                      </a:lnTo>
                      <a:lnTo>
                        <a:pt x="525" y="509"/>
                      </a:lnTo>
                      <a:lnTo>
                        <a:pt x="504" y="503"/>
                      </a:lnTo>
                      <a:lnTo>
                        <a:pt x="490" y="509"/>
                      </a:lnTo>
                      <a:lnTo>
                        <a:pt x="475" y="509"/>
                      </a:lnTo>
                      <a:lnTo>
                        <a:pt x="469" y="490"/>
                      </a:lnTo>
                      <a:lnTo>
                        <a:pt x="469" y="470"/>
                      </a:lnTo>
                      <a:lnTo>
                        <a:pt x="465" y="470"/>
                      </a:lnTo>
                      <a:lnTo>
                        <a:pt x="469" y="432"/>
                      </a:lnTo>
                      <a:lnTo>
                        <a:pt x="484" y="432"/>
                      </a:lnTo>
                      <a:lnTo>
                        <a:pt x="495" y="451"/>
                      </a:lnTo>
                      <a:lnTo>
                        <a:pt x="484" y="457"/>
                      </a:lnTo>
                      <a:lnTo>
                        <a:pt x="490" y="470"/>
                      </a:lnTo>
                      <a:lnTo>
                        <a:pt x="504" y="482"/>
                      </a:lnTo>
                      <a:lnTo>
                        <a:pt x="514" y="490"/>
                      </a:lnTo>
                      <a:lnTo>
                        <a:pt x="525" y="482"/>
                      </a:lnTo>
                      <a:lnTo>
                        <a:pt x="519" y="476"/>
                      </a:lnTo>
                      <a:lnTo>
                        <a:pt x="519" y="463"/>
                      </a:lnTo>
                      <a:lnTo>
                        <a:pt x="504" y="457"/>
                      </a:lnTo>
                      <a:lnTo>
                        <a:pt x="490" y="438"/>
                      </a:lnTo>
                      <a:lnTo>
                        <a:pt x="475" y="432"/>
                      </a:lnTo>
                      <a:lnTo>
                        <a:pt x="465" y="438"/>
                      </a:lnTo>
                      <a:lnTo>
                        <a:pt x="460" y="444"/>
                      </a:lnTo>
                      <a:lnTo>
                        <a:pt x="454" y="451"/>
                      </a:lnTo>
                      <a:lnTo>
                        <a:pt x="450" y="457"/>
                      </a:lnTo>
                      <a:lnTo>
                        <a:pt x="445" y="463"/>
                      </a:lnTo>
                      <a:lnTo>
                        <a:pt x="435" y="482"/>
                      </a:lnTo>
                      <a:lnTo>
                        <a:pt x="416" y="496"/>
                      </a:lnTo>
                      <a:lnTo>
                        <a:pt x="411" y="482"/>
                      </a:lnTo>
                      <a:lnTo>
                        <a:pt x="430" y="470"/>
                      </a:lnTo>
                      <a:lnTo>
                        <a:pt x="430" y="457"/>
                      </a:lnTo>
                      <a:lnTo>
                        <a:pt x="441" y="451"/>
                      </a:lnTo>
                      <a:lnTo>
                        <a:pt x="445" y="438"/>
                      </a:lnTo>
                      <a:lnTo>
                        <a:pt x="441" y="424"/>
                      </a:lnTo>
                      <a:lnTo>
                        <a:pt x="426" y="418"/>
                      </a:lnTo>
                      <a:lnTo>
                        <a:pt x="411" y="399"/>
                      </a:lnTo>
                      <a:lnTo>
                        <a:pt x="411" y="374"/>
                      </a:lnTo>
                      <a:lnTo>
                        <a:pt x="416" y="399"/>
                      </a:lnTo>
                      <a:lnTo>
                        <a:pt x="426" y="412"/>
                      </a:lnTo>
                      <a:lnTo>
                        <a:pt x="445" y="380"/>
                      </a:lnTo>
                      <a:lnTo>
                        <a:pt x="441" y="353"/>
                      </a:lnTo>
                      <a:lnTo>
                        <a:pt x="445" y="334"/>
                      </a:lnTo>
                      <a:lnTo>
                        <a:pt x="454" y="341"/>
                      </a:lnTo>
                      <a:lnTo>
                        <a:pt x="460" y="360"/>
                      </a:lnTo>
                      <a:lnTo>
                        <a:pt x="484" y="366"/>
                      </a:lnTo>
                      <a:lnTo>
                        <a:pt x="495" y="341"/>
                      </a:lnTo>
                      <a:lnTo>
                        <a:pt x="465" y="322"/>
                      </a:lnTo>
                      <a:lnTo>
                        <a:pt x="454" y="295"/>
                      </a:lnTo>
                      <a:lnTo>
                        <a:pt x="465" y="295"/>
                      </a:lnTo>
                      <a:lnTo>
                        <a:pt x="475" y="316"/>
                      </a:lnTo>
                      <a:lnTo>
                        <a:pt x="490" y="328"/>
                      </a:lnTo>
                      <a:lnTo>
                        <a:pt x="484" y="295"/>
                      </a:lnTo>
                      <a:lnTo>
                        <a:pt x="460" y="289"/>
                      </a:lnTo>
                      <a:lnTo>
                        <a:pt x="441" y="295"/>
                      </a:lnTo>
                      <a:lnTo>
                        <a:pt x="445" y="322"/>
                      </a:lnTo>
                      <a:lnTo>
                        <a:pt x="445" y="353"/>
                      </a:lnTo>
                      <a:lnTo>
                        <a:pt x="430" y="353"/>
                      </a:lnTo>
                      <a:lnTo>
                        <a:pt x="426" y="328"/>
                      </a:lnTo>
                      <a:lnTo>
                        <a:pt x="430" y="283"/>
                      </a:lnTo>
                      <a:lnTo>
                        <a:pt x="450" y="270"/>
                      </a:lnTo>
                      <a:lnTo>
                        <a:pt x="475" y="277"/>
                      </a:lnTo>
                      <a:lnTo>
                        <a:pt x="484" y="249"/>
                      </a:lnTo>
                      <a:lnTo>
                        <a:pt x="475" y="236"/>
                      </a:lnTo>
                      <a:lnTo>
                        <a:pt x="460" y="249"/>
                      </a:lnTo>
                      <a:lnTo>
                        <a:pt x="450" y="270"/>
                      </a:lnTo>
                      <a:lnTo>
                        <a:pt x="445" y="249"/>
                      </a:lnTo>
                      <a:lnTo>
                        <a:pt x="445" y="223"/>
                      </a:lnTo>
                      <a:lnTo>
                        <a:pt x="450" y="184"/>
                      </a:lnTo>
                      <a:lnTo>
                        <a:pt x="454" y="165"/>
                      </a:lnTo>
                      <a:lnTo>
                        <a:pt x="475" y="165"/>
                      </a:lnTo>
                      <a:lnTo>
                        <a:pt x="490" y="178"/>
                      </a:lnTo>
                      <a:lnTo>
                        <a:pt x="480" y="95"/>
                      </a:lnTo>
                      <a:lnTo>
                        <a:pt x="454" y="108"/>
                      </a:lnTo>
                      <a:lnTo>
                        <a:pt x="430" y="120"/>
                      </a:lnTo>
                      <a:lnTo>
                        <a:pt x="430" y="147"/>
                      </a:lnTo>
                      <a:lnTo>
                        <a:pt x="420" y="140"/>
                      </a:lnTo>
                      <a:lnTo>
                        <a:pt x="392" y="140"/>
                      </a:lnTo>
                      <a:lnTo>
                        <a:pt x="371" y="153"/>
                      </a:lnTo>
                      <a:lnTo>
                        <a:pt x="366" y="159"/>
                      </a:lnTo>
                      <a:lnTo>
                        <a:pt x="362" y="147"/>
                      </a:lnTo>
                      <a:lnTo>
                        <a:pt x="366" y="134"/>
                      </a:lnTo>
                      <a:lnTo>
                        <a:pt x="377" y="120"/>
                      </a:lnTo>
                      <a:lnTo>
                        <a:pt x="392" y="134"/>
                      </a:lnTo>
                      <a:lnTo>
                        <a:pt x="407" y="134"/>
                      </a:lnTo>
                      <a:lnTo>
                        <a:pt x="416" y="126"/>
                      </a:lnTo>
                      <a:lnTo>
                        <a:pt x="416" y="114"/>
                      </a:lnTo>
                      <a:lnTo>
                        <a:pt x="426" y="108"/>
                      </a:lnTo>
                      <a:lnTo>
                        <a:pt x="445" y="108"/>
                      </a:lnTo>
                      <a:lnTo>
                        <a:pt x="450" y="95"/>
                      </a:lnTo>
                      <a:lnTo>
                        <a:pt x="460" y="101"/>
                      </a:lnTo>
                      <a:lnTo>
                        <a:pt x="469" y="95"/>
                      </a:lnTo>
                      <a:lnTo>
                        <a:pt x="460" y="31"/>
                      </a:lnTo>
                      <a:lnTo>
                        <a:pt x="554" y="0"/>
                      </a:lnTo>
                      <a:lnTo>
                        <a:pt x="543" y="74"/>
                      </a:lnTo>
                      <a:lnTo>
                        <a:pt x="540" y="95"/>
                      </a:lnTo>
                      <a:lnTo>
                        <a:pt x="549" y="95"/>
                      </a:lnTo>
                      <a:lnTo>
                        <a:pt x="559" y="82"/>
                      </a:lnTo>
                      <a:lnTo>
                        <a:pt x="564" y="82"/>
                      </a:lnTo>
                      <a:lnTo>
                        <a:pt x="569" y="101"/>
                      </a:lnTo>
                      <a:lnTo>
                        <a:pt x="559" y="108"/>
                      </a:lnTo>
                      <a:lnTo>
                        <a:pt x="549" y="114"/>
                      </a:lnTo>
                      <a:lnTo>
                        <a:pt x="554" y="134"/>
                      </a:lnTo>
                      <a:lnTo>
                        <a:pt x="559" y="134"/>
                      </a:lnTo>
                      <a:lnTo>
                        <a:pt x="564" y="126"/>
                      </a:lnTo>
                      <a:lnTo>
                        <a:pt x="564" y="120"/>
                      </a:lnTo>
                      <a:lnTo>
                        <a:pt x="564" y="101"/>
                      </a:lnTo>
                      <a:lnTo>
                        <a:pt x="574" y="95"/>
                      </a:lnTo>
                      <a:lnTo>
                        <a:pt x="574" y="120"/>
                      </a:lnTo>
                      <a:lnTo>
                        <a:pt x="588" y="126"/>
                      </a:lnTo>
                      <a:lnTo>
                        <a:pt x="579" y="147"/>
                      </a:lnTo>
                      <a:lnTo>
                        <a:pt x="598" y="140"/>
                      </a:lnTo>
                      <a:lnTo>
                        <a:pt x="618" y="134"/>
                      </a:lnTo>
                      <a:lnTo>
                        <a:pt x="643" y="126"/>
                      </a:lnTo>
                      <a:lnTo>
                        <a:pt x="658" y="126"/>
                      </a:lnTo>
                      <a:lnTo>
                        <a:pt x="663" y="140"/>
                      </a:lnTo>
                      <a:lnTo>
                        <a:pt x="687" y="134"/>
                      </a:lnTo>
                      <a:lnTo>
                        <a:pt x="692" y="140"/>
                      </a:lnTo>
                      <a:lnTo>
                        <a:pt x="723" y="134"/>
                      </a:lnTo>
                      <a:lnTo>
                        <a:pt x="742" y="147"/>
                      </a:lnTo>
                      <a:lnTo>
                        <a:pt x="766" y="147"/>
                      </a:lnTo>
                      <a:lnTo>
                        <a:pt x="766" y="108"/>
                      </a:lnTo>
                      <a:lnTo>
                        <a:pt x="772" y="108"/>
                      </a:lnTo>
                      <a:lnTo>
                        <a:pt x="772" y="140"/>
                      </a:lnTo>
                      <a:lnTo>
                        <a:pt x="792" y="153"/>
                      </a:lnTo>
                      <a:lnTo>
                        <a:pt x="801" y="140"/>
                      </a:lnTo>
                      <a:lnTo>
                        <a:pt x="811" y="140"/>
                      </a:lnTo>
                      <a:lnTo>
                        <a:pt x="820" y="159"/>
                      </a:lnTo>
                      <a:lnTo>
                        <a:pt x="846" y="159"/>
                      </a:lnTo>
                      <a:lnTo>
                        <a:pt x="841" y="140"/>
                      </a:lnTo>
                      <a:lnTo>
                        <a:pt x="856" y="140"/>
                      </a:lnTo>
                      <a:lnTo>
                        <a:pt x="850" y="153"/>
                      </a:lnTo>
                      <a:lnTo>
                        <a:pt x="841" y="153"/>
                      </a:lnTo>
                      <a:lnTo>
                        <a:pt x="850" y="165"/>
                      </a:lnTo>
                      <a:lnTo>
                        <a:pt x="865" y="165"/>
                      </a:lnTo>
                      <a:lnTo>
                        <a:pt x="865" y="153"/>
                      </a:lnTo>
                      <a:lnTo>
                        <a:pt x="861" y="140"/>
                      </a:lnTo>
                      <a:lnTo>
                        <a:pt x="870" y="140"/>
                      </a:lnTo>
                      <a:lnTo>
                        <a:pt x="870" y="101"/>
                      </a:lnTo>
                      <a:lnTo>
                        <a:pt x="885" y="140"/>
                      </a:lnTo>
                      <a:lnTo>
                        <a:pt x="899" y="159"/>
                      </a:lnTo>
                      <a:lnTo>
                        <a:pt x="914" y="165"/>
                      </a:lnTo>
                      <a:lnTo>
                        <a:pt x="925" y="153"/>
                      </a:lnTo>
                      <a:lnTo>
                        <a:pt x="944" y="172"/>
                      </a:lnTo>
                      <a:lnTo>
                        <a:pt x="944" y="108"/>
                      </a:lnTo>
                      <a:lnTo>
                        <a:pt x="969" y="95"/>
                      </a:lnTo>
                      <a:lnTo>
                        <a:pt x="969" y="134"/>
                      </a:lnTo>
                      <a:lnTo>
                        <a:pt x="974" y="147"/>
                      </a:lnTo>
                      <a:lnTo>
                        <a:pt x="984" y="165"/>
                      </a:lnTo>
                      <a:lnTo>
                        <a:pt x="979" y="178"/>
                      </a:lnTo>
                      <a:lnTo>
                        <a:pt x="969" y="165"/>
                      </a:lnTo>
                      <a:lnTo>
                        <a:pt x="959" y="178"/>
                      </a:lnTo>
                      <a:lnTo>
                        <a:pt x="944" y="172"/>
                      </a:lnTo>
                      <a:lnTo>
                        <a:pt x="925" y="165"/>
                      </a:lnTo>
                      <a:lnTo>
                        <a:pt x="919" y="184"/>
                      </a:lnTo>
                      <a:lnTo>
                        <a:pt x="934" y="192"/>
                      </a:lnTo>
                      <a:lnTo>
                        <a:pt x="955" y="192"/>
                      </a:lnTo>
                      <a:lnTo>
                        <a:pt x="959" y="211"/>
                      </a:lnTo>
                      <a:lnTo>
                        <a:pt x="974" y="223"/>
                      </a:lnTo>
                      <a:lnTo>
                        <a:pt x="989" y="211"/>
                      </a:lnTo>
                      <a:lnTo>
                        <a:pt x="984" y="192"/>
                      </a:lnTo>
                      <a:lnTo>
                        <a:pt x="994" y="172"/>
                      </a:lnTo>
                      <a:lnTo>
                        <a:pt x="984" y="140"/>
                      </a:lnTo>
                      <a:lnTo>
                        <a:pt x="994" y="101"/>
                      </a:lnTo>
                      <a:lnTo>
                        <a:pt x="998" y="101"/>
                      </a:lnTo>
                      <a:lnTo>
                        <a:pt x="1009" y="120"/>
                      </a:lnTo>
                      <a:lnTo>
                        <a:pt x="998" y="126"/>
                      </a:lnTo>
                      <a:lnTo>
                        <a:pt x="1009" y="140"/>
                      </a:lnTo>
                      <a:lnTo>
                        <a:pt x="1028" y="134"/>
                      </a:lnTo>
                      <a:lnTo>
                        <a:pt x="1043" y="134"/>
                      </a:lnTo>
                      <a:lnTo>
                        <a:pt x="1033" y="153"/>
                      </a:lnTo>
                      <a:lnTo>
                        <a:pt x="1038" y="165"/>
                      </a:lnTo>
                      <a:lnTo>
                        <a:pt x="1018" y="172"/>
                      </a:lnTo>
                      <a:lnTo>
                        <a:pt x="1033" y="192"/>
                      </a:lnTo>
                      <a:lnTo>
                        <a:pt x="1043" y="211"/>
                      </a:lnTo>
                      <a:lnTo>
                        <a:pt x="1028" y="244"/>
                      </a:lnTo>
                      <a:lnTo>
                        <a:pt x="1004" y="230"/>
                      </a:lnTo>
                      <a:lnTo>
                        <a:pt x="998" y="264"/>
                      </a:lnTo>
                      <a:lnTo>
                        <a:pt x="1018" y="270"/>
                      </a:lnTo>
                      <a:lnTo>
                        <a:pt x="1009" y="283"/>
                      </a:lnTo>
                      <a:lnTo>
                        <a:pt x="994" y="264"/>
                      </a:lnTo>
                      <a:lnTo>
                        <a:pt x="994" y="283"/>
                      </a:lnTo>
                      <a:lnTo>
                        <a:pt x="1009" y="295"/>
                      </a:lnTo>
                      <a:lnTo>
                        <a:pt x="964" y="277"/>
                      </a:lnTo>
                      <a:lnTo>
                        <a:pt x="934" y="249"/>
                      </a:lnTo>
                      <a:lnTo>
                        <a:pt x="910" y="264"/>
                      </a:lnTo>
                      <a:lnTo>
                        <a:pt x="880" y="249"/>
                      </a:lnTo>
                      <a:lnTo>
                        <a:pt x="875" y="236"/>
                      </a:lnTo>
                      <a:lnTo>
                        <a:pt x="905" y="223"/>
                      </a:lnTo>
                      <a:lnTo>
                        <a:pt x="899" y="205"/>
                      </a:lnTo>
                      <a:lnTo>
                        <a:pt x="875" y="198"/>
                      </a:lnTo>
                      <a:lnTo>
                        <a:pt x="870" y="223"/>
                      </a:lnTo>
                      <a:lnTo>
                        <a:pt x="850" y="217"/>
                      </a:lnTo>
                      <a:lnTo>
                        <a:pt x="846" y="198"/>
                      </a:lnTo>
                      <a:lnTo>
                        <a:pt x="841" y="230"/>
                      </a:lnTo>
                      <a:lnTo>
                        <a:pt x="816" y="255"/>
                      </a:lnTo>
                      <a:lnTo>
                        <a:pt x="801" y="244"/>
                      </a:lnTo>
                      <a:lnTo>
                        <a:pt x="806" y="205"/>
                      </a:lnTo>
                      <a:lnTo>
                        <a:pt x="801" y="178"/>
                      </a:lnTo>
                      <a:lnTo>
                        <a:pt x="781" y="184"/>
                      </a:lnTo>
                      <a:lnTo>
                        <a:pt x="751" y="178"/>
                      </a:lnTo>
                      <a:lnTo>
                        <a:pt x="712" y="165"/>
                      </a:lnTo>
                      <a:lnTo>
                        <a:pt x="648" y="165"/>
                      </a:lnTo>
                      <a:lnTo>
                        <a:pt x="628" y="165"/>
                      </a:lnTo>
                      <a:lnTo>
                        <a:pt x="633" y="178"/>
                      </a:lnTo>
                      <a:lnTo>
                        <a:pt x="633" y="192"/>
                      </a:lnTo>
                      <a:lnTo>
                        <a:pt x="628" y="223"/>
                      </a:lnTo>
                      <a:lnTo>
                        <a:pt x="609" y="223"/>
                      </a:lnTo>
                      <a:lnTo>
                        <a:pt x="598" y="205"/>
                      </a:lnTo>
                      <a:lnTo>
                        <a:pt x="583" y="211"/>
                      </a:lnTo>
                      <a:lnTo>
                        <a:pt x="579" y="249"/>
                      </a:lnTo>
                      <a:lnTo>
                        <a:pt x="594" y="236"/>
                      </a:lnTo>
                      <a:lnTo>
                        <a:pt x="609" y="255"/>
                      </a:lnTo>
                      <a:lnTo>
                        <a:pt x="598" y="283"/>
                      </a:lnTo>
                      <a:lnTo>
                        <a:pt x="603" y="302"/>
                      </a:lnTo>
                      <a:lnTo>
                        <a:pt x="633" y="295"/>
                      </a:lnTo>
                      <a:lnTo>
                        <a:pt x="663" y="289"/>
                      </a:lnTo>
                      <a:lnTo>
                        <a:pt x="663" y="264"/>
                      </a:lnTo>
                      <a:lnTo>
                        <a:pt x="628" y="249"/>
                      </a:lnTo>
                      <a:lnTo>
                        <a:pt x="673" y="244"/>
                      </a:lnTo>
                      <a:lnTo>
                        <a:pt x="678" y="249"/>
                      </a:lnTo>
                      <a:lnTo>
                        <a:pt x="692" y="236"/>
                      </a:lnTo>
                      <a:lnTo>
                        <a:pt x="707" y="244"/>
                      </a:lnTo>
                      <a:lnTo>
                        <a:pt x="736" y="236"/>
                      </a:lnTo>
                      <a:lnTo>
                        <a:pt x="751" y="211"/>
                      </a:lnTo>
                      <a:lnTo>
                        <a:pt x="747" y="172"/>
                      </a:lnTo>
                      <a:lnTo>
                        <a:pt x="757" y="211"/>
                      </a:lnTo>
                      <a:lnTo>
                        <a:pt x="766" y="236"/>
                      </a:lnTo>
                      <a:lnTo>
                        <a:pt x="806" y="236"/>
                      </a:lnTo>
                      <a:lnTo>
                        <a:pt x="811" y="184"/>
                      </a:lnTo>
                      <a:lnTo>
                        <a:pt x="826" y="184"/>
                      </a:lnTo>
                      <a:lnTo>
                        <a:pt x="816" y="230"/>
                      </a:lnTo>
                      <a:lnTo>
                        <a:pt x="841" y="230"/>
                      </a:lnTo>
                      <a:lnTo>
                        <a:pt x="895" y="249"/>
                      </a:lnTo>
                      <a:lnTo>
                        <a:pt x="861" y="277"/>
                      </a:lnTo>
                      <a:lnTo>
                        <a:pt x="919" y="308"/>
                      </a:lnTo>
                      <a:lnTo>
                        <a:pt x="979" y="328"/>
                      </a:lnTo>
                      <a:lnTo>
                        <a:pt x="998" y="353"/>
                      </a:lnTo>
                      <a:lnTo>
                        <a:pt x="989" y="366"/>
                      </a:lnTo>
                      <a:lnTo>
                        <a:pt x="969" y="348"/>
                      </a:lnTo>
                      <a:lnTo>
                        <a:pt x="919" y="322"/>
                      </a:lnTo>
                      <a:lnTo>
                        <a:pt x="880" y="316"/>
                      </a:lnTo>
                      <a:lnTo>
                        <a:pt x="841" y="302"/>
                      </a:lnTo>
                      <a:lnTo>
                        <a:pt x="826" y="283"/>
                      </a:lnTo>
                      <a:lnTo>
                        <a:pt x="766" y="270"/>
                      </a:lnTo>
                      <a:lnTo>
                        <a:pt x="717" y="283"/>
                      </a:lnTo>
                      <a:lnTo>
                        <a:pt x="678" y="302"/>
                      </a:lnTo>
                      <a:lnTo>
                        <a:pt x="638" y="334"/>
                      </a:lnTo>
                      <a:lnTo>
                        <a:pt x="618" y="366"/>
                      </a:lnTo>
                      <a:lnTo>
                        <a:pt x="624" y="392"/>
                      </a:lnTo>
                      <a:lnTo>
                        <a:pt x="643" y="424"/>
                      </a:lnTo>
                      <a:lnTo>
                        <a:pt x="663" y="418"/>
                      </a:lnTo>
                      <a:lnTo>
                        <a:pt x="692" y="399"/>
                      </a:lnTo>
                      <a:lnTo>
                        <a:pt x="712" y="386"/>
                      </a:lnTo>
                      <a:lnTo>
                        <a:pt x="712" y="348"/>
                      </a:lnTo>
                      <a:lnTo>
                        <a:pt x="732" y="353"/>
                      </a:lnTo>
                      <a:lnTo>
                        <a:pt x="717" y="386"/>
                      </a:lnTo>
                      <a:lnTo>
                        <a:pt x="757" y="412"/>
                      </a:lnTo>
                      <a:lnTo>
                        <a:pt x="762" y="444"/>
                      </a:lnTo>
                      <a:lnTo>
                        <a:pt x="826" y="399"/>
                      </a:lnTo>
                      <a:lnTo>
                        <a:pt x="831" y="418"/>
                      </a:lnTo>
                      <a:lnTo>
                        <a:pt x="811" y="438"/>
                      </a:lnTo>
                      <a:lnTo>
                        <a:pt x="846" y="444"/>
                      </a:lnTo>
                      <a:lnTo>
                        <a:pt x="846" y="463"/>
                      </a:lnTo>
                      <a:lnTo>
                        <a:pt x="816" y="470"/>
                      </a:lnTo>
                      <a:lnTo>
                        <a:pt x="781" y="438"/>
                      </a:lnTo>
                      <a:lnTo>
                        <a:pt x="732" y="451"/>
                      </a:lnTo>
                      <a:lnTo>
                        <a:pt x="702" y="457"/>
                      </a:lnTo>
                      <a:lnTo>
                        <a:pt x="682" y="451"/>
                      </a:lnTo>
                      <a:lnTo>
                        <a:pt x="643" y="438"/>
                      </a:lnTo>
                      <a:lnTo>
                        <a:pt x="678" y="476"/>
                      </a:lnTo>
                      <a:lnTo>
                        <a:pt x="712" y="509"/>
                      </a:lnTo>
                      <a:lnTo>
                        <a:pt x="751" y="503"/>
                      </a:lnTo>
                      <a:lnTo>
                        <a:pt x="781" y="509"/>
                      </a:lnTo>
                      <a:lnTo>
                        <a:pt x="781" y="529"/>
                      </a:lnTo>
                      <a:lnTo>
                        <a:pt x="751" y="529"/>
                      </a:lnTo>
                      <a:lnTo>
                        <a:pt x="723" y="509"/>
                      </a:lnTo>
                      <a:lnTo>
                        <a:pt x="702" y="509"/>
                      </a:lnTo>
                      <a:lnTo>
                        <a:pt x="707" y="543"/>
                      </a:lnTo>
                      <a:lnTo>
                        <a:pt x="682" y="548"/>
                      </a:lnTo>
                      <a:lnTo>
                        <a:pt x="648" y="535"/>
                      </a:lnTo>
                      <a:lnTo>
                        <a:pt x="653" y="503"/>
                      </a:lnTo>
                      <a:lnTo>
                        <a:pt x="673" y="535"/>
                      </a:lnTo>
                      <a:lnTo>
                        <a:pt x="678" y="516"/>
                      </a:lnTo>
                      <a:lnTo>
                        <a:pt x="643" y="482"/>
                      </a:lnTo>
                      <a:lnTo>
                        <a:pt x="609" y="490"/>
                      </a:lnTo>
                      <a:lnTo>
                        <a:pt x="613" y="523"/>
                      </a:lnTo>
                      <a:lnTo>
                        <a:pt x="633" y="581"/>
                      </a:lnTo>
                      <a:lnTo>
                        <a:pt x="678" y="710"/>
                      </a:lnTo>
                      <a:lnTo>
                        <a:pt x="732" y="795"/>
                      </a:lnTo>
                      <a:lnTo>
                        <a:pt x="766" y="839"/>
                      </a:lnTo>
                      <a:lnTo>
                        <a:pt x="781" y="860"/>
                      </a:lnTo>
                      <a:lnTo>
                        <a:pt x="786" y="860"/>
                      </a:lnTo>
                      <a:lnTo>
                        <a:pt x="777" y="833"/>
                      </a:lnTo>
                      <a:lnTo>
                        <a:pt x="766" y="808"/>
                      </a:lnTo>
                      <a:lnTo>
                        <a:pt x="772" y="814"/>
                      </a:lnTo>
                      <a:lnTo>
                        <a:pt x="792" y="800"/>
                      </a:lnTo>
                      <a:lnTo>
                        <a:pt x="816" y="800"/>
                      </a:lnTo>
                      <a:lnTo>
                        <a:pt x="875" y="781"/>
                      </a:lnTo>
                      <a:lnTo>
                        <a:pt x="885" y="768"/>
                      </a:lnTo>
                      <a:lnTo>
                        <a:pt x="880" y="795"/>
                      </a:lnTo>
                      <a:lnTo>
                        <a:pt x="801" y="821"/>
                      </a:lnTo>
                      <a:lnTo>
                        <a:pt x="796" y="839"/>
                      </a:lnTo>
                      <a:lnTo>
                        <a:pt x="806" y="852"/>
                      </a:lnTo>
                      <a:lnTo>
                        <a:pt x="811" y="866"/>
                      </a:lnTo>
                      <a:lnTo>
                        <a:pt x="806" y="885"/>
                      </a:lnTo>
                      <a:lnTo>
                        <a:pt x="816" y="924"/>
                      </a:lnTo>
                      <a:lnTo>
                        <a:pt x="850" y="949"/>
                      </a:lnTo>
                      <a:lnTo>
                        <a:pt x="856" y="924"/>
                      </a:lnTo>
                      <a:lnTo>
                        <a:pt x="846" y="891"/>
                      </a:lnTo>
                      <a:lnTo>
                        <a:pt x="841" y="885"/>
                      </a:lnTo>
                      <a:lnTo>
                        <a:pt x="861" y="878"/>
                      </a:lnTo>
                      <a:lnTo>
                        <a:pt x="861" y="891"/>
                      </a:lnTo>
                      <a:lnTo>
                        <a:pt x="856" y="910"/>
                      </a:lnTo>
                      <a:lnTo>
                        <a:pt x="861" y="937"/>
                      </a:lnTo>
                      <a:lnTo>
                        <a:pt x="870" y="943"/>
                      </a:lnTo>
                      <a:lnTo>
                        <a:pt x="895" y="1014"/>
                      </a:lnTo>
                      <a:lnTo>
                        <a:pt x="899" y="1054"/>
                      </a:lnTo>
                      <a:lnTo>
                        <a:pt x="870" y="1098"/>
                      </a:lnTo>
                      <a:lnTo>
                        <a:pt x="865" y="1112"/>
                      </a:lnTo>
                      <a:lnTo>
                        <a:pt x="890" y="1087"/>
                      </a:lnTo>
                      <a:lnTo>
                        <a:pt x="905" y="1079"/>
                      </a:lnTo>
                      <a:lnTo>
                        <a:pt x="919" y="1079"/>
                      </a:lnTo>
                      <a:lnTo>
                        <a:pt x="934" y="1093"/>
                      </a:lnTo>
                      <a:lnTo>
                        <a:pt x="949" y="1079"/>
                      </a:lnTo>
                      <a:lnTo>
                        <a:pt x="929" y="1118"/>
                      </a:lnTo>
                      <a:lnTo>
                        <a:pt x="914" y="1112"/>
                      </a:lnTo>
                      <a:lnTo>
                        <a:pt x="905" y="1112"/>
                      </a:lnTo>
                      <a:lnTo>
                        <a:pt x="899" y="1131"/>
                      </a:lnTo>
                      <a:lnTo>
                        <a:pt x="885" y="1150"/>
                      </a:lnTo>
                      <a:lnTo>
                        <a:pt x="870" y="1158"/>
                      </a:lnTo>
                      <a:lnTo>
                        <a:pt x="875" y="1176"/>
                      </a:lnTo>
                      <a:lnTo>
                        <a:pt x="885" y="1176"/>
                      </a:lnTo>
                      <a:lnTo>
                        <a:pt x="890" y="1196"/>
                      </a:lnTo>
                      <a:lnTo>
                        <a:pt x="880" y="1196"/>
                      </a:lnTo>
                      <a:lnTo>
                        <a:pt x="870" y="1189"/>
                      </a:lnTo>
                      <a:lnTo>
                        <a:pt x="861" y="1164"/>
                      </a:lnTo>
                      <a:lnTo>
                        <a:pt x="850" y="1170"/>
                      </a:lnTo>
                      <a:lnTo>
                        <a:pt x="841" y="1208"/>
                      </a:lnTo>
                      <a:lnTo>
                        <a:pt x="841" y="1241"/>
                      </a:lnTo>
                      <a:lnTo>
                        <a:pt x="846" y="1287"/>
                      </a:lnTo>
                      <a:lnTo>
                        <a:pt x="846" y="1319"/>
                      </a:lnTo>
                      <a:lnTo>
                        <a:pt x="846" y="1344"/>
                      </a:lnTo>
                      <a:lnTo>
                        <a:pt x="865" y="1391"/>
                      </a:lnTo>
                      <a:lnTo>
                        <a:pt x="870" y="1404"/>
                      </a:lnTo>
                      <a:lnTo>
                        <a:pt x="998" y="1365"/>
                      </a:lnTo>
                      <a:lnTo>
                        <a:pt x="1018" y="1344"/>
                      </a:lnTo>
                      <a:lnTo>
                        <a:pt x="1028" y="1300"/>
                      </a:lnTo>
                      <a:lnTo>
                        <a:pt x="1024" y="1280"/>
                      </a:lnTo>
                      <a:lnTo>
                        <a:pt x="1028" y="1260"/>
                      </a:lnTo>
                      <a:lnTo>
                        <a:pt x="1028" y="1280"/>
                      </a:lnTo>
                      <a:lnTo>
                        <a:pt x="1063" y="1247"/>
                      </a:lnTo>
                      <a:lnTo>
                        <a:pt x="1079" y="1247"/>
                      </a:lnTo>
                      <a:lnTo>
                        <a:pt x="1079" y="1280"/>
                      </a:lnTo>
                      <a:lnTo>
                        <a:pt x="1063" y="1294"/>
                      </a:lnTo>
                      <a:lnTo>
                        <a:pt x="1052" y="1319"/>
                      </a:lnTo>
                      <a:lnTo>
                        <a:pt x="1063" y="1319"/>
                      </a:lnTo>
                      <a:lnTo>
                        <a:pt x="1048" y="1385"/>
                      </a:lnTo>
                      <a:lnTo>
                        <a:pt x="1038" y="1410"/>
                      </a:lnTo>
                      <a:lnTo>
                        <a:pt x="1033" y="1396"/>
                      </a:lnTo>
                      <a:lnTo>
                        <a:pt x="1013" y="1410"/>
                      </a:lnTo>
                      <a:lnTo>
                        <a:pt x="1004" y="1423"/>
                      </a:lnTo>
                      <a:lnTo>
                        <a:pt x="979" y="1423"/>
                      </a:lnTo>
                      <a:lnTo>
                        <a:pt x="979" y="1435"/>
                      </a:lnTo>
                      <a:lnTo>
                        <a:pt x="955" y="1423"/>
                      </a:lnTo>
                      <a:lnTo>
                        <a:pt x="919" y="1423"/>
                      </a:lnTo>
                      <a:lnTo>
                        <a:pt x="885" y="1448"/>
                      </a:lnTo>
                      <a:lnTo>
                        <a:pt x="875" y="1474"/>
                      </a:lnTo>
                      <a:lnTo>
                        <a:pt x="875" y="1500"/>
                      </a:lnTo>
                      <a:lnTo>
                        <a:pt x="880" y="1540"/>
                      </a:lnTo>
                      <a:lnTo>
                        <a:pt x="772" y="1500"/>
                      </a:lnTo>
                    </a:path>
                  </a:pathLst>
                </a:custGeom>
                <a:solidFill>
                  <a:schemeClr val="l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 name="Google Shape;34;p2"/>
                <p:cNvSpPr/>
                <p:nvPr/>
              </p:nvSpPr>
              <p:spPr>
                <a:xfrm>
                  <a:off x="6843712" y="990600"/>
                  <a:ext cx="1603375" cy="3975100"/>
                </a:xfrm>
                <a:custGeom>
                  <a:rect b="b" l="l" r="r" t="t"/>
                  <a:pathLst>
                    <a:path extrusionOk="0" h="2503" w="1009">
                      <a:moveTo>
                        <a:pt x="217" y="2450"/>
                      </a:moveTo>
                      <a:lnTo>
                        <a:pt x="183" y="2430"/>
                      </a:lnTo>
                      <a:lnTo>
                        <a:pt x="252" y="2209"/>
                      </a:lnTo>
                      <a:lnTo>
                        <a:pt x="257" y="2112"/>
                      </a:lnTo>
                      <a:lnTo>
                        <a:pt x="262" y="2105"/>
                      </a:lnTo>
                      <a:lnTo>
                        <a:pt x="326" y="2054"/>
                      </a:lnTo>
                      <a:lnTo>
                        <a:pt x="316" y="2029"/>
                      </a:lnTo>
                      <a:lnTo>
                        <a:pt x="217" y="1969"/>
                      </a:lnTo>
                      <a:lnTo>
                        <a:pt x="242" y="1975"/>
                      </a:lnTo>
                      <a:lnTo>
                        <a:pt x="247" y="1957"/>
                      </a:lnTo>
                      <a:lnTo>
                        <a:pt x="247" y="1904"/>
                      </a:lnTo>
                      <a:lnTo>
                        <a:pt x="262" y="1963"/>
                      </a:lnTo>
                      <a:lnTo>
                        <a:pt x="307" y="2008"/>
                      </a:lnTo>
                      <a:lnTo>
                        <a:pt x="326" y="2002"/>
                      </a:lnTo>
                      <a:lnTo>
                        <a:pt x="341" y="2035"/>
                      </a:lnTo>
                      <a:lnTo>
                        <a:pt x="380" y="2015"/>
                      </a:lnTo>
                      <a:lnTo>
                        <a:pt x="406" y="1969"/>
                      </a:lnTo>
                      <a:lnTo>
                        <a:pt x="430" y="1891"/>
                      </a:lnTo>
                      <a:lnTo>
                        <a:pt x="435" y="1877"/>
                      </a:lnTo>
                      <a:lnTo>
                        <a:pt x="445" y="1819"/>
                      </a:lnTo>
                      <a:lnTo>
                        <a:pt x="435" y="1788"/>
                      </a:lnTo>
                      <a:lnTo>
                        <a:pt x="425" y="1774"/>
                      </a:lnTo>
                      <a:lnTo>
                        <a:pt x="430" y="1755"/>
                      </a:lnTo>
                      <a:lnTo>
                        <a:pt x="326" y="1663"/>
                      </a:lnTo>
                      <a:lnTo>
                        <a:pt x="292" y="1663"/>
                      </a:lnTo>
                      <a:lnTo>
                        <a:pt x="296" y="1650"/>
                      </a:lnTo>
                      <a:lnTo>
                        <a:pt x="158" y="1709"/>
                      </a:lnTo>
                      <a:lnTo>
                        <a:pt x="183" y="1684"/>
                      </a:lnTo>
                      <a:lnTo>
                        <a:pt x="292" y="1644"/>
                      </a:lnTo>
                      <a:lnTo>
                        <a:pt x="262" y="1624"/>
                      </a:lnTo>
                      <a:lnTo>
                        <a:pt x="242" y="1611"/>
                      </a:lnTo>
                      <a:lnTo>
                        <a:pt x="232" y="1578"/>
                      </a:lnTo>
                      <a:lnTo>
                        <a:pt x="187" y="1559"/>
                      </a:lnTo>
                      <a:lnTo>
                        <a:pt x="178" y="1526"/>
                      </a:lnTo>
                      <a:lnTo>
                        <a:pt x="197" y="1553"/>
                      </a:lnTo>
                      <a:lnTo>
                        <a:pt x="202" y="1520"/>
                      </a:lnTo>
                      <a:lnTo>
                        <a:pt x="202" y="1404"/>
                      </a:lnTo>
                      <a:lnTo>
                        <a:pt x="232" y="1429"/>
                      </a:lnTo>
                      <a:lnTo>
                        <a:pt x="247" y="1481"/>
                      </a:lnTo>
                      <a:lnTo>
                        <a:pt x="242" y="1501"/>
                      </a:lnTo>
                      <a:lnTo>
                        <a:pt x="242" y="1520"/>
                      </a:lnTo>
                      <a:lnTo>
                        <a:pt x="271" y="1514"/>
                      </a:lnTo>
                      <a:lnTo>
                        <a:pt x="257" y="1547"/>
                      </a:lnTo>
                      <a:lnTo>
                        <a:pt x="262" y="1565"/>
                      </a:lnTo>
                      <a:lnTo>
                        <a:pt x="301" y="1605"/>
                      </a:lnTo>
                      <a:lnTo>
                        <a:pt x="307" y="1592"/>
                      </a:lnTo>
                      <a:lnTo>
                        <a:pt x="316" y="1624"/>
                      </a:lnTo>
                      <a:lnTo>
                        <a:pt x="395" y="1690"/>
                      </a:lnTo>
                      <a:lnTo>
                        <a:pt x="445" y="1709"/>
                      </a:lnTo>
                      <a:lnTo>
                        <a:pt x="484" y="1650"/>
                      </a:lnTo>
                      <a:lnTo>
                        <a:pt x="484" y="1624"/>
                      </a:lnTo>
                      <a:lnTo>
                        <a:pt x="455" y="1586"/>
                      </a:lnTo>
                      <a:lnTo>
                        <a:pt x="400" y="1540"/>
                      </a:lnTo>
                      <a:lnTo>
                        <a:pt x="316" y="1481"/>
                      </a:lnTo>
                      <a:lnTo>
                        <a:pt x="247" y="1410"/>
                      </a:lnTo>
                      <a:lnTo>
                        <a:pt x="193" y="1364"/>
                      </a:lnTo>
                      <a:lnTo>
                        <a:pt x="172" y="1299"/>
                      </a:lnTo>
                      <a:lnTo>
                        <a:pt x="168" y="1221"/>
                      </a:lnTo>
                      <a:lnTo>
                        <a:pt x="187" y="1157"/>
                      </a:lnTo>
                      <a:lnTo>
                        <a:pt x="212" y="1111"/>
                      </a:lnTo>
                      <a:lnTo>
                        <a:pt x="232" y="1085"/>
                      </a:lnTo>
                      <a:lnTo>
                        <a:pt x="262" y="988"/>
                      </a:lnTo>
                      <a:lnTo>
                        <a:pt x="247" y="968"/>
                      </a:lnTo>
                      <a:lnTo>
                        <a:pt x="208" y="988"/>
                      </a:lnTo>
                      <a:lnTo>
                        <a:pt x="168" y="994"/>
                      </a:lnTo>
                      <a:lnTo>
                        <a:pt x="99" y="988"/>
                      </a:lnTo>
                      <a:lnTo>
                        <a:pt x="168" y="955"/>
                      </a:lnTo>
                      <a:lnTo>
                        <a:pt x="172" y="936"/>
                      </a:lnTo>
                      <a:lnTo>
                        <a:pt x="228" y="930"/>
                      </a:lnTo>
                      <a:lnTo>
                        <a:pt x="228" y="910"/>
                      </a:lnTo>
                      <a:lnTo>
                        <a:pt x="144" y="891"/>
                      </a:lnTo>
                      <a:lnTo>
                        <a:pt x="99" y="818"/>
                      </a:lnTo>
                      <a:lnTo>
                        <a:pt x="129" y="747"/>
                      </a:lnTo>
                      <a:lnTo>
                        <a:pt x="222" y="832"/>
                      </a:lnTo>
                      <a:lnTo>
                        <a:pt x="232" y="805"/>
                      </a:lnTo>
                      <a:lnTo>
                        <a:pt x="208" y="766"/>
                      </a:lnTo>
                      <a:lnTo>
                        <a:pt x="217" y="741"/>
                      </a:lnTo>
                      <a:lnTo>
                        <a:pt x="183" y="708"/>
                      </a:lnTo>
                      <a:lnTo>
                        <a:pt x="163" y="734"/>
                      </a:lnTo>
                      <a:lnTo>
                        <a:pt x="172" y="689"/>
                      </a:lnTo>
                      <a:lnTo>
                        <a:pt x="158" y="650"/>
                      </a:lnTo>
                      <a:lnTo>
                        <a:pt x="84" y="623"/>
                      </a:lnTo>
                      <a:lnTo>
                        <a:pt x="30" y="610"/>
                      </a:lnTo>
                      <a:lnTo>
                        <a:pt x="34" y="559"/>
                      </a:lnTo>
                      <a:lnTo>
                        <a:pt x="0" y="332"/>
                      </a:lnTo>
                      <a:lnTo>
                        <a:pt x="370" y="13"/>
                      </a:lnTo>
                      <a:lnTo>
                        <a:pt x="361" y="46"/>
                      </a:lnTo>
                      <a:lnTo>
                        <a:pt x="376" y="0"/>
                      </a:lnTo>
                      <a:lnTo>
                        <a:pt x="380" y="27"/>
                      </a:lnTo>
                      <a:lnTo>
                        <a:pt x="400" y="58"/>
                      </a:lnTo>
                      <a:lnTo>
                        <a:pt x="440" y="39"/>
                      </a:lnTo>
                      <a:lnTo>
                        <a:pt x="445" y="66"/>
                      </a:lnTo>
                      <a:lnTo>
                        <a:pt x="484" y="46"/>
                      </a:lnTo>
                      <a:lnTo>
                        <a:pt x="494" y="66"/>
                      </a:lnTo>
                      <a:lnTo>
                        <a:pt x="514" y="39"/>
                      </a:lnTo>
                      <a:lnTo>
                        <a:pt x="524" y="58"/>
                      </a:lnTo>
                      <a:lnTo>
                        <a:pt x="539" y="27"/>
                      </a:lnTo>
                      <a:lnTo>
                        <a:pt x="558" y="13"/>
                      </a:lnTo>
                      <a:lnTo>
                        <a:pt x="568" y="27"/>
                      </a:lnTo>
                      <a:lnTo>
                        <a:pt x="583" y="13"/>
                      </a:lnTo>
                      <a:lnTo>
                        <a:pt x="598" y="39"/>
                      </a:lnTo>
                      <a:lnTo>
                        <a:pt x="617" y="39"/>
                      </a:lnTo>
                      <a:lnTo>
                        <a:pt x="628" y="13"/>
                      </a:lnTo>
                      <a:lnTo>
                        <a:pt x="651" y="33"/>
                      </a:lnTo>
                      <a:lnTo>
                        <a:pt x="662" y="52"/>
                      </a:lnTo>
                      <a:lnTo>
                        <a:pt x="707" y="39"/>
                      </a:lnTo>
                      <a:lnTo>
                        <a:pt x="731" y="27"/>
                      </a:lnTo>
                      <a:lnTo>
                        <a:pt x="750" y="27"/>
                      </a:lnTo>
                      <a:lnTo>
                        <a:pt x="791" y="46"/>
                      </a:lnTo>
                      <a:lnTo>
                        <a:pt x="776" y="66"/>
                      </a:lnTo>
                      <a:lnTo>
                        <a:pt x="776" y="97"/>
                      </a:lnTo>
                      <a:lnTo>
                        <a:pt x="761" y="110"/>
                      </a:lnTo>
                      <a:lnTo>
                        <a:pt x="771" y="118"/>
                      </a:lnTo>
                      <a:lnTo>
                        <a:pt x="791" y="124"/>
                      </a:lnTo>
                      <a:lnTo>
                        <a:pt x="791" y="143"/>
                      </a:lnTo>
                      <a:lnTo>
                        <a:pt x="791" y="174"/>
                      </a:lnTo>
                      <a:lnTo>
                        <a:pt x="776" y="195"/>
                      </a:lnTo>
                      <a:lnTo>
                        <a:pt x="776" y="162"/>
                      </a:lnTo>
                      <a:lnTo>
                        <a:pt x="756" y="136"/>
                      </a:lnTo>
                      <a:lnTo>
                        <a:pt x="707" y="136"/>
                      </a:lnTo>
                      <a:lnTo>
                        <a:pt x="711" y="168"/>
                      </a:lnTo>
                      <a:lnTo>
                        <a:pt x="736" y="168"/>
                      </a:lnTo>
                      <a:lnTo>
                        <a:pt x="756" y="174"/>
                      </a:lnTo>
                      <a:lnTo>
                        <a:pt x="795" y="195"/>
                      </a:lnTo>
                      <a:lnTo>
                        <a:pt x="815" y="195"/>
                      </a:lnTo>
                      <a:lnTo>
                        <a:pt x="845" y="174"/>
                      </a:lnTo>
                      <a:lnTo>
                        <a:pt x="840" y="207"/>
                      </a:lnTo>
                      <a:lnTo>
                        <a:pt x="870" y="234"/>
                      </a:lnTo>
                      <a:lnTo>
                        <a:pt x="840" y="259"/>
                      </a:lnTo>
                      <a:lnTo>
                        <a:pt x="849" y="286"/>
                      </a:lnTo>
                      <a:lnTo>
                        <a:pt x="864" y="312"/>
                      </a:lnTo>
                      <a:lnTo>
                        <a:pt x="894" y="345"/>
                      </a:lnTo>
                      <a:lnTo>
                        <a:pt x="929" y="357"/>
                      </a:lnTo>
                      <a:lnTo>
                        <a:pt x="935" y="365"/>
                      </a:lnTo>
                      <a:lnTo>
                        <a:pt x="969" y="384"/>
                      </a:lnTo>
                      <a:lnTo>
                        <a:pt x="988" y="415"/>
                      </a:lnTo>
                      <a:lnTo>
                        <a:pt x="998" y="429"/>
                      </a:lnTo>
                      <a:lnTo>
                        <a:pt x="984" y="435"/>
                      </a:lnTo>
                      <a:lnTo>
                        <a:pt x="969" y="409"/>
                      </a:lnTo>
                      <a:lnTo>
                        <a:pt x="935" y="384"/>
                      </a:lnTo>
                      <a:lnTo>
                        <a:pt x="920" y="409"/>
                      </a:lnTo>
                      <a:lnTo>
                        <a:pt x="885" y="423"/>
                      </a:lnTo>
                      <a:lnTo>
                        <a:pt x="885" y="403"/>
                      </a:lnTo>
                      <a:lnTo>
                        <a:pt x="845" y="435"/>
                      </a:lnTo>
                      <a:lnTo>
                        <a:pt x="855" y="415"/>
                      </a:lnTo>
                      <a:lnTo>
                        <a:pt x="845" y="397"/>
                      </a:lnTo>
                      <a:lnTo>
                        <a:pt x="810" y="397"/>
                      </a:lnTo>
                      <a:lnTo>
                        <a:pt x="780" y="390"/>
                      </a:lnTo>
                      <a:lnTo>
                        <a:pt x="746" y="370"/>
                      </a:lnTo>
                      <a:lnTo>
                        <a:pt x="746" y="397"/>
                      </a:lnTo>
                      <a:lnTo>
                        <a:pt x="750" y="409"/>
                      </a:lnTo>
                      <a:lnTo>
                        <a:pt x="780" y="415"/>
                      </a:lnTo>
                      <a:lnTo>
                        <a:pt x="806" y="423"/>
                      </a:lnTo>
                      <a:lnTo>
                        <a:pt x="836" y="435"/>
                      </a:lnTo>
                      <a:lnTo>
                        <a:pt x="845" y="454"/>
                      </a:lnTo>
                      <a:lnTo>
                        <a:pt x="815" y="454"/>
                      </a:lnTo>
                      <a:lnTo>
                        <a:pt x="786" y="448"/>
                      </a:lnTo>
                      <a:lnTo>
                        <a:pt x="786" y="473"/>
                      </a:lnTo>
                      <a:lnTo>
                        <a:pt x="806" y="481"/>
                      </a:lnTo>
                      <a:lnTo>
                        <a:pt x="840" y="473"/>
                      </a:lnTo>
                      <a:lnTo>
                        <a:pt x="864" y="467"/>
                      </a:lnTo>
                      <a:lnTo>
                        <a:pt x="879" y="448"/>
                      </a:lnTo>
                      <a:lnTo>
                        <a:pt x="899" y="525"/>
                      </a:lnTo>
                      <a:lnTo>
                        <a:pt x="929" y="539"/>
                      </a:lnTo>
                      <a:lnTo>
                        <a:pt x="948" y="559"/>
                      </a:lnTo>
                      <a:lnTo>
                        <a:pt x="963" y="552"/>
                      </a:lnTo>
                      <a:lnTo>
                        <a:pt x="973" y="539"/>
                      </a:lnTo>
                      <a:lnTo>
                        <a:pt x="993" y="567"/>
                      </a:lnTo>
                      <a:lnTo>
                        <a:pt x="1009" y="573"/>
                      </a:lnTo>
                      <a:lnTo>
                        <a:pt x="840" y="592"/>
                      </a:lnTo>
                      <a:lnTo>
                        <a:pt x="602" y="552"/>
                      </a:lnTo>
                      <a:lnTo>
                        <a:pt x="346" y="579"/>
                      </a:lnTo>
                      <a:lnTo>
                        <a:pt x="316" y="734"/>
                      </a:lnTo>
                      <a:lnTo>
                        <a:pt x="376" y="878"/>
                      </a:lnTo>
                      <a:lnTo>
                        <a:pt x="385" y="845"/>
                      </a:lnTo>
                      <a:lnTo>
                        <a:pt x="406" y="864"/>
                      </a:lnTo>
                      <a:lnTo>
                        <a:pt x="391" y="922"/>
                      </a:lnTo>
                      <a:lnTo>
                        <a:pt x="410" y="949"/>
                      </a:lnTo>
                      <a:lnTo>
                        <a:pt x="430" y="891"/>
                      </a:lnTo>
                      <a:lnTo>
                        <a:pt x="445" y="949"/>
                      </a:lnTo>
                      <a:lnTo>
                        <a:pt x="435" y="1021"/>
                      </a:lnTo>
                      <a:lnTo>
                        <a:pt x="415" y="1052"/>
                      </a:lnTo>
                      <a:lnTo>
                        <a:pt x="380" y="1059"/>
                      </a:lnTo>
                      <a:lnTo>
                        <a:pt x="341" y="1027"/>
                      </a:lnTo>
                      <a:lnTo>
                        <a:pt x="356" y="1001"/>
                      </a:lnTo>
                      <a:lnTo>
                        <a:pt x="365" y="1001"/>
                      </a:lnTo>
                      <a:lnTo>
                        <a:pt x="376" y="955"/>
                      </a:lnTo>
                      <a:lnTo>
                        <a:pt x="326" y="949"/>
                      </a:lnTo>
                      <a:lnTo>
                        <a:pt x="316" y="994"/>
                      </a:lnTo>
                      <a:lnTo>
                        <a:pt x="326" y="1027"/>
                      </a:lnTo>
                      <a:lnTo>
                        <a:pt x="346" y="1040"/>
                      </a:lnTo>
                      <a:lnTo>
                        <a:pt x="341" y="1065"/>
                      </a:lnTo>
                      <a:lnTo>
                        <a:pt x="336" y="1085"/>
                      </a:lnTo>
                      <a:lnTo>
                        <a:pt x="331" y="1098"/>
                      </a:lnTo>
                      <a:lnTo>
                        <a:pt x="316" y="1085"/>
                      </a:lnTo>
                      <a:lnTo>
                        <a:pt x="307" y="1144"/>
                      </a:lnTo>
                      <a:lnTo>
                        <a:pt x="301" y="1163"/>
                      </a:lnTo>
                      <a:lnTo>
                        <a:pt x="296" y="1177"/>
                      </a:lnTo>
                      <a:lnTo>
                        <a:pt x="301" y="1202"/>
                      </a:lnTo>
                      <a:lnTo>
                        <a:pt x="316" y="1209"/>
                      </a:lnTo>
                      <a:lnTo>
                        <a:pt x="307" y="1235"/>
                      </a:lnTo>
                      <a:lnTo>
                        <a:pt x="286" y="1248"/>
                      </a:lnTo>
                      <a:lnTo>
                        <a:pt x="281" y="1273"/>
                      </a:lnTo>
                      <a:lnTo>
                        <a:pt x="292" y="1314"/>
                      </a:lnTo>
                      <a:lnTo>
                        <a:pt x="307" y="1339"/>
                      </a:lnTo>
                      <a:lnTo>
                        <a:pt x="326" y="1357"/>
                      </a:lnTo>
                      <a:lnTo>
                        <a:pt x="346" y="1351"/>
                      </a:lnTo>
                      <a:lnTo>
                        <a:pt x="406" y="1404"/>
                      </a:lnTo>
                      <a:lnTo>
                        <a:pt x="425" y="1429"/>
                      </a:lnTo>
                      <a:lnTo>
                        <a:pt x="533" y="1508"/>
                      </a:lnTo>
                      <a:lnTo>
                        <a:pt x="602" y="1495"/>
                      </a:lnTo>
                      <a:lnTo>
                        <a:pt x="657" y="1547"/>
                      </a:lnTo>
                      <a:lnTo>
                        <a:pt x="593" y="1644"/>
                      </a:lnTo>
                      <a:lnTo>
                        <a:pt x="543" y="1774"/>
                      </a:lnTo>
                      <a:lnTo>
                        <a:pt x="583" y="1774"/>
                      </a:lnTo>
                      <a:lnTo>
                        <a:pt x="613" y="1767"/>
                      </a:lnTo>
                      <a:lnTo>
                        <a:pt x="617" y="1650"/>
                      </a:lnTo>
                      <a:lnTo>
                        <a:pt x="617" y="1703"/>
                      </a:lnTo>
                      <a:lnTo>
                        <a:pt x="623" y="1722"/>
                      </a:lnTo>
                      <a:lnTo>
                        <a:pt x="628" y="1748"/>
                      </a:lnTo>
                      <a:lnTo>
                        <a:pt x="617" y="1767"/>
                      </a:lnTo>
                      <a:lnTo>
                        <a:pt x="623" y="1788"/>
                      </a:lnTo>
                      <a:lnTo>
                        <a:pt x="642" y="1755"/>
                      </a:lnTo>
                      <a:lnTo>
                        <a:pt x="666" y="1755"/>
                      </a:lnTo>
                      <a:lnTo>
                        <a:pt x="651" y="1578"/>
                      </a:lnTo>
                      <a:lnTo>
                        <a:pt x="666" y="1547"/>
                      </a:lnTo>
                      <a:lnTo>
                        <a:pt x="651" y="1605"/>
                      </a:lnTo>
                      <a:lnTo>
                        <a:pt x="666" y="1617"/>
                      </a:lnTo>
                      <a:lnTo>
                        <a:pt x="651" y="1670"/>
                      </a:lnTo>
                      <a:lnTo>
                        <a:pt x="662" y="1722"/>
                      </a:lnTo>
                      <a:lnTo>
                        <a:pt x="682" y="1767"/>
                      </a:lnTo>
                      <a:lnTo>
                        <a:pt x="638" y="1794"/>
                      </a:lnTo>
                      <a:lnTo>
                        <a:pt x="602" y="1813"/>
                      </a:lnTo>
                      <a:lnTo>
                        <a:pt x="647" y="1852"/>
                      </a:lnTo>
                      <a:lnTo>
                        <a:pt x="617" y="1858"/>
                      </a:lnTo>
                      <a:lnTo>
                        <a:pt x="593" y="1844"/>
                      </a:lnTo>
                      <a:lnTo>
                        <a:pt x="539" y="1833"/>
                      </a:lnTo>
                      <a:lnTo>
                        <a:pt x="533" y="1891"/>
                      </a:lnTo>
                      <a:lnTo>
                        <a:pt x="539" y="1904"/>
                      </a:lnTo>
                      <a:lnTo>
                        <a:pt x="514" y="1943"/>
                      </a:lnTo>
                      <a:lnTo>
                        <a:pt x="494" y="1983"/>
                      </a:lnTo>
                      <a:lnTo>
                        <a:pt x="494" y="2029"/>
                      </a:lnTo>
                      <a:lnTo>
                        <a:pt x="613" y="2008"/>
                      </a:lnTo>
                      <a:lnTo>
                        <a:pt x="608" y="2029"/>
                      </a:lnTo>
                      <a:lnTo>
                        <a:pt x="588" y="2047"/>
                      </a:lnTo>
                      <a:lnTo>
                        <a:pt x="484" y="2060"/>
                      </a:lnTo>
                      <a:lnTo>
                        <a:pt x="415" y="2170"/>
                      </a:lnTo>
                      <a:lnTo>
                        <a:pt x="356" y="2268"/>
                      </a:lnTo>
                      <a:lnTo>
                        <a:pt x="341" y="2287"/>
                      </a:lnTo>
                      <a:lnTo>
                        <a:pt x="341" y="2359"/>
                      </a:lnTo>
                      <a:lnTo>
                        <a:pt x="370" y="2353"/>
                      </a:lnTo>
                      <a:lnTo>
                        <a:pt x="406" y="2503"/>
                      </a:lnTo>
                      <a:lnTo>
                        <a:pt x="217" y="2450"/>
                      </a:lnTo>
                    </a:path>
                  </a:pathLst>
                </a:custGeom>
                <a:solidFill>
                  <a:schemeClr val="l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 name="Google Shape;35;p2"/>
                <p:cNvSpPr/>
                <p:nvPr/>
              </p:nvSpPr>
              <p:spPr>
                <a:xfrm>
                  <a:off x="7261225" y="1684337"/>
                  <a:ext cx="1900237" cy="1779587"/>
                </a:xfrm>
                <a:custGeom>
                  <a:rect b="b" l="l" r="r" t="t"/>
                  <a:pathLst>
                    <a:path extrusionOk="0" h="1120" w="1196">
                      <a:moveTo>
                        <a:pt x="336" y="1036"/>
                      </a:moveTo>
                      <a:lnTo>
                        <a:pt x="376" y="1003"/>
                      </a:lnTo>
                      <a:lnTo>
                        <a:pt x="430" y="926"/>
                      </a:lnTo>
                      <a:lnTo>
                        <a:pt x="465" y="926"/>
                      </a:lnTo>
                      <a:lnTo>
                        <a:pt x="474" y="893"/>
                      </a:lnTo>
                      <a:lnTo>
                        <a:pt x="445" y="875"/>
                      </a:lnTo>
                      <a:lnTo>
                        <a:pt x="445" y="829"/>
                      </a:lnTo>
                      <a:lnTo>
                        <a:pt x="420" y="816"/>
                      </a:lnTo>
                      <a:lnTo>
                        <a:pt x="346" y="724"/>
                      </a:lnTo>
                      <a:lnTo>
                        <a:pt x="356" y="705"/>
                      </a:lnTo>
                      <a:lnTo>
                        <a:pt x="307" y="641"/>
                      </a:lnTo>
                      <a:lnTo>
                        <a:pt x="287" y="647"/>
                      </a:lnTo>
                      <a:lnTo>
                        <a:pt x="277" y="680"/>
                      </a:lnTo>
                      <a:lnTo>
                        <a:pt x="287" y="699"/>
                      </a:lnTo>
                      <a:lnTo>
                        <a:pt x="296" y="705"/>
                      </a:lnTo>
                      <a:lnTo>
                        <a:pt x="296" y="738"/>
                      </a:lnTo>
                      <a:lnTo>
                        <a:pt x="287" y="732"/>
                      </a:lnTo>
                      <a:lnTo>
                        <a:pt x="311" y="797"/>
                      </a:lnTo>
                      <a:lnTo>
                        <a:pt x="336" y="829"/>
                      </a:lnTo>
                      <a:lnTo>
                        <a:pt x="326" y="861"/>
                      </a:lnTo>
                      <a:lnTo>
                        <a:pt x="316" y="816"/>
                      </a:lnTo>
                      <a:lnTo>
                        <a:pt x="296" y="835"/>
                      </a:lnTo>
                      <a:lnTo>
                        <a:pt x="292" y="804"/>
                      </a:lnTo>
                      <a:lnTo>
                        <a:pt x="277" y="797"/>
                      </a:lnTo>
                      <a:lnTo>
                        <a:pt x="267" y="816"/>
                      </a:lnTo>
                      <a:lnTo>
                        <a:pt x="257" y="797"/>
                      </a:lnTo>
                      <a:lnTo>
                        <a:pt x="257" y="777"/>
                      </a:lnTo>
                      <a:lnTo>
                        <a:pt x="217" y="797"/>
                      </a:lnTo>
                      <a:lnTo>
                        <a:pt x="202" y="783"/>
                      </a:lnTo>
                      <a:lnTo>
                        <a:pt x="242" y="764"/>
                      </a:lnTo>
                      <a:lnTo>
                        <a:pt x="247" y="744"/>
                      </a:lnTo>
                      <a:lnTo>
                        <a:pt x="217" y="744"/>
                      </a:lnTo>
                      <a:lnTo>
                        <a:pt x="208" y="771"/>
                      </a:lnTo>
                      <a:lnTo>
                        <a:pt x="174" y="744"/>
                      </a:lnTo>
                      <a:lnTo>
                        <a:pt x="212" y="718"/>
                      </a:lnTo>
                      <a:lnTo>
                        <a:pt x="202" y="699"/>
                      </a:lnTo>
                      <a:lnTo>
                        <a:pt x="174" y="711"/>
                      </a:lnTo>
                      <a:lnTo>
                        <a:pt x="159" y="732"/>
                      </a:lnTo>
                      <a:lnTo>
                        <a:pt x="159" y="744"/>
                      </a:lnTo>
                      <a:lnTo>
                        <a:pt x="109" y="771"/>
                      </a:lnTo>
                      <a:lnTo>
                        <a:pt x="109" y="738"/>
                      </a:lnTo>
                      <a:lnTo>
                        <a:pt x="69" y="758"/>
                      </a:lnTo>
                      <a:lnTo>
                        <a:pt x="75" y="711"/>
                      </a:lnTo>
                      <a:lnTo>
                        <a:pt x="69" y="674"/>
                      </a:lnTo>
                      <a:lnTo>
                        <a:pt x="88" y="680"/>
                      </a:lnTo>
                      <a:lnTo>
                        <a:pt x="94" y="699"/>
                      </a:lnTo>
                      <a:lnTo>
                        <a:pt x="118" y="686"/>
                      </a:lnTo>
                      <a:lnTo>
                        <a:pt x="159" y="674"/>
                      </a:lnTo>
                      <a:lnTo>
                        <a:pt x="174" y="680"/>
                      </a:lnTo>
                      <a:lnTo>
                        <a:pt x="178" y="635"/>
                      </a:lnTo>
                      <a:lnTo>
                        <a:pt x="193" y="666"/>
                      </a:lnTo>
                      <a:lnTo>
                        <a:pt x="202" y="641"/>
                      </a:lnTo>
                      <a:lnTo>
                        <a:pt x="217" y="622"/>
                      </a:lnTo>
                      <a:lnTo>
                        <a:pt x="242" y="635"/>
                      </a:lnTo>
                      <a:lnTo>
                        <a:pt x="252" y="609"/>
                      </a:lnTo>
                      <a:lnTo>
                        <a:pt x="247" y="595"/>
                      </a:lnTo>
                      <a:lnTo>
                        <a:pt x="202" y="589"/>
                      </a:lnTo>
                      <a:lnTo>
                        <a:pt x="153" y="576"/>
                      </a:lnTo>
                      <a:lnTo>
                        <a:pt x="193" y="524"/>
                      </a:lnTo>
                      <a:lnTo>
                        <a:pt x="223" y="512"/>
                      </a:lnTo>
                      <a:lnTo>
                        <a:pt x="223" y="485"/>
                      </a:lnTo>
                      <a:lnTo>
                        <a:pt x="227" y="499"/>
                      </a:lnTo>
                      <a:lnTo>
                        <a:pt x="193" y="479"/>
                      </a:lnTo>
                      <a:lnTo>
                        <a:pt x="202" y="460"/>
                      </a:lnTo>
                      <a:lnTo>
                        <a:pt x="242" y="447"/>
                      </a:lnTo>
                      <a:lnTo>
                        <a:pt x="242" y="427"/>
                      </a:lnTo>
                      <a:lnTo>
                        <a:pt x="183" y="427"/>
                      </a:lnTo>
                      <a:lnTo>
                        <a:pt x="118" y="396"/>
                      </a:lnTo>
                      <a:lnTo>
                        <a:pt x="30" y="337"/>
                      </a:lnTo>
                      <a:lnTo>
                        <a:pt x="0" y="162"/>
                      </a:lnTo>
                      <a:lnTo>
                        <a:pt x="118" y="0"/>
                      </a:lnTo>
                      <a:lnTo>
                        <a:pt x="307" y="13"/>
                      </a:lnTo>
                      <a:lnTo>
                        <a:pt x="619" y="156"/>
                      </a:lnTo>
                      <a:lnTo>
                        <a:pt x="653" y="110"/>
                      </a:lnTo>
                      <a:lnTo>
                        <a:pt x="772" y="162"/>
                      </a:lnTo>
                      <a:lnTo>
                        <a:pt x="842" y="156"/>
                      </a:lnTo>
                      <a:lnTo>
                        <a:pt x="836" y="104"/>
                      </a:lnTo>
                      <a:lnTo>
                        <a:pt x="866" y="137"/>
                      </a:lnTo>
                      <a:lnTo>
                        <a:pt x="911" y="137"/>
                      </a:lnTo>
                      <a:lnTo>
                        <a:pt x="881" y="168"/>
                      </a:lnTo>
                      <a:lnTo>
                        <a:pt x="891" y="187"/>
                      </a:lnTo>
                      <a:lnTo>
                        <a:pt x="901" y="168"/>
                      </a:lnTo>
                      <a:lnTo>
                        <a:pt x="920" y="174"/>
                      </a:lnTo>
                      <a:lnTo>
                        <a:pt x="976" y="162"/>
                      </a:lnTo>
                      <a:lnTo>
                        <a:pt x="1000" y="201"/>
                      </a:lnTo>
                      <a:lnTo>
                        <a:pt x="971" y="201"/>
                      </a:lnTo>
                      <a:lnTo>
                        <a:pt x="950" y="220"/>
                      </a:lnTo>
                      <a:lnTo>
                        <a:pt x="985" y="220"/>
                      </a:lnTo>
                      <a:lnTo>
                        <a:pt x="1010" y="220"/>
                      </a:lnTo>
                      <a:lnTo>
                        <a:pt x="1025" y="201"/>
                      </a:lnTo>
                      <a:lnTo>
                        <a:pt x="1055" y="239"/>
                      </a:lnTo>
                      <a:lnTo>
                        <a:pt x="1070" y="272"/>
                      </a:lnTo>
                      <a:lnTo>
                        <a:pt x="1098" y="220"/>
                      </a:lnTo>
                      <a:lnTo>
                        <a:pt x="1098" y="253"/>
                      </a:lnTo>
                      <a:lnTo>
                        <a:pt x="1148" y="266"/>
                      </a:lnTo>
                      <a:lnTo>
                        <a:pt x="1109" y="305"/>
                      </a:lnTo>
                      <a:lnTo>
                        <a:pt x="1079" y="310"/>
                      </a:lnTo>
                      <a:lnTo>
                        <a:pt x="1059" y="343"/>
                      </a:lnTo>
                      <a:lnTo>
                        <a:pt x="1015" y="337"/>
                      </a:lnTo>
                      <a:lnTo>
                        <a:pt x="1040" y="285"/>
                      </a:lnTo>
                      <a:lnTo>
                        <a:pt x="1020" y="253"/>
                      </a:lnTo>
                      <a:lnTo>
                        <a:pt x="1005" y="278"/>
                      </a:lnTo>
                      <a:lnTo>
                        <a:pt x="1020" y="310"/>
                      </a:lnTo>
                      <a:lnTo>
                        <a:pt x="1005" y="337"/>
                      </a:lnTo>
                      <a:lnTo>
                        <a:pt x="1000" y="310"/>
                      </a:lnTo>
                      <a:lnTo>
                        <a:pt x="976" y="291"/>
                      </a:lnTo>
                      <a:lnTo>
                        <a:pt x="941" y="272"/>
                      </a:lnTo>
                      <a:lnTo>
                        <a:pt x="926" y="285"/>
                      </a:lnTo>
                      <a:lnTo>
                        <a:pt x="950" y="305"/>
                      </a:lnTo>
                      <a:lnTo>
                        <a:pt x="980" y="324"/>
                      </a:lnTo>
                      <a:lnTo>
                        <a:pt x="995" y="362"/>
                      </a:lnTo>
                      <a:lnTo>
                        <a:pt x="1040" y="375"/>
                      </a:lnTo>
                      <a:lnTo>
                        <a:pt x="1098" y="343"/>
                      </a:lnTo>
                      <a:lnTo>
                        <a:pt x="1109" y="375"/>
                      </a:lnTo>
                      <a:lnTo>
                        <a:pt x="1196" y="386"/>
                      </a:lnTo>
                      <a:lnTo>
                        <a:pt x="1196" y="460"/>
                      </a:lnTo>
                      <a:lnTo>
                        <a:pt x="1119" y="441"/>
                      </a:lnTo>
                      <a:lnTo>
                        <a:pt x="1084" y="421"/>
                      </a:lnTo>
                      <a:lnTo>
                        <a:pt x="1074" y="460"/>
                      </a:lnTo>
                      <a:lnTo>
                        <a:pt x="1094" y="454"/>
                      </a:lnTo>
                      <a:lnTo>
                        <a:pt x="1104" y="466"/>
                      </a:lnTo>
                      <a:lnTo>
                        <a:pt x="1098" y="493"/>
                      </a:lnTo>
                      <a:lnTo>
                        <a:pt x="1163" y="499"/>
                      </a:lnTo>
                      <a:lnTo>
                        <a:pt x="1196" y="500"/>
                      </a:lnTo>
                      <a:lnTo>
                        <a:pt x="1196" y="607"/>
                      </a:lnTo>
                      <a:lnTo>
                        <a:pt x="1169" y="603"/>
                      </a:lnTo>
                      <a:lnTo>
                        <a:pt x="1163" y="614"/>
                      </a:lnTo>
                      <a:lnTo>
                        <a:pt x="1196" y="637"/>
                      </a:lnTo>
                      <a:lnTo>
                        <a:pt x="1196" y="741"/>
                      </a:lnTo>
                      <a:lnTo>
                        <a:pt x="1154" y="744"/>
                      </a:lnTo>
                      <a:lnTo>
                        <a:pt x="1143" y="705"/>
                      </a:lnTo>
                      <a:lnTo>
                        <a:pt x="1134" y="724"/>
                      </a:lnTo>
                      <a:lnTo>
                        <a:pt x="1154" y="751"/>
                      </a:lnTo>
                      <a:lnTo>
                        <a:pt x="1193" y="777"/>
                      </a:lnTo>
                      <a:lnTo>
                        <a:pt x="1178" y="791"/>
                      </a:lnTo>
                      <a:lnTo>
                        <a:pt x="1173" y="816"/>
                      </a:lnTo>
                      <a:lnTo>
                        <a:pt x="1169" y="829"/>
                      </a:lnTo>
                      <a:lnTo>
                        <a:pt x="1109" y="797"/>
                      </a:lnTo>
                      <a:lnTo>
                        <a:pt x="1055" y="738"/>
                      </a:lnTo>
                      <a:lnTo>
                        <a:pt x="1104" y="764"/>
                      </a:lnTo>
                      <a:lnTo>
                        <a:pt x="1128" y="724"/>
                      </a:lnTo>
                      <a:lnTo>
                        <a:pt x="1070" y="711"/>
                      </a:lnTo>
                      <a:lnTo>
                        <a:pt x="1109" y="699"/>
                      </a:lnTo>
                      <a:lnTo>
                        <a:pt x="1074" y="666"/>
                      </a:lnTo>
                      <a:lnTo>
                        <a:pt x="1034" y="738"/>
                      </a:lnTo>
                      <a:lnTo>
                        <a:pt x="1025" y="699"/>
                      </a:lnTo>
                      <a:lnTo>
                        <a:pt x="1005" y="732"/>
                      </a:lnTo>
                      <a:lnTo>
                        <a:pt x="965" y="692"/>
                      </a:lnTo>
                      <a:lnTo>
                        <a:pt x="985" y="764"/>
                      </a:lnTo>
                      <a:lnTo>
                        <a:pt x="980" y="797"/>
                      </a:lnTo>
                      <a:lnTo>
                        <a:pt x="1049" y="810"/>
                      </a:lnTo>
                      <a:lnTo>
                        <a:pt x="931" y="816"/>
                      </a:lnTo>
                      <a:lnTo>
                        <a:pt x="985" y="810"/>
                      </a:lnTo>
                      <a:lnTo>
                        <a:pt x="961" y="744"/>
                      </a:lnTo>
                      <a:lnTo>
                        <a:pt x="901" y="732"/>
                      </a:lnTo>
                      <a:lnTo>
                        <a:pt x="881" y="705"/>
                      </a:lnTo>
                      <a:lnTo>
                        <a:pt x="866" y="764"/>
                      </a:lnTo>
                      <a:lnTo>
                        <a:pt x="920" y="777"/>
                      </a:lnTo>
                      <a:lnTo>
                        <a:pt x="876" y="783"/>
                      </a:lnTo>
                      <a:lnTo>
                        <a:pt x="832" y="791"/>
                      </a:lnTo>
                      <a:lnTo>
                        <a:pt x="857" y="758"/>
                      </a:lnTo>
                      <a:lnTo>
                        <a:pt x="842" y="705"/>
                      </a:lnTo>
                      <a:lnTo>
                        <a:pt x="813" y="732"/>
                      </a:lnTo>
                      <a:lnTo>
                        <a:pt x="822" y="783"/>
                      </a:lnTo>
                      <a:lnTo>
                        <a:pt x="778" y="804"/>
                      </a:lnTo>
                      <a:lnTo>
                        <a:pt x="891" y="835"/>
                      </a:lnTo>
                      <a:lnTo>
                        <a:pt x="782" y="829"/>
                      </a:lnTo>
                      <a:lnTo>
                        <a:pt x="768" y="849"/>
                      </a:lnTo>
                      <a:lnTo>
                        <a:pt x="738" y="822"/>
                      </a:lnTo>
                      <a:lnTo>
                        <a:pt x="718" y="849"/>
                      </a:lnTo>
                      <a:lnTo>
                        <a:pt x="664" y="758"/>
                      </a:lnTo>
                      <a:lnTo>
                        <a:pt x="634" y="771"/>
                      </a:lnTo>
                      <a:lnTo>
                        <a:pt x="615" y="861"/>
                      </a:lnTo>
                      <a:lnTo>
                        <a:pt x="698" y="804"/>
                      </a:lnTo>
                      <a:lnTo>
                        <a:pt x="673" y="835"/>
                      </a:lnTo>
                      <a:lnTo>
                        <a:pt x="624" y="822"/>
                      </a:lnTo>
                      <a:lnTo>
                        <a:pt x="619" y="861"/>
                      </a:lnTo>
                      <a:lnTo>
                        <a:pt x="624" y="893"/>
                      </a:lnTo>
                      <a:lnTo>
                        <a:pt x="664" y="822"/>
                      </a:lnTo>
                      <a:lnTo>
                        <a:pt x="728" y="893"/>
                      </a:lnTo>
                      <a:lnTo>
                        <a:pt x="793" y="855"/>
                      </a:lnTo>
                      <a:lnTo>
                        <a:pt x="757" y="901"/>
                      </a:lnTo>
                      <a:lnTo>
                        <a:pt x="698" y="913"/>
                      </a:lnTo>
                      <a:lnTo>
                        <a:pt x="649" y="918"/>
                      </a:lnTo>
                      <a:lnTo>
                        <a:pt x="604" y="1003"/>
                      </a:lnTo>
                      <a:lnTo>
                        <a:pt x="748" y="918"/>
                      </a:lnTo>
                      <a:lnTo>
                        <a:pt x="748" y="951"/>
                      </a:lnTo>
                      <a:lnTo>
                        <a:pt x="866" y="959"/>
                      </a:lnTo>
                      <a:lnTo>
                        <a:pt x="901" y="932"/>
                      </a:lnTo>
                      <a:lnTo>
                        <a:pt x="935" y="959"/>
                      </a:lnTo>
                      <a:lnTo>
                        <a:pt x="871" y="959"/>
                      </a:lnTo>
                      <a:lnTo>
                        <a:pt x="733" y="959"/>
                      </a:lnTo>
                      <a:lnTo>
                        <a:pt x="673" y="945"/>
                      </a:lnTo>
                      <a:lnTo>
                        <a:pt x="619" y="959"/>
                      </a:lnTo>
                      <a:lnTo>
                        <a:pt x="615" y="997"/>
                      </a:lnTo>
                      <a:lnTo>
                        <a:pt x="733" y="997"/>
                      </a:lnTo>
                      <a:lnTo>
                        <a:pt x="738" y="1009"/>
                      </a:lnTo>
                      <a:lnTo>
                        <a:pt x="757" y="990"/>
                      </a:lnTo>
                      <a:lnTo>
                        <a:pt x="806" y="997"/>
                      </a:lnTo>
                      <a:lnTo>
                        <a:pt x="782" y="1003"/>
                      </a:lnTo>
                      <a:lnTo>
                        <a:pt x="832" y="1042"/>
                      </a:lnTo>
                      <a:lnTo>
                        <a:pt x="768" y="1003"/>
                      </a:lnTo>
                      <a:lnTo>
                        <a:pt x="738" y="1009"/>
                      </a:lnTo>
                      <a:lnTo>
                        <a:pt x="668" y="1003"/>
                      </a:lnTo>
                      <a:lnTo>
                        <a:pt x="604" y="1009"/>
                      </a:lnTo>
                      <a:lnTo>
                        <a:pt x="649" y="1022"/>
                      </a:lnTo>
                      <a:lnTo>
                        <a:pt x="643" y="1055"/>
                      </a:lnTo>
                      <a:lnTo>
                        <a:pt x="624" y="1055"/>
                      </a:lnTo>
                      <a:lnTo>
                        <a:pt x="630" y="1036"/>
                      </a:lnTo>
                      <a:lnTo>
                        <a:pt x="579" y="1030"/>
                      </a:lnTo>
                      <a:lnTo>
                        <a:pt x="479" y="1003"/>
                      </a:lnTo>
                      <a:lnTo>
                        <a:pt x="410" y="1049"/>
                      </a:lnTo>
                      <a:lnTo>
                        <a:pt x="410" y="1068"/>
                      </a:lnTo>
                      <a:lnTo>
                        <a:pt x="539" y="1074"/>
                      </a:lnTo>
                      <a:lnTo>
                        <a:pt x="584" y="1061"/>
                      </a:lnTo>
                      <a:lnTo>
                        <a:pt x="615" y="1074"/>
                      </a:lnTo>
                      <a:lnTo>
                        <a:pt x="588" y="1080"/>
                      </a:lnTo>
                      <a:lnTo>
                        <a:pt x="534" y="1094"/>
                      </a:lnTo>
                      <a:lnTo>
                        <a:pt x="474" y="1080"/>
                      </a:lnTo>
                      <a:lnTo>
                        <a:pt x="376" y="1094"/>
                      </a:lnTo>
                      <a:lnTo>
                        <a:pt x="376" y="1120"/>
                      </a:lnTo>
                      <a:lnTo>
                        <a:pt x="336" y="1036"/>
                      </a:lnTo>
                    </a:path>
                  </a:pathLst>
                </a:custGeom>
                <a:solidFill>
                  <a:schemeClr val="l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 name="Google Shape;36;p2"/>
                <p:cNvSpPr/>
                <p:nvPr/>
              </p:nvSpPr>
              <p:spPr>
                <a:xfrm>
                  <a:off x="7554912" y="2959100"/>
                  <a:ext cx="566737" cy="1262062"/>
                </a:xfrm>
                <a:custGeom>
                  <a:rect b="b" l="l" r="r" t="t"/>
                  <a:pathLst>
                    <a:path extrusionOk="0" h="794" w="356">
                      <a:moveTo>
                        <a:pt x="121" y="794"/>
                      </a:moveTo>
                      <a:lnTo>
                        <a:pt x="160" y="787"/>
                      </a:lnTo>
                      <a:lnTo>
                        <a:pt x="232" y="728"/>
                      </a:lnTo>
                      <a:lnTo>
                        <a:pt x="262" y="728"/>
                      </a:lnTo>
                      <a:lnTo>
                        <a:pt x="208" y="709"/>
                      </a:lnTo>
                      <a:lnTo>
                        <a:pt x="160" y="787"/>
                      </a:lnTo>
                      <a:lnTo>
                        <a:pt x="164" y="690"/>
                      </a:lnTo>
                      <a:lnTo>
                        <a:pt x="160" y="638"/>
                      </a:lnTo>
                      <a:lnTo>
                        <a:pt x="356" y="605"/>
                      </a:lnTo>
                      <a:lnTo>
                        <a:pt x="350" y="580"/>
                      </a:lnTo>
                      <a:lnTo>
                        <a:pt x="345" y="593"/>
                      </a:lnTo>
                      <a:lnTo>
                        <a:pt x="340" y="605"/>
                      </a:lnTo>
                      <a:lnTo>
                        <a:pt x="326" y="599"/>
                      </a:lnTo>
                      <a:lnTo>
                        <a:pt x="301" y="613"/>
                      </a:lnTo>
                      <a:lnTo>
                        <a:pt x="291" y="605"/>
                      </a:lnTo>
                      <a:lnTo>
                        <a:pt x="306" y="580"/>
                      </a:lnTo>
                      <a:lnTo>
                        <a:pt x="296" y="555"/>
                      </a:lnTo>
                      <a:lnTo>
                        <a:pt x="311" y="527"/>
                      </a:lnTo>
                      <a:lnTo>
                        <a:pt x="301" y="521"/>
                      </a:lnTo>
                      <a:lnTo>
                        <a:pt x="291" y="542"/>
                      </a:lnTo>
                      <a:lnTo>
                        <a:pt x="276" y="542"/>
                      </a:lnTo>
                      <a:lnTo>
                        <a:pt x="286" y="574"/>
                      </a:lnTo>
                      <a:lnTo>
                        <a:pt x="276" y="599"/>
                      </a:lnTo>
                      <a:lnTo>
                        <a:pt x="218" y="624"/>
                      </a:lnTo>
                      <a:lnTo>
                        <a:pt x="199" y="605"/>
                      </a:lnTo>
                      <a:lnTo>
                        <a:pt x="164" y="624"/>
                      </a:lnTo>
                      <a:lnTo>
                        <a:pt x="214" y="387"/>
                      </a:lnTo>
                      <a:lnTo>
                        <a:pt x="223" y="348"/>
                      </a:lnTo>
                      <a:lnTo>
                        <a:pt x="232" y="297"/>
                      </a:lnTo>
                      <a:lnTo>
                        <a:pt x="238" y="289"/>
                      </a:lnTo>
                      <a:lnTo>
                        <a:pt x="345" y="251"/>
                      </a:lnTo>
                      <a:lnTo>
                        <a:pt x="301" y="238"/>
                      </a:lnTo>
                      <a:lnTo>
                        <a:pt x="296" y="211"/>
                      </a:lnTo>
                      <a:lnTo>
                        <a:pt x="271" y="211"/>
                      </a:lnTo>
                      <a:lnTo>
                        <a:pt x="276" y="238"/>
                      </a:lnTo>
                      <a:lnTo>
                        <a:pt x="252" y="251"/>
                      </a:lnTo>
                      <a:lnTo>
                        <a:pt x="247" y="225"/>
                      </a:lnTo>
                      <a:lnTo>
                        <a:pt x="262" y="219"/>
                      </a:lnTo>
                      <a:lnTo>
                        <a:pt x="276" y="200"/>
                      </a:lnTo>
                      <a:lnTo>
                        <a:pt x="262" y="200"/>
                      </a:lnTo>
                      <a:lnTo>
                        <a:pt x="247" y="200"/>
                      </a:lnTo>
                      <a:lnTo>
                        <a:pt x="243" y="167"/>
                      </a:lnTo>
                      <a:lnTo>
                        <a:pt x="252" y="161"/>
                      </a:lnTo>
                      <a:lnTo>
                        <a:pt x="262" y="148"/>
                      </a:lnTo>
                      <a:lnTo>
                        <a:pt x="258" y="135"/>
                      </a:lnTo>
                      <a:lnTo>
                        <a:pt x="252" y="142"/>
                      </a:lnTo>
                      <a:lnTo>
                        <a:pt x="238" y="129"/>
                      </a:lnTo>
                      <a:lnTo>
                        <a:pt x="243" y="109"/>
                      </a:lnTo>
                      <a:lnTo>
                        <a:pt x="252" y="90"/>
                      </a:lnTo>
                      <a:lnTo>
                        <a:pt x="243" y="64"/>
                      </a:lnTo>
                      <a:lnTo>
                        <a:pt x="218" y="78"/>
                      </a:lnTo>
                      <a:lnTo>
                        <a:pt x="194" y="33"/>
                      </a:lnTo>
                      <a:lnTo>
                        <a:pt x="102" y="13"/>
                      </a:lnTo>
                      <a:lnTo>
                        <a:pt x="77" y="0"/>
                      </a:lnTo>
                      <a:lnTo>
                        <a:pt x="146" y="58"/>
                      </a:lnTo>
                      <a:lnTo>
                        <a:pt x="170" y="58"/>
                      </a:lnTo>
                      <a:lnTo>
                        <a:pt x="190" y="78"/>
                      </a:lnTo>
                      <a:lnTo>
                        <a:pt x="203" y="90"/>
                      </a:lnTo>
                      <a:lnTo>
                        <a:pt x="203" y="115"/>
                      </a:lnTo>
                      <a:lnTo>
                        <a:pt x="199" y="115"/>
                      </a:lnTo>
                      <a:lnTo>
                        <a:pt x="194" y="96"/>
                      </a:lnTo>
                      <a:lnTo>
                        <a:pt x="170" y="90"/>
                      </a:lnTo>
                      <a:lnTo>
                        <a:pt x="160" y="71"/>
                      </a:lnTo>
                      <a:lnTo>
                        <a:pt x="146" y="78"/>
                      </a:lnTo>
                      <a:lnTo>
                        <a:pt x="136" y="96"/>
                      </a:lnTo>
                      <a:lnTo>
                        <a:pt x="121" y="90"/>
                      </a:lnTo>
                      <a:lnTo>
                        <a:pt x="126" y="115"/>
                      </a:lnTo>
                      <a:lnTo>
                        <a:pt x="136" y="115"/>
                      </a:lnTo>
                      <a:lnTo>
                        <a:pt x="140" y="103"/>
                      </a:lnTo>
                      <a:lnTo>
                        <a:pt x="155" y="115"/>
                      </a:lnTo>
                      <a:lnTo>
                        <a:pt x="164" y="135"/>
                      </a:lnTo>
                      <a:lnTo>
                        <a:pt x="194" y="129"/>
                      </a:lnTo>
                      <a:lnTo>
                        <a:pt x="214" y="135"/>
                      </a:lnTo>
                      <a:lnTo>
                        <a:pt x="218" y="167"/>
                      </a:lnTo>
                      <a:lnTo>
                        <a:pt x="194" y="161"/>
                      </a:lnTo>
                      <a:lnTo>
                        <a:pt x="194" y="142"/>
                      </a:lnTo>
                      <a:lnTo>
                        <a:pt x="180" y="148"/>
                      </a:lnTo>
                      <a:lnTo>
                        <a:pt x="160" y="148"/>
                      </a:lnTo>
                      <a:lnTo>
                        <a:pt x="136" y="154"/>
                      </a:lnTo>
                      <a:lnTo>
                        <a:pt x="111" y="142"/>
                      </a:lnTo>
                      <a:lnTo>
                        <a:pt x="107" y="180"/>
                      </a:lnTo>
                      <a:lnTo>
                        <a:pt x="126" y="173"/>
                      </a:lnTo>
                      <a:lnTo>
                        <a:pt x="140" y="161"/>
                      </a:lnTo>
                      <a:lnTo>
                        <a:pt x="155" y="167"/>
                      </a:lnTo>
                      <a:lnTo>
                        <a:pt x="170" y="180"/>
                      </a:lnTo>
                      <a:lnTo>
                        <a:pt x="184" y="186"/>
                      </a:lnTo>
                      <a:lnTo>
                        <a:pt x="199" y="192"/>
                      </a:lnTo>
                      <a:lnTo>
                        <a:pt x="214" y="180"/>
                      </a:lnTo>
                      <a:lnTo>
                        <a:pt x="208" y="232"/>
                      </a:lnTo>
                      <a:lnTo>
                        <a:pt x="184" y="192"/>
                      </a:lnTo>
                      <a:lnTo>
                        <a:pt x="146" y="173"/>
                      </a:lnTo>
                      <a:lnTo>
                        <a:pt x="146" y="200"/>
                      </a:lnTo>
                      <a:lnTo>
                        <a:pt x="150" y="192"/>
                      </a:lnTo>
                      <a:lnTo>
                        <a:pt x="160" y="225"/>
                      </a:lnTo>
                      <a:lnTo>
                        <a:pt x="170" y="244"/>
                      </a:lnTo>
                      <a:lnTo>
                        <a:pt x="150" y="251"/>
                      </a:lnTo>
                      <a:lnTo>
                        <a:pt x="140" y="251"/>
                      </a:lnTo>
                      <a:lnTo>
                        <a:pt x="121" y="238"/>
                      </a:lnTo>
                      <a:lnTo>
                        <a:pt x="111" y="219"/>
                      </a:lnTo>
                      <a:lnTo>
                        <a:pt x="111" y="180"/>
                      </a:lnTo>
                      <a:lnTo>
                        <a:pt x="92" y="161"/>
                      </a:lnTo>
                      <a:lnTo>
                        <a:pt x="96" y="142"/>
                      </a:lnTo>
                      <a:lnTo>
                        <a:pt x="111" y="121"/>
                      </a:lnTo>
                      <a:lnTo>
                        <a:pt x="121" y="109"/>
                      </a:lnTo>
                      <a:lnTo>
                        <a:pt x="107" y="103"/>
                      </a:lnTo>
                      <a:lnTo>
                        <a:pt x="87" y="103"/>
                      </a:lnTo>
                      <a:lnTo>
                        <a:pt x="58" y="58"/>
                      </a:lnTo>
                      <a:lnTo>
                        <a:pt x="77" y="109"/>
                      </a:lnTo>
                      <a:lnTo>
                        <a:pt x="72" y="142"/>
                      </a:lnTo>
                      <a:lnTo>
                        <a:pt x="53" y="129"/>
                      </a:lnTo>
                      <a:lnTo>
                        <a:pt x="77" y="161"/>
                      </a:lnTo>
                      <a:lnTo>
                        <a:pt x="77" y="186"/>
                      </a:lnTo>
                      <a:lnTo>
                        <a:pt x="53" y="173"/>
                      </a:lnTo>
                      <a:lnTo>
                        <a:pt x="34" y="154"/>
                      </a:lnTo>
                      <a:lnTo>
                        <a:pt x="0" y="167"/>
                      </a:lnTo>
                      <a:lnTo>
                        <a:pt x="72" y="200"/>
                      </a:lnTo>
                      <a:lnTo>
                        <a:pt x="77" y="219"/>
                      </a:lnTo>
                      <a:lnTo>
                        <a:pt x="53" y="238"/>
                      </a:lnTo>
                      <a:lnTo>
                        <a:pt x="14" y="225"/>
                      </a:lnTo>
                      <a:lnTo>
                        <a:pt x="53" y="257"/>
                      </a:lnTo>
                      <a:lnTo>
                        <a:pt x="77" y="257"/>
                      </a:lnTo>
                      <a:lnTo>
                        <a:pt x="92" y="244"/>
                      </a:lnTo>
                      <a:lnTo>
                        <a:pt x="116" y="257"/>
                      </a:lnTo>
                      <a:lnTo>
                        <a:pt x="96" y="277"/>
                      </a:lnTo>
                      <a:lnTo>
                        <a:pt x="68" y="272"/>
                      </a:lnTo>
                      <a:lnTo>
                        <a:pt x="63" y="283"/>
                      </a:lnTo>
                      <a:lnTo>
                        <a:pt x="87" y="283"/>
                      </a:lnTo>
                      <a:lnTo>
                        <a:pt x="102" y="303"/>
                      </a:lnTo>
                      <a:lnTo>
                        <a:pt x="116" y="283"/>
                      </a:lnTo>
                      <a:lnTo>
                        <a:pt x="131" y="283"/>
                      </a:lnTo>
                      <a:lnTo>
                        <a:pt x="136" y="303"/>
                      </a:lnTo>
                      <a:lnTo>
                        <a:pt x="160" y="310"/>
                      </a:lnTo>
                      <a:lnTo>
                        <a:pt x="160" y="272"/>
                      </a:lnTo>
                      <a:lnTo>
                        <a:pt x="180" y="263"/>
                      </a:lnTo>
                      <a:lnTo>
                        <a:pt x="199" y="272"/>
                      </a:lnTo>
                      <a:lnTo>
                        <a:pt x="199" y="283"/>
                      </a:lnTo>
                      <a:lnTo>
                        <a:pt x="184" y="303"/>
                      </a:lnTo>
                      <a:lnTo>
                        <a:pt x="184" y="316"/>
                      </a:lnTo>
                      <a:lnTo>
                        <a:pt x="155" y="277"/>
                      </a:lnTo>
                      <a:lnTo>
                        <a:pt x="131" y="283"/>
                      </a:lnTo>
                      <a:lnTo>
                        <a:pt x="136" y="297"/>
                      </a:lnTo>
                      <a:lnTo>
                        <a:pt x="155" y="297"/>
                      </a:lnTo>
                      <a:lnTo>
                        <a:pt x="180" y="328"/>
                      </a:lnTo>
                      <a:lnTo>
                        <a:pt x="180" y="406"/>
                      </a:lnTo>
                      <a:lnTo>
                        <a:pt x="170" y="412"/>
                      </a:lnTo>
                      <a:lnTo>
                        <a:pt x="164" y="425"/>
                      </a:lnTo>
                      <a:lnTo>
                        <a:pt x="170" y="445"/>
                      </a:lnTo>
                      <a:lnTo>
                        <a:pt x="164" y="536"/>
                      </a:lnTo>
                      <a:lnTo>
                        <a:pt x="155" y="542"/>
                      </a:lnTo>
                      <a:lnTo>
                        <a:pt x="118" y="692"/>
                      </a:lnTo>
                      <a:lnTo>
                        <a:pt x="96" y="670"/>
                      </a:lnTo>
                      <a:lnTo>
                        <a:pt x="121" y="794"/>
                      </a:lnTo>
                    </a:path>
                  </a:pathLst>
                </a:custGeom>
                <a:solidFill>
                  <a:schemeClr val="l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7" name="Google Shape;37;p2"/>
                <p:cNvSpPr/>
                <p:nvPr/>
              </p:nvSpPr>
              <p:spPr>
                <a:xfrm>
                  <a:off x="7416800" y="3281362"/>
                  <a:ext cx="1717675" cy="1670050"/>
                </a:xfrm>
                <a:custGeom>
                  <a:rect b="b" l="l" r="r" t="t"/>
                  <a:pathLst>
                    <a:path extrusionOk="0" h="1051" w="1081">
                      <a:moveTo>
                        <a:pt x="0" y="929"/>
                      </a:moveTo>
                      <a:lnTo>
                        <a:pt x="75" y="902"/>
                      </a:lnTo>
                      <a:lnTo>
                        <a:pt x="88" y="863"/>
                      </a:lnTo>
                      <a:lnTo>
                        <a:pt x="148" y="825"/>
                      </a:lnTo>
                      <a:lnTo>
                        <a:pt x="19" y="792"/>
                      </a:lnTo>
                      <a:lnTo>
                        <a:pt x="34" y="755"/>
                      </a:lnTo>
                      <a:lnTo>
                        <a:pt x="69" y="787"/>
                      </a:lnTo>
                      <a:lnTo>
                        <a:pt x="128" y="742"/>
                      </a:lnTo>
                      <a:lnTo>
                        <a:pt x="88" y="773"/>
                      </a:lnTo>
                      <a:lnTo>
                        <a:pt x="103" y="792"/>
                      </a:lnTo>
                      <a:lnTo>
                        <a:pt x="143" y="798"/>
                      </a:lnTo>
                      <a:lnTo>
                        <a:pt x="252" y="689"/>
                      </a:lnTo>
                      <a:lnTo>
                        <a:pt x="227" y="663"/>
                      </a:lnTo>
                      <a:lnTo>
                        <a:pt x="208" y="593"/>
                      </a:lnTo>
                      <a:lnTo>
                        <a:pt x="242" y="566"/>
                      </a:lnTo>
                      <a:lnTo>
                        <a:pt x="268" y="630"/>
                      </a:lnTo>
                      <a:lnTo>
                        <a:pt x="281" y="618"/>
                      </a:lnTo>
                      <a:lnTo>
                        <a:pt x="321" y="516"/>
                      </a:lnTo>
                      <a:lnTo>
                        <a:pt x="440" y="399"/>
                      </a:lnTo>
                      <a:lnTo>
                        <a:pt x="435" y="321"/>
                      </a:lnTo>
                      <a:lnTo>
                        <a:pt x="465" y="244"/>
                      </a:lnTo>
                      <a:lnTo>
                        <a:pt x="461" y="212"/>
                      </a:lnTo>
                      <a:lnTo>
                        <a:pt x="485" y="225"/>
                      </a:lnTo>
                      <a:lnTo>
                        <a:pt x="510" y="219"/>
                      </a:lnTo>
                      <a:lnTo>
                        <a:pt x="610" y="187"/>
                      </a:lnTo>
                      <a:lnTo>
                        <a:pt x="644" y="179"/>
                      </a:lnTo>
                      <a:lnTo>
                        <a:pt x="634" y="160"/>
                      </a:lnTo>
                      <a:lnTo>
                        <a:pt x="614" y="141"/>
                      </a:lnTo>
                      <a:lnTo>
                        <a:pt x="625" y="102"/>
                      </a:lnTo>
                      <a:lnTo>
                        <a:pt x="644" y="83"/>
                      </a:lnTo>
                      <a:lnTo>
                        <a:pt x="629" y="52"/>
                      </a:lnTo>
                      <a:lnTo>
                        <a:pt x="649" y="0"/>
                      </a:lnTo>
                      <a:lnTo>
                        <a:pt x="640" y="44"/>
                      </a:lnTo>
                      <a:lnTo>
                        <a:pt x="659" y="71"/>
                      </a:lnTo>
                      <a:lnTo>
                        <a:pt x="649" y="102"/>
                      </a:lnTo>
                      <a:lnTo>
                        <a:pt x="629" y="110"/>
                      </a:lnTo>
                      <a:lnTo>
                        <a:pt x="629" y="135"/>
                      </a:lnTo>
                      <a:lnTo>
                        <a:pt x="640" y="148"/>
                      </a:lnTo>
                      <a:lnTo>
                        <a:pt x="649" y="141"/>
                      </a:lnTo>
                      <a:lnTo>
                        <a:pt x="649" y="154"/>
                      </a:lnTo>
                      <a:lnTo>
                        <a:pt x="649" y="187"/>
                      </a:lnTo>
                      <a:lnTo>
                        <a:pt x="664" y="198"/>
                      </a:lnTo>
                      <a:lnTo>
                        <a:pt x="689" y="187"/>
                      </a:lnTo>
                      <a:lnTo>
                        <a:pt x="728" y="135"/>
                      </a:lnTo>
                      <a:lnTo>
                        <a:pt x="698" y="192"/>
                      </a:lnTo>
                      <a:lnTo>
                        <a:pt x="683" y="212"/>
                      </a:lnTo>
                      <a:lnTo>
                        <a:pt x="625" y="212"/>
                      </a:lnTo>
                      <a:lnTo>
                        <a:pt x="515" y="238"/>
                      </a:lnTo>
                      <a:lnTo>
                        <a:pt x="504" y="269"/>
                      </a:lnTo>
                      <a:lnTo>
                        <a:pt x="550" y="269"/>
                      </a:lnTo>
                      <a:lnTo>
                        <a:pt x="545" y="238"/>
                      </a:lnTo>
                      <a:lnTo>
                        <a:pt x="560" y="238"/>
                      </a:lnTo>
                      <a:lnTo>
                        <a:pt x="569" y="258"/>
                      </a:lnTo>
                      <a:lnTo>
                        <a:pt x="619" y="250"/>
                      </a:lnTo>
                      <a:lnTo>
                        <a:pt x="610" y="219"/>
                      </a:lnTo>
                      <a:lnTo>
                        <a:pt x="629" y="225"/>
                      </a:lnTo>
                      <a:lnTo>
                        <a:pt x="640" y="244"/>
                      </a:lnTo>
                      <a:lnTo>
                        <a:pt x="708" y="225"/>
                      </a:lnTo>
                      <a:lnTo>
                        <a:pt x="714" y="198"/>
                      </a:lnTo>
                      <a:lnTo>
                        <a:pt x="748" y="192"/>
                      </a:lnTo>
                      <a:lnTo>
                        <a:pt x="748" y="219"/>
                      </a:lnTo>
                      <a:lnTo>
                        <a:pt x="773" y="212"/>
                      </a:lnTo>
                      <a:lnTo>
                        <a:pt x="792" y="173"/>
                      </a:lnTo>
                      <a:lnTo>
                        <a:pt x="807" y="198"/>
                      </a:lnTo>
                      <a:lnTo>
                        <a:pt x="833" y="206"/>
                      </a:lnTo>
                      <a:lnTo>
                        <a:pt x="848" y="231"/>
                      </a:lnTo>
                      <a:lnTo>
                        <a:pt x="872" y="225"/>
                      </a:lnTo>
                      <a:lnTo>
                        <a:pt x="891" y="238"/>
                      </a:lnTo>
                      <a:lnTo>
                        <a:pt x="1026" y="187"/>
                      </a:lnTo>
                      <a:lnTo>
                        <a:pt x="986" y="219"/>
                      </a:lnTo>
                      <a:lnTo>
                        <a:pt x="921" y="238"/>
                      </a:lnTo>
                      <a:lnTo>
                        <a:pt x="872" y="244"/>
                      </a:lnTo>
                      <a:lnTo>
                        <a:pt x="837" y="244"/>
                      </a:lnTo>
                      <a:lnTo>
                        <a:pt x="807" y="244"/>
                      </a:lnTo>
                      <a:lnTo>
                        <a:pt x="812" y="269"/>
                      </a:lnTo>
                      <a:lnTo>
                        <a:pt x="818" y="283"/>
                      </a:lnTo>
                      <a:lnTo>
                        <a:pt x="792" y="289"/>
                      </a:lnTo>
                      <a:lnTo>
                        <a:pt x="797" y="231"/>
                      </a:lnTo>
                      <a:lnTo>
                        <a:pt x="768" y="225"/>
                      </a:lnTo>
                      <a:lnTo>
                        <a:pt x="762" y="250"/>
                      </a:lnTo>
                      <a:lnTo>
                        <a:pt x="733" y="231"/>
                      </a:lnTo>
                      <a:lnTo>
                        <a:pt x="719" y="269"/>
                      </a:lnTo>
                      <a:lnTo>
                        <a:pt x="698" y="258"/>
                      </a:lnTo>
                      <a:lnTo>
                        <a:pt x="629" y="269"/>
                      </a:lnTo>
                      <a:lnTo>
                        <a:pt x="649" y="277"/>
                      </a:lnTo>
                      <a:lnTo>
                        <a:pt x="625" y="289"/>
                      </a:lnTo>
                      <a:lnTo>
                        <a:pt x="610" y="269"/>
                      </a:lnTo>
                      <a:lnTo>
                        <a:pt x="580" y="289"/>
                      </a:lnTo>
                      <a:lnTo>
                        <a:pt x="619" y="296"/>
                      </a:lnTo>
                      <a:lnTo>
                        <a:pt x="619" y="315"/>
                      </a:lnTo>
                      <a:lnTo>
                        <a:pt x="590" y="302"/>
                      </a:lnTo>
                      <a:lnTo>
                        <a:pt x="569" y="315"/>
                      </a:lnTo>
                      <a:lnTo>
                        <a:pt x="595" y="340"/>
                      </a:lnTo>
                      <a:lnTo>
                        <a:pt x="565" y="355"/>
                      </a:lnTo>
                      <a:lnTo>
                        <a:pt x="560" y="327"/>
                      </a:lnTo>
                      <a:lnTo>
                        <a:pt x="541" y="308"/>
                      </a:lnTo>
                      <a:lnTo>
                        <a:pt x="525" y="355"/>
                      </a:lnTo>
                      <a:lnTo>
                        <a:pt x="534" y="361"/>
                      </a:lnTo>
                      <a:lnTo>
                        <a:pt x="515" y="374"/>
                      </a:lnTo>
                      <a:lnTo>
                        <a:pt x="518" y="311"/>
                      </a:lnTo>
                      <a:lnTo>
                        <a:pt x="468" y="298"/>
                      </a:lnTo>
                      <a:lnTo>
                        <a:pt x="461" y="367"/>
                      </a:lnTo>
                      <a:lnTo>
                        <a:pt x="470" y="399"/>
                      </a:lnTo>
                      <a:lnTo>
                        <a:pt x="485" y="367"/>
                      </a:lnTo>
                      <a:lnTo>
                        <a:pt x="510" y="374"/>
                      </a:lnTo>
                      <a:lnTo>
                        <a:pt x="525" y="387"/>
                      </a:lnTo>
                      <a:lnTo>
                        <a:pt x="580" y="327"/>
                      </a:lnTo>
                      <a:lnTo>
                        <a:pt x="610" y="340"/>
                      </a:lnTo>
                      <a:lnTo>
                        <a:pt x="640" y="327"/>
                      </a:lnTo>
                      <a:lnTo>
                        <a:pt x="698" y="321"/>
                      </a:lnTo>
                      <a:lnTo>
                        <a:pt x="683" y="348"/>
                      </a:lnTo>
                      <a:lnTo>
                        <a:pt x="738" y="340"/>
                      </a:lnTo>
                      <a:lnTo>
                        <a:pt x="743" y="296"/>
                      </a:lnTo>
                      <a:lnTo>
                        <a:pt x="762" y="289"/>
                      </a:lnTo>
                      <a:lnTo>
                        <a:pt x="758" y="315"/>
                      </a:lnTo>
                      <a:lnTo>
                        <a:pt x="788" y="302"/>
                      </a:lnTo>
                      <a:lnTo>
                        <a:pt x="783" y="283"/>
                      </a:lnTo>
                      <a:lnTo>
                        <a:pt x="803" y="296"/>
                      </a:lnTo>
                      <a:lnTo>
                        <a:pt x="862" y="263"/>
                      </a:lnTo>
                      <a:lnTo>
                        <a:pt x="917" y="219"/>
                      </a:lnTo>
                      <a:lnTo>
                        <a:pt x="936" y="231"/>
                      </a:lnTo>
                      <a:lnTo>
                        <a:pt x="951" y="206"/>
                      </a:lnTo>
                      <a:lnTo>
                        <a:pt x="1015" y="187"/>
                      </a:lnTo>
                      <a:lnTo>
                        <a:pt x="1081" y="160"/>
                      </a:lnTo>
                      <a:lnTo>
                        <a:pt x="912" y="238"/>
                      </a:lnTo>
                      <a:lnTo>
                        <a:pt x="897" y="263"/>
                      </a:lnTo>
                      <a:lnTo>
                        <a:pt x="917" y="277"/>
                      </a:lnTo>
                      <a:lnTo>
                        <a:pt x="867" y="283"/>
                      </a:lnTo>
                      <a:lnTo>
                        <a:pt x="822" y="321"/>
                      </a:lnTo>
                      <a:lnTo>
                        <a:pt x="743" y="361"/>
                      </a:lnTo>
                      <a:lnTo>
                        <a:pt x="674" y="393"/>
                      </a:lnTo>
                      <a:lnTo>
                        <a:pt x="595" y="418"/>
                      </a:lnTo>
                      <a:lnTo>
                        <a:pt x="515" y="438"/>
                      </a:lnTo>
                      <a:lnTo>
                        <a:pt x="405" y="509"/>
                      </a:lnTo>
                      <a:lnTo>
                        <a:pt x="381" y="587"/>
                      </a:lnTo>
                      <a:lnTo>
                        <a:pt x="356" y="593"/>
                      </a:lnTo>
                      <a:lnTo>
                        <a:pt x="347" y="618"/>
                      </a:lnTo>
                      <a:lnTo>
                        <a:pt x="405" y="612"/>
                      </a:lnTo>
                      <a:lnTo>
                        <a:pt x="500" y="593"/>
                      </a:lnTo>
                      <a:lnTo>
                        <a:pt x="489" y="612"/>
                      </a:lnTo>
                      <a:lnTo>
                        <a:pt x="356" y="657"/>
                      </a:lnTo>
                      <a:lnTo>
                        <a:pt x="306" y="657"/>
                      </a:lnTo>
                      <a:lnTo>
                        <a:pt x="291" y="683"/>
                      </a:lnTo>
                      <a:lnTo>
                        <a:pt x="306" y="689"/>
                      </a:lnTo>
                      <a:lnTo>
                        <a:pt x="336" y="695"/>
                      </a:lnTo>
                      <a:lnTo>
                        <a:pt x="366" y="695"/>
                      </a:lnTo>
                      <a:lnTo>
                        <a:pt x="405" y="702"/>
                      </a:lnTo>
                      <a:lnTo>
                        <a:pt x="390" y="715"/>
                      </a:lnTo>
                      <a:lnTo>
                        <a:pt x="431" y="742"/>
                      </a:lnTo>
                      <a:lnTo>
                        <a:pt x="381" y="723"/>
                      </a:lnTo>
                      <a:lnTo>
                        <a:pt x="356" y="723"/>
                      </a:lnTo>
                      <a:lnTo>
                        <a:pt x="347" y="735"/>
                      </a:lnTo>
                      <a:lnTo>
                        <a:pt x="287" y="723"/>
                      </a:lnTo>
                      <a:lnTo>
                        <a:pt x="232" y="798"/>
                      </a:lnTo>
                      <a:lnTo>
                        <a:pt x="154" y="902"/>
                      </a:lnTo>
                      <a:lnTo>
                        <a:pt x="69" y="1006"/>
                      </a:lnTo>
                      <a:lnTo>
                        <a:pt x="88" y="1006"/>
                      </a:lnTo>
                      <a:lnTo>
                        <a:pt x="281" y="1019"/>
                      </a:lnTo>
                      <a:lnTo>
                        <a:pt x="306" y="1012"/>
                      </a:lnTo>
                      <a:lnTo>
                        <a:pt x="351" y="1019"/>
                      </a:lnTo>
                      <a:lnTo>
                        <a:pt x="470" y="980"/>
                      </a:lnTo>
                      <a:lnTo>
                        <a:pt x="311" y="1044"/>
                      </a:lnTo>
                      <a:lnTo>
                        <a:pt x="242" y="1051"/>
                      </a:lnTo>
                      <a:lnTo>
                        <a:pt x="197" y="1025"/>
                      </a:lnTo>
                      <a:lnTo>
                        <a:pt x="178" y="1037"/>
                      </a:lnTo>
                      <a:lnTo>
                        <a:pt x="88" y="1037"/>
                      </a:lnTo>
                      <a:lnTo>
                        <a:pt x="45" y="1051"/>
                      </a:lnTo>
                      <a:lnTo>
                        <a:pt x="0" y="929"/>
                      </a:lnTo>
                    </a:path>
                  </a:pathLst>
                </a:custGeom>
                <a:solidFill>
                  <a:schemeClr val="l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grpSp>
          <p:sp>
            <p:nvSpPr>
              <p:cNvPr id="38" name="Google Shape;38;p2"/>
              <p:cNvSpPr/>
              <p:nvPr/>
            </p:nvSpPr>
            <p:spPr>
              <a:xfrm>
                <a:off x="4641850" y="4487862"/>
                <a:ext cx="1196975" cy="1085850"/>
              </a:xfrm>
              <a:custGeom>
                <a:rect b="b" l="l" r="r" t="t"/>
                <a:pathLst>
                  <a:path extrusionOk="0" h="683" w="753">
                    <a:moveTo>
                      <a:pt x="517" y="579"/>
                    </a:moveTo>
                    <a:lnTo>
                      <a:pt x="461" y="545"/>
                    </a:lnTo>
                    <a:lnTo>
                      <a:pt x="445" y="530"/>
                    </a:lnTo>
                    <a:lnTo>
                      <a:pt x="430" y="515"/>
                    </a:lnTo>
                    <a:lnTo>
                      <a:pt x="369" y="348"/>
                    </a:lnTo>
                    <a:lnTo>
                      <a:pt x="461" y="318"/>
                    </a:lnTo>
                    <a:lnTo>
                      <a:pt x="553" y="287"/>
                    </a:lnTo>
                    <a:lnTo>
                      <a:pt x="614" y="256"/>
                    </a:lnTo>
                    <a:lnTo>
                      <a:pt x="598" y="241"/>
                    </a:lnTo>
                    <a:lnTo>
                      <a:pt x="584" y="272"/>
                    </a:lnTo>
                    <a:lnTo>
                      <a:pt x="569" y="241"/>
                    </a:lnTo>
                    <a:lnTo>
                      <a:pt x="569" y="256"/>
                    </a:lnTo>
                    <a:lnTo>
                      <a:pt x="553" y="226"/>
                    </a:lnTo>
                    <a:lnTo>
                      <a:pt x="538" y="272"/>
                    </a:lnTo>
                    <a:lnTo>
                      <a:pt x="477" y="318"/>
                    </a:lnTo>
                    <a:lnTo>
                      <a:pt x="383" y="301"/>
                    </a:lnTo>
                    <a:lnTo>
                      <a:pt x="430" y="256"/>
                    </a:lnTo>
                    <a:lnTo>
                      <a:pt x="522" y="226"/>
                    </a:lnTo>
                    <a:lnTo>
                      <a:pt x="553" y="196"/>
                    </a:lnTo>
                    <a:lnTo>
                      <a:pt x="598" y="211"/>
                    </a:lnTo>
                    <a:lnTo>
                      <a:pt x="645" y="180"/>
                    </a:lnTo>
                    <a:lnTo>
                      <a:pt x="721" y="165"/>
                    </a:lnTo>
                    <a:lnTo>
                      <a:pt x="737" y="151"/>
                    </a:lnTo>
                    <a:lnTo>
                      <a:pt x="692" y="151"/>
                    </a:lnTo>
                    <a:lnTo>
                      <a:pt x="676" y="151"/>
                    </a:lnTo>
                    <a:lnTo>
                      <a:pt x="676" y="136"/>
                    </a:lnTo>
                    <a:lnTo>
                      <a:pt x="661" y="151"/>
                    </a:lnTo>
                    <a:lnTo>
                      <a:pt x="630" y="136"/>
                    </a:lnTo>
                    <a:lnTo>
                      <a:pt x="614" y="165"/>
                    </a:lnTo>
                    <a:lnTo>
                      <a:pt x="598" y="151"/>
                    </a:lnTo>
                    <a:lnTo>
                      <a:pt x="630" y="151"/>
                    </a:lnTo>
                    <a:lnTo>
                      <a:pt x="630" y="121"/>
                    </a:lnTo>
                    <a:lnTo>
                      <a:pt x="706" y="121"/>
                    </a:lnTo>
                    <a:lnTo>
                      <a:pt x="676" y="105"/>
                    </a:lnTo>
                    <a:lnTo>
                      <a:pt x="753" y="61"/>
                    </a:lnTo>
                    <a:lnTo>
                      <a:pt x="721" y="44"/>
                    </a:lnTo>
                    <a:lnTo>
                      <a:pt x="706" y="61"/>
                    </a:lnTo>
                    <a:lnTo>
                      <a:pt x="676" y="30"/>
                    </a:lnTo>
                    <a:lnTo>
                      <a:pt x="645" y="44"/>
                    </a:lnTo>
                    <a:lnTo>
                      <a:pt x="661" y="61"/>
                    </a:lnTo>
                    <a:lnTo>
                      <a:pt x="630" y="61"/>
                    </a:lnTo>
                    <a:lnTo>
                      <a:pt x="614" y="90"/>
                    </a:lnTo>
                    <a:lnTo>
                      <a:pt x="598" y="90"/>
                    </a:lnTo>
                    <a:lnTo>
                      <a:pt x="569" y="121"/>
                    </a:lnTo>
                    <a:lnTo>
                      <a:pt x="553" y="121"/>
                    </a:lnTo>
                    <a:lnTo>
                      <a:pt x="538" y="136"/>
                    </a:lnTo>
                    <a:lnTo>
                      <a:pt x="506" y="151"/>
                    </a:lnTo>
                    <a:lnTo>
                      <a:pt x="477" y="180"/>
                    </a:lnTo>
                    <a:lnTo>
                      <a:pt x="445" y="180"/>
                    </a:lnTo>
                    <a:lnTo>
                      <a:pt x="430" y="196"/>
                    </a:lnTo>
                    <a:lnTo>
                      <a:pt x="445" y="151"/>
                    </a:lnTo>
                    <a:lnTo>
                      <a:pt x="477" y="151"/>
                    </a:lnTo>
                    <a:lnTo>
                      <a:pt x="477" y="121"/>
                    </a:lnTo>
                    <a:lnTo>
                      <a:pt x="506" y="121"/>
                    </a:lnTo>
                    <a:lnTo>
                      <a:pt x="522" y="90"/>
                    </a:lnTo>
                    <a:lnTo>
                      <a:pt x="614" y="61"/>
                    </a:lnTo>
                    <a:lnTo>
                      <a:pt x="553" y="61"/>
                    </a:lnTo>
                    <a:lnTo>
                      <a:pt x="569" y="44"/>
                    </a:lnTo>
                    <a:lnTo>
                      <a:pt x="522" y="61"/>
                    </a:lnTo>
                    <a:lnTo>
                      <a:pt x="506" y="61"/>
                    </a:lnTo>
                    <a:lnTo>
                      <a:pt x="477" y="90"/>
                    </a:lnTo>
                    <a:lnTo>
                      <a:pt x="477" y="75"/>
                    </a:lnTo>
                    <a:lnTo>
                      <a:pt x="491" y="61"/>
                    </a:lnTo>
                    <a:lnTo>
                      <a:pt x="491" y="44"/>
                    </a:lnTo>
                    <a:lnTo>
                      <a:pt x="522" y="15"/>
                    </a:lnTo>
                    <a:lnTo>
                      <a:pt x="506" y="0"/>
                    </a:lnTo>
                    <a:lnTo>
                      <a:pt x="491" y="0"/>
                    </a:lnTo>
                    <a:lnTo>
                      <a:pt x="461" y="30"/>
                    </a:lnTo>
                    <a:lnTo>
                      <a:pt x="477" y="44"/>
                    </a:lnTo>
                    <a:lnTo>
                      <a:pt x="445" y="44"/>
                    </a:lnTo>
                    <a:lnTo>
                      <a:pt x="399" y="30"/>
                    </a:lnTo>
                    <a:lnTo>
                      <a:pt x="430" y="44"/>
                    </a:lnTo>
                    <a:lnTo>
                      <a:pt x="399" y="61"/>
                    </a:lnTo>
                    <a:lnTo>
                      <a:pt x="383" y="30"/>
                    </a:lnTo>
                    <a:lnTo>
                      <a:pt x="383" y="44"/>
                    </a:lnTo>
                    <a:lnTo>
                      <a:pt x="369" y="30"/>
                    </a:lnTo>
                    <a:lnTo>
                      <a:pt x="383" y="90"/>
                    </a:lnTo>
                    <a:lnTo>
                      <a:pt x="399" y="90"/>
                    </a:lnTo>
                    <a:lnTo>
                      <a:pt x="414" y="136"/>
                    </a:lnTo>
                    <a:lnTo>
                      <a:pt x="414" y="151"/>
                    </a:lnTo>
                    <a:lnTo>
                      <a:pt x="399" y="136"/>
                    </a:lnTo>
                    <a:lnTo>
                      <a:pt x="369" y="136"/>
                    </a:lnTo>
                    <a:lnTo>
                      <a:pt x="383" y="151"/>
                    </a:lnTo>
                    <a:lnTo>
                      <a:pt x="369" y="151"/>
                    </a:lnTo>
                    <a:lnTo>
                      <a:pt x="338" y="165"/>
                    </a:lnTo>
                    <a:lnTo>
                      <a:pt x="246" y="136"/>
                    </a:lnTo>
                    <a:lnTo>
                      <a:pt x="230" y="136"/>
                    </a:lnTo>
                    <a:lnTo>
                      <a:pt x="215" y="136"/>
                    </a:lnTo>
                    <a:lnTo>
                      <a:pt x="215" y="105"/>
                    </a:lnTo>
                    <a:lnTo>
                      <a:pt x="184" y="105"/>
                    </a:lnTo>
                    <a:lnTo>
                      <a:pt x="184" y="90"/>
                    </a:lnTo>
                    <a:lnTo>
                      <a:pt x="154" y="105"/>
                    </a:lnTo>
                    <a:lnTo>
                      <a:pt x="123" y="75"/>
                    </a:lnTo>
                    <a:lnTo>
                      <a:pt x="108" y="61"/>
                    </a:lnTo>
                    <a:lnTo>
                      <a:pt x="76" y="44"/>
                    </a:lnTo>
                    <a:lnTo>
                      <a:pt x="47" y="61"/>
                    </a:lnTo>
                    <a:lnTo>
                      <a:pt x="15" y="44"/>
                    </a:lnTo>
                    <a:lnTo>
                      <a:pt x="0" y="75"/>
                    </a:lnTo>
                    <a:lnTo>
                      <a:pt x="123" y="121"/>
                    </a:lnTo>
                    <a:lnTo>
                      <a:pt x="76" y="121"/>
                    </a:lnTo>
                    <a:lnTo>
                      <a:pt x="15" y="105"/>
                    </a:lnTo>
                    <a:lnTo>
                      <a:pt x="61" y="136"/>
                    </a:lnTo>
                    <a:lnTo>
                      <a:pt x="47" y="151"/>
                    </a:lnTo>
                    <a:lnTo>
                      <a:pt x="92" y="180"/>
                    </a:lnTo>
                    <a:lnTo>
                      <a:pt x="123" y="165"/>
                    </a:lnTo>
                    <a:lnTo>
                      <a:pt x="123" y="180"/>
                    </a:lnTo>
                    <a:lnTo>
                      <a:pt x="215" y="165"/>
                    </a:lnTo>
                    <a:lnTo>
                      <a:pt x="230" y="211"/>
                    </a:lnTo>
                    <a:lnTo>
                      <a:pt x="246" y="241"/>
                    </a:lnTo>
                    <a:lnTo>
                      <a:pt x="369" y="287"/>
                    </a:lnTo>
                    <a:lnTo>
                      <a:pt x="369" y="318"/>
                    </a:lnTo>
                    <a:lnTo>
                      <a:pt x="262" y="256"/>
                    </a:lnTo>
                    <a:lnTo>
                      <a:pt x="230" y="256"/>
                    </a:lnTo>
                    <a:lnTo>
                      <a:pt x="184" y="196"/>
                    </a:lnTo>
                    <a:lnTo>
                      <a:pt x="108" y="180"/>
                    </a:lnTo>
                    <a:lnTo>
                      <a:pt x="154" y="211"/>
                    </a:lnTo>
                    <a:lnTo>
                      <a:pt x="199" y="241"/>
                    </a:lnTo>
                    <a:lnTo>
                      <a:pt x="184" y="226"/>
                    </a:lnTo>
                    <a:lnTo>
                      <a:pt x="215" y="272"/>
                    </a:lnTo>
                    <a:lnTo>
                      <a:pt x="262" y="287"/>
                    </a:lnTo>
                    <a:lnTo>
                      <a:pt x="307" y="318"/>
                    </a:lnTo>
                    <a:lnTo>
                      <a:pt x="414" y="530"/>
                    </a:lnTo>
                    <a:lnTo>
                      <a:pt x="399" y="545"/>
                    </a:lnTo>
                    <a:lnTo>
                      <a:pt x="430" y="559"/>
                    </a:lnTo>
                    <a:lnTo>
                      <a:pt x="416" y="570"/>
                    </a:lnTo>
                    <a:lnTo>
                      <a:pt x="445" y="605"/>
                    </a:lnTo>
                    <a:lnTo>
                      <a:pt x="461" y="620"/>
                    </a:lnTo>
                    <a:lnTo>
                      <a:pt x="477" y="683"/>
                    </a:lnTo>
                    <a:lnTo>
                      <a:pt x="517" y="579"/>
                    </a:lnTo>
                  </a:path>
                </a:pathLst>
              </a:custGeom>
              <a:solidFill>
                <a:schemeClr val="l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9" name="Google Shape;39;p2"/>
              <p:cNvSpPr/>
              <p:nvPr/>
            </p:nvSpPr>
            <p:spPr>
              <a:xfrm>
                <a:off x="1917700" y="4894262"/>
                <a:ext cx="7243762" cy="1770062"/>
              </a:xfrm>
              <a:custGeom>
                <a:rect b="b" l="l" r="r" t="t"/>
                <a:pathLst>
                  <a:path extrusionOk="0" h="1114" w="4562">
                    <a:moveTo>
                      <a:pt x="4562" y="74"/>
                    </a:moveTo>
                    <a:lnTo>
                      <a:pt x="4490" y="0"/>
                    </a:lnTo>
                    <a:lnTo>
                      <a:pt x="4380" y="21"/>
                    </a:lnTo>
                    <a:lnTo>
                      <a:pt x="4292" y="93"/>
                    </a:lnTo>
                    <a:lnTo>
                      <a:pt x="4159" y="64"/>
                    </a:lnTo>
                    <a:lnTo>
                      <a:pt x="4049" y="93"/>
                    </a:lnTo>
                    <a:lnTo>
                      <a:pt x="3806" y="36"/>
                    </a:lnTo>
                    <a:lnTo>
                      <a:pt x="3697" y="14"/>
                    </a:lnTo>
                    <a:lnTo>
                      <a:pt x="3608" y="42"/>
                    </a:lnTo>
                    <a:lnTo>
                      <a:pt x="3520" y="14"/>
                    </a:lnTo>
                    <a:lnTo>
                      <a:pt x="3454" y="0"/>
                    </a:lnTo>
                    <a:lnTo>
                      <a:pt x="3410" y="78"/>
                    </a:lnTo>
                    <a:lnTo>
                      <a:pt x="3278" y="49"/>
                    </a:lnTo>
                    <a:lnTo>
                      <a:pt x="3211" y="7"/>
                    </a:lnTo>
                    <a:lnTo>
                      <a:pt x="3078" y="21"/>
                    </a:lnTo>
                    <a:lnTo>
                      <a:pt x="3078" y="72"/>
                    </a:lnTo>
                    <a:lnTo>
                      <a:pt x="3078" y="128"/>
                    </a:lnTo>
                    <a:lnTo>
                      <a:pt x="2969" y="101"/>
                    </a:lnTo>
                    <a:lnTo>
                      <a:pt x="2881" y="21"/>
                    </a:lnTo>
                    <a:lnTo>
                      <a:pt x="2814" y="42"/>
                    </a:lnTo>
                    <a:lnTo>
                      <a:pt x="2838" y="101"/>
                    </a:lnTo>
                    <a:lnTo>
                      <a:pt x="2726" y="150"/>
                    </a:lnTo>
                    <a:lnTo>
                      <a:pt x="2673" y="201"/>
                    </a:lnTo>
                    <a:lnTo>
                      <a:pt x="2602" y="194"/>
                    </a:lnTo>
                    <a:lnTo>
                      <a:pt x="2531" y="186"/>
                    </a:lnTo>
                    <a:lnTo>
                      <a:pt x="2461" y="128"/>
                    </a:lnTo>
                    <a:lnTo>
                      <a:pt x="2329" y="86"/>
                    </a:lnTo>
                    <a:lnTo>
                      <a:pt x="2263" y="116"/>
                    </a:lnTo>
                    <a:lnTo>
                      <a:pt x="2220" y="128"/>
                    </a:lnTo>
                    <a:lnTo>
                      <a:pt x="2197" y="93"/>
                    </a:lnTo>
                    <a:lnTo>
                      <a:pt x="2110" y="93"/>
                    </a:lnTo>
                    <a:lnTo>
                      <a:pt x="2088" y="121"/>
                    </a:lnTo>
                    <a:lnTo>
                      <a:pt x="2175" y="194"/>
                    </a:lnTo>
                    <a:lnTo>
                      <a:pt x="1887" y="201"/>
                    </a:lnTo>
                    <a:lnTo>
                      <a:pt x="1822" y="209"/>
                    </a:lnTo>
                    <a:lnTo>
                      <a:pt x="1735" y="273"/>
                    </a:lnTo>
                    <a:lnTo>
                      <a:pt x="1712" y="317"/>
                    </a:lnTo>
                    <a:lnTo>
                      <a:pt x="1647" y="351"/>
                    </a:lnTo>
                    <a:lnTo>
                      <a:pt x="1602" y="338"/>
                    </a:lnTo>
                    <a:lnTo>
                      <a:pt x="1579" y="366"/>
                    </a:lnTo>
                    <a:lnTo>
                      <a:pt x="1556" y="402"/>
                    </a:lnTo>
                    <a:lnTo>
                      <a:pt x="1579" y="437"/>
                    </a:lnTo>
                    <a:lnTo>
                      <a:pt x="1491" y="516"/>
                    </a:lnTo>
                    <a:lnTo>
                      <a:pt x="1404" y="496"/>
                    </a:lnTo>
                    <a:lnTo>
                      <a:pt x="1269" y="481"/>
                    </a:lnTo>
                    <a:lnTo>
                      <a:pt x="1248" y="516"/>
                    </a:lnTo>
                    <a:lnTo>
                      <a:pt x="1226" y="545"/>
                    </a:lnTo>
                    <a:lnTo>
                      <a:pt x="1269" y="561"/>
                    </a:lnTo>
                    <a:lnTo>
                      <a:pt x="1293" y="646"/>
                    </a:lnTo>
                    <a:lnTo>
                      <a:pt x="1204" y="740"/>
                    </a:lnTo>
                    <a:lnTo>
                      <a:pt x="1116" y="834"/>
                    </a:lnTo>
                    <a:lnTo>
                      <a:pt x="985" y="834"/>
                    </a:lnTo>
                    <a:lnTo>
                      <a:pt x="692" y="919"/>
                    </a:lnTo>
                    <a:lnTo>
                      <a:pt x="0" y="986"/>
                    </a:lnTo>
                    <a:lnTo>
                      <a:pt x="841" y="1017"/>
                    </a:lnTo>
                    <a:lnTo>
                      <a:pt x="1072" y="1005"/>
                    </a:lnTo>
                    <a:lnTo>
                      <a:pt x="963" y="977"/>
                    </a:lnTo>
                    <a:lnTo>
                      <a:pt x="1116" y="956"/>
                    </a:lnTo>
                    <a:lnTo>
                      <a:pt x="1360" y="963"/>
                    </a:lnTo>
                    <a:lnTo>
                      <a:pt x="1293" y="985"/>
                    </a:lnTo>
                    <a:lnTo>
                      <a:pt x="1688" y="997"/>
                    </a:lnTo>
                    <a:lnTo>
                      <a:pt x="1915" y="1012"/>
                    </a:lnTo>
                    <a:lnTo>
                      <a:pt x="1695" y="1049"/>
                    </a:lnTo>
                    <a:lnTo>
                      <a:pt x="1452" y="1077"/>
                    </a:lnTo>
                    <a:lnTo>
                      <a:pt x="1298" y="1098"/>
                    </a:lnTo>
                    <a:lnTo>
                      <a:pt x="1739" y="1092"/>
                    </a:lnTo>
                    <a:lnTo>
                      <a:pt x="2333" y="1114"/>
                    </a:lnTo>
                    <a:lnTo>
                      <a:pt x="2802" y="1112"/>
                    </a:lnTo>
                    <a:lnTo>
                      <a:pt x="3117" y="1086"/>
                    </a:lnTo>
                    <a:lnTo>
                      <a:pt x="3373" y="1082"/>
                    </a:lnTo>
                    <a:lnTo>
                      <a:pt x="4027" y="1092"/>
                    </a:lnTo>
                    <a:lnTo>
                      <a:pt x="4562" y="1055"/>
                    </a:lnTo>
                    <a:lnTo>
                      <a:pt x="4562" y="1003"/>
                    </a:lnTo>
                    <a:lnTo>
                      <a:pt x="4315" y="1005"/>
                    </a:lnTo>
                    <a:lnTo>
                      <a:pt x="4116" y="963"/>
                    </a:lnTo>
                    <a:lnTo>
                      <a:pt x="4562" y="948"/>
                    </a:lnTo>
                    <a:lnTo>
                      <a:pt x="4562" y="74"/>
                    </a:lnTo>
                  </a:path>
                </a:pathLst>
              </a:custGeom>
              <a:solidFill>
                <a:schemeClr val="l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grpSp>
      </p:grpSp>
      <p:sp>
        <p:nvSpPr>
          <p:cNvPr id="40" name="Google Shape;40;p2"/>
          <p:cNvSpPr txBox="1"/>
          <p:nvPr>
            <p:ph type="ctrTitle"/>
          </p:nvPr>
        </p:nvSpPr>
        <p:spPr>
          <a:xfrm>
            <a:off x="533400" y="1828800"/>
            <a:ext cx="7772400" cy="1143000"/>
          </a:xfrm>
          <a:prstGeom prst="rect">
            <a:avLst/>
          </a:prstGeom>
          <a:noFill/>
          <a:ln>
            <a:noFill/>
          </a:ln>
        </p:spPr>
        <p:txBody>
          <a:bodyPr anchorCtr="0" anchor="ctr" bIns="91425" lIns="91425" spcFirstLastPara="1" rIns="91425" wrap="square" tIns="91425"/>
          <a:lstStyle>
            <a:lvl1pPr indent="-88900" lvl="0" marL="0" marR="0" rtl="0" algn="l">
              <a:spcBef>
                <a:spcPts val="0"/>
              </a:spcBef>
              <a:spcAft>
                <a:spcPts val="0"/>
              </a:spcAft>
              <a:buSzPts val="1400"/>
              <a:buChar char="●"/>
              <a:defRPr b="0" i="0" sz="1800" u="none" cap="none" strike="noStrike"/>
            </a:lvl1pPr>
            <a:lvl2pPr indent="-88900" lvl="1" marL="0" marR="0" rtl="0" algn="l">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2pPr>
            <a:lvl3pPr indent="-88900" lvl="2" marL="0" marR="0" rtl="0" algn="l">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3pPr>
            <a:lvl4pPr indent="-88900" lvl="3" marL="0" marR="0" rtl="0" algn="l">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4pPr>
            <a:lvl5pPr indent="-88900" lvl="4" marL="0" marR="0" rtl="0" algn="l">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5pPr>
            <a:lvl6pPr indent="-88900" lvl="5" marL="0" marR="0" rtl="0" algn="l">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6pPr>
            <a:lvl7pPr indent="-88900" lvl="6" marL="0" marR="0" rtl="0" algn="l">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7pPr>
            <a:lvl8pPr indent="-88900" lvl="7" marL="0" marR="0" rtl="0" algn="l">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8pPr>
            <a:lvl9pPr indent="-88900" lvl="8" marL="0" marR="0" rtl="0" algn="l">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9pPr>
          </a:lstStyle>
          <a:p/>
        </p:txBody>
      </p:sp>
      <p:sp>
        <p:nvSpPr>
          <p:cNvPr id="41" name="Google Shape;41;p2"/>
          <p:cNvSpPr txBox="1"/>
          <p:nvPr>
            <p:ph idx="1" type="subTitle"/>
          </p:nvPr>
        </p:nvSpPr>
        <p:spPr>
          <a:xfrm>
            <a:off x="533400" y="3505200"/>
            <a:ext cx="6400800" cy="1752600"/>
          </a:xfrm>
          <a:prstGeom prst="rect">
            <a:avLst/>
          </a:prstGeom>
          <a:noFill/>
          <a:ln>
            <a:noFill/>
          </a:ln>
        </p:spPr>
        <p:txBody>
          <a:bodyPr anchorCtr="0" anchor="ctr" bIns="91425" lIns="91425" spcFirstLastPara="1" rIns="91425" wrap="square" tIns="91425"/>
          <a:lstStyle>
            <a:lvl1pPr indent="-88900" lvl="0" marL="0" marR="0" rtl="0" algn="l">
              <a:spcBef>
                <a:spcPts val="0"/>
              </a:spcBef>
              <a:spcAft>
                <a:spcPts val="0"/>
              </a:spcAft>
              <a:buSzPts val="1400"/>
              <a:buChar char="●"/>
              <a:defRPr b="0" i="0" sz="1800" u="none" cap="none" strike="noStrike"/>
            </a:lvl1pPr>
            <a:lvl2pPr indent="-88900" lvl="1" marL="0" marR="0" rtl="0" algn="l">
              <a:spcBef>
                <a:spcPts val="0"/>
              </a:spcBef>
              <a:spcAft>
                <a:spcPts val="0"/>
              </a:spcAft>
              <a:buSzPts val="1400"/>
              <a:buChar char="○"/>
              <a:defRPr b="0" i="0" sz="1800" u="none" cap="none" strike="noStrike"/>
            </a:lvl2pPr>
            <a:lvl3pPr indent="-88900" lvl="2" marL="0" marR="0" rtl="0" algn="l">
              <a:spcBef>
                <a:spcPts val="0"/>
              </a:spcBef>
              <a:spcAft>
                <a:spcPts val="0"/>
              </a:spcAft>
              <a:buSzPts val="1400"/>
              <a:buChar char="■"/>
              <a:defRPr b="0" i="0" sz="1800" u="none" cap="none" strike="noStrike"/>
            </a:lvl3pPr>
            <a:lvl4pPr indent="-88900" lvl="3" marL="0" marR="0" rtl="0" algn="l">
              <a:spcBef>
                <a:spcPts val="0"/>
              </a:spcBef>
              <a:spcAft>
                <a:spcPts val="0"/>
              </a:spcAft>
              <a:buSzPts val="1400"/>
              <a:buChar char="●"/>
              <a:defRPr b="0" i="0" sz="1800" u="none" cap="none" strike="noStrike"/>
            </a:lvl4pPr>
            <a:lvl5pPr indent="-88900" lvl="4" marL="0" marR="0" rtl="0" algn="l">
              <a:spcBef>
                <a:spcPts val="0"/>
              </a:spcBef>
              <a:spcAft>
                <a:spcPts val="0"/>
              </a:spcAft>
              <a:buSzPts val="1400"/>
              <a:buChar char="○"/>
              <a:defRPr b="0" i="0" sz="1800" u="none" cap="none" strike="noStrike"/>
            </a:lvl5pPr>
            <a:lvl6pPr indent="-190500" lvl="5" marL="2514600" marR="0" rtl="0" algn="l">
              <a:lnSpc>
                <a:spcPct val="100000"/>
              </a:lnSpc>
              <a:spcBef>
                <a:spcPts val="400"/>
              </a:spcBef>
              <a:spcAft>
                <a:spcPts val="0"/>
              </a:spcAft>
              <a:buClr>
                <a:schemeClr val="dk2"/>
              </a:buClr>
              <a:buSzPts val="1400"/>
              <a:buFont typeface="Arial"/>
              <a:buChar char="•"/>
              <a:defRPr b="0" i="0" sz="2000" u="none" cap="none" strike="noStrike">
                <a:solidFill>
                  <a:schemeClr val="dk1"/>
                </a:solidFill>
                <a:latin typeface="Arial"/>
                <a:ea typeface="Arial"/>
                <a:cs typeface="Arial"/>
                <a:sym typeface="Arial"/>
              </a:defRPr>
            </a:lvl6pPr>
            <a:lvl7pPr indent="-190500" lvl="6" marL="3429000" marR="0" rtl="0" algn="l">
              <a:lnSpc>
                <a:spcPct val="100000"/>
              </a:lnSpc>
              <a:spcBef>
                <a:spcPts val="400"/>
              </a:spcBef>
              <a:spcAft>
                <a:spcPts val="0"/>
              </a:spcAft>
              <a:buClr>
                <a:schemeClr val="dk2"/>
              </a:buClr>
              <a:buSzPts val="1400"/>
              <a:buFont typeface="Arial"/>
              <a:buChar char="•"/>
              <a:defRPr b="0" i="0" sz="2000" u="none" cap="none" strike="noStrike">
                <a:solidFill>
                  <a:schemeClr val="dk1"/>
                </a:solidFill>
                <a:latin typeface="Arial"/>
                <a:ea typeface="Arial"/>
                <a:cs typeface="Arial"/>
                <a:sym typeface="Arial"/>
              </a:defRPr>
            </a:lvl7pPr>
            <a:lvl8pPr indent="-190500" lvl="7" marL="4800600" marR="0" rtl="0" algn="l">
              <a:lnSpc>
                <a:spcPct val="100000"/>
              </a:lnSpc>
              <a:spcBef>
                <a:spcPts val="400"/>
              </a:spcBef>
              <a:spcAft>
                <a:spcPts val="0"/>
              </a:spcAft>
              <a:buClr>
                <a:schemeClr val="dk2"/>
              </a:buClr>
              <a:buSzPts val="1400"/>
              <a:buFont typeface="Arial"/>
              <a:buChar char="•"/>
              <a:defRPr b="0" i="0" sz="2000" u="none" cap="none" strike="noStrike">
                <a:solidFill>
                  <a:schemeClr val="dk1"/>
                </a:solidFill>
                <a:latin typeface="Arial"/>
                <a:ea typeface="Arial"/>
                <a:cs typeface="Arial"/>
                <a:sym typeface="Arial"/>
              </a:defRPr>
            </a:lvl8pPr>
            <a:lvl9pPr indent="-190500" lvl="8" marL="6629400" marR="0" rtl="0" algn="l">
              <a:lnSpc>
                <a:spcPct val="100000"/>
              </a:lnSpc>
              <a:spcBef>
                <a:spcPts val="400"/>
              </a:spcBef>
              <a:spcAft>
                <a:spcPts val="0"/>
              </a:spcAft>
              <a:buClr>
                <a:schemeClr val="dk2"/>
              </a:buClr>
              <a:buSzPts val="1400"/>
              <a:buFont typeface="Arial"/>
              <a:buChar char="•"/>
              <a:defRPr b="0" i="0" sz="2000" u="none" cap="none" strike="noStrike">
                <a:solidFill>
                  <a:schemeClr val="dk1"/>
                </a:solidFill>
                <a:latin typeface="Arial"/>
                <a:ea typeface="Arial"/>
                <a:cs typeface="Arial"/>
                <a:sym typeface="Arial"/>
              </a:defRPr>
            </a:lvl9pPr>
          </a:lstStyle>
          <a:p/>
        </p:txBody>
      </p:sp>
      <p:sp>
        <p:nvSpPr>
          <p:cNvPr id="42" name="Google Shape;42;p2"/>
          <p:cNvSpPr txBox="1"/>
          <p:nvPr>
            <p:ph idx="10" type="dt"/>
          </p:nvPr>
        </p:nvSpPr>
        <p:spPr>
          <a:xfrm>
            <a:off x="533400" y="6248400"/>
            <a:ext cx="1905000" cy="457200"/>
          </a:xfrm>
          <a:prstGeom prst="rect">
            <a:avLst/>
          </a:prstGeom>
          <a:noFill/>
          <a:ln>
            <a:noFill/>
          </a:ln>
        </p:spPr>
        <p:txBody>
          <a:bodyPr anchorCtr="0" anchor="ctr"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43" name="Google Shape;43;p2"/>
          <p:cNvSpPr txBox="1"/>
          <p:nvPr>
            <p:ph idx="11" type="ftr"/>
          </p:nvPr>
        </p:nvSpPr>
        <p:spPr>
          <a:xfrm>
            <a:off x="3048000" y="6248400"/>
            <a:ext cx="2895600" cy="457200"/>
          </a:xfrm>
          <a:prstGeom prst="rect">
            <a:avLst/>
          </a:prstGeom>
          <a:noFill/>
          <a:ln>
            <a:noFill/>
          </a:ln>
        </p:spPr>
        <p:txBody>
          <a:bodyPr anchorCtr="0" anchor="ctr"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44" name="Google Shape;44;p2"/>
          <p:cNvSpPr txBox="1"/>
          <p:nvPr>
            <p:ph idx="12" type="sldNum"/>
          </p:nvPr>
        </p:nvSpPr>
        <p:spPr>
          <a:xfrm>
            <a:off x="6553200" y="6246812"/>
            <a:ext cx="1905000" cy="457200"/>
          </a:xfrm>
          <a:prstGeom prst="rect">
            <a:avLst/>
          </a:prstGeom>
          <a:noFill/>
          <a:ln>
            <a:noFill/>
          </a:ln>
        </p:spPr>
        <p:txBody>
          <a:bodyPr anchorCtr="0" anchor="ctr"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bg>
      <p:bgPr>
        <a:gradFill>
          <a:gsLst>
            <a:gs pos="0">
              <a:srgbClr val="000000"/>
            </a:gs>
            <a:gs pos="19999">
              <a:srgbClr val="000040"/>
            </a:gs>
            <a:gs pos="50000">
              <a:srgbClr val="400040"/>
            </a:gs>
            <a:gs pos="75000">
              <a:srgbClr val="8F0040"/>
            </a:gs>
            <a:gs pos="89999">
              <a:srgbClr val="F27300"/>
            </a:gs>
            <a:gs pos="100000">
              <a:srgbClr val="FFBF00"/>
            </a:gs>
          </a:gsLst>
          <a:lin ang="5400000" scaled="0"/>
        </a:gradFill>
      </p:bgPr>
    </p:bg>
    <p:spTree>
      <p:nvGrpSpPr>
        <p:cNvPr id="45" name="Shape 45"/>
        <p:cNvGrpSpPr/>
        <p:nvPr/>
      </p:nvGrpSpPr>
      <p:grpSpPr>
        <a:xfrm>
          <a:off x="0" y="0"/>
          <a:ext cx="0" cy="0"/>
          <a:chOff x="0" y="0"/>
          <a:chExt cx="0" cy="0"/>
        </a:xfrm>
      </p:grpSpPr>
      <p:sp>
        <p:nvSpPr>
          <p:cNvPr id="46" name="Google Shape;46;p3"/>
          <p:cNvSpPr txBox="1"/>
          <p:nvPr>
            <p:ph type="title"/>
          </p:nvPr>
        </p:nvSpPr>
        <p:spPr>
          <a:xfrm>
            <a:off x="685800" y="457200"/>
            <a:ext cx="7772400" cy="1143000"/>
          </a:xfrm>
          <a:prstGeom prst="rect">
            <a:avLst/>
          </a:prstGeom>
          <a:noFill/>
          <a:ln>
            <a:noFill/>
          </a:ln>
        </p:spPr>
        <p:txBody>
          <a:bodyPr anchorCtr="0" anchor="ctr" bIns="91425" lIns="91425" spcFirstLastPara="1" rIns="91425" wrap="square" tIns="91425"/>
          <a:lstStyle>
            <a:lvl1pPr lvl="0" rtl="0">
              <a:spcBef>
                <a:spcPts val="0"/>
              </a:spcBef>
              <a:spcAft>
                <a:spcPts val="0"/>
              </a:spcAft>
              <a:buSzPts val="1400"/>
              <a:buChar char="●"/>
              <a:defRPr/>
            </a:lvl1pPr>
            <a:lvl2pPr indent="-88900" lvl="1" marL="0" rtl="0" algn="l">
              <a:lnSpc>
                <a:spcPct val="100000"/>
              </a:lnSpc>
              <a:spcBef>
                <a:spcPts val="0"/>
              </a:spcBef>
              <a:spcAft>
                <a:spcPts val="0"/>
              </a:spcAft>
              <a:buSzPts val="1400"/>
              <a:buChar char="○"/>
              <a:defRPr sz="4400">
                <a:solidFill>
                  <a:schemeClr val="dk2"/>
                </a:solidFill>
                <a:latin typeface="Arial"/>
                <a:ea typeface="Arial"/>
                <a:cs typeface="Arial"/>
                <a:sym typeface="Arial"/>
              </a:defRPr>
            </a:lvl2pPr>
            <a:lvl3pPr indent="-88900" lvl="2" marL="0" rtl="0" algn="l">
              <a:lnSpc>
                <a:spcPct val="100000"/>
              </a:lnSpc>
              <a:spcBef>
                <a:spcPts val="0"/>
              </a:spcBef>
              <a:spcAft>
                <a:spcPts val="0"/>
              </a:spcAft>
              <a:buSzPts val="1400"/>
              <a:buChar char="■"/>
              <a:defRPr sz="4400">
                <a:solidFill>
                  <a:schemeClr val="dk2"/>
                </a:solidFill>
                <a:latin typeface="Arial"/>
                <a:ea typeface="Arial"/>
                <a:cs typeface="Arial"/>
                <a:sym typeface="Arial"/>
              </a:defRPr>
            </a:lvl3pPr>
            <a:lvl4pPr indent="-88900" lvl="3" marL="0" rtl="0" algn="l">
              <a:lnSpc>
                <a:spcPct val="100000"/>
              </a:lnSpc>
              <a:spcBef>
                <a:spcPts val="0"/>
              </a:spcBef>
              <a:spcAft>
                <a:spcPts val="0"/>
              </a:spcAft>
              <a:buSzPts val="1400"/>
              <a:buChar char="●"/>
              <a:defRPr sz="4400">
                <a:solidFill>
                  <a:schemeClr val="dk2"/>
                </a:solidFill>
                <a:latin typeface="Arial"/>
                <a:ea typeface="Arial"/>
                <a:cs typeface="Arial"/>
                <a:sym typeface="Arial"/>
              </a:defRPr>
            </a:lvl4pPr>
            <a:lvl5pPr indent="-88900" lvl="4" marL="0" rtl="0" algn="l">
              <a:lnSpc>
                <a:spcPct val="100000"/>
              </a:lnSpc>
              <a:spcBef>
                <a:spcPts val="0"/>
              </a:spcBef>
              <a:spcAft>
                <a:spcPts val="0"/>
              </a:spcAft>
              <a:buSzPts val="1400"/>
              <a:buChar char="○"/>
              <a:defRPr sz="4400">
                <a:solidFill>
                  <a:schemeClr val="dk2"/>
                </a:solidFill>
                <a:latin typeface="Arial"/>
                <a:ea typeface="Arial"/>
                <a:cs typeface="Arial"/>
                <a:sym typeface="Arial"/>
              </a:defRPr>
            </a:lvl5pPr>
            <a:lvl6pPr indent="-88900" lvl="5" marL="0" rtl="0" algn="l">
              <a:lnSpc>
                <a:spcPct val="100000"/>
              </a:lnSpc>
              <a:spcBef>
                <a:spcPts val="0"/>
              </a:spcBef>
              <a:spcAft>
                <a:spcPts val="0"/>
              </a:spcAft>
              <a:buSzPts val="1400"/>
              <a:buChar char="■"/>
              <a:defRPr sz="4400">
                <a:solidFill>
                  <a:schemeClr val="dk2"/>
                </a:solidFill>
                <a:latin typeface="Arial"/>
                <a:ea typeface="Arial"/>
                <a:cs typeface="Arial"/>
                <a:sym typeface="Arial"/>
              </a:defRPr>
            </a:lvl6pPr>
            <a:lvl7pPr indent="-88900" lvl="6" marL="0" rtl="0" algn="l">
              <a:lnSpc>
                <a:spcPct val="100000"/>
              </a:lnSpc>
              <a:spcBef>
                <a:spcPts val="0"/>
              </a:spcBef>
              <a:spcAft>
                <a:spcPts val="0"/>
              </a:spcAft>
              <a:buSzPts val="1400"/>
              <a:buChar char="●"/>
              <a:defRPr sz="4400">
                <a:solidFill>
                  <a:schemeClr val="dk2"/>
                </a:solidFill>
                <a:latin typeface="Arial"/>
                <a:ea typeface="Arial"/>
                <a:cs typeface="Arial"/>
                <a:sym typeface="Arial"/>
              </a:defRPr>
            </a:lvl7pPr>
            <a:lvl8pPr indent="-88900" lvl="7" marL="0" rtl="0" algn="l">
              <a:lnSpc>
                <a:spcPct val="100000"/>
              </a:lnSpc>
              <a:spcBef>
                <a:spcPts val="0"/>
              </a:spcBef>
              <a:spcAft>
                <a:spcPts val="0"/>
              </a:spcAft>
              <a:buSzPts val="1400"/>
              <a:buChar char="○"/>
              <a:defRPr sz="4400">
                <a:solidFill>
                  <a:schemeClr val="dk2"/>
                </a:solidFill>
                <a:latin typeface="Arial"/>
                <a:ea typeface="Arial"/>
                <a:cs typeface="Arial"/>
                <a:sym typeface="Arial"/>
              </a:defRPr>
            </a:lvl8pPr>
            <a:lvl9pPr indent="-88900" lvl="8" marL="0" rtl="0" algn="l">
              <a:lnSpc>
                <a:spcPct val="100000"/>
              </a:lnSpc>
              <a:spcBef>
                <a:spcPts val="0"/>
              </a:spcBef>
              <a:spcAft>
                <a:spcPts val="0"/>
              </a:spcAft>
              <a:buSzPts val="1400"/>
              <a:buChar char="■"/>
              <a:defRPr sz="4400">
                <a:solidFill>
                  <a:schemeClr val="dk2"/>
                </a:solidFill>
                <a:latin typeface="Arial"/>
                <a:ea typeface="Arial"/>
                <a:cs typeface="Arial"/>
                <a:sym typeface="Arial"/>
              </a:defRPr>
            </a:lvl9pPr>
          </a:lstStyle>
          <a:p/>
        </p:txBody>
      </p:sp>
      <p:sp>
        <p:nvSpPr>
          <p:cNvPr id="47" name="Google Shape;47;p3"/>
          <p:cNvSpPr txBox="1"/>
          <p:nvPr>
            <p:ph idx="1" type="body"/>
          </p:nvPr>
        </p:nvSpPr>
        <p:spPr>
          <a:xfrm>
            <a:off x="685800" y="1828800"/>
            <a:ext cx="7772400" cy="4114800"/>
          </a:xfrm>
          <a:prstGeom prst="rect">
            <a:avLst/>
          </a:prstGeom>
          <a:noFill/>
          <a:ln>
            <a:noFill/>
          </a:ln>
        </p:spPr>
        <p:txBody>
          <a:bodyPr anchorCtr="0" anchor="t" bIns="91425" lIns="91425" spcFirstLastPara="1" rIns="91425" wrap="square" tIns="91425"/>
          <a:lstStyle>
            <a:lvl1pPr indent="-317500" lvl="0" marL="457200" rtl="0">
              <a:spcBef>
                <a:spcPts val="0"/>
              </a:spcBef>
              <a:spcAft>
                <a:spcPts val="0"/>
              </a:spcAft>
              <a:buSzPts val="14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lgn="l">
              <a:lnSpc>
                <a:spcPct val="100000"/>
              </a:lnSpc>
              <a:spcBef>
                <a:spcPts val="400"/>
              </a:spcBef>
              <a:spcAft>
                <a:spcPts val="0"/>
              </a:spcAft>
              <a:buClr>
                <a:schemeClr val="dk2"/>
              </a:buClr>
              <a:buSzPts val="1400"/>
              <a:buFont typeface="Arial"/>
              <a:buChar char="•"/>
              <a:defRPr sz="2000">
                <a:solidFill>
                  <a:schemeClr val="dk1"/>
                </a:solidFill>
                <a:latin typeface="Arial"/>
                <a:ea typeface="Arial"/>
                <a:cs typeface="Arial"/>
                <a:sym typeface="Arial"/>
              </a:defRPr>
            </a:lvl6pPr>
            <a:lvl7pPr indent="-317500" lvl="6" marL="3200400" rtl="0" algn="l">
              <a:lnSpc>
                <a:spcPct val="100000"/>
              </a:lnSpc>
              <a:spcBef>
                <a:spcPts val="400"/>
              </a:spcBef>
              <a:spcAft>
                <a:spcPts val="0"/>
              </a:spcAft>
              <a:buClr>
                <a:schemeClr val="dk2"/>
              </a:buClr>
              <a:buSzPts val="1400"/>
              <a:buFont typeface="Arial"/>
              <a:buChar char="•"/>
              <a:defRPr sz="2000">
                <a:solidFill>
                  <a:schemeClr val="dk1"/>
                </a:solidFill>
                <a:latin typeface="Arial"/>
                <a:ea typeface="Arial"/>
                <a:cs typeface="Arial"/>
                <a:sym typeface="Arial"/>
              </a:defRPr>
            </a:lvl7pPr>
            <a:lvl8pPr indent="-317500" lvl="7" marL="3657600" rtl="0" algn="l">
              <a:lnSpc>
                <a:spcPct val="100000"/>
              </a:lnSpc>
              <a:spcBef>
                <a:spcPts val="400"/>
              </a:spcBef>
              <a:spcAft>
                <a:spcPts val="0"/>
              </a:spcAft>
              <a:buClr>
                <a:schemeClr val="dk2"/>
              </a:buClr>
              <a:buSzPts val="1400"/>
              <a:buFont typeface="Arial"/>
              <a:buChar char="•"/>
              <a:defRPr sz="2000">
                <a:solidFill>
                  <a:schemeClr val="dk1"/>
                </a:solidFill>
                <a:latin typeface="Arial"/>
                <a:ea typeface="Arial"/>
                <a:cs typeface="Arial"/>
                <a:sym typeface="Arial"/>
              </a:defRPr>
            </a:lvl8pPr>
            <a:lvl9pPr indent="-317500" lvl="8" marL="4114800" rtl="0" algn="l">
              <a:lnSpc>
                <a:spcPct val="100000"/>
              </a:lnSpc>
              <a:spcBef>
                <a:spcPts val="400"/>
              </a:spcBef>
              <a:spcAft>
                <a:spcPts val="0"/>
              </a:spcAft>
              <a:buClr>
                <a:schemeClr val="dk2"/>
              </a:buClr>
              <a:buSzPts val="1400"/>
              <a:buFont typeface="Arial"/>
              <a:buChar char="•"/>
              <a:defRPr sz="2000">
                <a:solidFill>
                  <a:schemeClr val="dk1"/>
                </a:solidFill>
                <a:latin typeface="Arial"/>
                <a:ea typeface="Arial"/>
                <a:cs typeface="Arial"/>
                <a:sym typeface="Arial"/>
              </a:defRPr>
            </a:lvl9pPr>
          </a:lstStyle>
          <a:p/>
        </p:txBody>
      </p:sp>
      <p:sp>
        <p:nvSpPr>
          <p:cNvPr id="48" name="Google Shape;48;p3"/>
          <p:cNvSpPr txBox="1"/>
          <p:nvPr>
            <p:ph idx="10" type="dt"/>
          </p:nvPr>
        </p:nvSpPr>
        <p:spPr>
          <a:xfrm>
            <a:off x="685800" y="6248400"/>
            <a:ext cx="1905000" cy="457200"/>
          </a:xfrm>
          <a:prstGeom prst="rect">
            <a:avLst/>
          </a:prstGeom>
          <a:noFill/>
          <a:ln>
            <a:noFill/>
          </a:ln>
        </p:spPr>
        <p:txBody>
          <a:bodyPr anchorCtr="0" anchor="ctr"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49" name="Google Shape;49;p3"/>
          <p:cNvSpPr txBox="1"/>
          <p:nvPr>
            <p:ph idx="11" type="ftr"/>
          </p:nvPr>
        </p:nvSpPr>
        <p:spPr>
          <a:xfrm>
            <a:off x="3124200" y="6248400"/>
            <a:ext cx="2895600" cy="457200"/>
          </a:xfrm>
          <a:prstGeom prst="rect">
            <a:avLst/>
          </a:prstGeom>
          <a:noFill/>
          <a:ln>
            <a:noFill/>
          </a:ln>
        </p:spPr>
        <p:txBody>
          <a:bodyPr anchorCtr="0" anchor="ctr"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50" name="Google Shape;50;p3"/>
          <p:cNvSpPr txBox="1"/>
          <p:nvPr>
            <p:ph idx="12" type="sldNum"/>
          </p:nvPr>
        </p:nvSpPr>
        <p:spPr>
          <a:xfrm>
            <a:off x="6553200" y="6248400"/>
            <a:ext cx="1905000" cy="457200"/>
          </a:xfrm>
          <a:prstGeom prst="rect">
            <a:avLst/>
          </a:prstGeom>
          <a:noFill/>
          <a:ln>
            <a:noFill/>
          </a:ln>
        </p:spPr>
        <p:txBody>
          <a:bodyPr anchorCtr="0" anchor="ctr"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00000"/>
            </a:gs>
            <a:gs pos="19999">
              <a:srgbClr val="000040"/>
            </a:gs>
            <a:gs pos="50000">
              <a:srgbClr val="400040"/>
            </a:gs>
            <a:gs pos="75000">
              <a:srgbClr val="8F0040"/>
            </a:gs>
            <a:gs pos="89999">
              <a:srgbClr val="F27300"/>
            </a:gs>
            <a:gs pos="100000">
              <a:srgbClr val="FFBF00"/>
            </a:gs>
          </a:gsLst>
          <a:lin ang="5400000" scaled="0"/>
        </a:gradFill>
      </p:bgPr>
    </p:bg>
    <p:spTree>
      <p:nvGrpSpPr>
        <p:cNvPr id="9" name="Shape 9"/>
        <p:cNvGrpSpPr/>
        <p:nvPr/>
      </p:nvGrpSpPr>
      <p:grpSpPr>
        <a:xfrm>
          <a:off x="0" y="0"/>
          <a:ext cx="0" cy="0"/>
          <a:chOff x="0" y="0"/>
          <a:chExt cx="0" cy="0"/>
        </a:xfrm>
      </p:grpSpPr>
      <p:grpSp>
        <p:nvGrpSpPr>
          <p:cNvPr id="10" name="Google Shape;10;p1"/>
          <p:cNvGrpSpPr/>
          <p:nvPr/>
        </p:nvGrpSpPr>
        <p:grpSpPr>
          <a:xfrm>
            <a:off x="0" y="2895600"/>
            <a:ext cx="9161462" cy="3960812"/>
            <a:chOff x="0" y="2895600"/>
            <a:chExt cx="9161462" cy="3960812"/>
          </a:xfrm>
        </p:grpSpPr>
        <p:sp>
          <p:nvSpPr>
            <p:cNvPr id="11" name="Google Shape;11;p1"/>
            <p:cNvSpPr/>
            <p:nvPr/>
          </p:nvSpPr>
          <p:spPr>
            <a:xfrm>
              <a:off x="0" y="6181725"/>
              <a:ext cx="9142412" cy="674687"/>
            </a:xfrm>
            <a:prstGeom prst="rect">
              <a:avLst/>
            </a:prstGeom>
            <a:gradFill>
              <a:gsLst>
                <a:gs pos="0">
                  <a:srgbClr val="FFBF00"/>
                </a:gs>
                <a:gs pos="10001">
                  <a:srgbClr val="F27300"/>
                </a:gs>
                <a:gs pos="25000">
                  <a:srgbClr val="8F0040"/>
                </a:gs>
                <a:gs pos="50000">
                  <a:srgbClr val="400040"/>
                </a:gs>
                <a:gs pos="80001">
                  <a:srgbClr val="000040"/>
                </a:gs>
                <a:gs pos="100000">
                  <a:srgbClr val="000000"/>
                </a:gs>
              </a:gsLst>
              <a:lin ang="5400000" scaled="0"/>
            </a:gra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grpSp>
          <p:nvGrpSpPr>
            <p:cNvPr id="12" name="Google Shape;12;p1"/>
            <p:cNvGrpSpPr/>
            <p:nvPr/>
          </p:nvGrpSpPr>
          <p:grpSpPr>
            <a:xfrm>
              <a:off x="4254500" y="2895600"/>
              <a:ext cx="4906962" cy="3844925"/>
              <a:chOff x="4254500" y="2895600"/>
              <a:chExt cx="4906962" cy="3844925"/>
            </a:xfrm>
          </p:grpSpPr>
          <p:grpSp>
            <p:nvGrpSpPr>
              <p:cNvPr id="13" name="Google Shape;13;p1"/>
              <p:cNvGrpSpPr/>
              <p:nvPr/>
            </p:nvGrpSpPr>
            <p:grpSpPr>
              <a:xfrm>
                <a:off x="6518275" y="2895600"/>
                <a:ext cx="2643187" cy="2698750"/>
                <a:chOff x="6518275" y="2895600"/>
                <a:chExt cx="2643187" cy="2698750"/>
              </a:xfrm>
            </p:grpSpPr>
            <p:sp>
              <p:nvSpPr>
                <p:cNvPr id="14" name="Google Shape;14;p1"/>
                <p:cNvSpPr/>
                <p:nvPr/>
              </p:nvSpPr>
              <p:spPr>
                <a:xfrm>
                  <a:off x="6518275" y="2898775"/>
                  <a:ext cx="1495425" cy="1206500"/>
                </a:xfrm>
                <a:custGeom>
                  <a:rect b="b" l="l" r="r" t="t"/>
                  <a:pathLst>
                    <a:path extrusionOk="0" h="759" w="941">
                      <a:moveTo>
                        <a:pt x="713" y="702"/>
                      </a:moveTo>
                      <a:lnTo>
                        <a:pt x="685" y="680"/>
                      </a:lnTo>
                      <a:lnTo>
                        <a:pt x="648" y="627"/>
                      </a:lnTo>
                      <a:lnTo>
                        <a:pt x="625" y="627"/>
                      </a:lnTo>
                      <a:lnTo>
                        <a:pt x="618" y="605"/>
                      </a:lnTo>
                      <a:lnTo>
                        <a:pt x="638" y="593"/>
                      </a:lnTo>
                      <a:lnTo>
                        <a:pt x="638" y="562"/>
                      </a:lnTo>
                      <a:lnTo>
                        <a:pt x="656" y="552"/>
                      </a:lnTo>
                      <a:lnTo>
                        <a:pt x="705" y="491"/>
                      </a:lnTo>
                      <a:lnTo>
                        <a:pt x="699" y="478"/>
                      </a:lnTo>
                      <a:lnTo>
                        <a:pt x="732" y="435"/>
                      </a:lnTo>
                      <a:lnTo>
                        <a:pt x="746" y="439"/>
                      </a:lnTo>
                      <a:lnTo>
                        <a:pt x="753" y="461"/>
                      </a:lnTo>
                      <a:lnTo>
                        <a:pt x="746" y="474"/>
                      </a:lnTo>
                      <a:lnTo>
                        <a:pt x="739" y="478"/>
                      </a:lnTo>
                      <a:lnTo>
                        <a:pt x="739" y="500"/>
                      </a:lnTo>
                      <a:lnTo>
                        <a:pt x="746" y="496"/>
                      </a:lnTo>
                      <a:lnTo>
                        <a:pt x="729" y="540"/>
                      </a:lnTo>
                      <a:lnTo>
                        <a:pt x="713" y="562"/>
                      </a:lnTo>
                      <a:lnTo>
                        <a:pt x="719" y="583"/>
                      </a:lnTo>
                      <a:lnTo>
                        <a:pt x="725" y="552"/>
                      </a:lnTo>
                      <a:lnTo>
                        <a:pt x="739" y="566"/>
                      </a:lnTo>
                      <a:lnTo>
                        <a:pt x="742" y="544"/>
                      </a:lnTo>
                      <a:lnTo>
                        <a:pt x="753" y="540"/>
                      </a:lnTo>
                      <a:lnTo>
                        <a:pt x="759" y="552"/>
                      </a:lnTo>
                      <a:lnTo>
                        <a:pt x="766" y="540"/>
                      </a:lnTo>
                      <a:lnTo>
                        <a:pt x="766" y="527"/>
                      </a:lnTo>
                      <a:lnTo>
                        <a:pt x="793" y="540"/>
                      </a:lnTo>
                      <a:lnTo>
                        <a:pt x="803" y="531"/>
                      </a:lnTo>
                      <a:lnTo>
                        <a:pt x="776" y="517"/>
                      </a:lnTo>
                      <a:lnTo>
                        <a:pt x="772" y="504"/>
                      </a:lnTo>
                      <a:lnTo>
                        <a:pt x="793" y="504"/>
                      </a:lnTo>
                      <a:lnTo>
                        <a:pt x="799" y="523"/>
                      </a:lnTo>
                      <a:lnTo>
                        <a:pt x="822" y="504"/>
                      </a:lnTo>
                      <a:lnTo>
                        <a:pt x="797" y="487"/>
                      </a:lnTo>
                      <a:lnTo>
                        <a:pt x="803" y="474"/>
                      </a:lnTo>
                      <a:lnTo>
                        <a:pt x="822" y="482"/>
                      </a:lnTo>
                      <a:lnTo>
                        <a:pt x="833" y="496"/>
                      </a:lnTo>
                      <a:lnTo>
                        <a:pt x="833" y="504"/>
                      </a:lnTo>
                      <a:lnTo>
                        <a:pt x="867" y="523"/>
                      </a:lnTo>
                      <a:lnTo>
                        <a:pt x="867" y="500"/>
                      </a:lnTo>
                      <a:lnTo>
                        <a:pt x="894" y="513"/>
                      </a:lnTo>
                      <a:lnTo>
                        <a:pt x="890" y="482"/>
                      </a:lnTo>
                      <a:lnTo>
                        <a:pt x="894" y="457"/>
                      </a:lnTo>
                      <a:lnTo>
                        <a:pt x="880" y="461"/>
                      </a:lnTo>
                      <a:lnTo>
                        <a:pt x="877" y="474"/>
                      </a:lnTo>
                      <a:lnTo>
                        <a:pt x="860" y="465"/>
                      </a:lnTo>
                      <a:lnTo>
                        <a:pt x="833" y="457"/>
                      </a:lnTo>
                      <a:lnTo>
                        <a:pt x="822" y="461"/>
                      </a:lnTo>
                      <a:lnTo>
                        <a:pt x="820" y="431"/>
                      </a:lnTo>
                      <a:lnTo>
                        <a:pt x="810" y="452"/>
                      </a:lnTo>
                      <a:lnTo>
                        <a:pt x="803" y="435"/>
                      </a:lnTo>
                      <a:lnTo>
                        <a:pt x="793" y="421"/>
                      </a:lnTo>
                      <a:lnTo>
                        <a:pt x="776" y="431"/>
                      </a:lnTo>
                      <a:lnTo>
                        <a:pt x="769" y="412"/>
                      </a:lnTo>
                      <a:lnTo>
                        <a:pt x="772" y="403"/>
                      </a:lnTo>
                      <a:lnTo>
                        <a:pt x="803" y="399"/>
                      </a:lnTo>
                      <a:lnTo>
                        <a:pt x="836" y="390"/>
                      </a:lnTo>
                      <a:lnTo>
                        <a:pt x="810" y="355"/>
                      </a:lnTo>
                      <a:lnTo>
                        <a:pt x="789" y="347"/>
                      </a:lnTo>
                      <a:lnTo>
                        <a:pt x="789" y="329"/>
                      </a:lnTo>
                      <a:lnTo>
                        <a:pt x="786" y="338"/>
                      </a:lnTo>
                      <a:lnTo>
                        <a:pt x="810" y="325"/>
                      </a:lnTo>
                      <a:lnTo>
                        <a:pt x="803" y="312"/>
                      </a:lnTo>
                      <a:lnTo>
                        <a:pt x="776" y="302"/>
                      </a:lnTo>
                      <a:lnTo>
                        <a:pt x="776" y="289"/>
                      </a:lnTo>
                      <a:lnTo>
                        <a:pt x="816" y="289"/>
                      </a:lnTo>
                      <a:lnTo>
                        <a:pt x="860" y="268"/>
                      </a:lnTo>
                      <a:lnTo>
                        <a:pt x="920" y="229"/>
                      </a:lnTo>
                      <a:lnTo>
                        <a:pt x="941" y="110"/>
                      </a:lnTo>
                      <a:lnTo>
                        <a:pt x="860" y="0"/>
                      </a:lnTo>
                      <a:lnTo>
                        <a:pt x="732" y="8"/>
                      </a:lnTo>
                      <a:lnTo>
                        <a:pt x="521" y="106"/>
                      </a:lnTo>
                      <a:lnTo>
                        <a:pt x="497" y="74"/>
                      </a:lnTo>
                      <a:lnTo>
                        <a:pt x="417" y="110"/>
                      </a:lnTo>
                      <a:lnTo>
                        <a:pt x="369" y="106"/>
                      </a:lnTo>
                      <a:lnTo>
                        <a:pt x="373" y="70"/>
                      </a:lnTo>
                      <a:lnTo>
                        <a:pt x="353" y="93"/>
                      </a:lnTo>
                      <a:lnTo>
                        <a:pt x="322" y="93"/>
                      </a:lnTo>
                      <a:lnTo>
                        <a:pt x="343" y="114"/>
                      </a:lnTo>
                      <a:lnTo>
                        <a:pt x="336" y="127"/>
                      </a:lnTo>
                      <a:lnTo>
                        <a:pt x="329" y="114"/>
                      </a:lnTo>
                      <a:lnTo>
                        <a:pt x="316" y="118"/>
                      </a:lnTo>
                      <a:lnTo>
                        <a:pt x="278" y="110"/>
                      </a:lnTo>
                      <a:lnTo>
                        <a:pt x="261" y="136"/>
                      </a:lnTo>
                      <a:lnTo>
                        <a:pt x="282" y="136"/>
                      </a:lnTo>
                      <a:lnTo>
                        <a:pt x="295" y="149"/>
                      </a:lnTo>
                      <a:lnTo>
                        <a:pt x="272" y="149"/>
                      </a:lnTo>
                      <a:lnTo>
                        <a:pt x="255" y="149"/>
                      </a:lnTo>
                      <a:lnTo>
                        <a:pt x="245" y="136"/>
                      </a:lnTo>
                      <a:lnTo>
                        <a:pt x="225" y="162"/>
                      </a:lnTo>
                      <a:lnTo>
                        <a:pt x="215" y="184"/>
                      </a:lnTo>
                      <a:lnTo>
                        <a:pt x="195" y="149"/>
                      </a:lnTo>
                      <a:lnTo>
                        <a:pt x="195" y="171"/>
                      </a:lnTo>
                      <a:lnTo>
                        <a:pt x="161" y="180"/>
                      </a:lnTo>
                      <a:lnTo>
                        <a:pt x="187" y="206"/>
                      </a:lnTo>
                      <a:lnTo>
                        <a:pt x="208" y="210"/>
                      </a:lnTo>
                      <a:lnTo>
                        <a:pt x="222" y="233"/>
                      </a:lnTo>
                      <a:lnTo>
                        <a:pt x="251" y="229"/>
                      </a:lnTo>
                      <a:lnTo>
                        <a:pt x="235" y="193"/>
                      </a:lnTo>
                      <a:lnTo>
                        <a:pt x="248" y="171"/>
                      </a:lnTo>
                      <a:lnTo>
                        <a:pt x="259" y="189"/>
                      </a:lnTo>
                      <a:lnTo>
                        <a:pt x="248" y="210"/>
                      </a:lnTo>
                      <a:lnTo>
                        <a:pt x="259" y="229"/>
                      </a:lnTo>
                      <a:lnTo>
                        <a:pt x="261" y="210"/>
                      </a:lnTo>
                      <a:lnTo>
                        <a:pt x="278" y="197"/>
                      </a:lnTo>
                      <a:lnTo>
                        <a:pt x="302" y="184"/>
                      </a:lnTo>
                      <a:lnTo>
                        <a:pt x="312" y="193"/>
                      </a:lnTo>
                      <a:lnTo>
                        <a:pt x="295" y="206"/>
                      </a:lnTo>
                      <a:lnTo>
                        <a:pt x="275" y="220"/>
                      </a:lnTo>
                      <a:lnTo>
                        <a:pt x="265" y="246"/>
                      </a:lnTo>
                      <a:lnTo>
                        <a:pt x="235" y="254"/>
                      </a:lnTo>
                      <a:lnTo>
                        <a:pt x="195" y="233"/>
                      </a:lnTo>
                      <a:lnTo>
                        <a:pt x="187" y="254"/>
                      </a:lnTo>
                      <a:lnTo>
                        <a:pt x="127" y="259"/>
                      </a:lnTo>
                      <a:lnTo>
                        <a:pt x="94" y="276"/>
                      </a:lnTo>
                      <a:lnTo>
                        <a:pt x="73" y="268"/>
                      </a:lnTo>
                      <a:lnTo>
                        <a:pt x="73" y="289"/>
                      </a:lnTo>
                      <a:lnTo>
                        <a:pt x="94" y="285"/>
                      </a:lnTo>
                      <a:lnTo>
                        <a:pt x="97" y="312"/>
                      </a:lnTo>
                      <a:lnTo>
                        <a:pt x="124" y="308"/>
                      </a:lnTo>
                      <a:lnTo>
                        <a:pt x="134" y="289"/>
                      </a:lnTo>
                      <a:lnTo>
                        <a:pt x="137" y="302"/>
                      </a:lnTo>
                      <a:lnTo>
                        <a:pt x="181" y="298"/>
                      </a:lnTo>
                      <a:lnTo>
                        <a:pt x="204" y="285"/>
                      </a:lnTo>
                      <a:lnTo>
                        <a:pt x="212" y="312"/>
                      </a:lnTo>
                      <a:lnTo>
                        <a:pt x="198" y="308"/>
                      </a:lnTo>
                      <a:lnTo>
                        <a:pt x="191" y="316"/>
                      </a:lnTo>
                      <a:lnTo>
                        <a:pt x="195" y="333"/>
                      </a:lnTo>
                      <a:lnTo>
                        <a:pt x="151" y="338"/>
                      </a:lnTo>
                      <a:lnTo>
                        <a:pt x="127" y="343"/>
                      </a:lnTo>
                      <a:lnTo>
                        <a:pt x="134" y="364"/>
                      </a:lnTo>
                      <a:lnTo>
                        <a:pt x="120" y="355"/>
                      </a:lnTo>
                      <a:lnTo>
                        <a:pt x="110" y="368"/>
                      </a:lnTo>
                      <a:lnTo>
                        <a:pt x="84" y="347"/>
                      </a:lnTo>
                      <a:lnTo>
                        <a:pt x="77" y="368"/>
                      </a:lnTo>
                      <a:lnTo>
                        <a:pt x="50" y="360"/>
                      </a:lnTo>
                      <a:lnTo>
                        <a:pt x="36" y="373"/>
                      </a:lnTo>
                      <a:lnTo>
                        <a:pt x="30" y="382"/>
                      </a:lnTo>
                      <a:lnTo>
                        <a:pt x="13" y="382"/>
                      </a:lnTo>
                      <a:lnTo>
                        <a:pt x="6" y="403"/>
                      </a:lnTo>
                      <a:lnTo>
                        <a:pt x="26" y="412"/>
                      </a:lnTo>
                      <a:lnTo>
                        <a:pt x="54" y="408"/>
                      </a:lnTo>
                      <a:lnTo>
                        <a:pt x="67" y="425"/>
                      </a:lnTo>
                      <a:lnTo>
                        <a:pt x="87" y="421"/>
                      </a:lnTo>
                      <a:lnTo>
                        <a:pt x="114" y="412"/>
                      </a:lnTo>
                      <a:lnTo>
                        <a:pt x="137" y="421"/>
                      </a:lnTo>
                      <a:lnTo>
                        <a:pt x="147" y="408"/>
                      </a:lnTo>
                      <a:lnTo>
                        <a:pt x="151" y="416"/>
                      </a:lnTo>
                      <a:lnTo>
                        <a:pt x="134" y="431"/>
                      </a:lnTo>
                      <a:lnTo>
                        <a:pt x="100" y="435"/>
                      </a:lnTo>
                      <a:lnTo>
                        <a:pt x="117" y="452"/>
                      </a:lnTo>
                      <a:lnTo>
                        <a:pt x="67" y="457"/>
                      </a:lnTo>
                      <a:lnTo>
                        <a:pt x="67" y="474"/>
                      </a:lnTo>
                      <a:lnTo>
                        <a:pt x="44" y="478"/>
                      </a:lnTo>
                      <a:lnTo>
                        <a:pt x="30" y="478"/>
                      </a:lnTo>
                      <a:lnTo>
                        <a:pt x="26" y="482"/>
                      </a:lnTo>
                      <a:lnTo>
                        <a:pt x="3" y="474"/>
                      </a:lnTo>
                      <a:lnTo>
                        <a:pt x="6" y="482"/>
                      </a:lnTo>
                      <a:lnTo>
                        <a:pt x="0" y="504"/>
                      </a:lnTo>
                      <a:lnTo>
                        <a:pt x="23" y="504"/>
                      </a:lnTo>
                      <a:lnTo>
                        <a:pt x="26" y="517"/>
                      </a:lnTo>
                      <a:lnTo>
                        <a:pt x="46" y="508"/>
                      </a:lnTo>
                      <a:lnTo>
                        <a:pt x="61" y="508"/>
                      </a:lnTo>
                      <a:lnTo>
                        <a:pt x="63" y="523"/>
                      </a:lnTo>
                      <a:lnTo>
                        <a:pt x="80" y="517"/>
                      </a:lnTo>
                      <a:lnTo>
                        <a:pt x="73" y="491"/>
                      </a:lnTo>
                      <a:lnTo>
                        <a:pt x="107" y="491"/>
                      </a:lnTo>
                      <a:lnTo>
                        <a:pt x="110" y="504"/>
                      </a:lnTo>
                      <a:lnTo>
                        <a:pt x="134" y="500"/>
                      </a:lnTo>
                      <a:lnTo>
                        <a:pt x="158" y="504"/>
                      </a:lnTo>
                      <a:lnTo>
                        <a:pt x="164" y="478"/>
                      </a:lnTo>
                      <a:lnTo>
                        <a:pt x="171" y="491"/>
                      </a:lnTo>
                      <a:lnTo>
                        <a:pt x="158" y="508"/>
                      </a:lnTo>
                      <a:lnTo>
                        <a:pt x="130" y="527"/>
                      </a:lnTo>
                      <a:lnTo>
                        <a:pt x="114" y="540"/>
                      </a:lnTo>
                      <a:lnTo>
                        <a:pt x="141" y="535"/>
                      </a:lnTo>
                      <a:lnTo>
                        <a:pt x="144" y="552"/>
                      </a:lnTo>
                      <a:lnTo>
                        <a:pt x="147" y="562"/>
                      </a:lnTo>
                      <a:lnTo>
                        <a:pt x="187" y="540"/>
                      </a:lnTo>
                      <a:lnTo>
                        <a:pt x="225" y="500"/>
                      </a:lnTo>
                      <a:lnTo>
                        <a:pt x="191" y="517"/>
                      </a:lnTo>
                      <a:lnTo>
                        <a:pt x="175" y="491"/>
                      </a:lnTo>
                      <a:lnTo>
                        <a:pt x="215" y="482"/>
                      </a:lnTo>
                      <a:lnTo>
                        <a:pt x="187" y="474"/>
                      </a:lnTo>
                      <a:lnTo>
                        <a:pt x="212" y="452"/>
                      </a:lnTo>
                      <a:lnTo>
                        <a:pt x="238" y="500"/>
                      </a:lnTo>
                      <a:lnTo>
                        <a:pt x="245" y="474"/>
                      </a:lnTo>
                      <a:lnTo>
                        <a:pt x="259" y="496"/>
                      </a:lnTo>
                      <a:lnTo>
                        <a:pt x="285" y="469"/>
                      </a:lnTo>
                      <a:lnTo>
                        <a:pt x="272" y="517"/>
                      </a:lnTo>
                      <a:lnTo>
                        <a:pt x="275" y="540"/>
                      </a:lnTo>
                      <a:lnTo>
                        <a:pt x="228" y="548"/>
                      </a:lnTo>
                      <a:lnTo>
                        <a:pt x="309" y="552"/>
                      </a:lnTo>
                      <a:lnTo>
                        <a:pt x="272" y="548"/>
                      </a:lnTo>
                      <a:lnTo>
                        <a:pt x="289" y="504"/>
                      </a:lnTo>
                      <a:lnTo>
                        <a:pt x="329" y="496"/>
                      </a:lnTo>
                      <a:lnTo>
                        <a:pt x="343" y="478"/>
                      </a:lnTo>
                      <a:lnTo>
                        <a:pt x="353" y="517"/>
                      </a:lnTo>
                      <a:lnTo>
                        <a:pt x="316" y="527"/>
                      </a:lnTo>
                      <a:lnTo>
                        <a:pt x="346" y="531"/>
                      </a:lnTo>
                      <a:lnTo>
                        <a:pt x="376" y="535"/>
                      </a:lnTo>
                      <a:lnTo>
                        <a:pt x="359" y="513"/>
                      </a:lnTo>
                      <a:lnTo>
                        <a:pt x="369" y="478"/>
                      </a:lnTo>
                      <a:lnTo>
                        <a:pt x="389" y="496"/>
                      </a:lnTo>
                      <a:lnTo>
                        <a:pt x="382" y="531"/>
                      </a:lnTo>
                      <a:lnTo>
                        <a:pt x="413" y="544"/>
                      </a:lnTo>
                      <a:lnTo>
                        <a:pt x="336" y="566"/>
                      </a:lnTo>
                      <a:lnTo>
                        <a:pt x="410" y="562"/>
                      </a:lnTo>
                      <a:lnTo>
                        <a:pt x="419" y="575"/>
                      </a:lnTo>
                      <a:lnTo>
                        <a:pt x="440" y="557"/>
                      </a:lnTo>
                      <a:lnTo>
                        <a:pt x="453" y="575"/>
                      </a:lnTo>
                      <a:lnTo>
                        <a:pt x="490" y="513"/>
                      </a:lnTo>
                      <a:lnTo>
                        <a:pt x="510" y="523"/>
                      </a:lnTo>
                      <a:lnTo>
                        <a:pt x="523" y="583"/>
                      </a:lnTo>
                      <a:lnTo>
                        <a:pt x="467" y="544"/>
                      </a:lnTo>
                      <a:lnTo>
                        <a:pt x="484" y="566"/>
                      </a:lnTo>
                      <a:lnTo>
                        <a:pt x="517" y="557"/>
                      </a:lnTo>
                      <a:lnTo>
                        <a:pt x="521" y="583"/>
                      </a:lnTo>
                      <a:lnTo>
                        <a:pt x="517" y="605"/>
                      </a:lnTo>
                      <a:lnTo>
                        <a:pt x="490" y="557"/>
                      </a:lnTo>
                      <a:lnTo>
                        <a:pt x="447" y="605"/>
                      </a:lnTo>
                      <a:lnTo>
                        <a:pt x="402" y="579"/>
                      </a:lnTo>
                      <a:lnTo>
                        <a:pt x="426" y="610"/>
                      </a:lnTo>
                      <a:lnTo>
                        <a:pt x="467" y="618"/>
                      </a:lnTo>
                      <a:lnTo>
                        <a:pt x="500" y="622"/>
                      </a:lnTo>
                      <a:lnTo>
                        <a:pt x="531" y="680"/>
                      </a:lnTo>
                      <a:lnTo>
                        <a:pt x="433" y="622"/>
                      </a:lnTo>
                      <a:lnTo>
                        <a:pt x="433" y="644"/>
                      </a:lnTo>
                      <a:lnTo>
                        <a:pt x="353" y="650"/>
                      </a:lnTo>
                      <a:lnTo>
                        <a:pt x="329" y="631"/>
                      </a:lnTo>
                      <a:lnTo>
                        <a:pt x="305" y="650"/>
                      </a:lnTo>
                      <a:lnTo>
                        <a:pt x="349" y="650"/>
                      </a:lnTo>
                      <a:lnTo>
                        <a:pt x="443" y="650"/>
                      </a:lnTo>
                      <a:lnTo>
                        <a:pt x="484" y="640"/>
                      </a:lnTo>
                      <a:lnTo>
                        <a:pt x="521" y="650"/>
                      </a:lnTo>
                      <a:lnTo>
                        <a:pt x="523" y="676"/>
                      </a:lnTo>
                      <a:lnTo>
                        <a:pt x="443" y="676"/>
                      </a:lnTo>
                      <a:lnTo>
                        <a:pt x="440" y="684"/>
                      </a:lnTo>
                      <a:lnTo>
                        <a:pt x="426" y="671"/>
                      </a:lnTo>
                      <a:lnTo>
                        <a:pt x="393" y="676"/>
                      </a:lnTo>
                      <a:lnTo>
                        <a:pt x="410" y="680"/>
                      </a:lnTo>
                      <a:lnTo>
                        <a:pt x="376" y="706"/>
                      </a:lnTo>
                      <a:lnTo>
                        <a:pt x="419" y="680"/>
                      </a:lnTo>
                      <a:lnTo>
                        <a:pt x="440" y="684"/>
                      </a:lnTo>
                      <a:lnTo>
                        <a:pt x="487" y="680"/>
                      </a:lnTo>
                      <a:lnTo>
                        <a:pt x="531" y="684"/>
                      </a:lnTo>
                      <a:lnTo>
                        <a:pt x="500" y="693"/>
                      </a:lnTo>
                      <a:lnTo>
                        <a:pt x="504" y="715"/>
                      </a:lnTo>
                      <a:lnTo>
                        <a:pt x="517" y="715"/>
                      </a:lnTo>
                      <a:lnTo>
                        <a:pt x="514" y="702"/>
                      </a:lnTo>
                      <a:lnTo>
                        <a:pt x="548" y="698"/>
                      </a:lnTo>
                      <a:lnTo>
                        <a:pt x="615" y="680"/>
                      </a:lnTo>
                      <a:lnTo>
                        <a:pt x="662" y="711"/>
                      </a:lnTo>
                      <a:lnTo>
                        <a:pt x="662" y="724"/>
                      </a:lnTo>
                      <a:lnTo>
                        <a:pt x="574" y="728"/>
                      </a:lnTo>
                      <a:lnTo>
                        <a:pt x="544" y="719"/>
                      </a:lnTo>
                      <a:lnTo>
                        <a:pt x="523" y="728"/>
                      </a:lnTo>
                      <a:lnTo>
                        <a:pt x="541" y="732"/>
                      </a:lnTo>
                      <a:lnTo>
                        <a:pt x="578" y="741"/>
                      </a:lnTo>
                      <a:lnTo>
                        <a:pt x="618" y="732"/>
                      </a:lnTo>
                      <a:lnTo>
                        <a:pt x="685" y="741"/>
                      </a:lnTo>
                      <a:lnTo>
                        <a:pt x="685" y="759"/>
                      </a:lnTo>
                      <a:lnTo>
                        <a:pt x="713" y="702"/>
                      </a:lnTo>
                    </a:path>
                  </a:pathLst>
                </a:custGeom>
                <a:solidFill>
                  <a:schemeClr val="l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 name="Google Shape;15;p1"/>
                <p:cNvSpPr/>
                <p:nvPr/>
              </p:nvSpPr>
              <p:spPr>
                <a:xfrm>
                  <a:off x="6681787" y="3937000"/>
                  <a:ext cx="1162050" cy="1657350"/>
                </a:xfrm>
                <a:custGeom>
                  <a:rect b="b" l="l" r="r" t="t"/>
                  <a:pathLst>
                    <a:path extrusionOk="0" h="1043" w="731">
                      <a:moveTo>
                        <a:pt x="523" y="1016"/>
                      </a:moveTo>
                      <a:lnTo>
                        <a:pt x="516" y="968"/>
                      </a:lnTo>
                      <a:lnTo>
                        <a:pt x="509" y="945"/>
                      </a:lnTo>
                      <a:lnTo>
                        <a:pt x="509" y="932"/>
                      </a:lnTo>
                      <a:lnTo>
                        <a:pt x="496" y="871"/>
                      </a:lnTo>
                      <a:lnTo>
                        <a:pt x="490" y="867"/>
                      </a:lnTo>
                      <a:lnTo>
                        <a:pt x="490" y="862"/>
                      </a:lnTo>
                      <a:lnTo>
                        <a:pt x="490" y="853"/>
                      </a:lnTo>
                      <a:lnTo>
                        <a:pt x="476" y="814"/>
                      </a:lnTo>
                      <a:lnTo>
                        <a:pt x="465" y="805"/>
                      </a:lnTo>
                      <a:lnTo>
                        <a:pt x="452" y="796"/>
                      </a:lnTo>
                      <a:lnTo>
                        <a:pt x="442" y="775"/>
                      </a:lnTo>
                      <a:lnTo>
                        <a:pt x="425" y="762"/>
                      </a:lnTo>
                      <a:lnTo>
                        <a:pt x="398" y="753"/>
                      </a:lnTo>
                      <a:lnTo>
                        <a:pt x="358" y="743"/>
                      </a:lnTo>
                      <a:lnTo>
                        <a:pt x="348" y="753"/>
                      </a:lnTo>
                      <a:lnTo>
                        <a:pt x="328" y="753"/>
                      </a:lnTo>
                      <a:lnTo>
                        <a:pt x="322" y="740"/>
                      </a:lnTo>
                      <a:lnTo>
                        <a:pt x="311" y="736"/>
                      </a:lnTo>
                      <a:lnTo>
                        <a:pt x="294" y="740"/>
                      </a:lnTo>
                      <a:lnTo>
                        <a:pt x="282" y="730"/>
                      </a:lnTo>
                      <a:lnTo>
                        <a:pt x="268" y="740"/>
                      </a:lnTo>
                      <a:lnTo>
                        <a:pt x="258" y="740"/>
                      </a:lnTo>
                      <a:lnTo>
                        <a:pt x="251" y="743"/>
                      </a:lnTo>
                      <a:lnTo>
                        <a:pt x="235" y="753"/>
                      </a:lnTo>
                      <a:lnTo>
                        <a:pt x="245" y="743"/>
                      </a:lnTo>
                      <a:lnTo>
                        <a:pt x="245" y="740"/>
                      </a:lnTo>
                      <a:lnTo>
                        <a:pt x="245" y="736"/>
                      </a:lnTo>
                      <a:lnTo>
                        <a:pt x="241" y="726"/>
                      </a:lnTo>
                      <a:lnTo>
                        <a:pt x="160" y="718"/>
                      </a:lnTo>
                      <a:lnTo>
                        <a:pt x="144" y="718"/>
                      </a:lnTo>
                      <a:lnTo>
                        <a:pt x="127" y="718"/>
                      </a:lnTo>
                      <a:lnTo>
                        <a:pt x="107" y="722"/>
                      </a:lnTo>
                      <a:lnTo>
                        <a:pt x="97" y="736"/>
                      </a:lnTo>
                      <a:lnTo>
                        <a:pt x="64" y="740"/>
                      </a:lnTo>
                      <a:lnTo>
                        <a:pt x="74" y="730"/>
                      </a:lnTo>
                      <a:lnTo>
                        <a:pt x="80" y="726"/>
                      </a:lnTo>
                      <a:lnTo>
                        <a:pt x="87" y="726"/>
                      </a:lnTo>
                      <a:lnTo>
                        <a:pt x="87" y="722"/>
                      </a:lnTo>
                      <a:lnTo>
                        <a:pt x="90" y="718"/>
                      </a:lnTo>
                      <a:lnTo>
                        <a:pt x="101" y="713"/>
                      </a:lnTo>
                      <a:lnTo>
                        <a:pt x="101" y="709"/>
                      </a:lnTo>
                      <a:lnTo>
                        <a:pt x="94" y="700"/>
                      </a:lnTo>
                      <a:lnTo>
                        <a:pt x="84" y="678"/>
                      </a:lnTo>
                      <a:lnTo>
                        <a:pt x="74" y="674"/>
                      </a:lnTo>
                      <a:lnTo>
                        <a:pt x="44" y="691"/>
                      </a:lnTo>
                      <a:lnTo>
                        <a:pt x="0" y="691"/>
                      </a:lnTo>
                      <a:lnTo>
                        <a:pt x="17" y="687"/>
                      </a:lnTo>
                      <a:lnTo>
                        <a:pt x="27" y="687"/>
                      </a:lnTo>
                      <a:lnTo>
                        <a:pt x="37" y="687"/>
                      </a:lnTo>
                      <a:lnTo>
                        <a:pt x="77" y="665"/>
                      </a:lnTo>
                      <a:lnTo>
                        <a:pt x="94" y="682"/>
                      </a:lnTo>
                      <a:lnTo>
                        <a:pt x="111" y="700"/>
                      </a:lnTo>
                      <a:lnTo>
                        <a:pt x="124" y="705"/>
                      </a:lnTo>
                      <a:lnTo>
                        <a:pt x="144" y="700"/>
                      </a:lnTo>
                      <a:lnTo>
                        <a:pt x="154" y="705"/>
                      </a:lnTo>
                      <a:lnTo>
                        <a:pt x="170" y="700"/>
                      </a:lnTo>
                      <a:lnTo>
                        <a:pt x="184" y="705"/>
                      </a:lnTo>
                      <a:lnTo>
                        <a:pt x="184" y="687"/>
                      </a:lnTo>
                      <a:lnTo>
                        <a:pt x="198" y="674"/>
                      </a:lnTo>
                      <a:lnTo>
                        <a:pt x="191" y="687"/>
                      </a:lnTo>
                      <a:lnTo>
                        <a:pt x="194" y="696"/>
                      </a:lnTo>
                      <a:lnTo>
                        <a:pt x="198" y="700"/>
                      </a:lnTo>
                      <a:lnTo>
                        <a:pt x="221" y="709"/>
                      </a:lnTo>
                      <a:lnTo>
                        <a:pt x="241" y="705"/>
                      </a:lnTo>
                      <a:lnTo>
                        <a:pt x="271" y="696"/>
                      </a:lnTo>
                      <a:lnTo>
                        <a:pt x="294" y="682"/>
                      </a:lnTo>
                      <a:lnTo>
                        <a:pt x="299" y="687"/>
                      </a:lnTo>
                      <a:lnTo>
                        <a:pt x="288" y="691"/>
                      </a:lnTo>
                      <a:lnTo>
                        <a:pt x="275" y="696"/>
                      </a:lnTo>
                      <a:lnTo>
                        <a:pt x="241" y="705"/>
                      </a:lnTo>
                      <a:lnTo>
                        <a:pt x="278" y="713"/>
                      </a:lnTo>
                      <a:lnTo>
                        <a:pt x="294" y="718"/>
                      </a:lnTo>
                      <a:lnTo>
                        <a:pt x="307" y="713"/>
                      </a:lnTo>
                      <a:lnTo>
                        <a:pt x="301" y="682"/>
                      </a:lnTo>
                      <a:lnTo>
                        <a:pt x="291" y="674"/>
                      </a:lnTo>
                      <a:lnTo>
                        <a:pt x="268" y="665"/>
                      </a:lnTo>
                      <a:lnTo>
                        <a:pt x="258" y="665"/>
                      </a:lnTo>
                      <a:lnTo>
                        <a:pt x="261" y="674"/>
                      </a:lnTo>
                      <a:lnTo>
                        <a:pt x="245" y="678"/>
                      </a:lnTo>
                      <a:lnTo>
                        <a:pt x="241" y="674"/>
                      </a:lnTo>
                      <a:lnTo>
                        <a:pt x="245" y="661"/>
                      </a:lnTo>
                      <a:lnTo>
                        <a:pt x="225" y="656"/>
                      </a:lnTo>
                      <a:lnTo>
                        <a:pt x="204" y="656"/>
                      </a:lnTo>
                      <a:lnTo>
                        <a:pt x="201" y="665"/>
                      </a:lnTo>
                      <a:lnTo>
                        <a:pt x="194" y="656"/>
                      </a:lnTo>
                      <a:lnTo>
                        <a:pt x="211" y="652"/>
                      </a:lnTo>
                      <a:lnTo>
                        <a:pt x="211" y="647"/>
                      </a:lnTo>
                      <a:lnTo>
                        <a:pt x="217" y="639"/>
                      </a:lnTo>
                      <a:lnTo>
                        <a:pt x="225" y="630"/>
                      </a:lnTo>
                      <a:lnTo>
                        <a:pt x="225" y="616"/>
                      </a:lnTo>
                      <a:lnTo>
                        <a:pt x="221" y="612"/>
                      </a:lnTo>
                      <a:lnTo>
                        <a:pt x="211" y="603"/>
                      </a:lnTo>
                      <a:lnTo>
                        <a:pt x="181" y="582"/>
                      </a:lnTo>
                      <a:lnTo>
                        <a:pt x="207" y="590"/>
                      </a:lnTo>
                      <a:lnTo>
                        <a:pt x="217" y="599"/>
                      </a:lnTo>
                      <a:lnTo>
                        <a:pt x="227" y="603"/>
                      </a:lnTo>
                      <a:lnTo>
                        <a:pt x="238" y="603"/>
                      </a:lnTo>
                      <a:lnTo>
                        <a:pt x="248" y="590"/>
                      </a:lnTo>
                      <a:lnTo>
                        <a:pt x="238" y="603"/>
                      </a:lnTo>
                      <a:lnTo>
                        <a:pt x="231" y="622"/>
                      </a:lnTo>
                      <a:lnTo>
                        <a:pt x="227" y="639"/>
                      </a:lnTo>
                      <a:lnTo>
                        <a:pt x="231" y="643"/>
                      </a:lnTo>
                      <a:lnTo>
                        <a:pt x="238" y="639"/>
                      </a:lnTo>
                      <a:lnTo>
                        <a:pt x="248" y="643"/>
                      </a:lnTo>
                      <a:lnTo>
                        <a:pt x="255" y="643"/>
                      </a:lnTo>
                      <a:lnTo>
                        <a:pt x="265" y="643"/>
                      </a:lnTo>
                      <a:lnTo>
                        <a:pt x="275" y="643"/>
                      </a:lnTo>
                      <a:lnTo>
                        <a:pt x="291" y="647"/>
                      </a:lnTo>
                      <a:lnTo>
                        <a:pt x="268" y="594"/>
                      </a:lnTo>
                      <a:lnTo>
                        <a:pt x="258" y="594"/>
                      </a:lnTo>
                      <a:lnTo>
                        <a:pt x="282" y="594"/>
                      </a:lnTo>
                      <a:lnTo>
                        <a:pt x="301" y="568"/>
                      </a:lnTo>
                      <a:lnTo>
                        <a:pt x="341" y="534"/>
                      </a:lnTo>
                      <a:lnTo>
                        <a:pt x="322" y="551"/>
                      </a:lnTo>
                      <a:lnTo>
                        <a:pt x="307" y="573"/>
                      </a:lnTo>
                      <a:lnTo>
                        <a:pt x="294" y="590"/>
                      </a:lnTo>
                      <a:lnTo>
                        <a:pt x="288" y="599"/>
                      </a:lnTo>
                      <a:lnTo>
                        <a:pt x="294" y="603"/>
                      </a:lnTo>
                      <a:lnTo>
                        <a:pt x="294" y="616"/>
                      </a:lnTo>
                      <a:lnTo>
                        <a:pt x="299" y="607"/>
                      </a:lnTo>
                      <a:lnTo>
                        <a:pt x="307" y="599"/>
                      </a:lnTo>
                      <a:lnTo>
                        <a:pt x="315" y="599"/>
                      </a:lnTo>
                      <a:lnTo>
                        <a:pt x="318" y="607"/>
                      </a:lnTo>
                      <a:lnTo>
                        <a:pt x="307" y="607"/>
                      </a:lnTo>
                      <a:lnTo>
                        <a:pt x="301" y="612"/>
                      </a:lnTo>
                      <a:lnTo>
                        <a:pt x="301" y="626"/>
                      </a:lnTo>
                      <a:lnTo>
                        <a:pt x="305" y="639"/>
                      </a:lnTo>
                      <a:lnTo>
                        <a:pt x="311" y="630"/>
                      </a:lnTo>
                      <a:lnTo>
                        <a:pt x="318" y="630"/>
                      </a:lnTo>
                      <a:lnTo>
                        <a:pt x="318" y="635"/>
                      </a:lnTo>
                      <a:lnTo>
                        <a:pt x="315" y="639"/>
                      </a:lnTo>
                      <a:lnTo>
                        <a:pt x="307" y="643"/>
                      </a:lnTo>
                      <a:lnTo>
                        <a:pt x="307" y="652"/>
                      </a:lnTo>
                      <a:lnTo>
                        <a:pt x="311" y="656"/>
                      </a:lnTo>
                      <a:lnTo>
                        <a:pt x="318" y="656"/>
                      </a:lnTo>
                      <a:lnTo>
                        <a:pt x="322" y="656"/>
                      </a:lnTo>
                      <a:lnTo>
                        <a:pt x="322" y="652"/>
                      </a:lnTo>
                      <a:lnTo>
                        <a:pt x="332" y="674"/>
                      </a:lnTo>
                      <a:lnTo>
                        <a:pt x="328" y="682"/>
                      </a:lnTo>
                      <a:lnTo>
                        <a:pt x="325" y="687"/>
                      </a:lnTo>
                      <a:lnTo>
                        <a:pt x="325" y="696"/>
                      </a:lnTo>
                      <a:lnTo>
                        <a:pt x="335" y="696"/>
                      </a:lnTo>
                      <a:lnTo>
                        <a:pt x="335" y="687"/>
                      </a:lnTo>
                      <a:lnTo>
                        <a:pt x="318" y="635"/>
                      </a:lnTo>
                      <a:lnTo>
                        <a:pt x="311" y="599"/>
                      </a:lnTo>
                      <a:lnTo>
                        <a:pt x="315" y="582"/>
                      </a:lnTo>
                      <a:lnTo>
                        <a:pt x="307" y="568"/>
                      </a:lnTo>
                      <a:lnTo>
                        <a:pt x="284" y="560"/>
                      </a:lnTo>
                      <a:lnTo>
                        <a:pt x="311" y="568"/>
                      </a:lnTo>
                      <a:lnTo>
                        <a:pt x="325" y="547"/>
                      </a:lnTo>
                      <a:lnTo>
                        <a:pt x="318" y="560"/>
                      </a:lnTo>
                      <a:lnTo>
                        <a:pt x="325" y="573"/>
                      </a:lnTo>
                      <a:lnTo>
                        <a:pt x="322" y="586"/>
                      </a:lnTo>
                      <a:lnTo>
                        <a:pt x="328" y="594"/>
                      </a:lnTo>
                      <a:lnTo>
                        <a:pt x="322" y="603"/>
                      </a:lnTo>
                      <a:lnTo>
                        <a:pt x="328" y="626"/>
                      </a:lnTo>
                      <a:lnTo>
                        <a:pt x="332" y="647"/>
                      </a:lnTo>
                      <a:lnTo>
                        <a:pt x="348" y="665"/>
                      </a:lnTo>
                      <a:lnTo>
                        <a:pt x="362" y="661"/>
                      </a:lnTo>
                      <a:lnTo>
                        <a:pt x="351" y="647"/>
                      </a:lnTo>
                      <a:lnTo>
                        <a:pt x="348" y="630"/>
                      </a:lnTo>
                      <a:lnTo>
                        <a:pt x="338" y="622"/>
                      </a:lnTo>
                      <a:lnTo>
                        <a:pt x="341" y="607"/>
                      </a:lnTo>
                      <a:lnTo>
                        <a:pt x="348" y="594"/>
                      </a:lnTo>
                      <a:lnTo>
                        <a:pt x="356" y="607"/>
                      </a:lnTo>
                      <a:lnTo>
                        <a:pt x="351" y="612"/>
                      </a:lnTo>
                      <a:lnTo>
                        <a:pt x="351" y="622"/>
                      </a:lnTo>
                      <a:lnTo>
                        <a:pt x="356" y="639"/>
                      </a:lnTo>
                      <a:lnTo>
                        <a:pt x="362" y="643"/>
                      </a:lnTo>
                      <a:lnTo>
                        <a:pt x="368" y="643"/>
                      </a:lnTo>
                      <a:lnTo>
                        <a:pt x="372" y="639"/>
                      </a:lnTo>
                      <a:lnTo>
                        <a:pt x="379" y="630"/>
                      </a:lnTo>
                      <a:lnTo>
                        <a:pt x="375" y="616"/>
                      </a:lnTo>
                      <a:lnTo>
                        <a:pt x="379" y="612"/>
                      </a:lnTo>
                      <a:lnTo>
                        <a:pt x="392" y="616"/>
                      </a:lnTo>
                      <a:lnTo>
                        <a:pt x="392" y="626"/>
                      </a:lnTo>
                      <a:lnTo>
                        <a:pt x="389" y="622"/>
                      </a:lnTo>
                      <a:lnTo>
                        <a:pt x="385" y="630"/>
                      </a:lnTo>
                      <a:lnTo>
                        <a:pt x="379" y="639"/>
                      </a:lnTo>
                      <a:lnTo>
                        <a:pt x="379" y="652"/>
                      </a:lnTo>
                      <a:lnTo>
                        <a:pt x="382" y="665"/>
                      </a:lnTo>
                      <a:lnTo>
                        <a:pt x="402" y="652"/>
                      </a:lnTo>
                      <a:lnTo>
                        <a:pt x="408" y="647"/>
                      </a:lnTo>
                      <a:lnTo>
                        <a:pt x="402" y="626"/>
                      </a:lnTo>
                      <a:lnTo>
                        <a:pt x="415" y="635"/>
                      </a:lnTo>
                      <a:lnTo>
                        <a:pt x="419" y="643"/>
                      </a:lnTo>
                      <a:lnTo>
                        <a:pt x="419" y="652"/>
                      </a:lnTo>
                      <a:lnTo>
                        <a:pt x="415" y="656"/>
                      </a:lnTo>
                      <a:lnTo>
                        <a:pt x="423" y="665"/>
                      </a:lnTo>
                      <a:lnTo>
                        <a:pt x="415" y="670"/>
                      </a:lnTo>
                      <a:lnTo>
                        <a:pt x="412" y="661"/>
                      </a:lnTo>
                      <a:lnTo>
                        <a:pt x="398" y="665"/>
                      </a:lnTo>
                      <a:lnTo>
                        <a:pt x="398" y="674"/>
                      </a:lnTo>
                      <a:lnTo>
                        <a:pt x="405" y="674"/>
                      </a:lnTo>
                      <a:lnTo>
                        <a:pt x="412" y="670"/>
                      </a:lnTo>
                      <a:lnTo>
                        <a:pt x="419" y="678"/>
                      </a:lnTo>
                      <a:lnTo>
                        <a:pt x="412" y="682"/>
                      </a:lnTo>
                      <a:lnTo>
                        <a:pt x="412" y="691"/>
                      </a:lnTo>
                      <a:lnTo>
                        <a:pt x="419" y="691"/>
                      </a:lnTo>
                      <a:lnTo>
                        <a:pt x="419" y="709"/>
                      </a:lnTo>
                      <a:lnTo>
                        <a:pt x="423" y="718"/>
                      </a:lnTo>
                      <a:lnTo>
                        <a:pt x="429" y="722"/>
                      </a:lnTo>
                      <a:lnTo>
                        <a:pt x="432" y="718"/>
                      </a:lnTo>
                      <a:lnTo>
                        <a:pt x="429" y="709"/>
                      </a:lnTo>
                      <a:lnTo>
                        <a:pt x="419" y="705"/>
                      </a:lnTo>
                      <a:lnTo>
                        <a:pt x="425" y="696"/>
                      </a:lnTo>
                      <a:lnTo>
                        <a:pt x="436" y="696"/>
                      </a:lnTo>
                      <a:lnTo>
                        <a:pt x="449" y="696"/>
                      </a:lnTo>
                      <a:lnTo>
                        <a:pt x="459" y="709"/>
                      </a:lnTo>
                      <a:lnTo>
                        <a:pt x="472" y="726"/>
                      </a:lnTo>
                      <a:lnTo>
                        <a:pt x="476" y="740"/>
                      </a:lnTo>
                      <a:lnTo>
                        <a:pt x="496" y="762"/>
                      </a:lnTo>
                      <a:lnTo>
                        <a:pt x="506" y="770"/>
                      </a:lnTo>
                      <a:lnTo>
                        <a:pt x="506" y="757"/>
                      </a:lnTo>
                      <a:lnTo>
                        <a:pt x="506" y="747"/>
                      </a:lnTo>
                      <a:lnTo>
                        <a:pt x="496" y="713"/>
                      </a:lnTo>
                      <a:lnTo>
                        <a:pt x="490" y="722"/>
                      </a:lnTo>
                      <a:lnTo>
                        <a:pt x="486" y="713"/>
                      </a:lnTo>
                      <a:lnTo>
                        <a:pt x="490" y="709"/>
                      </a:lnTo>
                      <a:lnTo>
                        <a:pt x="492" y="696"/>
                      </a:lnTo>
                      <a:lnTo>
                        <a:pt x="486" y="674"/>
                      </a:lnTo>
                      <a:lnTo>
                        <a:pt x="476" y="665"/>
                      </a:lnTo>
                      <a:lnTo>
                        <a:pt x="442" y="647"/>
                      </a:lnTo>
                      <a:lnTo>
                        <a:pt x="439" y="652"/>
                      </a:lnTo>
                      <a:lnTo>
                        <a:pt x="423" y="639"/>
                      </a:lnTo>
                      <a:lnTo>
                        <a:pt x="429" y="635"/>
                      </a:lnTo>
                      <a:lnTo>
                        <a:pt x="446" y="647"/>
                      </a:lnTo>
                      <a:lnTo>
                        <a:pt x="465" y="656"/>
                      </a:lnTo>
                      <a:lnTo>
                        <a:pt x="462" y="647"/>
                      </a:lnTo>
                      <a:lnTo>
                        <a:pt x="459" y="652"/>
                      </a:lnTo>
                      <a:lnTo>
                        <a:pt x="452" y="647"/>
                      </a:lnTo>
                      <a:lnTo>
                        <a:pt x="456" y="643"/>
                      </a:lnTo>
                      <a:lnTo>
                        <a:pt x="459" y="639"/>
                      </a:lnTo>
                      <a:lnTo>
                        <a:pt x="456" y="630"/>
                      </a:lnTo>
                      <a:lnTo>
                        <a:pt x="446" y="630"/>
                      </a:lnTo>
                      <a:lnTo>
                        <a:pt x="432" y="635"/>
                      </a:lnTo>
                      <a:lnTo>
                        <a:pt x="439" y="622"/>
                      </a:lnTo>
                      <a:lnTo>
                        <a:pt x="452" y="612"/>
                      </a:lnTo>
                      <a:lnTo>
                        <a:pt x="408" y="499"/>
                      </a:lnTo>
                      <a:lnTo>
                        <a:pt x="382" y="420"/>
                      </a:lnTo>
                      <a:lnTo>
                        <a:pt x="315" y="410"/>
                      </a:lnTo>
                      <a:lnTo>
                        <a:pt x="214" y="410"/>
                      </a:lnTo>
                      <a:lnTo>
                        <a:pt x="258" y="405"/>
                      </a:lnTo>
                      <a:lnTo>
                        <a:pt x="291" y="405"/>
                      </a:lnTo>
                      <a:lnTo>
                        <a:pt x="299" y="388"/>
                      </a:lnTo>
                      <a:lnTo>
                        <a:pt x="307" y="384"/>
                      </a:lnTo>
                      <a:lnTo>
                        <a:pt x="307" y="371"/>
                      </a:lnTo>
                      <a:lnTo>
                        <a:pt x="307" y="358"/>
                      </a:lnTo>
                      <a:lnTo>
                        <a:pt x="318" y="349"/>
                      </a:lnTo>
                      <a:lnTo>
                        <a:pt x="315" y="336"/>
                      </a:lnTo>
                      <a:lnTo>
                        <a:pt x="318" y="305"/>
                      </a:lnTo>
                      <a:lnTo>
                        <a:pt x="318" y="287"/>
                      </a:lnTo>
                      <a:lnTo>
                        <a:pt x="328" y="293"/>
                      </a:lnTo>
                      <a:lnTo>
                        <a:pt x="332" y="305"/>
                      </a:lnTo>
                      <a:lnTo>
                        <a:pt x="325" y="305"/>
                      </a:lnTo>
                      <a:lnTo>
                        <a:pt x="328" y="322"/>
                      </a:lnTo>
                      <a:lnTo>
                        <a:pt x="335" y="332"/>
                      </a:lnTo>
                      <a:lnTo>
                        <a:pt x="328" y="341"/>
                      </a:lnTo>
                      <a:lnTo>
                        <a:pt x="332" y="349"/>
                      </a:lnTo>
                      <a:lnTo>
                        <a:pt x="328" y="362"/>
                      </a:lnTo>
                      <a:lnTo>
                        <a:pt x="328" y="371"/>
                      </a:lnTo>
                      <a:lnTo>
                        <a:pt x="322" y="371"/>
                      </a:lnTo>
                      <a:lnTo>
                        <a:pt x="318" y="375"/>
                      </a:lnTo>
                      <a:lnTo>
                        <a:pt x="307" y="393"/>
                      </a:lnTo>
                      <a:lnTo>
                        <a:pt x="307" y="397"/>
                      </a:lnTo>
                      <a:lnTo>
                        <a:pt x="328" y="401"/>
                      </a:lnTo>
                      <a:lnTo>
                        <a:pt x="335" y="401"/>
                      </a:lnTo>
                      <a:lnTo>
                        <a:pt x="345" y="405"/>
                      </a:lnTo>
                      <a:lnTo>
                        <a:pt x="382" y="405"/>
                      </a:lnTo>
                      <a:lnTo>
                        <a:pt x="379" y="371"/>
                      </a:lnTo>
                      <a:lnTo>
                        <a:pt x="368" y="354"/>
                      </a:lnTo>
                      <a:lnTo>
                        <a:pt x="356" y="345"/>
                      </a:lnTo>
                      <a:lnTo>
                        <a:pt x="341" y="341"/>
                      </a:lnTo>
                      <a:lnTo>
                        <a:pt x="332" y="345"/>
                      </a:lnTo>
                      <a:lnTo>
                        <a:pt x="322" y="345"/>
                      </a:lnTo>
                      <a:lnTo>
                        <a:pt x="318" y="332"/>
                      </a:lnTo>
                      <a:lnTo>
                        <a:pt x="318" y="318"/>
                      </a:lnTo>
                      <a:lnTo>
                        <a:pt x="315" y="318"/>
                      </a:lnTo>
                      <a:lnTo>
                        <a:pt x="318" y="293"/>
                      </a:lnTo>
                      <a:lnTo>
                        <a:pt x="328" y="293"/>
                      </a:lnTo>
                      <a:lnTo>
                        <a:pt x="335" y="305"/>
                      </a:lnTo>
                      <a:lnTo>
                        <a:pt x="328" y="310"/>
                      </a:lnTo>
                      <a:lnTo>
                        <a:pt x="332" y="318"/>
                      </a:lnTo>
                      <a:lnTo>
                        <a:pt x="341" y="327"/>
                      </a:lnTo>
                      <a:lnTo>
                        <a:pt x="348" y="332"/>
                      </a:lnTo>
                      <a:lnTo>
                        <a:pt x="356" y="327"/>
                      </a:lnTo>
                      <a:lnTo>
                        <a:pt x="351" y="322"/>
                      </a:lnTo>
                      <a:lnTo>
                        <a:pt x="351" y="314"/>
                      </a:lnTo>
                      <a:lnTo>
                        <a:pt x="341" y="310"/>
                      </a:lnTo>
                      <a:lnTo>
                        <a:pt x="332" y="297"/>
                      </a:lnTo>
                      <a:lnTo>
                        <a:pt x="322" y="293"/>
                      </a:lnTo>
                      <a:lnTo>
                        <a:pt x="315" y="297"/>
                      </a:lnTo>
                      <a:lnTo>
                        <a:pt x="311" y="301"/>
                      </a:lnTo>
                      <a:lnTo>
                        <a:pt x="307" y="305"/>
                      </a:lnTo>
                      <a:lnTo>
                        <a:pt x="305" y="310"/>
                      </a:lnTo>
                      <a:lnTo>
                        <a:pt x="301" y="314"/>
                      </a:lnTo>
                      <a:lnTo>
                        <a:pt x="294" y="327"/>
                      </a:lnTo>
                      <a:lnTo>
                        <a:pt x="282" y="336"/>
                      </a:lnTo>
                      <a:lnTo>
                        <a:pt x="278" y="327"/>
                      </a:lnTo>
                      <a:lnTo>
                        <a:pt x="291" y="318"/>
                      </a:lnTo>
                      <a:lnTo>
                        <a:pt x="291" y="310"/>
                      </a:lnTo>
                      <a:lnTo>
                        <a:pt x="299" y="305"/>
                      </a:lnTo>
                      <a:lnTo>
                        <a:pt x="301" y="297"/>
                      </a:lnTo>
                      <a:lnTo>
                        <a:pt x="299" y="287"/>
                      </a:lnTo>
                      <a:lnTo>
                        <a:pt x="288" y="283"/>
                      </a:lnTo>
                      <a:lnTo>
                        <a:pt x="278" y="270"/>
                      </a:lnTo>
                      <a:lnTo>
                        <a:pt x="278" y="253"/>
                      </a:lnTo>
                      <a:lnTo>
                        <a:pt x="282" y="270"/>
                      </a:lnTo>
                      <a:lnTo>
                        <a:pt x="288" y="279"/>
                      </a:lnTo>
                      <a:lnTo>
                        <a:pt x="301" y="257"/>
                      </a:lnTo>
                      <a:lnTo>
                        <a:pt x="299" y="239"/>
                      </a:lnTo>
                      <a:lnTo>
                        <a:pt x="301" y="226"/>
                      </a:lnTo>
                      <a:lnTo>
                        <a:pt x="307" y="231"/>
                      </a:lnTo>
                      <a:lnTo>
                        <a:pt x="311" y="244"/>
                      </a:lnTo>
                      <a:lnTo>
                        <a:pt x="328" y="248"/>
                      </a:lnTo>
                      <a:lnTo>
                        <a:pt x="335" y="231"/>
                      </a:lnTo>
                      <a:lnTo>
                        <a:pt x="315" y="218"/>
                      </a:lnTo>
                      <a:lnTo>
                        <a:pt x="307" y="199"/>
                      </a:lnTo>
                      <a:lnTo>
                        <a:pt x="315" y="199"/>
                      </a:lnTo>
                      <a:lnTo>
                        <a:pt x="322" y="214"/>
                      </a:lnTo>
                      <a:lnTo>
                        <a:pt x="332" y="222"/>
                      </a:lnTo>
                      <a:lnTo>
                        <a:pt x="328" y="199"/>
                      </a:lnTo>
                      <a:lnTo>
                        <a:pt x="311" y="195"/>
                      </a:lnTo>
                      <a:lnTo>
                        <a:pt x="299" y="199"/>
                      </a:lnTo>
                      <a:lnTo>
                        <a:pt x="301" y="218"/>
                      </a:lnTo>
                      <a:lnTo>
                        <a:pt x="301" y="239"/>
                      </a:lnTo>
                      <a:lnTo>
                        <a:pt x="291" y="239"/>
                      </a:lnTo>
                      <a:lnTo>
                        <a:pt x="288" y="222"/>
                      </a:lnTo>
                      <a:lnTo>
                        <a:pt x="291" y="191"/>
                      </a:lnTo>
                      <a:lnTo>
                        <a:pt x="305" y="182"/>
                      </a:lnTo>
                      <a:lnTo>
                        <a:pt x="322" y="187"/>
                      </a:lnTo>
                      <a:lnTo>
                        <a:pt x="328" y="169"/>
                      </a:lnTo>
                      <a:lnTo>
                        <a:pt x="322" y="160"/>
                      </a:lnTo>
                      <a:lnTo>
                        <a:pt x="311" y="169"/>
                      </a:lnTo>
                      <a:lnTo>
                        <a:pt x="305" y="182"/>
                      </a:lnTo>
                      <a:lnTo>
                        <a:pt x="301" y="169"/>
                      </a:lnTo>
                      <a:lnTo>
                        <a:pt x="301" y="151"/>
                      </a:lnTo>
                      <a:lnTo>
                        <a:pt x="305" y="125"/>
                      </a:lnTo>
                      <a:lnTo>
                        <a:pt x="307" y="112"/>
                      </a:lnTo>
                      <a:lnTo>
                        <a:pt x="322" y="112"/>
                      </a:lnTo>
                      <a:lnTo>
                        <a:pt x="332" y="121"/>
                      </a:lnTo>
                      <a:lnTo>
                        <a:pt x="325" y="64"/>
                      </a:lnTo>
                      <a:lnTo>
                        <a:pt x="307" y="73"/>
                      </a:lnTo>
                      <a:lnTo>
                        <a:pt x="291" y="81"/>
                      </a:lnTo>
                      <a:lnTo>
                        <a:pt x="291" y="99"/>
                      </a:lnTo>
                      <a:lnTo>
                        <a:pt x="284" y="95"/>
                      </a:lnTo>
                      <a:lnTo>
                        <a:pt x="265" y="95"/>
                      </a:lnTo>
                      <a:lnTo>
                        <a:pt x="251" y="104"/>
                      </a:lnTo>
                      <a:lnTo>
                        <a:pt x="248" y="108"/>
                      </a:lnTo>
                      <a:lnTo>
                        <a:pt x="245" y="99"/>
                      </a:lnTo>
                      <a:lnTo>
                        <a:pt x="248" y="91"/>
                      </a:lnTo>
                      <a:lnTo>
                        <a:pt x="255" y="81"/>
                      </a:lnTo>
                      <a:lnTo>
                        <a:pt x="265" y="91"/>
                      </a:lnTo>
                      <a:lnTo>
                        <a:pt x="275" y="91"/>
                      </a:lnTo>
                      <a:lnTo>
                        <a:pt x="282" y="85"/>
                      </a:lnTo>
                      <a:lnTo>
                        <a:pt x="282" y="77"/>
                      </a:lnTo>
                      <a:lnTo>
                        <a:pt x="288" y="73"/>
                      </a:lnTo>
                      <a:lnTo>
                        <a:pt x="301" y="73"/>
                      </a:lnTo>
                      <a:lnTo>
                        <a:pt x="305" y="64"/>
                      </a:lnTo>
                      <a:lnTo>
                        <a:pt x="311" y="68"/>
                      </a:lnTo>
                      <a:lnTo>
                        <a:pt x="318" y="64"/>
                      </a:lnTo>
                      <a:lnTo>
                        <a:pt x="311" y="21"/>
                      </a:lnTo>
                      <a:lnTo>
                        <a:pt x="375" y="0"/>
                      </a:lnTo>
                      <a:lnTo>
                        <a:pt x="368" y="50"/>
                      </a:lnTo>
                      <a:lnTo>
                        <a:pt x="366" y="64"/>
                      </a:lnTo>
                      <a:lnTo>
                        <a:pt x="372" y="64"/>
                      </a:lnTo>
                      <a:lnTo>
                        <a:pt x="379" y="55"/>
                      </a:lnTo>
                      <a:lnTo>
                        <a:pt x="382" y="55"/>
                      </a:lnTo>
                      <a:lnTo>
                        <a:pt x="385" y="68"/>
                      </a:lnTo>
                      <a:lnTo>
                        <a:pt x="379" y="73"/>
                      </a:lnTo>
                      <a:lnTo>
                        <a:pt x="372" y="77"/>
                      </a:lnTo>
                      <a:lnTo>
                        <a:pt x="375" y="91"/>
                      </a:lnTo>
                      <a:lnTo>
                        <a:pt x="379" y="91"/>
                      </a:lnTo>
                      <a:lnTo>
                        <a:pt x="382" y="85"/>
                      </a:lnTo>
                      <a:lnTo>
                        <a:pt x="382" y="81"/>
                      </a:lnTo>
                      <a:lnTo>
                        <a:pt x="382" y="68"/>
                      </a:lnTo>
                      <a:lnTo>
                        <a:pt x="389" y="64"/>
                      </a:lnTo>
                      <a:lnTo>
                        <a:pt x="389" y="81"/>
                      </a:lnTo>
                      <a:lnTo>
                        <a:pt x="398" y="85"/>
                      </a:lnTo>
                      <a:lnTo>
                        <a:pt x="392" y="99"/>
                      </a:lnTo>
                      <a:lnTo>
                        <a:pt x="405" y="95"/>
                      </a:lnTo>
                      <a:lnTo>
                        <a:pt x="419" y="91"/>
                      </a:lnTo>
                      <a:lnTo>
                        <a:pt x="436" y="85"/>
                      </a:lnTo>
                      <a:lnTo>
                        <a:pt x="446" y="85"/>
                      </a:lnTo>
                      <a:lnTo>
                        <a:pt x="449" y="95"/>
                      </a:lnTo>
                      <a:lnTo>
                        <a:pt x="465" y="91"/>
                      </a:lnTo>
                      <a:lnTo>
                        <a:pt x="469" y="95"/>
                      </a:lnTo>
                      <a:lnTo>
                        <a:pt x="490" y="91"/>
                      </a:lnTo>
                      <a:lnTo>
                        <a:pt x="503" y="99"/>
                      </a:lnTo>
                      <a:lnTo>
                        <a:pt x="519" y="99"/>
                      </a:lnTo>
                      <a:lnTo>
                        <a:pt x="519" y="73"/>
                      </a:lnTo>
                      <a:lnTo>
                        <a:pt x="523" y="73"/>
                      </a:lnTo>
                      <a:lnTo>
                        <a:pt x="523" y="95"/>
                      </a:lnTo>
                      <a:lnTo>
                        <a:pt x="537" y="104"/>
                      </a:lnTo>
                      <a:lnTo>
                        <a:pt x="543" y="95"/>
                      </a:lnTo>
                      <a:lnTo>
                        <a:pt x="549" y="95"/>
                      </a:lnTo>
                      <a:lnTo>
                        <a:pt x="556" y="108"/>
                      </a:lnTo>
                      <a:lnTo>
                        <a:pt x="573" y="108"/>
                      </a:lnTo>
                      <a:lnTo>
                        <a:pt x="570" y="95"/>
                      </a:lnTo>
                      <a:lnTo>
                        <a:pt x="580" y="95"/>
                      </a:lnTo>
                      <a:lnTo>
                        <a:pt x="576" y="104"/>
                      </a:lnTo>
                      <a:lnTo>
                        <a:pt x="570" y="104"/>
                      </a:lnTo>
                      <a:lnTo>
                        <a:pt x="576" y="112"/>
                      </a:lnTo>
                      <a:lnTo>
                        <a:pt x="586" y="112"/>
                      </a:lnTo>
                      <a:lnTo>
                        <a:pt x="586" y="104"/>
                      </a:lnTo>
                      <a:lnTo>
                        <a:pt x="583" y="95"/>
                      </a:lnTo>
                      <a:lnTo>
                        <a:pt x="589" y="95"/>
                      </a:lnTo>
                      <a:lnTo>
                        <a:pt x="589" y="68"/>
                      </a:lnTo>
                      <a:lnTo>
                        <a:pt x="600" y="95"/>
                      </a:lnTo>
                      <a:lnTo>
                        <a:pt x="609" y="108"/>
                      </a:lnTo>
                      <a:lnTo>
                        <a:pt x="619" y="112"/>
                      </a:lnTo>
                      <a:lnTo>
                        <a:pt x="627" y="104"/>
                      </a:lnTo>
                      <a:lnTo>
                        <a:pt x="640" y="116"/>
                      </a:lnTo>
                      <a:lnTo>
                        <a:pt x="640" y="73"/>
                      </a:lnTo>
                      <a:lnTo>
                        <a:pt x="657" y="64"/>
                      </a:lnTo>
                      <a:lnTo>
                        <a:pt x="657" y="91"/>
                      </a:lnTo>
                      <a:lnTo>
                        <a:pt x="660" y="99"/>
                      </a:lnTo>
                      <a:lnTo>
                        <a:pt x="667" y="112"/>
                      </a:lnTo>
                      <a:lnTo>
                        <a:pt x="663" y="121"/>
                      </a:lnTo>
                      <a:lnTo>
                        <a:pt x="657" y="112"/>
                      </a:lnTo>
                      <a:lnTo>
                        <a:pt x="650" y="121"/>
                      </a:lnTo>
                      <a:lnTo>
                        <a:pt x="640" y="116"/>
                      </a:lnTo>
                      <a:lnTo>
                        <a:pt x="627" y="112"/>
                      </a:lnTo>
                      <a:lnTo>
                        <a:pt x="623" y="125"/>
                      </a:lnTo>
                      <a:lnTo>
                        <a:pt x="633" y="130"/>
                      </a:lnTo>
                      <a:lnTo>
                        <a:pt x="647" y="130"/>
                      </a:lnTo>
                      <a:lnTo>
                        <a:pt x="650" y="143"/>
                      </a:lnTo>
                      <a:lnTo>
                        <a:pt x="660" y="151"/>
                      </a:lnTo>
                      <a:lnTo>
                        <a:pt x="670" y="143"/>
                      </a:lnTo>
                      <a:lnTo>
                        <a:pt x="667" y="130"/>
                      </a:lnTo>
                      <a:lnTo>
                        <a:pt x="674" y="116"/>
                      </a:lnTo>
                      <a:lnTo>
                        <a:pt x="667" y="95"/>
                      </a:lnTo>
                      <a:lnTo>
                        <a:pt x="674" y="68"/>
                      </a:lnTo>
                      <a:lnTo>
                        <a:pt x="676" y="68"/>
                      </a:lnTo>
                      <a:lnTo>
                        <a:pt x="684" y="81"/>
                      </a:lnTo>
                      <a:lnTo>
                        <a:pt x="676" y="85"/>
                      </a:lnTo>
                      <a:lnTo>
                        <a:pt x="684" y="95"/>
                      </a:lnTo>
                      <a:lnTo>
                        <a:pt x="697" y="91"/>
                      </a:lnTo>
                      <a:lnTo>
                        <a:pt x="707" y="91"/>
                      </a:lnTo>
                      <a:lnTo>
                        <a:pt x="700" y="104"/>
                      </a:lnTo>
                      <a:lnTo>
                        <a:pt x="703" y="112"/>
                      </a:lnTo>
                      <a:lnTo>
                        <a:pt x="690" y="116"/>
                      </a:lnTo>
                      <a:lnTo>
                        <a:pt x="700" y="130"/>
                      </a:lnTo>
                      <a:lnTo>
                        <a:pt x="707" y="143"/>
                      </a:lnTo>
                      <a:lnTo>
                        <a:pt x="697" y="165"/>
                      </a:lnTo>
                      <a:lnTo>
                        <a:pt x="680" y="156"/>
                      </a:lnTo>
                      <a:lnTo>
                        <a:pt x="676" y="178"/>
                      </a:lnTo>
                      <a:lnTo>
                        <a:pt x="690" y="182"/>
                      </a:lnTo>
                      <a:lnTo>
                        <a:pt x="684" y="191"/>
                      </a:lnTo>
                      <a:lnTo>
                        <a:pt x="674" y="178"/>
                      </a:lnTo>
                      <a:lnTo>
                        <a:pt x="674" y="191"/>
                      </a:lnTo>
                      <a:lnTo>
                        <a:pt x="684" y="199"/>
                      </a:lnTo>
                      <a:lnTo>
                        <a:pt x="653" y="187"/>
                      </a:lnTo>
                      <a:lnTo>
                        <a:pt x="633" y="169"/>
                      </a:lnTo>
                      <a:lnTo>
                        <a:pt x="617" y="178"/>
                      </a:lnTo>
                      <a:lnTo>
                        <a:pt x="596" y="169"/>
                      </a:lnTo>
                      <a:lnTo>
                        <a:pt x="593" y="160"/>
                      </a:lnTo>
                      <a:lnTo>
                        <a:pt x="613" y="151"/>
                      </a:lnTo>
                      <a:lnTo>
                        <a:pt x="609" y="139"/>
                      </a:lnTo>
                      <a:lnTo>
                        <a:pt x="593" y="134"/>
                      </a:lnTo>
                      <a:lnTo>
                        <a:pt x="589" y="151"/>
                      </a:lnTo>
                      <a:lnTo>
                        <a:pt x="576" y="147"/>
                      </a:lnTo>
                      <a:lnTo>
                        <a:pt x="573" y="134"/>
                      </a:lnTo>
                      <a:lnTo>
                        <a:pt x="570" y="156"/>
                      </a:lnTo>
                      <a:lnTo>
                        <a:pt x="553" y="173"/>
                      </a:lnTo>
                      <a:lnTo>
                        <a:pt x="543" y="165"/>
                      </a:lnTo>
                      <a:lnTo>
                        <a:pt x="546" y="139"/>
                      </a:lnTo>
                      <a:lnTo>
                        <a:pt x="543" y="121"/>
                      </a:lnTo>
                      <a:lnTo>
                        <a:pt x="529" y="125"/>
                      </a:lnTo>
                      <a:lnTo>
                        <a:pt x="509" y="121"/>
                      </a:lnTo>
                      <a:lnTo>
                        <a:pt x="482" y="112"/>
                      </a:lnTo>
                      <a:lnTo>
                        <a:pt x="439" y="112"/>
                      </a:lnTo>
                      <a:lnTo>
                        <a:pt x="425" y="112"/>
                      </a:lnTo>
                      <a:lnTo>
                        <a:pt x="429" y="121"/>
                      </a:lnTo>
                      <a:lnTo>
                        <a:pt x="429" y="130"/>
                      </a:lnTo>
                      <a:lnTo>
                        <a:pt x="425" y="151"/>
                      </a:lnTo>
                      <a:lnTo>
                        <a:pt x="412" y="151"/>
                      </a:lnTo>
                      <a:lnTo>
                        <a:pt x="405" y="139"/>
                      </a:lnTo>
                      <a:lnTo>
                        <a:pt x="395" y="143"/>
                      </a:lnTo>
                      <a:lnTo>
                        <a:pt x="392" y="169"/>
                      </a:lnTo>
                      <a:lnTo>
                        <a:pt x="402" y="160"/>
                      </a:lnTo>
                      <a:lnTo>
                        <a:pt x="412" y="173"/>
                      </a:lnTo>
                      <a:lnTo>
                        <a:pt x="405" y="191"/>
                      </a:lnTo>
                      <a:lnTo>
                        <a:pt x="408" y="204"/>
                      </a:lnTo>
                      <a:lnTo>
                        <a:pt x="429" y="199"/>
                      </a:lnTo>
                      <a:lnTo>
                        <a:pt x="449" y="195"/>
                      </a:lnTo>
                      <a:lnTo>
                        <a:pt x="449" y="178"/>
                      </a:lnTo>
                      <a:lnTo>
                        <a:pt x="425" y="169"/>
                      </a:lnTo>
                      <a:lnTo>
                        <a:pt x="456" y="165"/>
                      </a:lnTo>
                      <a:lnTo>
                        <a:pt x="459" y="169"/>
                      </a:lnTo>
                      <a:lnTo>
                        <a:pt x="469" y="160"/>
                      </a:lnTo>
                      <a:lnTo>
                        <a:pt x="479" y="165"/>
                      </a:lnTo>
                      <a:lnTo>
                        <a:pt x="499" y="160"/>
                      </a:lnTo>
                      <a:lnTo>
                        <a:pt x="509" y="143"/>
                      </a:lnTo>
                      <a:lnTo>
                        <a:pt x="506" y="116"/>
                      </a:lnTo>
                      <a:lnTo>
                        <a:pt x="513" y="143"/>
                      </a:lnTo>
                      <a:lnTo>
                        <a:pt x="519" y="160"/>
                      </a:lnTo>
                      <a:lnTo>
                        <a:pt x="546" y="160"/>
                      </a:lnTo>
                      <a:lnTo>
                        <a:pt x="549" y="125"/>
                      </a:lnTo>
                      <a:lnTo>
                        <a:pt x="560" y="125"/>
                      </a:lnTo>
                      <a:lnTo>
                        <a:pt x="553" y="156"/>
                      </a:lnTo>
                      <a:lnTo>
                        <a:pt x="570" y="156"/>
                      </a:lnTo>
                      <a:lnTo>
                        <a:pt x="606" y="169"/>
                      </a:lnTo>
                      <a:lnTo>
                        <a:pt x="583" y="187"/>
                      </a:lnTo>
                      <a:lnTo>
                        <a:pt x="623" y="208"/>
                      </a:lnTo>
                      <a:lnTo>
                        <a:pt x="663" y="222"/>
                      </a:lnTo>
                      <a:lnTo>
                        <a:pt x="676" y="239"/>
                      </a:lnTo>
                      <a:lnTo>
                        <a:pt x="670" y="248"/>
                      </a:lnTo>
                      <a:lnTo>
                        <a:pt x="657" y="235"/>
                      </a:lnTo>
                      <a:lnTo>
                        <a:pt x="623" y="218"/>
                      </a:lnTo>
                      <a:lnTo>
                        <a:pt x="596" y="214"/>
                      </a:lnTo>
                      <a:lnTo>
                        <a:pt x="570" y="204"/>
                      </a:lnTo>
                      <a:lnTo>
                        <a:pt x="560" y="191"/>
                      </a:lnTo>
                      <a:lnTo>
                        <a:pt x="519" y="182"/>
                      </a:lnTo>
                      <a:lnTo>
                        <a:pt x="486" y="191"/>
                      </a:lnTo>
                      <a:lnTo>
                        <a:pt x="459" y="204"/>
                      </a:lnTo>
                      <a:lnTo>
                        <a:pt x="432" y="226"/>
                      </a:lnTo>
                      <a:lnTo>
                        <a:pt x="419" y="248"/>
                      </a:lnTo>
                      <a:lnTo>
                        <a:pt x="423" y="265"/>
                      </a:lnTo>
                      <a:lnTo>
                        <a:pt x="436" y="287"/>
                      </a:lnTo>
                      <a:lnTo>
                        <a:pt x="449" y="283"/>
                      </a:lnTo>
                      <a:lnTo>
                        <a:pt x="469" y="270"/>
                      </a:lnTo>
                      <a:lnTo>
                        <a:pt x="482" y="261"/>
                      </a:lnTo>
                      <a:lnTo>
                        <a:pt x="482" y="235"/>
                      </a:lnTo>
                      <a:lnTo>
                        <a:pt x="496" y="239"/>
                      </a:lnTo>
                      <a:lnTo>
                        <a:pt x="486" y="261"/>
                      </a:lnTo>
                      <a:lnTo>
                        <a:pt x="513" y="279"/>
                      </a:lnTo>
                      <a:lnTo>
                        <a:pt x="516" y="301"/>
                      </a:lnTo>
                      <a:lnTo>
                        <a:pt x="560" y="270"/>
                      </a:lnTo>
                      <a:lnTo>
                        <a:pt x="563" y="283"/>
                      </a:lnTo>
                      <a:lnTo>
                        <a:pt x="549" y="297"/>
                      </a:lnTo>
                      <a:lnTo>
                        <a:pt x="573" y="301"/>
                      </a:lnTo>
                      <a:lnTo>
                        <a:pt x="573" y="314"/>
                      </a:lnTo>
                      <a:lnTo>
                        <a:pt x="553" y="318"/>
                      </a:lnTo>
                      <a:lnTo>
                        <a:pt x="529" y="297"/>
                      </a:lnTo>
                      <a:lnTo>
                        <a:pt x="496" y="305"/>
                      </a:lnTo>
                      <a:lnTo>
                        <a:pt x="476" y="310"/>
                      </a:lnTo>
                      <a:lnTo>
                        <a:pt x="462" y="305"/>
                      </a:lnTo>
                      <a:lnTo>
                        <a:pt x="436" y="297"/>
                      </a:lnTo>
                      <a:lnTo>
                        <a:pt x="459" y="322"/>
                      </a:lnTo>
                      <a:lnTo>
                        <a:pt x="482" y="345"/>
                      </a:lnTo>
                      <a:lnTo>
                        <a:pt x="509" y="341"/>
                      </a:lnTo>
                      <a:lnTo>
                        <a:pt x="529" y="345"/>
                      </a:lnTo>
                      <a:lnTo>
                        <a:pt x="529" y="358"/>
                      </a:lnTo>
                      <a:lnTo>
                        <a:pt x="509" y="358"/>
                      </a:lnTo>
                      <a:lnTo>
                        <a:pt x="490" y="345"/>
                      </a:lnTo>
                      <a:lnTo>
                        <a:pt x="476" y="345"/>
                      </a:lnTo>
                      <a:lnTo>
                        <a:pt x="479" y="367"/>
                      </a:lnTo>
                      <a:lnTo>
                        <a:pt x="462" y="371"/>
                      </a:lnTo>
                      <a:lnTo>
                        <a:pt x="439" y="362"/>
                      </a:lnTo>
                      <a:lnTo>
                        <a:pt x="442" y="341"/>
                      </a:lnTo>
                      <a:lnTo>
                        <a:pt x="456" y="362"/>
                      </a:lnTo>
                      <a:lnTo>
                        <a:pt x="459" y="349"/>
                      </a:lnTo>
                      <a:lnTo>
                        <a:pt x="436" y="327"/>
                      </a:lnTo>
                      <a:lnTo>
                        <a:pt x="412" y="332"/>
                      </a:lnTo>
                      <a:lnTo>
                        <a:pt x="415" y="354"/>
                      </a:lnTo>
                      <a:lnTo>
                        <a:pt x="429" y="393"/>
                      </a:lnTo>
                      <a:lnTo>
                        <a:pt x="459" y="481"/>
                      </a:lnTo>
                      <a:lnTo>
                        <a:pt x="496" y="538"/>
                      </a:lnTo>
                      <a:lnTo>
                        <a:pt x="519" y="568"/>
                      </a:lnTo>
                      <a:lnTo>
                        <a:pt x="529" y="582"/>
                      </a:lnTo>
                      <a:lnTo>
                        <a:pt x="532" y="582"/>
                      </a:lnTo>
                      <a:lnTo>
                        <a:pt x="526" y="564"/>
                      </a:lnTo>
                      <a:lnTo>
                        <a:pt x="519" y="547"/>
                      </a:lnTo>
                      <a:lnTo>
                        <a:pt x="523" y="551"/>
                      </a:lnTo>
                      <a:lnTo>
                        <a:pt x="537" y="541"/>
                      </a:lnTo>
                      <a:lnTo>
                        <a:pt x="553" y="541"/>
                      </a:lnTo>
                      <a:lnTo>
                        <a:pt x="593" y="528"/>
                      </a:lnTo>
                      <a:lnTo>
                        <a:pt x="600" y="520"/>
                      </a:lnTo>
                      <a:lnTo>
                        <a:pt x="596" y="538"/>
                      </a:lnTo>
                      <a:lnTo>
                        <a:pt x="543" y="556"/>
                      </a:lnTo>
                      <a:lnTo>
                        <a:pt x="539" y="568"/>
                      </a:lnTo>
                      <a:lnTo>
                        <a:pt x="546" y="577"/>
                      </a:lnTo>
                      <a:lnTo>
                        <a:pt x="549" y="586"/>
                      </a:lnTo>
                      <a:lnTo>
                        <a:pt x="546" y="599"/>
                      </a:lnTo>
                      <a:lnTo>
                        <a:pt x="553" y="626"/>
                      </a:lnTo>
                      <a:lnTo>
                        <a:pt x="576" y="643"/>
                      </a:lnTo>
                      <a:lnTo>
                        <a:pt x="580" y="626"/>
                      </a:lnTo>
                      <a:lnTo>
                        <a:pt x="573" y="603"/>
                      </a:lnTo>
                      <a:lnTo>
                        <a:pt x="570" y="599"/>
                      </a:lnTo>
                      <a:lnTo>
                        <a:pt x="583" y="594"/>
                      </a:lnTo>
                      <a:lnTo>
                        <a:pt x="583" y="603"/>
                      </a:lnTo>
                      <a:lnTo>
                        <a:pt x="580" y="616"/>
                      </a:lnTo>
                      <a:lnTo>
                        <a:pt x="583" y="635"/>
                      </a:lnTo>
                      <a:lnTo>
                        <a:pt x="589" y="639"/>
                      </a:lnTo>
                      <a:lnTo>
                        <a:pt x="606" y="687"/>
                      </a:lnTo>
                      <a:lnTo>
                        <a:pt x="609" y="713"/>
                      </a:lnTo>
                      <a:lnTo>
                        <a:pt x="589" y="743"/>
                      </a:lnTo>
                      <a:lnTo>
                        <a:pt x="586" y="753"/>
                      </a:lnTo>
                      <a:lnTo>
                        <a:pt x="603" y="736"/>
                      </a:lnTo>
                      <a:lnTo>
                        <a:pt x="613" y="730"/>
                      </a:lnTo>
                      <a:lnTo>
                        <a:pt x="623" y="730"/>
                      </a:lnTo>
                      <a:lnTo>
                        <a:pt x="633" y="740"/>
                      </a:lnTo>
                      <a:lnTo>
                        <a:pt x="643" y="730"/>
                      </a:lnTo>
                      <a:lnTo>
                        <a:pt x="629" y="757"/>
                      </a:lnTo>
                      <a:lnTo>
                        <a:pt x="619" y="753"/>
                      </a:lnTo>
                      <a:lnTo>
                        <a:pt x="613" y="753"/>
                      </a:lnTo>
                      <a:lnTo>
                        <a:pt x="609" y="766"/>
                      </a:lnTo>
                      <a:lnTo>
                        <a:pt x="600" y="779"/>
                      </a:lnTo>
                      <a:lnTo>
                        <a:pt x="589" y="784"/>
                      </a:lnTo>
                      <a:lnTo>
                        <a:pt x="593" y="796"/>
                      </a:lnTo>
                      <a:lnTo>
                        <a:pt x="600" y="796"/>
                      </a:lnTo>
                      <a:lnTo>
                        <a:pt x="603" y="810"/>
                      </a:lnTo>
                      <a:lnTo>
                        <a:pt x="596" y="810"/>
                      </a:lnTo>
                      <a:lnTo>
                        <a:pt x="589" y="805"/>
                      </a:lnTo>
                      <a:lnTo>
                        <a:pt x="583" y="788"/>
                      </a:lnTo>
                      <a:lnTo>
                        <a:pt x="576" y="792"/>
                      </a:lnTo>
                      <a:lnTo>
                        <a:pt x="570" y="818"/>
                      </a:lnTo>
                      <a:lnTo>
                        <a:pt x="570" y="841"/>
                      </a:lnTo>
                      <a:lnTo>
                        <a:pt x="573" y="871"/>
                      </a:lnTo>
                      <a:lnTo>
                        <a:pt x="573" y="893"/>
                      </a:lnTo>
                      <a:lnTo>
                        <a:pt x="573" y="910"/>
                      </a:lnTo>
                      <a:lnTo>
                        <a:pt x="586" y="942"/>
                      </a:lnTo>
                      <a:lnTo>
                        <a:pt x="589" y="951"/>
                      </a:lnTo>
                      <a:lnTo>
                        <a:pt x="676" y="924"/>
                      </a:lnTo>
                      <a:lnTo>
                        <a:pt x="690" y="910"/>
                      </a:lnTo>
                      <a:lnTo>
                        <a:pt x="697" y="880"/>
                      </a:lnTo>
                      <a:lnTo>
                        <a:pt x="694" y="867"/>
                      </a:lnTo>
                      <a:lnTo>
                        <a:pt x="697" y="853"/>
                      </a:lnTo>
                      <a:lnTo>
                        <a:pt x="697" y="867"/>
                      </a:lnTo>
                      <a:lnTo>
                        <a:pt x="720" y="845"/>
                      </a:lnTo>
                      <a:lnTo>
                        <a:pt x="731" y="845"/>
                      </a:lnTo>
                      <a:lnTo>
                        <a:pt x="731" y="867"/>
                      </a:lnTo>
                      <a:lnTo>
                        <a:pt x="720" y="876"/>
                      </a:lnTo>
                      <a:lnTo>
                        <a:pt x="713" y="893"/>
                      </a:lnTo>
                      <a:lnTo>
                        <a:pt x="720" y="893"/>
                      </a:lnTo>
                      <a:lnTo>
                        <a:pt x="710" y="938"/>
                      </a:lnTo>
                      <a:lnTo>
                        <a:pt x="703" y="955"/>
                      </a:lnTo>
                      <a:lnTo>
                        <a:pt x="700" y="945"/>
                      </a:lnTo>
                      <a:lnTo>
                        <a:pt x="686" y="955"/>
                      </a:lnTo>
                      <a:lnTo>
                        <a:pt x="680" y="964"/>
                      </a:lnTo>
                      <a:lnTo>
                        <a:pt x="663" y="964"/>
                      </a:lnTo>
                      <a:lnTo>
                        <a:pt x="663" y="972"/>
                      </a:lnTo>
                      <a:lnTo>
                        <a:pt x="647" y="964"/>
                      </a:lnTo>
                      <a:lnTo>
                        <a:pt x="623" y="964"/>
                      </a:lnTo>
                      <a:lnTo>
                        <a:pt x="600" y="981"/>
                      </a:lnTo>
                      <a:lnTo>
                        <a:pt x="593" y="998"/>
                      </a:lnTo>
                      <a:lnTo>
                        <a:pt x="593" y="1016"/>
                      </a:lnTo>
                      <a:lnTo>
                        <a:pt x="596" y="1043"/>
                      </a:lnTo>
                      <a:lnTo>
                        <a:pt x="523" y="1016"/>
                      </a:lnTo>
                    </a:path>
                  </a:pathLst>
                </a:custGeom>
                <a:solidFill>
                  <a:schemeClr val="l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 name="Google Shape;16;p1"/>
                <p:cNvSpPr/>
                <p:nvPr/>
              </p:nvSpPr>
              <p:spPr>
                <a:xfrm>
                  <a:off x="7591425" y="2895600"/>
                  <a:ext cx="1085850" cy="2693987"/>
                </a:xfrm>
                <a:custGeom>
                  <a:rect b="b" l="l" r="r" t="t"/>
                  <a:pathLst>
                    <a:path extrusionOk="0" h="1696" w="683">
                      <a:moveTo>
                        <a:pt x="147" y="1660"/>
                      </a:moveTo>
                      <a:lnTo>
                        <a:pt x="123" y="1647"/>
                      </a:lnTo>
                      <a:lnTo>
                        <a:pt x="170" y="1497"/>
                      </a:lnTo>
                      <a:lnTo>
                        <a:pt x="174" y="1431"/>
                      </a:lnTo>
                      <a:lnTo>
                        <a:pt x="177" y="1426"/>
                      </a:lnTo>
                      <a:lnTo>
                        <a:pt x="220" y="1392"/>
                      </a:lnTo>
                      <a:lnTo>
                        <a:pt x="214" y="1375"/>
                      </a:lnTo>
                      <a:lnTo>
                        <a:pt x="147" y="1334"/>
                      </a:lnTo>
                      <a:lnTo>
                        <a:pt x="163" y="1338"/>
                      </a:lnTo>
                      <a:lnTo>
                        <a:pt x="167" y="1326"/>
                      </a:lnTo>
                      <a:lnTo>
                        <a:pt x="167" y="1290"/>
                      </a:lnTo>
                      <a:lnTo>
                        <a:pt x="177" y="1330"/>
                      </a:lnTo>
                      <a:lnTo>
                        <a:pt x="208" y="1360"/>
                      </a:lnTo>
                      <a:lnTo>
                        <a:pt x="220" y="1356"/>
                      </a:lnTo>
                      <a:lnTo>
                        <a:pt x="231" y="1379"/>
                      </a:lnTo>
                      <a:lnTo>
                        <a:pt x="257" y="1365"/>
                      </a:lnTo>
                      <a:lnTo>
                        <a:pt x="275" y="1334"/>
                      </a:lnTo>
                      <a:lnTo>
                        <a:pt x="291" y="1281"/>
                      </a:lnTo>
                      <a:lnTo>
                        <a:pt x="294" y="1272"/>
                      </a:lnTo>
                      <a:lnTo>
                        <a:pt x="301" y="1232"/>
                      </a:lnTo>
                      <a:lnTo>
                        <a:pt x="294" y="1211"/>
                      </a:lnTo>
                      <a:lnTo>
                        <a:pt x="287" y="1202"/>
                      </a:lnTo>
                      <a:lnTo>
                        <a:pt x="291" y="1189"/>
                      </a:lnTo>
                      <a:lnTo>
                        <a:pt x="220" y="1127"/>
                      </a:lnTo>
                      <a:lnTo>
                        <a:pt x="197" y="1127"/>
                      </a:lnTo>
                      <a:lnTo>
                        <a:pt x="200" y="1118"/>
                      </a:lnTo>
                      <a:lnTo>
                        <a:pt x="107" y="1158"/>
                      </a:lnTo>
                      <a:lnTo>
                        <a:pt x="123" y="1141"/>
                      </a:lnTo>
                      <a:lnTo>
                        <a:pt x="197" y="1114"/>
                      </a:lnTo>
                      <a:lnTo>
                        <a:pt x="177" y="1100"/>
                      </a:lnTo>
                      <a:lnTo>
                        <a:pt x="163" y="1092"/>
                      </a:lnTo>
                      <a:lnTo>
                        <a:pt x="157" y="1069"/>
                      </a:lnTo>
                      <a:lnTo>
                        <a:pt x="126" y="1056"/>
                      </a:lnTo>
                      <a:lnTo>
                        <a:pt x="120" y="1034"/>
                      </a:lnTo>
                      <a:lnTo>
                        <a:pt x="133" y="1052"/>
                      </a:lnTo>
                      <a:lnTo>
                        <a:pt x="136" y="1030"/>
                      </a:lnTo>
                      <a:lnTo>
                        <a:pt x="136" y="951"/>
                      </a:lnTo>
                      <a:lnTo>
                        <a:pt x="157" y="968"/>
                      </a:lnTo>
                      <a:lnTo>
                        <a:pt x="167" y="1003"/>
                      </a:lnTo>
                      <a:lnTo>
                        <a:pt x="163" y="1017"/>
                      </a:lnTo>
                      <a:lnTo>
                        <a:pt x="163" y="1030"/>
                      </a:lnTo>
                      <a:lnTo>
                        <a:pt x="183" y="1026"/>
                      </a:lnTo>
                      <a:lnTo>
                        <a:pt x="174" y="1048"/>
                      </a:lnTo>
                      <a:lnTo>
                        <a:pt x="177" y="1060"/>
                      </a:lnTo>
                      <a:lnTo>
                        <a:pt x="203" y="1088"/>
                      </a:lnTo>
                      <a:lnTo>
                        <a:pt x="208" y="1079"/>
                      </a:lnTo>
                      <a:lnTo>
                        <a:pt x="214" y="1100"/>
                      </a:lnTo>
                      <a:lnTo>
                        <a:pt x="267" y="1145"/>
                      </a:lnTo>
                      <a:lnTo>
                        <a:pt x="301" y="1158"/>
                      </a:lnTo>
                      <a:lnTo>
                        <a:pt x="327" y="1118"/>
                      </a:lnTo>
                      <a:lnTo>
                        <a:pt x="327" y="1100"/>
                      </a:lnTo>
                      <a:lnTo>
                        <a:pt x="308" y="1075"/>
                      </a:lnTo>
                      <a:lnTo>
                        <a:pt x="271" y="1043"/>
                      </a:lnTo>
                      <a:lnTo>
                        <a:pt x="214" y="1003"/>
                      </a:lnTo>
                      <a:lnTo>
                        <a:pt x="167" y="955"/>
                      </a:lnTo>
                      <a:lnTo>
                        <a:pt x="130" y="924"/>
                      </a:lnTo>
                      <a:lnTo>
                        <a:pt x="116" y="880"/>
                      </a:lnTo>
                      <a:lnTo>
                        <a:pt x="113" y="827"/>
                      </a:lnTo>
                      <a:lnTo>
                        <a:pt x="126" y="784"/>
                      </a:lnTo>
                      <a:lnTo>
                        <a:pt x="143" y="753"/>
                      </a:lnTo>
                      <a:lnTo>
                        <a:pt x="157" y="735"/>
                      </a:lnTo>
                      <a:lnTo>
                        <a:pt x="177" y="669"/>
                      </a:lnTo>
                      <a:lnTo>
                        <a:pt x="167" y="656"/>
                      </a:lnTo>
                      <a:lnTo>
                        <a:pt x="140" y="669"/>
                      </a:lnTo>
                      <a:lnTo>
                        <a:pt x="113" y="673"/>
                      </a:lnTo>
                      <a:lnTo>
                        <a:pt x="67" y="669"/>
                      </a:lnTo>
                      <a:lnTo>
                        <a:pt x="113" y="647"/>
                      </a:lnTo>
                      <a:lnTo>
                        <a:pt x="116" y="634"/>
                      </a:lnTo>
                      <a:lnTo>
                        <a:pt x="154" y="630"/>
                      </a:lnTo>
                      <a:lnTo>
                        <a:pt x="154" y="616"/>
                      </a:lnTo>
                      <a:lnTo>
                        <a:pt x="97" y="603"/>
                      </a:lnTo>
                      <a:lnTo>
                        <a:pt x="67" y="554"/>
                      </a:lnTo>
                      <a:lnTo>
                        <a:pt x="87" y="506"/>
                      </a:lnTo>
                      <a:lnTo>
                        <a:pt x="150" y="564"/>
                      </a:lnTo>
                      <a:lnTo>
                        <a:pt x="157" y="546"/>
                      </a:lnTo>
                      <a:lnTo>
                        <a:pt x="140" y="519"/>
                      </a:lnTo>
                      <a:lnTo>
                        <a:pt x="147" y="502"/>
                      </a:lnTo>
                      <a:lnTo>
                        <a:pt x="123" y="480"/>
                      </a:lnTo>
                      <a:lnTo>
                        <a:pt x="110" y="497"/>
                      </a:lnTo>
                      <a:lnTo>
                        <a:pt x="116" y="467"/>
                      </a:lnTo>
                      <a:lnTo>
                        <a:pt x="107" y="440"/>
                      </a:lnTo>
                      <a:lnTo>
                        <a:pt x="56" y="422"/>
                      </a:lnTo>
                      <a:lnTo>
                        <a:pt x="20" y="413"/>
                      </a:lnTo>
                      <a:lnTo>
                        <a:pt x="23" y="378"/>
                      </a:lnTo>
                      <a:lnTo>
                        <a:pt x="0" y="225"/>
                      </a:lnTo>
                      <a:lnTo>
                        <a:pt x="250" y="8"/>
                      </a:lnTo>
                      <a:lnTo>
                        <a:pt x="244" y="31"/>
                      </a:lnTo>
                      <a:lnTo>
                        <a:pt x="254" y="0"/>
                      </a:lnTo>
                      <a:lnTo>
                        <a:pt x="257" y="18"/>
                      </a:lnTo>
                      <a:lnTo>
                        <a:pt x="271" y="39"/>
                      </a:lnTo>
                      <a:lnTo>
                        <a:pt x="298" y="26"/>
                      </a:lnTo>
                      <a:lnTo>
                        <a:pt x="301" y="44"/>
                      </a:lnTo>
                      <a:lnTo>
                        <a:pt x="327" y="31"/>
                      </a:lnTo>
                      <a:lnTo>
                        <a:pt x="334" y="44"/>
                      </a:lnTo>
                      <a:lnTo>
                        <a:pt x="348" y="26"/>
                      </a:lnTo>
                      <a:lnTo>
                        <a:pt x="355" y="39"/>
                      </a:lnTo>
                      <a:lnTo>
                        <a:pt x="365" y="18"/>
                      </a:lnTo>
                      <a:lnTo>
                        <a:pt x="378" y="8"/>
                      </a:lnTo>
                      <a:lnTo>
                        <a:pt x="384" y="18"/>
                      </a:lnTo>
                      <a:lnTo>
                        <a:pt x="395" y="8"/>
                      </a:lnTo>
                      <a:lnTo>
                        <a:pt x="405" y="26"/>
                      </a:lnTo>
                      <a:lnTo>
                        <a:pt x="418" y="26"/>
                      </a:lnTo>
                      <a:lnTo>
                        <a:pt x="425" y="8"/>
                      </a:lnTo>
                      <a:lnTo>
                        <a:pt x="441" y="22"/>
                      </a:lnTo>
                      <a:lnTo>
                        <a:pt x="448" y="35"/>
                      </a:lnTo>
                      <a:lnTo>
                        <a:pt x="479" y="26"/>
                      </a:lnTo>
                      <a:lnTo>
                        <a:pt x="495" y="18"/>
                      </a:lnTo>
                      <a:lnTo>
                        <a:pt x="508" y="18"/>
                      </a:lnTo>
                      <a:lnTo>
                        <a:pt x="535" y="31"/>
                      </a:lnTo>
                      <a:lnTo>
                        <a:pt x="525" y="44"/>
                      </a:lnTo>
                      <a:lnTo>
                        <a:pt x="525" y="65"/>
                      </a:lnTo>
                      <a:lnTo>
                        <a:pt x="515" y="74"/>
                      </a:lnTo>
                      <a:lnTo>
                        <a:pt x="522" y="80"/>
                      </a:lnTo>
                      <a:lnTo>
                        <a:pt x="535" y="84"/>
                      </a:lnTo>
                      <a:lnTo>
                        <a:pt x="535" y="97"/>
                      </a:lnTo>
                      <a:lnTo>
                        <a:pt x="535" y="118"/>
                      </a:lnTo>
                      <a:lnTo>
                        <a:pt x="525" y="132"/>
                      </a:lnTo>
                      <a:lnTo>
                        <a:pt x="525" y="110"/>
                      </a:lnTo>
                      <a:lnTo>
                        <a:pt x="512" y="92"/>
                      </a:lnTo>
                      <a:lnTo>
                        <a:pt x="479" y="92"/>
                      </a:lnTo>
                      <a:lnTo>
                        <a:pt x="481" y="114"/>
                      </a:lnTo>
                      <a:lnTo>
                        <a:pt x="498" y="114"/>
                      </a:lnTo>
                      <a:lnTo>
                        <a:pt x="512" y="118"/>
                      </a:lnTo>
                      <a:lnTo>
                        <a:pt x="538" y="132"/>
                      </a:lnTo>
                      <a:lnTo>
                        <a:pt x="552" y="132"/>
                      </a:lnTo>
                      <a:lnTo>
                        <a:pt x="572" y="118"/>
                      </a:lnTo>
                      <a:lnTo>
                        <a:pt x="569" y="140"/>
                      </a:lnTo>
                      <a:lnTo>
                        <a:pt x="589" y="159"/>
                      </a:lnTo>
                      <a:lnTo>
                        <a:pt x="569" y="176"/>
                      </a:lnTo>
                      <a:lnTo>
                        <a:pt x="575" y="193"/>
                      </a:lnTo>
                      <a:lnTo>
                        <a:pt x="585" y="211"/>
                      </a:lnTo>
                      <a:lnTo>
                        <a:pt x="605" y="233"/>
                      </a:lnTo>
                      <a:lnTo>
                        <a:pt x="629" y="242"/>
                      </a:lnTo>
                      <a:lnTo>
                        <a:pt x="633" y="247"/>
                      </a:lnTo>
                      <a:lnTo>
                        <a:pt x="656" y="260"/>
                      </a:lnTo>
                      <a:lnTo>
                        <a:pt x="669" y="281"/>
                      </a:lnTo>
                      <a:lnTo>
                        <a:pt x="676" y="291"/>
                      </a:lnTo>
                      <a:lnTo>
                        <a:pt x="666" y="295"/>
                      </a:lnTo>
                      <a:lnTo>
                        <a:pt x="656" y="277"/>
                      </a:lnTo>
                      <a:lnTo>
                        <a:pt x="633" y="260"/>
                      </a:lnTo>
                      <a:lnTo>
                        <a:pt x="623" y="277"/>
                      </a:lnTo>
                      <a:lnTo>
                        <a:pt x="599" y="286"/>
                      </a:lnTo>
                      <a:lnTo>
                        <a:pt x="599" y="273"/>
                      </a:lnTo>
                      <a:lnTo>
                        <a:pt x="572" y="295"/>
                      </a:lnTo>
                      <a:lnTo>
                        <a:pt x="579" y="281"/>
                      </a:lnTo>
                      <a:lnTo>
                        <a:pt x="572" y="269"/>
                      </a:lnTo>
                      <a:lnTo>
                        <a:pt x="548" y="269"/>
                      </a:lnTo>
                      <a:lnTo>
                        <a:pt x="528" y="264"/>
                      </a:lnTo>
                      <a:lnTo>
                        <a:pt x="505" y="250"/>
                      </a:lnTo>
                      <a:lnTo>
                        <a:pt x="505" y="269"/>
                      </a:lnTo>
                      <a:lnTo>
                        <a:pt x="508" y="277"/>
                      </a:lnTo>
                      <a:lnTo>
                        <a:pt x="528" y="281"/>
                      </a:lnTo>
                      <a:lnTo>
                        <a:pt x="546" y="286"/>
                      </a:lnTo>
                      <a:lnTo>
                        <a:pt x="566" y="295"/>
                      </a:lnTo>
                      <a:lnTo>
                        <a:pt x="572" y="308"/>
                      </a:lnTo>
                      <a:lnTo>
                        <a:pt x="552" y="308"/>
                      </a:lnTo>
                      <a:lnTo>
                        <a:pt x="532" y="303"/>
                      </a:lnTo>
                      <a:lnTo>
                        <a:pt x="532" y="320"/>
                      </a:lnTo>
                      <a:lnTo>
                        <a:pt x="546" y="326"/>
                      </a:lnTo>
                      <a:lnTo>
                        <a:pt x="569" y="320"/>
                      </a:lnTo>
                      <a:lnTo>
                        <a:pt x="585" y="316"/>
                      </a:lnTo>
                      <a:lnTo>
                        <a:pt x="595" y="303"/>
                      </a:lnTo>
                      <a:lnTo>
                        <a:pt x="609" y="356"/>
                      </a:lnTo>
                      <a:lnTo>
                        <a:pt x="629" y="365"/>
                      </a:lnTo>
                      <a:lnTo>
                        <a:pt x="642" y="378"/>
                      </a:lnTo>
                      <a:lnTo>
                        <a:pt x="652" y="374"/>
                      </a:lnTo>
                      <a:lnTo>
                        <a:pt x="659" y="365"/>
                      </a:lnTo>
                      <a:lnTo>
                        <a:pt x="672" y="384"/>
                      </a:lnTo>
                      <a:lnTo>
                        <a:pt x="683" y="388"/>
                      </a:lnTo>
                      <a:lnTo>
                        <a:pt x="569" y="401"/>
                      </a:lnTo>
                      <a:lnTo>
                        <a:pt x="407" y="374"/>
                      </a:lnTo>
                      <a:lnTo>
                        <a:pt x="234" y="392"/>
                      </a:lnTo>
                      <a:lnTo>
                        <a:pt x="214" y="497"/>
                      </a:lnTo>
                      <a:lnTo>
                        <a:pt x="254" y="595"/>
                      </a:lnTo>
                      <a:lnTo>
                        <a:pt x="260" y="572"/>
                      </a:lnTo>
                      <a:lnTo>
                        <a:pt x="275" y="585"/>
                      </a:lnTo>
                      <a:lnTo>
                        <a:pt x="264" y="624"/>
                      </a:lnTo>
                      <a:lnTo>
                        <a:pt x="277" y="643"/>
                      </a:lnTo>
                      <a:lnTo>
                        <a:pt x="291" y="603"/>
                      </a:lnTo>
                      <a:lnTo>
                        <a:pt x="301" y="643"/>
                      </a:lnTo>
                      <a:lnTo>
                        <a:pt x="294" y="692"/>
                      </a:lnTo>
                      <a:lnTo>
                        <a:pt x="281" y="713"/>
                      </a:lnTo>
                      <a:lnTo>
                        <a:pt x="257" y="718"/>
                      </a:lnTo>
                      <a:lnTo>
                        <a:pt x="231" y="696"/>
                      </a:lnTo>
                      <a:lnTo>
                        <a:pt x="241" y="678"/>
                      </a:lnTo>
                      <a:lnTo>
                        <a:pt x="247" y="678"/>
                      </a:lnTo>
                      <a:lnTo>
                        <a:pt x="254" y="647"/>
                      </a:lnTo>
                      <a:lnTo>
                        <a:pt x="220" y="643"/>
                      </a:lnTo>
                      <a:lnTo>
                        <a:pt x="214" y="673"/>
                      </a:lnTo>
                      <a:lnTo>
                        <a:pt x="220" y="696"/>
                      </a:lnTo>
                      <a:lnTo>
                        <a:pt x="234" y="705"/>
                      </a:lnTo>
                      <a:lnTo>
                        <a:pt x="231" y="722"/>
                      </a:lnTo>
                      <a:lnTo>
                        <a:pt x="227" y="735"/>
                      </a:lnTo>
                      <a:lnTo>
                        <a:pt x="224" y="744"/>
                      </a:lnTo>
                      <a:lnTo>
                        <a:pt x="214" y="735"/>
                      </a:lnTo>
                      <a:lnTo>
                        <a:pt x="208" y="775"/>
                      </a:lnTo>
                      <a:lnTo>
                        <a:pt x="203" y="788"/>
                      </a:lnTo>
                      <a:lnTo>
                        <a:pt x="200" y="797"/>
                      </a:lnTo>
                      <a:lnTo>
                        <a:pt x="203" y="814"/>
                      </a:lnTo>
                      <a:lnTo>
                        <a:pt x="214" y="819"/>
                      </a:lnTo>
                      <a:lnTo>
                        <a:pt x="208" y="837"/>
                      </a:lnTo>
                      <a:lnTo>
                        <a:pt x="193" y="845"/>
                      </a:lnTo>
                      <a:lnTo>
                        <a:pt x="190" y="862"/>
                      </a:lnTo>
                      <a:lnTo>
                        <a:pt x="197" y="890"/>
                      </a:lnTo>
                      <a:lnTo>
                        <a:pt x="208" y="907"/>
                      </a:lnTo>
                      <a:lnTo>
                        <a:pt x="220" y="920"/>
                      </a:lnTo>
                      <a:lnTo>
                        <a:pt x="234" y="916"/>
                      </a:lnTo>
                      <a:lnTo>
                        <a:pt x="275" y="951"/>
                      </a:lnTo>
                      <a:lnTo>
                        <a:pt x="287" y="968"/>
                      </a:lnTo>
                      <a:lnTo>
                        <a:pt x="361" y="1022"/>
                      </a:lnTo>
                      <a:lnTo>
                        <a:pt x="407" y="1013"/>
                      </a:lnTo>
                      <a:lnTo>
                        <a:pt x="445" y="1048"/>
                      </a:lnTo>
                      <a:lnTo>
                        <a:pt x="401" y="1114"/>
                      </a:lnTo>
                      <a:lnTo>
                        <a:pt x="367" y="1202"/>
                      </a:lnTo>
                      <a:lnTo>
                        <a:pt x="395" y="1202"/>
                      </a:lnTo>
                      <a:lnTo>
                        <a:pt x="415" y="1197"/>
                      </a:lnTo>
                      <a:lnTo>
                        <a:pt x="418" y="1118"/>
                      </a:lnTo>
                      <a:lnTo>
                        <a:pt x="418" y="1154"/>
                      </a:lnTo>
                      <a:lnTo>
                        <a:pt x="422" y="1166"/>
                      </a:lnTo>
                      <a:lnTo>
                        <a:pt x="425" y="1184"/>
                      </a:lnTo>
                      <a:lnTo>
                        <a:pt x="418" y="1197"/>
                      </a:lnTo>
                      <a:lnTo>
                        <a:pt x="422" y="1211"/>
                      </a:lnTo>
                      <a:lnTo>
                        <a:pt x="435" y="1189"/>
                      </a:lnTo>
                      <a:lnTo>
                        <a:pt x="451" y="1189"/>
                      </a:lnTo>
                      <a:lnTo>
                        <a:pt x="441" y="1069"/>
                      </a:lnTo>
                      <a:lnTo>
                        <a:pt x="451" y="1048"/>
                      </a:lnTo>
                      <a:lnTo>
                        <a:pt x="441" y="1088"/>
                      </a:lnTo>
                      <a:lnTo>
                        <a:pt x="451" y="1096"/>
                      </a:lnTo>
                      <a:lnTo>
                        <a:pt x="441" y="1131"/>
                      </a:lnTo>
                      <a:lnTo>
                        <a:pt x="448" y="1166"/>
                      </a:lnTo>
                      <a:lnTo>
                        <a:pt x="462" y="1197"/>
                      </a:lnTo>
                      <a:lnTo>
                        <a:pt x="432" y="1215"/>
                      </a:lnTo>
                      <a:lnTo>
                        <a:pt x="407" y="1228"/>
                      </a:lnTo>
                      <a:lnTo>
                        <a:pt x="438" y="1255"/>
                      </a:lnTo>
                      <a:lnTo>
                        <a:pt x="418" y="1259"/>
                      </a:lnTo>
                      <a:lnTo>
                        <a:pt x="401" y="1249"/>
                      </a:lnTo>
                      <a:lnTo>
                        <a:pt x="365" y="1242"/>
                      </a:lnTo>
                      <a:lnTo>
                        <a:pt x="361" y="1281"/>
                      </a:lnTo>
                      <a:lnTo>
                        <a:pt x="365" y="1290"/>
                      </a:lnTo>
                      <a:lnTo>
                        <a:pt x="348" y="1317"/>
                      </a:lnTo>
                      <a:lnTo>
                        <a:pt x="334" y="1343"/>
                      </a:lnTo>
                      <a:lnTo>
                        <a:pt x="334" y="1375"/>
                      </a:lnTo>
                      <a:lnTo>
                        <a:pt x="415" y="1360"/>
                      </a:lnTo>
                      <a:lnTo>
                        <a:pt x="411" y="1375"/>
                      </a:lnTo>
                      <a:lnTo>
                        <a:pt x="398" y="1387"/>
                      </a:lnTo>
                      <a:lnTo>
                        <a:pt x="327" y="1396"/>
                      </a:lnTo>
                      <a:lnTo>
                        <a:pt x="281" y="1470"/>
                      </a:lnTo>
                      <a:lnTo>
                        <a:pt x="241" y="1536"/>
                      </a:lnTo>
                      <a:lnTo>
                        <a:pt x="231" y="1549"/>
                      </a:lnTo>
                      <a:lnTo>
                        <a:pt x="231" y="1598"/>
                      </a:lnTo>
                      <a:lnTo>
                        <a:pt x="250" y="1594"/>
                      </a:lnTo>
                      <a:lnTo>
                        <a:pt x="275" y="1696"/>
                      </a:lnTo>
                      <a:lnTo>
                        <a:pt x="147" y="1660"/>
                      </a:lnTo>
                    </a:path>
                  </a:pathLst>
                </a:custGeom>
                <a:solidFill>
                  <a:schemeClr val="l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 name="Google Shape;17;p1"/>
                <p:cNvSpPr/>
                <p:nvPr/>
              </p:nvSpPr>
              <p:spPr>
                <a:xfrm>
                  <a:off x="7874000" y="3365500"/>
                  <a:ext cx="1287462" cy="1206500"/>
                </a:xfrm>
                <a:custGeom>
                  <a:rect b="b" l="l" r="r" t="t"/>
                  <a:pathLst>
                    <a:path extrusionOk="0" h="759" w="810">
                      <a:moveTo>
                        <a:pt x="227" y="702"/>
                      </a:moveTo>
                      <a:lnTo>
                        <a:pt x="255" y="680"/>
                      </a:lnTo>
                      <a:lnTo>
                        <a:pt x="291" y="627"/>
                      </a:lnTo>
                      <a:lnTo>
                        <a:pt x="315" y="627"/>
                      </a:lnTo>
                      <a:lnTo>
                        <a:pt x="321" y="605"/>
                      </a:lnTo>
                      <a:lnTo>
                        <a:pt x="301" y="593"/>
                      </a:lnTo>
                      <a:lnTo>
                        <a:pt x="301" y="561"/>
                      </a:lnTo>
                      <a:lnTo>
                        <a:pt x="284" y="553"/>
                      </a:lnTo>
                      <a:lnTo>
                        <a:pt x="234" y="491"/>
                      </a:lnTo>
                      <a:lnTo>
                        <a:pt x="241" y="478"/>
                      </a:lnTo>
                      <a:lnTo>
                        <a:pt x="208" y="434"/>
                      </a:lnTo>
                      <a:lnTo>
                        <a:pt x="194" y="438"/>
                      </a:lnTo>
                      <a:lnTo>
                        <a:pt x="187" y="461"/>
                      </a:lnTo>
                      <a:lnTo>
                        <a:pt x="194" y="474"/>
                      </a:lnTo>
                      <a:lnTo>
                        <a:pt x="200" y="478"/>
                      </a:lnTo>
                      <a:lnTo>
                        <a:pt x="200" y="500"/>
                      </a:lnTo>
                      <a:lnTo>
                        <a:pt x="194" y="496"/>
                      </a:lnTo>
                      <a:lnTo>
                        <a:pt x="210" y="540"/>
                      </a:lnTo>
                      <a:lnTo>
                        <a:pt x="227" y="561"/>
                      </a:lnTo>
                      <a:lnTo>
                        <a:pt x="221" y="583"/>
                      </a:lnTo>
                      <a:lnTo>
                        <a:pt x="214" y="553"/>
                      </a:lnTo>
                      <a:lnTo>
                        <a:pt x="200" y="566"/>
                      </a:lnTo>
                      <a:lnTo>
                        <a:pt x="198" y="544"/>
                      </a:lnTo>
                      <a:lnTo>
                        <a:pt x="187" y="540"/>
                      </a:lnTo>
                      <a:lnTo>
                        <a:pt x="181" y="553"/>
                      </a:lnTo>
                      <a:lnTo>
                        <a:pt x="174" y="540"/>
                      </a:lnTo>
                      <a:lnTo>
                        <a:pt x="174" y="526"/>
                      </a:lnTo>
                      <a:lnTo>
                        <a:pt x="147" y="540"/>
                      </a:lnTo>
                      <a:lnTo>
                        <a:pt x="137" y="530"/>
                      </a:lnTo>
                      <a:lnTo>
                        <a:pt x="164" y="517"/>
                      </a:lnTo>
                      <a:lnTo>
                        <a:pt x="167" y="504"/>
                      </a:lnTo>
                      <a:lnTo>
                        <a:pt x="147" y="504"/>
                      </a:lnTo>
                      <a:lnTo>
                        <a:pt x="141" y="522"/>
                      </a:lnTo>
                      <a:lnTo>
                        <a:pt x="118" y="504"/>
                      </a:lnTo>
                      <a:lnTo>
                        <a:pt x="143" y="487"/>
                      </a:lnTo>
                      <a:lnTo>
                        <a:pt x="137" y="474"/>
                      </a:lnTo>
                      <a:lnTo>
                        <a:pt x="118" y="482"/>
                      </a:lnTo>
                      <a:lnTo>
                        <a:pt x="107" y="496"/>
                      </a:lnTo>
                      <a:lnTo>
                        <a:pt x="107" y="504"/>
                      </a:lnTo>
                      <a:lnTo>
                        <a:pt x="73" y="522"/>
                      </a:lnTo>
                      <a:lnTo>
                        <a:pt x="73" y="500"/>
                      </a:lnTo>
                      <a:lnTo>
                        <a:pt x="46" y="513"/>
                      </a:lnTo>
                      <a:lnTo>
                        <a:pt x="50" y="482"/>
                      </a:lnTo>
                      <a:lnTo>
                        <a:pt x="46" y="457"/>
                      </a:lnTo>
                      <a:lnTo>
                        <a:pt x="59" y="461"/>
                      </a:lnTo>
                      <a:lnTo>
                        <a:pt x="63" y="474"/>
                      </a:lnTo>
                      <a:lnTo>
                        <a:pt x="80" y="465"/>
                      </a:lnTo>
                      <a:lnTo>
                        <a:pt x="107" y="457"/>
                      </a:lnTo>
                      <a:lnTo>
                        <a:pt x="118" y="461"/>
                      </a:lnTo>
                      <a:lnTo>
                        <a:pt x="120" y="430"/>
                      </a:lnTo>
                      <a:lnTo>
                        <a:pt x="130" y="451"/>
                      </a:lnTo>
                      <a:lnTo>
                        <a:pt x="137" y="434"/>
                      </a:lnTo>
                      <a:lnTo>
                        <a:pt x="147" y="421"/>
                      </a:lnTo>
                      <a:lnTo>
                        <a:pt x="164" y="430"/>
                      </a:lnTo>
                      <a:lnTo>
                        <a:pt x="170" y="413"/>
                      </a:lnTo>
                      <a:lnTo>
                        <a:pt x="167" y="403"/>
                      </a:lnTo>
                      <a:lnTo>
                        <a:pt x="137" y="399"/>
                      </a:lnTo>
                      <a:lnTo>
                        <a:pt x="103" y="390"/>
                      </a:lnTo>
                      <a:lnTo>
                        <a:pt x="130" y="355"/>
                      </a:lnTo>
                      <a:lnTo>
                        <a:pt x="151" y="347"/>
                      </a:lnTo>
                      <a:lnTo>
                        <a:pt x="151" y="328"/>
                      </a:lnTo>
                      <a:lnTo>
                        <a:pt x="153" y="338"/>
                      </a:lnTo>
                      <a:lnTo>
                        <a:pt x="130" y="324"/>
                      </a:lnTo>
                      <a:lnTo>
                        <a:pt x="137" y="311"/>
                      </a:lnTo>
                      <a:lnTo>
                        <a:pt x="164" y="303"/>
                      </a:lnTo>
                      <a:lnTo>
                        <a:pt x="164" y="289"/>
                      </a:lnTo>
                      <a:lnTo>
                        <a:pt x="124" y="289"/>
                      </a:lnTo>
                      <a:lnTo>
                        <a:pt x="80" y="268"/>
                      </a:lnTo>
                      <a:lnTo>
                        <a:pt x="20" y="228"/>
                      </a:lnTo>
                      <a:lnTo>
                        <a:pt x="0" y="110"/>
                      </a:lnTo>
                      <a:lnTo>
                        <a:pt x="80" y="0"/>
                      </a:lnTo>
                      <a:lnTo>
                        <a:pt x="208" y="8"/>
                      </a:lnTo>
                      <a:lnTo>
                        <a:pt x="419" y="106"/>
                      </a:lnTo>
                      <a:lnTo>
                        <a:pt x="442" y="74"/>
                      </a:lnTo>
                      <a:lnTo>
                        <a:pt x="523" y="110"/>
                      </a:lnTo>
                      <a:lnTo>
                        <a:pt x="570" y="106"/>
                      </a:lnTo>
                      <a:lnTo>
                        <a:pt x="566" y="70"/>
                      </a:lnTo>
                      <a:lnTo>
                        <a:pt x="586" y="93"/>
                      </a:lnTo>
                      <a:lnTo>
                        <a:pt x="617" y="93"/>
                      </a:lnTo>
                      <a:lnTo>
                        <a:pt x="596" y="114"/>
                      </a:lnTo>
                      <a:lnTo>
                        <a:pt x="603" y="127"/>
                      </a:lnTo>
                      <a:lnTo>
                        <a:pt x="610" y="114"/>
                      </a:lnTo>
                      <a:lnTo>
                        <a:pt x="623" y="118"/>
                      </a:lnTo>
                      <a:lnTo>
                        <a:pt x="661" y="110"/>
                      </a:lnTo>
                      <a:lnTo>
                        <a:pt x="677" y="136"/>
                      </a:lnTo>
                      <a:lnTo>
                        <a:pt x="658" y="136"/>
                      </a:lnTo>
                      <a:lnTo>
                        <a:pt x="643" y="149"/>
                      </a:lnTo>
                      <a:lnTo>
                        <a:pt x="667" y="149"/>
                      </a:lnTo>
                      <a:lnTo>
                        <a:pt x="684" y="149"/>
                      </a:lnTo>
                      <a:lnTo>
                        <a:pt x="694" y="136"/>
                      </a:lnTo>
                      <a:lnTo>
                        <a:pt x="715" y="162"/>
                      </a:lnTo>
                      <a:lnTo>
                        <a:pt x="725" y="184"/>
                      </a:lnTo>
                      <a:lnTo>
                        <a:pt x="744" y="149"/>
                      </a:lnTo>
                      <a:lnTo>
                        <a:pt x="744" y="171"/>
                      </a:lnTo>
                      <a:lnTo>
                        <a:pt x="778" y="180"/>
                      </a:lnTo>
                      <a:lnTo>
                        <a:pt x="751" y="207"/>
                      </a:lnTo>
                      <a:lnTo>
                        <a:pt x="731" y="210"/>
                      </a:lnTo>
                      <a:lnTo>
                        <a:pt x="717" y="233"/>
                      </a:lnTo>
                      <a:lnTo>
                        <a:pt x="687" y="228"/>
                      </a:lnTo>
                      <a:lnTo>
                        <a:pt x="704" y="193"/>
                      </a:lnTo>
                      <a:lnTo>
                        <a:pt x="691" y="171"/>
                      </a:lnTo>
                      <a:lnTo>
                        <a:pt x="681" y="188"/>
                      </a:lnTo>
                      <a:lnTo>
                        <a:pt x="691" y="210"/>
                      </a:lnTo>
                      <a:lnTo>
                        <a:pt x="681" y="228"/>
                      </a:lnTo>
                      <a:lnTo>
                        <a:pt x="677" y="210"/>
                      </a:lnTo>
                      <a:lnTo>
                        <a:pt x="661" y="197"/>
                      </a:lnTo>
                      <a:lnTo>
                        <a:pt x="637" y="184"/>
                      </a:lnTo>
                      <a:lnTo>
                        <a:pt x="627" y="193"/>
                      </a:lnTo>
                      <a:lnTo>
                        <a:pt x="643" y="207"/>
                      </a:lnTo>
                      <a:lnTo>
                        <a:pt x="664" y="220"/>
                      </a:lnTo>
                      <a:lnTo>
                        <a:pt x="674" y="245"/>
                      </a:lnTo>
                      <a:lnTo>
                        <a:pt x="704" y="254"/>
                      </a:lnTo>
                      <a:lnTo>
                        <a:pt x="744" y="233"/>
                      </a:lnTo>
                      <a:lnTo>
                        <a:pt x="751" y="254"/>
                      </a:lnTo>
                      <a:lnTo>
                        <a:pt x="810" y="261"/>
                      </a:lnTo>
                      <a:lnTo>
                        <a:pt x="810" y="311"/>
                      </a:lnTo>
                      <a:lnTo>
                        <a:pt x="758" y="298"/>
                      </a:lnTo>
                      <a:lnTo>
                        <a:pt x="734" y="285"/>
                      </a:lnTo>
                      <a:lnTo>
                        <a:pt x="727" y="311"/>
                      </a:lnTo>
                      <a:lnTo>
                        <a:pt x="741" y="307"/>
                      </a:lnTo>
                      <a:lnTo>
                        <a:pt x="748" y="315"/>
                      </a:lnTo>
                      <a:lnTo>
                        <a:pt x="744" y="334"/>
                      </a:lnTo>
                      <a:lnTo>
                        <a:pt x="788" y="338"/>
                      </a:lnTo>
                      <a:lnTo>
                        <a:pt x="810" y="339"/>
                      </a:lnTo>
                      <a:lnTo>
                        <a:pt x="810" y="411"/>
                      </a:lnTo>
                      <a:lnTo>
                        <a:pt x="792" y="409"/>
                      </a:lnTo>
                      <a:lnTo>
                        <a:pt x="788" y="416"/>
                      </a:lnTo>
                      <a:lnTo>
                        <a:pt x="810" y="432"/>
                      </a:lnTo>
                      <a:lnTo>
                        <a:pt x="810" y="502"/>
                      </a:lnTo>
                      <a:lnTo>
                        <a:pt x="782" y="504"/>
                      </a:lnTo>
                      <a:lnTo>
                        <a:pt x="774" y="478"/>
                      </a:lnTo>
                      <a:lnTo>
                        <a:pt x="768" y="491"/>
                      </a:lnTo>
                      <a:lnTo>
                        <a:pt x="782" y="508"/>
                      </a:lnTo>
                      <a:lnTo>
                        <a:pt x="808" y="526"/>
                      </a:lnTo>
                      <a:lnTo>
                        <a:pt x="798" y="536"/>
                      </a:lnTo>
                      <a:lnTo>
                        <a:pt x="795" y="553"/>
                      </a:lnTo>
                      <a:lnTo>
                        <a:pt x="792" y="561"/>
                      </a:lnTo>
                      <a:lnTo>
                        <a:pt x="751" y="540"/>
                      </a:lnTo>
                      <a:lnTo>
                        <a:pt x="715" y="500"/>
                      </a:lnTo>
                      <a:lnTo>
                        <a:pt x="748" y="517"/>
                      </a:lnTo>
                      <a:lnTo>
                        <a:pt x="764" y="491"/>
                      </a:lnTo>
                      <a:lnTo>
                        <a:pt x="725" y="482"/>
                      </a:lnTo>
                      <a:lnTo>
                        <a:pt x="751" y="474"/>
                      </a:lnTo>
                      <a:lnTo>
                        <a:pt x="727" y="451"/>
                      </a:lnTo>
                      <a:lnTo>
                        <a:pt x="700" y="500"/>
                      </a:lnTo>
                      <a:lnTo>
                        <a:pt x="694" y="474"/>
                      </a:lnTo>
                      <a:lnTo>
                        <a:pt x="681" y="496"/>
                      </a:lnTo>
                      <a:lnTo>
                        <a:pt x="653" y="469"/>
                      </a:lnTo>
                      <a:lnTo>
                        <a:pt x="667" y="517"/>
                      </a:lnTo>
                      <a:lnTo>
                        <a:pt x="664" y="540"/>
                      </a:lnTo>
                      <a:lnTo>
                        <a:pt x="710" y="549"/>
                      </a:lnTo>
                      <a:lnTo>
                        <a:pt x="630" y="553"/>
                      </a:lnTo>
                      <a:lnTo>
                        <a:pt x="667" y="549"/>
                      </a:lnTo>
                      <a:lnTo>
                        <a:pt x="651" y="504"/>
                      </a:lnTo>
                      <a:lnTo>
                        <a:pt x="610" y="496"/>
                      </a:lnTo>
                      <a:lnTo>
                        <a:pt x="596" y="478"/>
                      </a:lnTo>
                      <a:lnTo>
                        <a:pt x="586" y="517"/>
                      </a:lnTo>
                      <a:lnTo>
                        <a:pt x="623" y="526"/>
                      </a:lnTo>
                      <a:lnTo>
                        <a:pt x="593" y="530"/>
                      </a:lnTo>
                      <a:lnTo>
                        <a:pt x="563" y="536"/>
                      </a:lnTo>
                      <a:lnTo>
                        <a:pt x="580" y="513"/>
                      </a:lnTo>
                      <a:lnTo>
                        <a:pt x="570" y="478"/>
                      </a:lnTo>
                      <a:lnTo>
                        <a:pt x="550" y="496"/>
                      </a:lnTo>
                      <a:lnTo>
                        <a:pt x="556" y="530"/>
                      </a:lnTo>
                      <a:lnTo>
                        <a:pt x="527" y="544"/>
                      </a:lnTo>
                      <a:lnTo>
                        <a:pt x="603" y="566"/>
                      </a:lnTo>
                      <a:lnTo>
                        <a:pt x="529" y="561"/>
                      </a:lnTo>
                      <a:lnTo>
                        <a:pt x="520" y="575"/>
                      </a:lnTo>
                      <a:lnTo>
                        <a:pt x="499" y="557"/>
                      </a:lnTo>
                      <a:lnTo>
                        <a:pt x="486" y="575"/>
                      </a:lnTo>
                      <a:lnTo>
                        <a:pt x="449" y="513"/>
                      </a:lnTo>
                      <a:lnTo>
                        <a:pt x="429" y="522"/>
                      </a:lnTo>
                      <a:lnTo>
                        <a:pt x="416" y="583"/>
                      </a:lnTo>
                      <a:lnTo>
                        <a:pt x="472" y="544"/>
                      </a:lnTo>
                      <a:lnTo>
                        <a:pt x="455" y="566"/>
                      </a:lnTo>
                      <a:lnTo>
                        <a:pt x="422" y="557"/>
                      </a:lnTo>
                      <a:lnTo>
                        <a:pt x="419" y="583"/>
                      </a:lnTo>
                      <a:lnTo>
                        <a:pt x="422" y="605"/>
                      </a:lnTo>
                      <a:lnTo>
                        <a:pt x="449" y="557"/>
                      </a:lnTo>
                      <a:lnTo>
                        <a:pt x="493" y="605"/>
                      </a:lnTo>
                      <a:lnTo>
                        <a:pt x="537" y="579"/>
                      </a:lnTo>
                      <a:lnTo>
                        <a:pt x="512" y="610"/>
                      </a:lnTo>
                      <a:lnTo>
                        <a:pt x="472" y="619"/>
                      </a:lnTo>
                      <a:lnTo>
                        <a:pt x="439" y="622"/>
                      </a:lnTo>
                      <a:lnTo>
                        <a:pt x="409" y="680"/>
                      </a:lnTo>
                      <a:lnTo>
                        <a:pt x="506" y="622"/>
                      </a:lnTo>
                      <a:lnTo>
                        <a:pt x="506" y="644"/>
                      </a:lnTo>
                      <a:lnTo>
                        <a:pt x="586" y="650"/>
                      </a:lnTo>
                      <a:lnTo>
                        <a:pt x="610" y="631"/>
                      </a:lnTo>
                      <a:lnTo>
                        <a:pt x="633" y="650"/>
                      </a:lnTo>
                      <a:lnTo>
                        <a:pt x="590" y="650"/>
                      </a:lnTo>
                      <a:lnTo>
                        <a:pt x="496" y="650"/>
                      </a:lnTo>
                      <a:lnTo>
                        <a:pt x="455" y="640"/>
                      </a:lnTo>
                      <a:lnTo>
                        <a:pt x="419" y="650"/>
                      </a:lnTo>
                      <a:lnTo>
                        <a:pt x="416" y="676"/>
                      </a:lnTo>
                      <a:lnTo>
                        <a:pt x="496" y="676"/>
                      </a:lnTo>
                      <a:lnTo>
                        <a:pt x="499" y="684"/>
                      </a:lnTo>
                      <a:lnTo>
                        <a:pt x="512" y="671"/>
                      </a:lnTo>
                      <a:lnTo>
                        <a:pt x="546" y="676"/>
                      </a:lnTo>
                      <a:lnTo>
                        <a:pt x="529" y="680"/>
                      </a:lnTo>
                      <a:lnTo>
                        <a:pt x="563" y="706"/>
                      </a:lnTo>
                      <a:lnTo>
                        <a:pt x="520" y="680"/>
                      </a:lnTo>
                      <a:lnTo>
                        <a:pt x="499" y="684"/>
                      </a:lnTo>
                      <a:lnTo>
                        <a:pt x="452" y="680"/>
                      </a:lnTo>
                      <a:lnTo>
                        <a:pt x="409" y="684"/>
                      </a:lnTo>
                      <a:lnTo>
                        <a:pt x="439" y="693"/>
                      </a:lnTo>
                      <a:lnTo>
                        <a:pt x="435" y="715"/>
                      </a:lnTo>
                      <a:lnTo>
                        <a:pt x="422" y="715"/>
                      </a:lnTo>
                      <a:lnTo>
                        <a:pt x="426" y="702"/>
                      </a:lnTo>
                      <a:lnTo>
                        <a:pt x="392" y="698"/>
                      </a:lnTo>
                      <a:lnTo>
                        <a:pt x="324" y="680"/>
                      </a:lnTo>
                      <a:lnTo>
                        <a:pt x="278" y="711"/>
                      </a:lnTo>
                      <a:lnTo>
                        <a:pt x="278" y="724"/>
                      </a:lnTo>
                      <a:lnTo>
                        <a:pt x="365" y="728"/>
                      </a:lnTo>
                      <a:lnTo>
                        <a:pt x="396" y="719"/>
                      </a:lnTo>
                      <a:lnTo>
                        <a:pt x="416" y="728"/>
                      </a:lnTo>
                      <a:lnTo>
                        <a:pt x="398" y="732"/>
                      </a:lnTo>
                      <a:lnTo>
                        <a:pt x="362" y="742"/>
                      </a:lnTo>
                      <a:lnTo>
                        <a:pt x="321" y="732"/>
                      </a:lnTo>
                      <a:lnTo>
                        <a:pt x="255" y="742"/>
                      </a:lnTo>
                      <a:lnTo>
                        <a:pt x="255" y="759"/>
                      </a:lnTo>
                      <a:lnTo>
                        <a:pt x="227" y="702"/>
                      </a:lnTo>
                    </a:path>
                  </a:pathLst>
                </a:custGeom>
                <a:solidFill>
                  <a:schemeClr val="l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 name="Google Shape;18;p1"/>
                <p:cNvSpPr/>
                <p:nvPr/>
              </p:nvSpPr>
              <p:spPr>
                <a:xfrm>
                  <a:off x="8072437" y="4229100"/>
                  <a:ext cx="384175" cy="855662"/>
                </a:xfrm>
                <a:custGeom>
                  <a:rect b="b" l="l" r="r" t="t"/>
                  <a:pathLst>
                    <a:path extrusionOk="0" h="538" w="241">
                      <a:moveTo>
                        <a:pt x="82" y="538"/>
                      </a:moveTo>
                      <a:lnTo>
                        <a:pt x="108" y="533"/>
                      </a:lnTo>
                      <a:lnTo>
                        <a:pt x="157" y="493"/>
                      </a:lnTo>
                      <a:lnTo>
                        <a:pt x="177" y="493"/>
                      </a:lnTo>
                      <a:lnTo>
                        <a:pt x="141" y="480"/>
                      </a:lnTo>
                      <a:lnTo>
                        <a:pt x="108" y="533"/>
                      </a:lnTo>
                      <a:lnTo>
                        <a:pt x="111" y="467"/>
                      </a:lnTo>
                      <a:lnTo>
                        <a:pt x="108" y="432"/>
                      </a:lnTo>
                      <a:lnTo>
                        <a:pt x="241" y="410"/>
                      </a:lnTo>
                      <a:lnTo>
                        <a:pt x="237" y="393"/>
                      </a:lnTo>
                      <a:lnTo>
                        <a:pt x="234" y="401"/>
                      </a:lnTo>
                      <a:lnTo>
                        <a:pt x="230" y="410"/>
                      </a:lnTo>
                      <a:lnTo>
                        <a:pt x="221" y="406"/>
                      </a:lnTo>
                      <a:lnTo>
                        <a:pt x="204" y="415"/>
                      </a:lnTo>
                      <a:lnTo>
                        <a:pt x="197" y="410"/>
                      </a:lnTo>
                      <a:lnTo>
                        <a:pt x="207" y="393"/>
                      </a:lnTo>
                      <a:lnTo>
                        <a:pt x="200" y="376"/>
                      </a:lnTo>
                      <a:lnTo>
                        <a:pt x="211" y="357"/>
                      </a:lnTo>
                      <a:lnTo>
                        <a:pt x="204" y="353"/>
                      </a:lnTo>
                      <a:lnTo>
                        <a:pt x="197" y="367"/>
                      </a:lnTo>
                      <a:lnTo>
                        <a:pt x="187" y="367"/>
                      </a:lnTo>
                      <a:lnTo>
                        <a:pt x="194" y="389"/>
                      </a:lnTo>
                      <a:lnTo>
                        <a:pt x="187" y="406"/>
                      </a:lnTo>
                      <a:lnTo>
                        <a:pt x="147" y="423"/>
                      </a:lnTo>
                      <a:lnTo>
                        <a:pt x="135" y="410"/>
                      </a:lnTo>
                      <a:lnTo>
                        <a:pt x="111" y="423"/>
                      </a:lnTo>
                      <a:lnTo>
                        <a:pt x="145" y="262"/>
                      </a:lnTo>
                      <a:lnTo>
                        <a:pt x="151" y="236"/>
                      </a:lnTo>
                      <a:lnTo>
                        <a:pt x="157" y="201"/>
                      </a:lnTo>
                      <a:lnTo>
                        <a:pt x="161" y="195"/>
                      </a:lnTo>
                      <a:lnTo>
                        <a:pt x="234" y="170"/>
                      </a:lnTo>
                      <a:lnTo>
                        <a:pt x="204" y="161"/>
                      </a:lnTo>
                      <a:lnTo>
                        <a:pt x="200" y="143"/>
                      </a:lnTo>
                      <a:lnTo>
                        <a:pt x="183" y="143"/>
                      </a:lnTo>
                      <a:lnTo>
                        <a:pt x="187" y="161"/>
                      </a:lnTo>
                      <a:lnTo>
                        <a:pt x="171" y="170"/>
                      </a:lnTo>
                      <a:lnTo>
                        <a:pt x="167" y="153"/>
                      </a:lnTo>
                      <a:lnTo>
                        <a:pt x="177" y="148"/>
                      </a:lnTo>
                      <a:lnTo>
                        <a:pt x="187" y="136"/>
                      </a:lnTo>
                      <a:lnTo>
                        <a:pt x="177" y="136"/>
                      </a:lnTo>
                      <a:lnTo>
                        <a:pt x="167" y="136"/>
                      </a:lnTo>
                      <a:lnTo>
                        <a:pt x="164" y="113"/>
                      </a:lnTo>
                      <a:lnTo>
                        <a:pt x="171" y="109"/>
                      </a:lnTo>
                      <a:lnTo>
                        <a:pt x="177" y="100"/>
                      </a:lnTo>
                      <a:lnTo>
                        <a:pt x="175" y="91"/>
                      </a:lnTo>
                      <a:lnTo>
                        <a:pt x="171" y="96"/>
                      </a:lnTo>
                      <a:lnTo>
                        <a:pt x="161" y="87"/>
                      </a:lnTo>
                      <a:lnTo>
                        <a:pt x="164" y="74"/>
                      </a:lnTo>
                      <a:lnTo>
                        <a:pt x="171" y="61"/>
                      </a:lnTo>
                      <a:lnTo>
                        <a:pt x="164" y="43"/>
                      </a:lnTo>
                      <a:lnTo>
                        <a:pt x="147" y="53"/>
                      </a:lnTo>
                      <a:lnTo>
                        <a:pt x="131" y="22"/>
                      </a:lnTo>
                      <a:lnTo>
                        <a:pt x="69" y="8"/>
                      </a:lnTo>
                      <a:lnTo>
                        <a:pt x="52" y="0"/>
                      </a:lnTo>
                      <a:lnTo>
                        <a:pt x="99" y="39"/>
                      </a:lnTo>
                      <a:lnTo>
                        <a:pt x="115" y="39"/>
                      </a:lnTo>
                      <a:lnTo>
                        <a:pt x="128" y="53"/>
                      </a:lnTo>
                      <a:lnTo>
                        <a:pt x="137" y="61"/>
                      </a:lnTo>
                      <a:lnTo>
                        <a:pt x="137" y="78"/>
                      </a:lnTo>
                      <a:lnTo>
                        <a:pt x="135" y="78"/>
                      </a:lnTo>
                      <a:lnTo>
                        <a:pt x="131" y="65"/>
                      </a:lnTo>
                      <a:lnTo>
                        <a:pt x="115" y="61"/>
                      </a:lnTo>
                      <a:lnTo>
                        <a:pt x="108" y="48"/>
                      </a:lnTo>
                      <a:lnTo>
                        <a:pt x="99" y="53"/>
                      </a:lnTo>
                      <a:lnTo>
                        <a:pt x="92" y="65"/>
                      </a:lnTo>
                      <a:lnTo>
                        <a:pt x="82" y="61"/>
                      </a:lnTo>
                      <a:lnTo>
                        <a:pt x="85" y="78"/>
                      </a:lnTo>
                      <a:lnTo>
                        <a:pt x="92" y="78"/>
                      </a:lnTo>
                      <a:lnTo>
                        <a:pt x="95" y="70"/>
                      </a:lnTo>
                      <a:lnTo>
                        <a:pt x="105" y="78"/>
                      </a:lnTo>
                      <a:lnTo>
                        <a:pt x="111" y="91"/>
                      </a:lnTo>
                      <a:lnTo>
                        <a:pt x="131" y="87"/>
                      </a:lnTo>
                      <a:lnTo>
                        <a:pt x="145" y="91"/>
                      </a:lnTo>
                      <a:lnTo>
                        <a:pt x="147" y="113"/>
                      </a:lnTo>
                      <a:lnTo>
                        <a:pt x="131" y="109"/>
                      </a:lnTo>
                      <a:lnTo>
                        <a:pt x="131" y="96"/>
                      </a:lnTo>
                      <a:lnTo>
                        <a:pt x="122" y="100"/>
                      </a:lnTo>
                      <a:lnTo>
                        <a:pt x="108" y="100"/>
                      </a:lnTo>
                      <a:lnTo>
                        <a:pt x="92" y="104"/>
                      </a:lnTo>
                      <a:lnTo>
                        <a:pt x="75" y="96"/>
                      </a:lnTo>
                      <a:lnTo>
                        <a:pt x="72" y="122"/>
                      </a:lnTo>
                      <a:lnTo>
                        <a:pt x="85" y="117"/>
                      </a:lnTo>
                      <a:lnTo>
                        <a:pt x="95" y="109"/>
                      </a:lnTo>
                      <a:lnTo>
                        <a:pt x="105" y="113"/>
                      </a:lnTo>
                      <a:lnTo>
                        <a:pt x="115" y="122"/>
                      </a:lnTo>
                      <a:lnTo>
                        <a:pt x="124" y="126"/>
                      </a:lnTo>
                      <a:lnTo>
                        <a:pt x="135" y="130"/>
                      </a:lnTo>
                      <a:lnTo>
                        <a:pt x="145" y="122"/>
                      </a:lnTo>
                      <a:lnTo>
                        <a:pt x="141" y="157"/>
                      </a:lnTo>
                      <a:lnTo>
                        <a:pt x="124" y="130"/>
                      </a:lnTo>
                      <a:lnTo>
                        <a:pt x="99" y="117"/>
                      </a:lnTo>
                      <a:lnTo>
                        <a:pt x="99" y="136"/>
                      </a:lnTo>
                      <a:lnTo>
                        <a:pt x="101" y="130"/>
                      </a:lnTo>
                      <a:lnTo>
                        <a:pt x="108" y="153"/>
                      </a:lnTo>
                      <a:lnTo>
                        <a:pt x="115" y="165"/>
                      </a:lnTo>
                      <a:lnTo>
                        <a:pt x="101" y="170"/>
                      </a:lnTo>
                      <a:lnTo>
                        <a:pt x="95" y="170"/>
                      </a:lnTo>
                      <a:lnTo>
                        <a:pt x="82" y="161"/>
                      </a:lnTo>
                      <a:lnTo>
                        <a:pt x="75" y="148"/>
                      </a:lnTo>
                      <a:lnTo>
                        <a:pt x="75" y="122"/>
                      </a:lnTo>
                      <a:lnTo>
                        <a:pt x="62" y="109"/>
                      </a:lnTo>
                      <a:lnTo>
                        <a:pt x="65" y="96"/>
                      </a:lnTo>
                      <a:lnTo>
                        <a:pt x="75" y="82"/>
                      </a:lnTo>
                      <a:lnTo>
                        <a:pt x="82" y="74"/>
                      </a:lnTo>
                      <a:lnTo>
                        <a:pt x="72" y="70"/>
                      </a:lnTo>
                      <a:lnTo>
                        <a:pt x="59" y="70"/>
                      </a:lnTo>
                      <a:lnTo>
                        <a:pt x="39" y="39"/>
                      </a:lnTo>
                      <a:lnTo>
                        <a:pt x="52" y="74"/>
                      </a:lnTo>
                      <a:lnTo>
                        <a:pt x="48" y="96"/>
                      </a:lnTo>
                      <a:lnTo>
                        <a:pt x="35" y="87"/>
                      </a:lnTo>
                      <a:lnTo>
                        <a:pt x="52" y="109"/>
                      </a:lnTo>
                      <a:lnTo>
                        <a:pt x="52" y="126"/>
                      </a:lnTo>
                      <a:lnTo>
                        <a:pt x="35" y="117"/>
                      </a:lnTo>
                      <a:lnTo>
                        <a:pt x="23" y="104"/>
                      </a:lnTo>
                      <a:lnTo>
                        <a:pt x="0" y="113"/>
                      </a:lnTo>
                      <a:lnTo>
                        <a:pt x="48" y="136"/>
                      </a:lnTo>
                      <a:lnTo>
                        <a:pt x="52" y="148"/>
                      </a:lnTo>
                      <a:lnTo>
                        <a:pt x="35" y="161"/>
                      </a:lnTo>
                      <a:lnTo>
                        <a:pt x="9" y="153"/>
                      </a:lnTo>
                      <a:lnTo>
                        <a:pt x="35" y="174"/>
                      </a:lnTo>
                      <a:lnTo>
                        <a:pt x="52" y="174"/>
                      </a:lnTo>
                      <a:lnTo>
                        <a:pt x="62" y="165"/>
                      </a:lnTo>
                      <a:lnTo>
                        <a:pt x="78" y="174"/>
                      </a:lnTo>
                      <a:lnTo>
                        <a:pt x="65" y="187"/>
                      </a:lnTo>
                      <a:lnTo>
                        <a:pt x="46" y="184"/>
                      </a:lnTo>
                      <a:lnTo>
                        <a:pt x="42" y="191"/>
                      </a:lnTo>
                      <a:lnTo>
                        <a:pt x="59" y="191"/>
                      </a:lnTo>
                      <a:lnTo>
                        <a:pt x="69" y="205"/>
                      </a:lnTo>
                      <a:lnTo>
                        <a:pt x="78" y="191"/>
                      </a:lnTo>
                      <a:lnTo>
                        <a:pt x="88" y="191"/>
                      </a:lnTo>
                      <a:lnTo>
                        <a:pt x="92" y="205"/>
                      </a:lnTo>
                      <a:lnTo>
                        <a:pt x="108" y="210"/>
                      </a:lnTo>
                      <a:lnTo>
                        <a:pt x="108" y="184"/>
                      </a:lnTo>
                      <a:lnTo>
                        <a:pt x="122" y="178"/>
                      </a:lnTo>
                      <a:lnTo>
                        <a:pt x="135" y="184"/>
                      </a:lnTo>
                      <a:lnTo>
                        <a:pt x="135" y="191"/>
                      </a:lnTo>
                      <a:lnTo>
                        <a:pt x="124" y="205"/>
                      </a:lnTo>
                      <a:lnTo>
                        <a:pt x="124" y="214"/>
                      </a:lnTo>
                      <a:lnTo>
                        <a:pt x="105" y="187"/>
                      </a:lnTo>
                      <a:lnTo>
                        <a:pt x="88" y="191"/>
                      </a:lnTo>
                      <a:lnTo>
                        <a:pt x="92" y="201"/>
                      </a:lnTo>
                      <a:lnTo>
                        <a:pt x="105" y="201"/>
                      </a:lnTo>
                      <a:lnTo>
                        <a:pt x="122" y="222"/>
                      </a:lnTo>
                      <a:lnTo>
                        <a:pt x="122" y="275"/>
                      </a:lnTo>
                      <a:lnTo>
                        <a:pt x="115" y="279"/>
                      </a:lnTo>
                      <a:lnTo>
                        <a:pt x="111" y="288"/>
                      </a:lnTo>
                      <a:lnTo>
                        <a:pt x="115" y="301"/>
                      </a:lnTo>
                      <a:lnTo>
                        <a:pt x="111" y="363"/>
                      </a:lnTo>
                      <a:lnTo>
                        <a:pt x="105" y="367"/>
                      </a:lnTo>
                      <a:lnTo>
                        <a:pt x="80" y="469"/>
                      </a:lnTo>
                      <a:lnTo>
                        <a:pt x="65" y="454"/>
                      </a:lnTo>
                      <a:lnTo>
                        <a:pt x="82" y="538"/>
                      </a:lnTo>
                    </a:path>
                  </a:pathLst>
                </a:custGeom>
                <a:solidFill>
                  <a:schemeClr val="l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 name="Google Shape;19;p1"/>
                <p:cNvSpPr/>
                <p:nvPr/>
              </p:nvSpPr>
              <p:spPr>
                <a:xfrm>
                  <a:off x="7978775" y="4448175"/>
                  <a:ext cx="1163637" cy="1131887"/>
                </a:xfrm>
                <a:custGeom>
                  <a:rect b="b" l="l" r="r" t="t"/>
                  <a:pathLst>
                    <a:path extrusionOk="0" h="712" w="732">
                      <a:moveTo>
                        <a:pt x="0" y="629"/>
                      </a:moveTo>
                      <a:lnTo>
                        <a:pt x="50" y="611"/>
                      </a:lnTo>
                      <a:lnTo>
                        <a:pt x="59" y="584"/>
                      </a:lnTo>
                      <a:lnTo>
                        <a:pt x="100" y="559"/>
                      </a:lnTo>
                      <a:lnTo>
                        <a:pt x="12" y="536"/>
                      </a:lnTo>
                      <a:lnTo>
                        <a:pt x="23" y="511"/>
                      </a:lnTo>
                      <a:lnTo>
                        <a:pt x="46" y="533"/>
                      </a:lnTo>
                      <a:lnTo>
                        <a:pt x="86" y="502"/>
                      </a:lnTo>
                      <a:lnTo>
                        <a:pt x="59" y="523"/>
                      </a:lnTo>
                      <a:lnTo>
                        <a:pt x="69" y="536"/>
                      </a:lnTo>
                      <a:lnTo>
                        <a:pt x="97" y="540"/>
                      </a:lnTo>
                      <a:lnTo>
                        <a:pt x="170" y="467"/>
                      </a:lnTo>
                      <a:lnTo>
                        <a:pt x="153" y="449"/>
                      </a:lnTo>
                      <a:lnTo>
                        <a:pt x="141" y="402"/>
                      </a:lnTo>
                      <a:lnTo>
                        <a:pt x="164" y="383"/>
                      </a:lnTo>
                      <a:lnTo>
                        <a:pt x="181" y="427"/>
                      </a:lnTo>
                      <a:lnTo>
                        <a:pt x="190" y="419"/>
                      </a:lnTo>
                      <a:lnTo>
                        <a:pt x="217" y="349"/>
                      </a:lnTo>
                      <a:lnTo>
                        <a:pt x="298" y="270"/>
                      </a:lnTo>
                      <a:lnTo>
                        <a:pt x="295" y="218"/>
                      </a:lnTo>
                      <a:lnTo>
                        <a:pt x="315" y="165"/>
                      </a:lnTo>
                      <a:lnTo>
                        <a:pt x="312" y="144"/>
                      </a:lnTo>
                      <a:lnTo>
                        <a:pt x="329" y="152"/>
                      </a:lnTo>
                      <a:lnTo>
                        <a:pt x="345" y="148"/>
                      </a:lnTo>
                      <a:lnTo>
                        <a:pt x="413" y="127"/>
                      </a:lnTo>
                      <a:lnTo>
                        <a:pt x="436" y="121"/>
                      </a:lnTo>
                      <a:lnTo>
                        <a:pt x="429" y="108"/>
                      </a:lnTo>
                      <a:lnTo>
                        <a:pt x="415" y="95"/>
                      </a:lnTo>
                      <a:lnTo>
                        <a:pt x="423" y="69"/>
                      </a:lnTo>
                      <a:lnTo>
                        <a:pt x="436" y="56"/>
                      </a:lnTo>
                      <a:lnTo>
                        <a:pt x="426" y="35"/>
                      </a:lnTo>
                      <a:lnTo>
                        <a:pt x="439" y="0"/>
                      </a:lnTo>
                      <a:lnTo>
                        <a:pt x="433" y="29"/>
                      </a:lnTo>
                      <a:lnTo>
                        <a:pt x="446" y="48"/>
                      </a:lnTo>
                      <a:lnTo>
                        <a:pt x="439" y="69"/>
                      </a:lnTo>
                      <a:lnTo>
                        <a:pt x="426" y="74"/>
                      </a:lnTo>
                      <a:lnTo>
                        <a:pt x="426" y="91"/>
                      </a:lnTo>
                      <a:lnTo>
                        <a:pt x="433" y="100"/>
                      </a:lnTo>
                      <a:lnTo>
                        <a:pt x="439" y="95"/>
                      </a:lnTo>
                      <a:lnTo>
                        <a:pt x="439" y="104"/>
                      </a:lnTo>
                      <a:lnTo>
                        <a:pt x="439" y="127"/>
                      </a:lnTo>
                      <a:lnTo>
                        <a:pt x="449" y="134"/>
                      </a:lnTo>
                      <a:lnTo>
                        <a:pt x="466" y="127"/>
                      </a:lnTo>
                      <a:lnTo>
                        <a:pt x="493" y="91"/>
                      </a:lnTo>
                      <a:lnTo>
                        <a:pt x="472" y="130"/>
                      </a:lnTo>
                      <a:lnTo>
                        <a:pt x="462" y="144"/>
                      </a:lnTo>
                      <a:lnTo>
                        <a:pt x="423" y="144"/>
                      </a:lnTo>
                      <a:lnTo>
                        <a:pt x="349" y="161"/>
                      </a:lnTo>
                      <a:lnTo>
                        <a:pt x="341" y="182"/>
                      </a:lnTo>
                      <a:lnTo>
                        <a:pt x="372" y="182"/>
                      </a:lnTo>
                      <a:lnTo>
                        <a:pt x="369" y="161"/>
                      </a:lnTo>
                      <a:lnTo>
                        <a:pt x="379" y="161"/>
                      </a:lnTo>
                      <a:lnTo>
                        <a:pt x="385" y="175"/>
                      </a:lnTo>
                      <a:lnTo>
                        <a:pt x="419" y="169"/>
                      </a:lnTo>
                      <a:lnTo>
                        <a:pt x="413" y="148"/>
                      </a:lnTo>
                      <a:lnTo>
                        <a:pt x="426" y="152"/>
                      </a:lnTo>
                      <a:lnTo>
                        <a:pt x="433" y="165"/>
                      </a:lnTo>
                      <a:lnTo>
                        <a:pt x="479" y="152"/>
                      </a:lnTo>
                      <a:lnTo>
                        <a:pt x="483" y="134"/>
                      </a:lnTo>
                      <a:lnTo>
                        <a:pt x="506" y="130"/>
                      </a:lnTo>
                      <a:lnTo>
                        <a:pt x="506" y="148"/>
                      </a:lnTo>
                      <a:lnTo>
                        <a:pt x="523" y="144"/>
                      </a:lnTo>
                      <a:lnTo>
                        <a:pt x="536" y="117"/>
                      </a:lnTo>
                      <a:lnTo>
                        <a:pt x="546" y="134"/>
                      </a:lnTo>
                      <a:lnTo>
                        <a:pt x="564" y="139"/>
                      </a:lnTo>
                      <a:lnTo>
                        <a:pt x="574" y="156"/>
                      </a:lnTo>
                      <a:lnTo>
                        <a:pt x="590" y="152"/>
                      </a:lnTo>
                      <a:lnTo>
                        <a:pt x="603" y="161"/>
                      </a:lnTo>
                      <a:lnTo>
                        <a:pt x="695" y="127"/>
                      </a:lnTo>
                      <a:lnTo>
                        <a:pt x="668" y="148"/>
                      </a:lnTo>
                      <a:lnTo>
                        <a:pt x="624" y="161"/>
                      </a:lnTo>
                      <a:lnTo>
                        <a:pt x="590" y="165"/>
                      </a:lnTo>
                      <a:lnTo>
                        <a:pt x="567" y="165"/>
                      </a:lnTo>
                      <a:lnTo>
                        <a:pt x="546" y="165"/>
                      </a:lnTo>
                      <a:lnTo>
                        <a:pt x="550" y="182"/>
                      </a:lnTo>
                      <a:lnTo>
                        <a:pt x="554" y="192"/>
                      </a:lnTo>
                      <a:lnTo>
                        <a:pt x="536" y="196"/>
                      </a:lnTo>
                      <a:lnTo>
                        <a:pt x="540" y="156"/>
                      </a:lnTo>
                      <a:lnTo>
                        <a:pt x="520" y="152"/>
                      </a:lnTo>
                      <a:lnTo>
                        <a:pt x="516" y="169"/>
                      </a:lnTo>
                      <a:lnTo>
                        <a:pt x="496" y="156"/>
                      </a:lnTo>
                      <a:lnTo>
                        <a:pt x="487" y="182"/>
                      </a:lnTo>
                      <a:lnTo>
                        <a:pt x="472" y="175"/>
                      </a:lnTo>
                      <a:lnTo>
                        <a:pt x="426" y="182"/>
                      </a:lnTo>
                      <a:lnTo>
                        <a:pt x="439" y="188"/>
                      </a:lnTo>
                      <a:lnTo>
                        <a:pt x="423" y="196"/>
                      </a:lnTo>
                      <a:lnTo>
                        <a:pt x="413" y="182"/>
                      </a:lnTo>
                      <a:lnTo>
                        <a:pt x="392" y="196"/>
                      </a:lnTo>
                      <a:lnTo>
                        <a:pt x="419" y="201"/>
                      </a:lnTo>
                      <a:lnTo>
                        <a:pt x="419" y="214"/>
                      </a:lnTo>
                      <a:lnTo>
                        <a:pt x="399" y="205"/>
                      </a:lnTo>
                      <a:lnTo>
                        <a:pt x="385" y="214"/>
                      </a:lnTo>
                      <a:lnTo>
                        <a:pt x="402" y="230"/>
                      </a:lnTo>
                      <a:lnTo>
                        <a:pt x="382" y="240"/>
                      </a:lnTo>
                      <a:lnTo>
                        <a:pt x="379" y="222"/>
                      </a:lnTo>
                      <a:lnTo>
                        <a:pt x="366" y="209"/>
                      </a:lnTo>
                      <a:lnTo>
                        <a:pt x="356" y="240"/>
                      </a:lnTo>
                      <a:lnTo>
                        <a:pt x="362" y="244"/>
                      </a:lnTo>
                      <a:lnTo>
                        <a:pt x="349" y="253"/>
                      </a:lnTo>
                      <a:lnTo>
                        <a:pt x="351" y="211"/>
                      </a:lnTo>
                      <a:lnTo>
                        <a:pt x="317" y="202"/>
                      </a:lnTo>
                      <a:lnTo>
                        <a:pt x="312" y="248"/>
                      </a:lnTo>
                      <a:lnTo>
                        <a:pt x="318" y="270"/>
                      </a:lnTo>
                      <a:lnTo>
                        <a:pt x="329" y="248"/>
                      </a:lnTo>
                      <a:lnTo>
                        <a:pt x="345" y="253"/>
                      </a:lnTo>
                      <a:lnTo>
                        <a:pt x="356" y="262"/>
                      </a:lnTo>
                      <a:lnTo>
                        <a:pt x="392" y="222"/>
                      </a:lnTo>
                      <a:lnTo>
                        <a:pt x="413" y="230"/>
                      </a:lnTo>
                      <a:lnTo>
                        <a:pt x="433" y="222"/>
                      </a:lnTo>
                      <a:lnTo>
                        <a:pt x="472" y="218"/>
                      </a:lnTo>
                      <a:lnTo>
                        <a:pt x="462" y="236"/>
                      </a:lnTo>
                      <a:lnTo>
                        <a:pt x="499" y="230"/>
                      </a:lnTo>
                      <a:lnTo>
                        <a:pt x="503" y="201"/>
                      </a:lnTo>
                      <a:lnTo>
                        <a:pt x="516" y="196"/>
                      </a:lnTo>
                      <a:lnTo>
                        <a:pt x="513" y="214"/>
                      </a:lnTo>
                      <a:lnTo>
                        <a:pt x="533" y="205"/>
                      </a:lnTo>
                      <a:lnTo>
                        <a:pt x="530" y="192"/>
                      </a:lnTo>
                      <a:lnTo>
                        <a:pt x="544" y="201"/>
                      </a:lnTo>
                      <a:lnTo>
                        <a:pt x="584" y="178"/>
                      </a:lnTo>
                      <a:lnTo>
                        <a:pt x="621" y="148"/>
                      </a:lnTo>
                      <a:lnTo>
                        <a:pt x="634" y="156"/>
                      </a:lnTo>
                      <a:lnTo>
                        <a:pt x="644" y="139"/>
                      </a:lnTo>
                      <a:lnTo>
                        <a:pt x="687" y="127"/>
                      </a:lnTo>
                      <a:lnTo>
                        <a:pt x="732" y="108"/>
                      </a:lnTo>
                      <a:lnTo>
                        <a:pt x="618" y="161"/>
                      </a:lnTo>
                      <a:lnTo>
                        <a:pt x="607" y="178"/>
                      </a:lnTo>
                      <a:lnTo>
                        <a:pt x="621" y="188"/>
                      </a:lnTo>
                      <a:lnTo>
                        <a:pt x="587" y="192"/>
                      </a:lnTo>
                      <a:lnTo>
                        <a:pt x="556" y="218"/>
                      </a:lnTo>
                      <a:lnTo>
                        <a:pt x="503" y="244"/>
                      </a:lnTo>
                      <a:lnTo>
                        <a:pt x="456" y="266"/>
                      </a:lnTo>
                      <a:lnTo>
                        <a:pt x="402" y="283"/>
                      </a:lnTo>
                      <a:lnTo>
                        <a:pt x="349" y="296"/>
                      </a:lnTo>
                      <a:lnTo>
                        <a:pt x="274" y="345"/>
                      </a:lnTo>
                      <a:lnTo>
                        <a:pt x="258" y="398"/>
                      </a:lnTo>
                      <a:lnTo>
                        <a:pt x="241" y="402"/>
                      </a:lnTo>
                      <a:lnTo>
                        <a:pt x="235" y="419"/>
                      </a:lnTo>
                      <a:lnTo>
                        <a:pt x="274" y="415"/>
                      </a:lnTo>
                      <a:lnTo>
                        <a:pt x="339" y="402"/>
                      </a:lnTo>
                      <a:lnTo>
                        <a:pt x="331" y="415"/>
                      </a:lnTo>
                      <a:lnTo>
                        <a:pt x="241" y="445"/>
                      </a:lnTo>
                      <a:lnTo>
                        <a:pt x="207" y="445"/>
                      </a:lnTo>
                      <a:lnTo>
                        <a:pt x="197" y="463"/>
                      </a:lnTo>
                      <a:lnTo>
                        <a:pt x="207" y="467"/>
                      </a:lnTo>
                      <a:lnTo>
                        <a:pt x="227" y="471"/>
                      </a:lnTo>
                      <a:lnTo>
                        <a:pt x="248" y="471"/>
                      </a:lnTo>
                      <a:lnTo>
                        <a:pt x="274" y="475"/>
                      </a:lnTo>
                      <a:lnTo>
                        <a:pt x="264" y="484"/>
                      </a:lnTo>
                      <a:lnTo>
                        <a:pt x="292" y="502"/>
                      </a:lnTo>
                      <a:lnTo>
                        <a:pt x="258" y="489"/>
                      </a:lnTo>
                      <a:lnTo>
                        <a:pt x="241" y="489"/>
                      </a:lnTo>
                      <a:lnTo>
                        <a:pt x="235" y="497"/>
                      </a:lnTo>
                      <a:lnTo>
                        <a:pt x="194" y="489"/>
                      </a:lnTo>
                      <a:lnTo>
                        <a:pt x="157" y="540"/>
                      </a:lnTo>
                      <a:lnTo>
                        <a:pt x="104" y="611"/>
                      </a:lnTo>
                      <a:lnTo>
                        <a:pt x="46" y="682"/>
                      </a:lnTo>
                      <a:lnTo>
                        <a:pt x="59" y="682"/>
                      </a:lnTo>
                      <a:lnTo>
                        <a:pt x="190" y="690"/>
                      </a:lnTo>
                      <a:lnTo>
                        <a:pt x="207" y="686"/>
                      </a:lnTo>
                      <a:lnTo>
                        <a:pt x="238" y="690"/>
                      </a:lnTo>
                      <a:lnTo>
                        <a:pt x="318" y="664"/>
                      </a:lnTo>
                      <a:lnTo>
                        <a:pt x="210" y="707"/>
                      </a:lnTo>
                      <a:lnTo>
                        <a:pt x="164" y="712"/>
                      </a:lnTo>
                      <a:lnTo>
                        <a:pt x="133" y="695"/>
                      </a:lnTo>
                      <a:lnTo>
                        <a:pt x="120" y="703"/>
                      </a:lnTo>
                      <a:lnTo>
                        <a:pt x="59" y="703"/>
                      </a:lnTo>
                      <a:lnTo>
                        <a:pt x="30" y="712"/>
                      </a:lnTo>
                      <a:lnTo>
                        <a:pt x="0" y="629"/>
                      </a:lnTo>
                    </a:path>
                  </a:pathLst>
                </a:custGeom>
                <a:solidFill>
                  <a:schemeClr val="l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grpSp>
          <p:sp>
            <p:nvSpPr>
              <p:cNvPr id="20" name="Google Shape;20;p1"/>
              <p:cNvSpPr/>
              <p:nvPr/>
            </p:nvSpPr>
            <p:spPr>
              <a:xfrm>
                <a:off x="6099175" y="5265737"/>
                <a:ext cx="811212" cy="735012"/>
              </a:xfrm>
              <a:custGeom>
                <a:rect b="b" l="l" r="r" t="t"/>
                <a:pathLst>
                  <a:path extrusionOk="0" h="462" w="510">
                    <a:moveTo>
                      <a:pt x="350" y="392"/>
                    </a:moveTo>
                    <a:lnTo>
                      <a:pt x="312" y="369"/>
                    </a:lnTo>
                    <a:lnTo>
                      <a:pt x="301" y="358"/>
                    </a:lnTo>
                    <a:lnTo>
                      <a:pt x="291" y="348"/>
                    </a:lnTo>
                    <a:lnTo>
                      <a:pt x="250" y="235"/>
                    </a:lnTo>
                    <a:lnTo>
                      <a:pt x="312" y="215"/>
                    </a:lnTo>
                    <a:lnTo>
                      <a:pt x="375" y="194"/>
                    </a:lnTo>
                    <a:lnTo>
                      <a:pt x="416" y="173"/>
                    </a:lnTo>
                    <a:lnTo>
                      <a:pt x="405" y="163"/>
                    </a:lnTo>
                    <a:lnTo>
                      <a:pt x="396" y="184"/>
                    </a:lnTo>
                    <a:lnTo>
                      <a:pt x="385" y="163"/>
                    </a:lnTo>
                    <a:lnTo>
                      <a:pt x="385" y="173"/>
                    </a:lnTo>
                    <a:lnTo>
                      <a:pt x="375" y="153"/>
                    </a:lnTo>
                    <a:lnTo>
                      <a:pt x="364" y="184"/>
                    </a:lnTo>
                    <a:lnTo>
                      <a:pt x="323" y="215"/>
                    </a:lnTo>
                    <a:lnTo>
                      <a:pt x="259" y="204"/>
                    </a:lnTo>
                    <a:lnTo>
                      <a:pt x="291" y="173"/>
                    </a:lnTo>
                    <a:lnTo>
                      <a:pt x="354" y="153"/>
                    </a:lnTo>
                    <a:lnTo>
                      <a:pt x="375" y="132"/>
                    </a:lnTo>
                    <a:lnTo>
                      <a:pt x="405" y="143"/>
                    </a:lnTo>
                    <a:lnTo>
                      <a:pt x="437" y="122"/>
                    </a:lnTo>
                    <a:lnTo>
                      <a:pt x="488" y="111"/>
                    </a:lnTo>
                    <a:lnTo>
                      <a:pt x="499" y="102"/>
                    </a:lnTo>
                    <a:lnTo>
                      <a:pt x="469" y="102"/>
                    </a:lnTo>
                    <a:lnTo>
                      <a:pt x="458" y="102"/>
                    </a:lnTo>
                    <a:lnTo>
                      <a:pt x="458" y="92"/>
                    </a:lnTo>
                    <a:lnTo>
                      <a:pt x="448" y="102"/>
                    </a:lnTo>
                    <a:lnTo>
                      <a:pt x="427" y="92"/>
                    </a:lnTo>
                    <a:lnTo>
                      <a:pt x="416" y="111"/>
                    </a:lnTo>
                    <a:lnTo>
                      <a:pt x="405" y="102"/>
                    </a:lnTo>
                    <a:lnTo>
                      <a:pt x="427" y="102"/>
                    </a:lnTo>
                    <a:lnTo>
                      <a:pt x="427" y="82"/>
                    </a:lnTo>
                    <a:lnTo>
                      <a:pt x="478" y="82"/>
                    </a:lnTo>
                    <a:lnTo>
                      <a:pt x="458" y="71"/>
                    </a:lnTo>
                    <a:lnTo>
                      <a:pt x="510" y="41"/>
                    </a:lnTo>
                    <a:lnTo>
                      <a:pt x="488" y="29"/>
                    </a:lnTo>
                    <a:lnTo>
                      <a:pt x="478" y="41"/>
                    </a:lnTo>
                    <a:lnTo>
                      <a:pt x="458" y="20"/>
                    </a:lnTo>
                    <a:lnTo>
                      <a:pt x="437" y="29"/>
                    </a:lnTo>
                    <a:lnTo>
                      <a:pt x="448" y="41"/>
                    </a:lnTo>
                    <a:lnTo>
                      <a:pt x="427" y="41"/>
                    </a:lnTo>
                    <a:lnTo>
                      <a:pt x="416" y="61"/>
                    </a:lnTo>
                    <a:lnTo>
                      <a:pt x="405" y="61"/>
                    </a:lnTo>
                    <a:lnTo>
                      <a:pt x="385" y="82"/>
                    </a:lnTo>
                    <a:lnTo>
                      <a:pt x="375" y="82"/>
                    </a:lnTo>
                    <a:lnTo>
                      <a:pt x="364" y="92"/>
                    </a:lnTo>
                    <a:lnTo>
                      <a:pt x="343" y="102"/>
                    </a:lnTo>
                    <a:lnTo>
                      <a:pt x="323" y="122"/>
                    </a:lnTo>
                    <a:lnTo>
                      <a:pt x="301" y="122"/>
                    </a:lnTo>
                    <a:lnTo>
                      <a:pt x="291" y="132"/>
                    </a:lnTo>
                    <a:lnTo>
                      <a:pt x="301" y="102"/>
                    </a:lnTo>
                    <a:lnTo>
                      <a:pt x="323" y="102"/>
                    </a:lnTo>
                    <a:lnTo>
                      <a:pt x="323" y="82"/>
                    </a:lnTo>
                    <a:lnTo>
                      <a:pt x="343" y="82"/>
                    </a:lnTo>
                    <a:lnTo>
                      <a:pt x="354" y="61"/>
                    </a:lnTo>
                    <a:lnTo>
                      <a:pt x="416" y="41"/>
                    </a:lnTo>
                    <a:lnTo>
                      <a:pt x="375" y="41"/>
                    </a:lnTo>
                    <a:lnTo>
                      <a:pt x="385" y="29"/>
                    </a:lnTo>
                    <a:lnTo>
                      <a:pt x="354" y="41"/>
                    </a:lnTo>
                    <a:lnTo>
                      <a:pt x="343" y="41"/>
                    </a:lnTo>
                    <a:lnTo>
                      <a:pt x="323" y="61"/>
                    </a:lnTo>
                    <a:lnTo>
                      <a:pt x="323" y="50"/>
                    </a:lnTo>
                    <a:lnTo>
                      <a:pt x="332" y="41"/>
                    </a:lnTo>
                    <a:lnTo>
                      <a:pt x="332" y="29"/>
                    </a:lnTo>
                    <a:lnTo>
                      <a:pt x="354" y="10"/>
                    </a:lnTo>
                    <a:lnTo>
                      <a:pt x="343" y="0"/>
                    </a:lnTo>
                    <a:lnTo>
                      <a:pt x="332" y="0"/>
                    </a:lnTo>
                    <a:lnTo>
                      <a:pt x="312" y="20"/>
                    </a:lnTo>
                    <a:lnTo>
                      <a:pt x="323" y="29"/>
                    </a:lnTo>
                    <a:lnTo>
                      <a:pt x="301" y="29"/>
                    </a:lnTo>
                    <a:lnTo>
                      <a:pt x="270" y="20"/>
                    </a:lnTo>
                    <a:lnTo>
                      <a:pt x="291" y="29"/>
                    </a:lnTo>
                    <a:lnTo>
                      <a:pt x="270" y="41"/>
                    </a:lnTo>
                    <a:lnTo>
                      <a:pt x="259" y="20"/>
                    </a:lnTo>
                    <a:lnTo>
                      <a:pt x="259" y="29"/>
                    </a:lnTo>
                    <a:lnTo>
                      <a:pt x="250" y="20"/>
                    </a:lnTo>
                    <a:lnTo>
                      <a:pt x="259" y="61"/>
                    </a:lnTo>
                    <a:lnTo>
                      <a:pt x="270" y="61"/>
                    </a:lnTo>
                    <a:lnTo>
                      <a:pt x="280" y="92"/>
                    </a:lnTo>
                    <a:lnTo>
                      <a:pt x="280" y="102"/>
                    </a:lnTo>
                    <a:lnTo>
                      <a:pt x="270" y="92"/>
                    </a:lnTo>
                    <a:lnTo>
                      <a:pt x="250" y="92"/>
                    </a:lnTo>
                    <a:lnTo>
                      <a:pt x="259" y="102"/>
                    </a:lnTo>
                    <a:lnTo>
                      <a:pt x="250" y="102"/>
                    </a:lnTo>
                    <a:lnTo>
                      <a:pt x="229" y="111"/>
                    </a:lnTo>
                    <a:lnTo>
                      <a:pt x="166" y="92"/>
                    </a:lnTo>
                    <a:lnTo>
                      <a:pt x="155" y="92"/>
                    </a:lnTo>
                    <a:lnTo>
                      <a:pt x="145" y="92"/>
                    </a:lnTo>
                    <a:lnTo>
                      <a:pt x="145" y="71"/>
                    </a:lnTo>
                    <a:lnTo>
                      <a:pt x="124" y="71"/>
                    </a:lnTo>
                    <a:lnTo>
                      <a:pt x="124" y="61"/>
                    </a:lnTo>
                    <a:lnTo>
                      <a:pt x="104" y="71"/>
                    </a:lnTo>
                    <a:lnTo>
                      <a:pt x="83" y="50"/>
                    </a:lnTo>
                    <a:lnTo>
                      <a:pt x="73" y="41"/>
                    </a:lnTo>
                    <a:lnTo>
                      <a:pt x="51" y="29"/>
                    </a:lnTo>
                    <a:lnTo>
                      <a:pt x="31" y="41"/>
                    </a:lnTo>
                    <a:lnTo>
                      <a:pt x="10" y="29"/>
                    </a:lnTo>
                    <a:lnTo>
                      <a:pt x="0" y="50"/>
                    </a:lnTo>
                    <a:lnTo>
                      <a:pt x="83" y="82"/>
                    </a:lnTo>
                    <a:lnTo>
                      <a:pt x="51" y="82"/>
                    </a:lnTo>
                    <a:lnTo>
                      <a:pt x="10" y="71"/>
                    </a:lnTo>
                    <a:lnTo>
                      <a:pt x="41" y="92"/>
                    </a:lnTo>
                    <a:lnTo>
                      <a:pt x="31" y="102"/>
                    </a:lnTo>
                    <a:lnTo>
                      <a:pt x="62" y="122"/>
                    </a:lnTo>
                    <a:lnTo>
                      <a:pt x="83" y="111"/>
                    </a:lnTo>
                    <a:lnTo>
                      <a:pt x="83" y="122"/>
                    </a:lnTo>
                    <a:lnTo>
                      <a:pt x="145" y="111"/>
                    </a:lnTo>
                    <a:lnTo>
                      <a:pt x="155" y="143"/>
                    </a:lnTo>
                    <a:lnTo>
                      <a:pt x="166" y="163"/>
                    </a:lnTo>
                    <a:lnTo>
                      <a:pt x="250" y="194"/>
                    </a:lnTo>
                    <a:lnTo>
                      <a:pt x="250" y="215"/>
                    </a:lnTo>
                    <a:lnTo>
                      <a:pt x="177" y="173"/>
                    </a:lnTo>
                    <a:lnTo>
                      <a:pt x="155" y="173"/>
                    </a:lnTo>
                    <a:lnTo>
                      <a:pt x="124" y="132"/>
                    </a:lnTo>
                    <a:lnTo>
                      <a:pt x="73" y="122"/>
                    </a:lnTo>
                    <a:lnTo>
                      <a:pt x="104" y="143"/>
                    </a:lnTo>
                    <a:lnTo>
                      <a:pt x="134" y="163"/>
                    </a:lnTo>
                    <a:lnTo>
                      <a:pt x="124" y="153"/>
                    </a:lnTo>
                    <a:lnTo>
                      <a:pt x="145" y="184"/>
                    </a:lnTo>
                    <a:lnTo>
                      <a:pt x="177" y="194"/>
                    </a:lnTo>
                    <a:lnTo>
                      <a:pt x="208" y="215"/>
                    </a:lnTo>
                    <a:lnTo>
                      <a:pt x="280" y="358"/>
                    </a:lnTo>
                    <a:lnTo>
                      <a:pt x="270" y="369"/>
                    </a:lnTo>
                    <a:lnTo>
                      <a:pt x="291" y="378"/>
                    </a:lnTo>
                    <a:lnTo>
                      <a:pt x="282" y="386"/>
                    </a:lnTo>
                    <a:lnTo>
                      <a:pt x="301" y="409"/>
                    </a:lnTo>
                    <a:lnTo>
                      <a:pt x="312" y="419"/>
                    </a:lnTo>
                    <a:lnTo>
                      <a:pt x="323" y="462"/>
                    </a:lnTo>
                    <a:lnTo>
                      <a:pt x="350" y="392"/>
                    </a:lnTo>
                  </a:path>
                </a:pathLst>
              </a:custGeom>
              <a:solidFill>
                <a:schemeClr val="l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 name="Google Shape;21;p1"/>
              <p:cNvSpPr/>
              <p:nvPr/>
            </p:nvSpPr>
            <p:spPr>
              <a:xfrm>
                <a:off x="4254500" y="5540375"/>
                <a:ext cx="4906962" cy="1200150"/>
              </a:xfrm>
              <a:custGeom>
                <a:rect b="b" l="l" r="r" t="t"/>
                <a:pathLst>
                  <a:path extrusionOk="0" h="755" w="3090">
                    <a:moveTo>
                      <a:pt x="3090" y="50"/>
                    </a:moveTo>
                    <a:lnTo>
                      <a:pt x="3041" y="0"/>
                    </a:lnTo>
                    <a:lnTo>
                      <a:pt x="2967" y="14"/>
                    </a:lnTo>
                    <a:lnTo>
                      <a:pt x="2907" y="63"/>
                    </a:lnTo>
                    <a:lnTo>
                      <a:pt x="2817" y="43"/>
                    </a:lnTo>
                    <a:lnTo>
                      <a:pt x="2742" y="63"/>
                    </a:lnTo>
                    <a:lnTo>
                      <a:pt x="2578" y="24"/>
                    </a:lnTo>
                    <a:lnTo>
                      <a:pt x="2504" y="9"/>
                    </a:lnTo>
                    <a:lnTo>
                      <a:pt x="2444" y="28"/>
                    </a:lnTo>
                    <a:lnTo>
                      <a:pt x="2384" y="9"/>
                    </a:lnTo>
                    <a:lnTo>
                      <a:pt x="2339" y="0"/>
                    </a:lnTo>
                    <a:lnTo>
                      <a:pt x="2309" y="53"/>
                    </a:lnTo>
                    <a:lnTo>
                      <a:pt x="2220" y="33"/>
                    </a:lnTo>
                    <a:lnTo>
                      <a:pt x="2175" y="4"/>
                    </a:lnTo>
                    <a:lnTo>
                      <a:pt x="2085" y="14"/>
                    </a:lnTo>
                    <a:lnTo>
                      <a:pt x="2085" y="48"/>
                    </a:lnTo>
                    <a:lnTo>
                      <a:pt x="2085" y="87"/>
                    </a:lnTo>
                    <a:lnTo>
                      <a:pt x="2011" y="68"/>
                    </a:lnTo>
                    <a:lnTo>
                      <a:pt x="1951" y="14"/>
                    </a:lnTo>
                    <a:lnTo>
                      <a:pt x="1906" y="28"/>
                    </a:lnTo>
                    <a:lnTo>
                      <a:pt x="1922" y="68"/>
                    </a:lnTo>
                    <a:lnTo>
                      <a:pt x="1846" y="102"/>
                    </a:lnTo>
                    <a:lnTo>
                      <a:pt x="1810" y="136"/>
                    </a:lnTo>
                    <a:lnTo>
                      <a:pt x="1763" y="131"/>
                    </a:lnTo>
                    <a:lnTo>
                      <a:pt x="1714" y="126"/>
                    </a:lnTo>
                    <a:lnTo>
                      <a:pt x="1667" y="87"/>
                    </a:lnTo>
                    <a:lnTo>
                      <a:pt x="1577" y="58"/>
                    </a:lnTo>
                    <a:lnTo>
                      <a:pt x="1533" y="78"/>
                    </a:lnTo>
                    <a:lnTo>
                      <a:pt x="1503" y="87"/>
                    </a:lnTo>
                    <a:lnTo>
                      <a:pt x="1488" y="63"/>
                    </a:lnTo>
                    <a:lnTo>
                      <a:pt x="1429" y="63"/>
                    </a:lnTo>
                    <a:lnTo>
                      <a:pt x="1414" y="82"/>
                    </a:lnTo>
                    <a:lnTo>
                      <a:pt x="1473" y="131"/>
                    </a:lnTo>
                    <a:lnTo>
                      <a:pt x="1278" y="136"/>
                    </a:lnTo>
                    <a:lnTo>
                      <a:pt x="1234" y="142"/>
                    </a:lnTo>
                    <a:lnTo>
                      <a:pt x="1175" y="185"/>
                    </a:lnTo>
                    <a:lnTo>
                      <a:pt x="1160" y="214"/>
                    </a:lnTo>
                    <a:lnTo>
                      <a:pt x="1115" y="238"/>
                    </a:lnTo>
                    <a:lnTo>
                      <a:pt x="1085" y="229"/>
                    </a:lnTo>
                    <a:lnTo>
                      <a:pt x="1069" y="248"/>
                    </a:lnTo>
                    <a:lnTo>
                      <a:pt x="1054" y="272"/>
                    </a:lnTo>
                    <a:lnTo>
                      <a:pt x="1069" y="296"/>
                    </a:lnTo>
                    <a:lnTo>
                      <a:pt x="1010" y="350"/>
                    </a:lnTo>
                    <a:lnTo>
                      <a:pt x="951" y="336"/>
                    </a:lnTo>
                    <a:lnTo>
                      <a:pt x="860" y="326"/>
                    </a:lnTo>
                    <a:lnTo>
                      <a:pt x="845" y="350"/>
                    </a:lnTo>
                    <a:lnTo>
                      <a:pt x="831" y="370"/>
                    </a:lnTo>
                    <a:lnTo>
                      <a:pt x="860" y="380"/>
                    </a:lnTo>
                    <a:lnTo>
                      <a:pt x="876" y="438"/>
                    </a:lnTo>
                    <a:lnTo>
                      <a:pt x="816" y="501"/>
                    </a:lnTo>
                    <a:lnTo>
                      <a:pt x="756" y="565"/>
                    </a:lnTo>
                    <a:lnTo>
                      <a:pt x="667" y="565"/>
                    </a:lnTo>
                    <a:lnTo>
                      <a:pt x="468" y="623"/>
                    </a:lnTo>
                    <a:lnTo>
                      <a:pt x="0" y="668"/>
                    </a:lnTo>
                    <a:lnTo>
                      <a:pt x="569" y="689"/>
                    </a:lnTo>
                    <a:lnTo>
                      <a:pt x="726" y="681"/>
                    </a:lnTo>
                    <a:lnTo>
                      <a:pt x="652" y="662"/>
                    </a:lnTo>
                    <a:lnTo>
                      <a:pt x="756" y="648"/>
                    </a:lnTo>
                    <a:lnTo>
                      <a:pt x="921" y="652"/>
                    </a:lnTo>
                    <a:lnTo>
                      <a:pt x="876" y="667"/>
                    </a:lnTo>
                    <a:lnTo>
                      <a:pt x="1143" y="676"/>
                    </a:lnTo>
                    <a:lnTo>
                      <a:pt x="1297" y="686"/>
                    </a:lnTo>
                    <a:lnTo>
                      <a:pt x="1148" y="711"/>
                    </a:lnTo>
                    <a:lnTo>
                      <a:pt x="983" y="730"/>
                    </a:lnTo>
                    <a:lnTo>
                      <a:pt x="879" y="744"/>
                    </a:lnTo>
                    <a:lnTo>
                      <a:pt x="1178" y="740"/>
                    </a:lnTo>
                    <a:lnTo>
                      <a:pt x="1580" y="755"/>
                    </a:lnTo>
                    <a:lnTo>
                      <a:pt x="1898" y="754"/>
                    </a:lnTo>
                    <a:lnTo>
                      <a:pt x="2111" y="736"/>
                    </a:lnTo>
                    <a:lnTo>
                      <a:pt x="2284" y="733"/>
                    </a:lnTo>
                    <a:lnTo>
                      <a:pt x="2727" y="740"/>
                    </a:lnTo>
                    <a:lnTo>
                      <a:pt x="3090" y="715"/>
                    </a:lnTo>
                    <a:lnTo>
                      <a:pt x="3090" y="680"/>
                    </a:lnTo>
                    <a:lnTo>
                      <a:pt x="2923" y="681"/>
                    </a:lnTo>
                    <a:lnTo>
                      <a:pt x="2788" y="652"/>
                    </a:lnTo>
                    <a:lnTo>
                      <a:pt x="3090" y="642"/>
                    </a:lnTo>
                    <a:lnTo>
                      <a:pt x="3090" y="50"/>
                    </a:lnTo>
                  </a:path>
                </a:pathLst>
              </a:custGeom>
              <a:solidFill>
                <a:schemeClr val="l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grpSp>
      </p:grpSp>
      <p:sp>
        <p:nvSpPr>
          <p:cNvPr id="22" name="Google Shape;22;p1"/>
          <p:cNvSpPr txBox="1"/>
          <p:nvPr>
            <p:ph type="title"/>
          </p:nvPr>
        </p:nvSpPr>
        <p:spPr>
          <a:xfrm>
            <a:off x="685800" y="457200"/>
            <a:ext cx="7772400" cy="1143000"/>
          </a:xfrm>
          <a:prstGeom prst="rect">
            <a:avLst/>
          </a:prstGeom>
          <a:noFill/>
          <a:ln>
            <a:noFill/>
          </a:ln>
        </p:spPr>
        <p:txBody>
          <a:bodyPr anchorCtr="0" anchor="ctr" bIns="91425" lIns="91425" spcFirstLastPara="1" rIns="91425" wrap="square" tIns="91425"/>
          <a:lstStyle>
            <a:lvl1pPr indent="-88900" lvl="0" marL="0" marR="0" rtl="0" algn="l">
              <a:spcBef>
                <a:spcPts val="0"/>
              </a:spcBef>
              <a:spcAft>
                <a:spcPts val="0"/>
              </a:spcAft>
              <a:buSzPts val="1400"/>
              <a:buChar char="●"/>
              <a:defRPr b="0" i="0" sz="1800" u="none" cap="none" strike="noStrike"/>
            </a:lvl1pPr>
            <a:lvl2pPr indent="-88900" lvl="1" marL="0" marR="0" rtl="0" algn="l">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2pPr>
            <a:lvl3pPr indent="-88900" lvl="2" marL="0" marR="0" rtl="0" algn="l">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3pPr>
            <a:lvl4pPr indent="-88900" lvl="3" marL="0" marR="0" rtl="0" algn="l">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4pPr>
            <a:lvl5pPr indent="-88900" lvl="4" marL="0" marR="0" rtl="0" algn="l">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5pPr>
            <a:lvl6pPr indent="-88900" lvl="5" marL="0" marR="0" rtl="0" algn="l">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6pPr>
            <a:lvl7pPr indent="-88900" lvl="6" marL="0" marR="0" rtl="0" algn="l">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7pPr>
            <a:lvl8pPr indent="-88900" lvl="7" marL="0" marR="0" rtl="0" algn="l">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8pPr>
            <a:lvl9pPr indent="-88900" lvl="8" marL="0" marR="0" rtl="0" algn="l">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9pPr>
          </a:lstStyle>
          <a:p/>
        </p:txBody>
      </p:sp>
      <p:sp>
        <p:nvSpPr>
          <p:cNvPr id="23" name="Google Shape;23;p1"/>
          <p:cNvSpPr txBox="1"/>
          <p:nvPr>
            <p:ph idx="1" type="body"/>
          </p:nvPr>
        </p:nvSpPr>
        <p:spPr>
          <a:xfrm>
            <a:off x="685800" y="1828800"/>
            <a:ext cx="7772400" cy="4114800"/>
          </a:xfrm>
          <a:prstGeom prst="rect">
            <a:avLst/>
          </a:prstGeom>
          <a:noFill/>
          <a:ln>
            <a:noFill/>
          </a:ln>
        </p:spPr>
        <p:txBody>
          <a:bodyPr anchorCtr="0" anchor="t" bIns="91425" lIns="91425" spcFirstLastPara="1" rIns="91425" wrap="square" tIns="91425"/>
          <a:lstStyle>
            <a:lvl1pPr indent="-317500" lvl="0" marL="457200" marR="0" rtl="0" algn="l">
              <a:spcBef>
                <a:spcPts val="0"/>
              </a:spcBef>
              <a:spcAft>
                <a:spcPts val="0"/>
              </a:spcAft>
              <a:buSzPts val="1400"/>
              <a:buChar char="●"/>
              <a:defRPr b="0" i="0" sz="1800" u="none" cap="none" strike="noStrike"/>
            </a:lvl1pPr>
            <a:lvl2pPr indent="-317500" lvl="1" marL="914400" marR="0" rtl="0" algn="l">
              <a:spcBef>
                <a:spcPts val="0"/>
              </a:spcBef>
              <a:spcAft>
                <a:spcPts val="0"/>
              </a:spcAft>
              <a:buSzPts val="1400"/>
              <a:buChar char="○"/>
              <a:defRPr b="0" i="0" sz="1800" u="none" cap="none" strike="noStrike"/>
            </a:lvl2pPr>
            <a:lvl3pPr indent="-317500" lvl="2" marL="1371600" marR="0" rtl="0" algn="l">
              <a:spcBef>
                <a:spcPts val="0"/>
              </a:spcBef>
              <a:spcAft>
                <a:spcPts val="0"/>
              </a:spcAft>
              <a:buSzPts val="1400"/>
              <a:buChar char="■"/>
              <a:defRPr b="0" i="0" sz="1800" u="none" cap="none" strike="noStrike"/>
            </a:lvl3pPr>
            <a:lvl4pPr indent="-317500" lvl="3" marL="1828800" marR="0" rtl="0" algn="l">
              <a:spcBef>
                <a:spcPts val="0"/>
              </a:spcBef>
              <a:spcAft>
                <a:spcPts val="0"/>
              </a:spcAft>
              <a:buSzPts val="1400"/>
              <a:buChar char="●"/>
              <a:defRPr b="0" i="0" sz="1800" u="none" cap="none" strike="noStrike"/>
            </a:lvl4pPr>
            <a:lvl5pPr indent="-317500" lvl="4" marL="2286000" marR="0" rtl="0" algn="l">
              <a:spcBef>
                <a:spcPts val="0"/>
              </a:spcBef>
              <a:spcAft>
                <a:spcPts val="0"/>
              </a:spcAft>
              <a:buSzPts val="1400"/>
              <a:buChar char="○"/>
              <a:defRPr b="0" i="0" sz="1800" u="none" cap="none" strike="noStrike"/>
            </a:lvl5pPr>
            <a:lvl6pPr indent="-317500" lvl="5" marL="2743200" marR="0" rtl="0" algn="l">
              <a:lnSpc>
                <a:spcPct val="100000"/>
              </a:lnSpc>
              <a:spcBef>
                <a:spcPts val="400"/>
              </a:spcBef>
              <a:spcAft>
                <a:spcPts val="0"/>
              </a:spcAft>
              <a:buClr>
                <a:schemeClr val="dk2"/>
              </a:buClr>
              <a:buSzPts val="1400"/>
              <a:buFont typeface="Arial"/>
              <a:buChar char="•"/>
              <a:defRPr b="0" i="0" sz="2000" u="none" cap="none" strike="noStrike">
                <a:solidFill>
                  <a:schemeClr val="dk1"/>
                </a:solidFill>
                <a:latin typeface="Arial"/>
                <a:ea typeface="Arial"/>
                <a:cs typeface="Arial"/>
                <a:sym typeface="Arial"/>
              </a:defRPr>
            </a:lvl6pPr>
            <a:lvl7pPr indent="-317500" lvl="6" marL="3200400" marR="0" rtl="0" algn="l">
              <a:lnSpc>
                <a:spcPct val="100000"/>
              </a:lnSpc>
              <a:spcBef>
                <a:spcPts val="400"/>
              </a:spcBef>
              <a:spcAft>
                <a:spcPts val="0"/>
              </a:spcAft>
              <a:buClr>
                <a:schemeClr val="dk2"/>
              </a:buClr>
              <a:buSzPts val="1400"/>
              <a:buFont typeface="Arial"/>
              <a:buChar char="•"/>
              <a:defRPr b="0" i="0" sz="2000" u="none" cap="none" strike="noStrike">
                <a:solidFill>
                  <a:schemeClr val="dk1"/>
                </a:solidFill>
                <a:latin typeface="Arial"/>
                <a:ea typeface="Arial"/>
                <a:cs typeface="Arial"/>
                <a:sym typeface="Arial"/>
              </a:defRPr>
            </a:lvl7pPr>
            <a:lvl8pPr indent="-317500" lvl="7" marL="3657600" marR="0" rtl="0" algn="l">
              <a:lnSpc>
                <a:spcPct val="100000"/>
              </a:lnSpc>
              <a:spcBef>
                <a:spcPts val="400"/>
              </a:spcBef>
              <a:spcAft>
                <a:spcPts val="0"/>
              </a:spcAft>
              <a:buClr>
                <a:schemeClr val="dk2"/>
              </a:buClr>
              <a:buSzPts val="1400"/>
              <a:buFont typeface="Arial"/>
              <a:buChar char="•"/>
              <a:defRPr b="0" i="0" sz="2000" u="none" cap="none" strike="noStrike">
                <a:solidFill>
                  <a:schemeClr val="dk1"/>
                </a:solidFill>
                <a:latin typeface="Arial"/>
                <a:ea typeface="Arial"/>
                <a:cs typeface="Arial"/>
                <a:sym typeface="Arial"/>
              </a:defRPr>
            </a:lvl8pPr>
            <a:lvl9pPr indent="-317500" lvl="8" marL="4114800" marR="0" rtl="0" algn="l">
              <a:lnSpc>
                <a:spcPct val="100000"/>
              </a:lnSpc>
              <a:spcBef>
                <a:spcPts val="400"/>
              </a:spcBef>
              <a:spcAft>
                <a:spcPts val="0"/>
              </a:spcAft>
              <a:buClr>
                <a:schemeClr val="dk2"/>
              </a:buClr>
              <a:buSzPts val="1400"/>
              <a:buFont typeface="Arial"/>
              <a:buChar char="•"/>
              <a:defRPr b="0" i="0" sz="2000" u="none" cap="none" strike="noStrike">
                <a:solidFill>
                  <a:schemeClr val="dk1"/>
                </a:solidFill>
                <a:latin typeface="Arial"/>
                <a:ea typeface="Arial"/>
                <a:cs typeface="Arial"/>
                <a:sym typeface="Arial"/>
              </a:defRPr>
            </a:lvl9pPr>
          </a:lstStyle>
          <a:p/>
        </p:txBody>
      </p:sp>
      <p:sp>
        <p:nvSpPr>
          <p:cNvPr id="24" name="Google Shape;24;p1"/>
          <p:cNvSpPr txBox="1"/>
          <p:nvPr>
            <p:ph idx="10" type="dt"/>
          </p:nvPr>
        </p:nvSpPr>
        <p:spPr>
          <a:xfrm>
            <a:off x="685800" y="6248400"/>
            <a:ext cx="1905000" cy="457200"/>
          </a:xfrm>
          <a:prstGeom prst="rect">
            <a:avLst/>
          </a:prstGeom>
          <a:noFill/>
          <a:ln>
            <a:noFill/>
          </a:ln>
        </p:spPr>
        <p:txBody>
          <a:bodyPr anchorCtr="0" anchor="ctr"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25" name="Google Shape;25;p1"/>
          <p:cNvSpPr txBox="1"/>
          <p:nvPr>
            <p:ph idx="11" type="ftr"/>
          </p:nvPr>
        </p:nvSpPr>
        <p:spPr>
          <a:xfrm>
            <a:off x="3124200" y="6248400"/>
            <a:ext cx="2895600" cy="457200"/>
          </a:xfrm>
          <a:prstGeom prst="rect">
            <a:avLst/>
          </a:prstGeom>
          <a:noFill/>
          <a:ln>
            <a:noFill/>
          </a:ln>
        </p:spPr>
        <p:txBody>
          <a:bodyPr anchorCtr="0" anchor="ctr"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26" name="Google Shape;26;p1"/>
          <p:cNvSpPr txBox="1"/>
          <p:nvPr>
            <p:ph idx="12" type="sldNum"/>
          </p:nvPr>
        </p:nvSpPr>
        <p:spPr>
          <a:xfrm>
            <a:off x="6553200" y="6248400"/>
            <a:ext cx="1905000" cy="457200"/>
          </a:xfrm>
          <a:prstGeom prst="rect">
            <a:avLst/>
          </a:prstGeom>
          <a:noFill/>
          <a:ln>
            <a:noFill/>
          </a:ln>
        </p:spPr>
        <p:txBody>
          <a:bodyPr anchorCtr="0" anchor="ctr"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4.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7.jpg"/><Relationship Id="rId4" Type="http://schemas.openxmlformats.org/officeDocument/2006/relationships/image" Target="../media/image3.jpg"/><Relationship Id="rId5" Type="http://schemas.openxmlformats.org/officeDocument/2006/relationships/image" Target="../media/image2.png"/><Relationship Id="rId6"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9.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0.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00000"/>
            </a:gs>
            <a:gs pos="19999">
              <a:srgbClr val="000040"/>
            </a:gs>
            <a:gs pos="50000">
              <a:srgbClr val="400040"/>
            </a:gs>
            <a:gs pos="75000">
              <a:srgbClr val="8F0040"/>
            </a:gs>
            <a:gs pos="89999">
              <a:srgbClr val="F27300"/>
            </a:gs>
            <a:gs pos="100000">
              <a:srgbClr val="FFBF00"/>
            </a:gs>
          </a:gsLst>
          <a:lin ang="5400000" scaled="0"/>
        </a:gradFill>
      </p:bgPr>
    </p:bg>
    <p:spTree>
      <p:nvGrpSpPr>
        <p:cNvPr id="54" name="Shape 54"/>
        <p:cNvGrpSpPr/>
        <p:nvPr/>
      </p:nvGrpSpPr>
      <p:grpSpPr>
        <a:xfrm>
          <a:off x="0" y="0"/>
          <a:ext cx="0" cy="0"/>
          <a:chOff x="0" y="0"/>
          <a:chExt cx="0" cy="0"/>
        </a:xfrm>
      </p:grpSpPr>
      <p:sp>
        <p:nvSpPr>
          <p:cNvPr id="55" name="Google Shape;55;p4"/>
          <p:cNvSpPr/>
          <p:nvPr/>
        </p:nvSpPr>
        <p:spPr>
          <a:xfrm>
            <a:off x="1295400" y="990600"/>
            <a:ext cx="6553200" cy="838200"/>
          </a:xfrm>
          <a:prstGeom prst="rect">
            <a:avLst/>
          </a:prstGeom>
          <a:solidFill>
            <a:srgbClr val="33CCFF"/>
          </a:solidFill>
          <a:ln cap="rnd" cmpd="sng" w="12700">
            <a:solidFill>
              <a:srgbClr val="000099"/>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rPr b="0" i="0" lang="en-US" sz="1800" u="none" cap="none" strike="noStrike"/>
              <a:t>TILAWAH AL-QURAN </a:t>
            </a:r>
            <a:endParaRPr b="0" i="0" sz="1800" u="none" cap="none" strike="noStrike"/>
          </a:p>
        </p:txBody>
      </p:sp>
      <p:pic>
        <p:nvPicPr>
          <p:cNvPr id="56" name="Google Shape;56;p4"/>
          <p:cNvPicPr preferRelativeResize="0"/>
          <p:nvPr/>
        </p:nvPicPr>
        <p:blipFill>
          <a:blip r:embed="rId3">
            <a:alphaModFix/>
          </a:blip>
          <a:stretch>
            <a:fillRect/>
          </a:stretch>
        </p:blipFill>
        <p:spPr>
          <a:xfrm>
            <a:off x="685800" y="2743200"/>
            <a:ext cx="7772400" cy="1295400"/>
          </a:xfrm>
          <a:prstGeom prst="rect">
            <a:avLst/>
          </a:prstGeom>
          <a:noFill/>
          <a:ln>
            <a:noFill/>
          </a:ln>
        </p:spPr>
      </p:pic>
      <p:sp>
        <p:nvSpPr>
          <p:cNvPr id="57" name="Google Shape;57;p4"/>
          <p:cNvSpPr/>
          <p:nvPr/>
        </p:nvSpPr>
        <p:spPr>
          <a:xfrm>
            <a:off x="685800" y="2743200"/>
            <a:ext cx="7772400" cy="1295400"/>
          </a:xfrm>
          <a:prstGeom prst="rect">
            <a:avLst/>
          </a:prstGeom>
          <a:noFill/>
          <a:ln cap="flat" cmpd="sng" w="9525">
            <a:solidFill>
              <a:srgbClr val="000000"/>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rPr b="0" i="0" lang="en-US" sz="1800" u="none" cap="none" strike="noStrike"/>
              <a:t>Ciri-Ciri Mukmin Berjaya </a:t>
            </a:r>
            <a:endParaRPr b="0" i="0" sz="1800" u="none" cap="none" strike="noStrike"/>
          </a:p>
        </p:txBody>
      </p:sp>
      <p:sp>
        <p:nvSpPr>
          <p:cNvPr id="58" name="Google Shape;58;p4"/>
          <p:cNvSpPr txBox="1"/>
          <p:nvPr>
            <p:ph idx="1" type="subTitle"/>
          </p:nvPr>
        </p:nvSpPr>
        <p:spPr>
          <a:xfrm>
            <a:off x="1600200" y="5943600"/>
            <a:ext cx="6400800" cy="609600"/>
          </a:xfrm>
          <a:prstGeom prst="rect">
            <a:avLst/>
          </a:prstGeom>
          <a:solidFill>
            <a:schemeClr val="lt2"/>
          </a:solidFill>
          <a:ln cap="rnd" cmpd="sng" w="38100">
            <a:solidFill>
              <a:srgbClr val="FFFF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ctr">
              <a:lnSpc>
                <a:spcPct val="80000"/>
              </a:lnSpc>
              <a:spcBef>
                <a:spcPts val="0"/>
              </a:spcBef>
              <a:spcAft>
                <a:spcPts val="0"/>
              </a:spcAft>
              <a:buClr>
                <a:srgbClr val="FFFF00"/>
              </a:buClr>
              <a:buFont typeface="Arial"/>
              <a:buNone/>
            </a:pPr>
            <a:r>
              <a:rPr b="1" i="0" lang="en-US" sz="2400" u="none" cap="none" strike="noStrike">
                <a:solidFill>
                  <a:srgbClr val="FFFF00"/>
                </a:solidFill>
                <a:latin typeface="Arial"/>
                <a:ea typeface="Arial"/>
                <a:cs typeface="Arial"/>
                <a:sym typeface="Arial"/>
              </a:rPr>
              <a:t>SURAH AL-MUKMINUN : AYAT 1 - 11</a:t>
            </a:r>
            <a:endParaRPr b="0" i="0" sz="1800" u="none" cap="none" strike="noStrike">
              <a:solidFill>
                <a:srgbClr val="FFFF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00000"/>
            </a:gs>
            <a:gs pos="19999">
              <a:srgbClr val="000040"/>
            </a:gs>
            <a:gs pos="50000">
              <a:srgbClr val="400040"/>
            </a:gs>
            <a:gs pos="75000">
              <a:srgbClr val="8F0040"/>
            </a:gs>
            <a:gs pos="89999">
              <a:srgbClr val="F27300"/>
            </a:gs>
            <a:gs pos="100000">
              <a:srgbClr val="FFBF00"/>
            </a:gs>
          </a:gsLst>
          <a:lin ang="5400000" scaled="0"/>
        </a:gradFill>
      </p:bgPr>
    </p:bg>
    <p:spTree>
      <p:nvGrpSpPr>
        <p:cNvPr id="125" name="Shape 125"/>
        <p:cNvGrpSpPr/>
        <p:nvPr/>
      </p:nvGrpSpPr>
      <p:grpSpPr>
        <a:xfrm>
          <a:off x="0" y="0"/>
          <a:ext cx="0" cy="0"/>
          <a:chOff x="0" y="0"/>
          <a:chExt cx="0" cy="0"/>
        </a:xfrm>
      </p:grpSpPr>
      <p:sp>
        <p:nvSpPr>
          <p:cNvPr id="126" name="Google Shape;126;p13"/>
          <p:cNvSpPr txBox="1"/>
          <p:nvPr>
            <p:ph type="title"/>
          </p:nvPr>
        </p:nvSpPr>
        <p:spPr>
          <a:xfrm>
            <a:off x="381000" y="609600"/>
            <a:ext cx="8229600" cy="914400"/>
          </a:xfrm>
          <a:prstGeom prst="rect">
            <a:avLst/>
          </a:prstGeom>
          <a:solidFill>
            <a:srgbClr val="FFFF00"/>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folHlink"/>
              </a:buClr>
              <a:buFont typeface="Arial"/>
              <a:buNone/>
            </a:pPr>
            <a:r>
              <a:rPr b="1" i="0" lang="en-US" sz="4400" u="none" cap="none" strike="noStrike">
                <a:solidFill>
                  <a:schemeClr val="folHlink"/>
                </a:solidFill>
                <a:latin typeface="Arial"/>
                <a:ea typeface="Arial"/>
                <a:cs typeface="Arial"/>
                <a:sym typeface="Arial"/>
              </a:rPr>
              <a:t>MENJAGA WAKTU SOLAT</a:t>
            </a:r>
            <a:endParaRPr b="0" i="0" sz="1800" u="none" cap="none" strike="noStrike"/>
          </a:p>
        </p:txBody>
      </p:sp>
      <p:sp>
        <p:nvSpPr>
          <p:cNvPr id="127" name="Google Shape;127;p13"/>
          <p:cNvSpPr txBox="1"/>
          <p:nvPr>
            <p:ph idx="1" type="body"/>
          </p:nvPr>
        </p:nvSpPr>
        <p:spPr>
          <a:xfrm>
            <a:off x="3429000" y="2057400"/>
            <a:ext cx="5410200" cy="4419600"/>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90000"/>
              </a:lnSpc>
              <a:spcBef>
                <a:spcPts val="0"/>
              </a:spcBef>
              <a:spcAft>
                <a:spcPts val="0"/>
              </a:spcAft>
              <a:buClr>
                <a:schemeClr val="accent2"/>
              </a:buClr>
              <a:buSzPts val="3200"/>
              <a:buFont typeface="Arial"/>
              <a:buChar char="•"/>
            </a:pPr>
            <a:r>
              <a:rPr b="0" i="0" lang="en-US" sz="3200" u="none" cap="none" strike="noStrike">
                <a:solidFill>
                  <a:schemeClr val="dk1"/>
                </a:solidFill>
                <a:latin typeface="Arial"/>
                <a:ea typeface="Arial"/>
                <a:cs typeface="Arial"/>
                <a:sym typeface="Arial"/>
              </a:rPr>
              <a:t>Kita wajib menunaikan solat dengan sempurna pada waktunya.</a:t>
            </a:r>
            <a:endParaRPr b="0" i="0" sz="1800" u="none" cap="none" strike="noStrike"/>
          </a:p>
          <a:p>
            <a:pPr indent="-342900" lvl="0" marL="342900" marR="0" rtl="0" algn="just">
              <a:lnSpc>
                <a:spcPct val="90000"/>
              </a:lnSpc>
              <a:spcBef>
                <a:spcPts val="640"/>
              </a:spcBef>
              <a:spcAft>
                <a:spcPts val="0"/>
              </a:spcAft>
              <a:buClr>
                <a:schemeClr val="accent2"/>
              </a:buClr>
              <a:buSzPts val="3200"/>
              <a:buFont typeface="Arial"/>
              <a:buChar char="•"/>
            </a:pPr>
            <a:r>
              <a:rPr b="0" i="0" lang="en-US" sz="3200" u="none" cap="none" strike="noStrike">
                <a:solidFill>
                  <a:schemeClr val="dk1"/>
                </a:solidFill>
                <a:latin typeface="Arial"/>
                <a:ea typeface="Arial"/>
                <a:cs typeface="Arial"/>
                <a:sym typeface="Arial"/>
              </a:rPr>
              <a:t>Solat yang khusyuk dapat menghindari perbuatan keji dan mungkar.</a:t>
            </a:r>
            <a:endParaRPr b="0" i="0" sz="1800" u="none" cap="none" strike="noStrike"/>
          </a:p>
          <a:p>
            <a:pPr indent="-342900" lvl="0" marL="342900" marR="0" rtl="0" algn="just">
              <a:lnSpc>
                <a:spcPct val="90000"/>
              </a:lnSpc>
              <a:spcBef>
                <a:spcPts val="640"/>
              </a:spcBef>
              <a:spcAft>
                <a:spcPts val="0"/>
              </a:spcAft>
              <a:buClr>
                <a:schemeClr val="accent2"/>
              </a:buClr>
              <a:buSzPts val="3200"/>
              <a:buFont typeface="Arial"/>
              <a:buChar char="•"/>
            </a:pPr>
            <a:r>
              <a:rPr b="0" i="0" lang="en-US" sz="3200" u="none" cap="none" strike="noStrike">
                <a:solidFill>
                  <a:schemeClr val="dk1"/>
                </a:solidFill>
                <a:latin typeface="Arial"/>
                <a:ea typeface="Arial"/>
                <a:cs typeface="Arial"/>
                <a:sym typeface="Arial"/>
              </a:rPr>
              <a:t>Solat menjadi pemisah di antara keimanan dan kekufuran kepada Allah.</a:t>
            </a:r>
            <a:endParaRPr b="0" i="0" sz="1800" u="none" cap="none" strike="noStrike"/>
          </a:p>
        </p:txBody>
      </p:sp>
      <p:pic>
        <p:nvPicPr>
          <p:cNvPr id="128" name="Google Shape;128;p13"/>
          <p:cNvPicPr preferRelativeResize="0"/>
          <p:nvPr/>
        </p:nvPicPr>
        <p:blipFill>
          <a:blip r:embed="rId3">
            <a:alphaModFix/>
          </a:blip>
          <a:stretch>
            <a:fillRect/>
          </a:stretch>
        </p:blipFill>
        <p:spPr>
          <a:xfrm>
            <a:off x="304800" y="2057400"/>
            <a:ext cx="2971800" cy="44196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00000"/>
            </a:gs>
            <a:gs pos="19999">
              <a:srgbClr val="000040"/>
            </a:gs>
            <a:gs pos="50000">
              <a:srgbClr val="400040"/>
            </a:gs>
            <a:gs pos="75000">
              <a:srgbClr val="8F0040"/>
            </a:gs>
            <a:gs pos="89999">
              <a:srgbClr val="F27300"/>
            </a:gs>
            <a:gs pos="100000">
              <a:srgbClr val="FFBF00"/>
            </a:gs>
          </a:gsLst>
          <a:lin ang="5400000" scaled="0"/>
        </a:gradFill>
      </p:bgPr>
    </p:bg>
    <p:spTree>
      <p:nvGrpSpPr>
        <p:cNvPr id="132" name="Shape 132"/>
        <p:cNvGrpSpPr/>
        <p:nvPr/>
      </p:nvGrpSpPr>
      <p:grpSpPr>
        <a:xfrm>
          <a:off x="0" y="0"/>
          <a:ext cx="0" cy="0"/>
          <a:chOff x="0" y="0"/>
          <a:chExt cx="0" cy="0"/>
        </a:xfrm>
      </p:grpSpPr>
      <p:sp>
        <p:nvSpPr>
          <p:cNvPr id="133" name="Google Shape;133;p14"/>
          <p:cNvSpPr txBox="1"/>
          <p:nvPr>
            <p:ph type="title"/>
          </p:nvPr>
        </p:nvSpPr>
        <p:spPr>
          <a:xfrm>
            <a:off x="685800" y="457200"/>
            <a:ext cx="7772400" cy="914400"/>
          </a:xfrm>
          <a:prstGeom prst="rect">
            <a:avLst/>
          </a:prstGeom>
          <a:solidFill>
            <a:srgbClr val="FFFF00"/>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folHlink"/>
              </a:buClr>
              <a:buFont typeface="Arial"/>
              <a:buNone/>
            </a:pPr>
            <a:r>
              <a:rPr b="1" i="0" lang="en-US" sz="4400" u="none" cap="none" strike="noStrike">
                <a:solidFill>
                  <a:schemeClr val="folHlink"/>
                </a:solidFill>
                <a:latin typeface="Arial"/>
                <a:ea typeface="Arial"/>
                <a:cs typeface="Arial"/>
                <a:sym typeface="Arial"/>
              </a:rPr>
              <a:t>PENGAJARAN AYAT</a:t>
            </a:r>
            <a:endParaRPr b="0" i="0" sz="1800" u="none" cap="none" strike="noStrike"/>
          </a:p>
        </p:txBody>
      </p:sp>
      <p:sp>
        <p:nvSpPr>
          <p:cNvPr id="134" name="Google Shape;134;p14"/>
          <p:cNvSpPr txBox="1"/>
          <p:nvPr>
            <p:ph idx="1" type="body"/>
          </p:nvPr>
        </p:nvSpPr>
        <p:spPr>
          <a:xfrm>
            <a:off x="685800" y="1828800"/>
            <a:ext cx="7772400" cy="4114800"/>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80000"/>
              </a:lnSpc>
              <a:spcBef>
                <a:spcPts val="0"/>
              </a:spcBef>
              <a:spcAft>
                <a:spcPts val="0"/>
              </a:spcAft>
              <a:buClr>
                <a:schemeClr val="accent2"/>
              </a:buClr>
              <a:buSzPts val="2800"/>
              <a:buFont typeface="Arial"/>
              <a:buChar char="•"/>
            </a:pPr>
            <a:r>
              <a:rPr b="0" i="0" lang="en-US" sz="2800" u="none" cap="none" strike="noStrike">
                <a:solidFill>
                  <a:schemeClr val="dk1"/>
                </a:solidFill>
                <a:latin typeface="Arial"/>
                <a:ea typeface="Arial"/>
                <a:cs typeface="Arial"/>
                <a:sym typeface="Arial"/>
              </a:rPr>
              <a:t>Tunaikanlah solat dengan khusyuk kerana ia merupakan tiang agama</a:t>
            </a:r>
            <a:endParaRPr b="0" i="0" sz="1800" u="none" cap="none" strike="noStrike"/>
          </a:p>
          <a:p>
            <a:pPr indent="-342900" lvl="0" marL="342900" marR="0" rtl="0" algn="just">
              <a:lnSpc>
                <a:spcPct val="80000"/>
              </a:lnSpc>
              <a:spcBef>
                <a:spcPts val="560"/>
              </a:spcBef>
              <a:spcAft>
                <a:spcPts val="0"/>
              </a:spcAft>
              <a:buClr>
                <a:schemeClr val="accent2"/>
              </a:buClr>
              <a:buSzPts val="2800"/>
              <a:buFont typeface="Arial"/>
              <a:buChar char="•"/>
            </a:pPr>
            <a:r>
              <a:rPr b="0" i="0" lang="en-US" sz="2800" u="none" cap="none" strike="noStrike">
                <a:solidFill>
                  <a:schemeClr val="dk1"/>
                </a:solidFill>
                <a:latin typeface="Arial"/>
                <a:ea typeface="Arial"/>
                <a:cs typeface="Arial"/>
                <a:sym typeface="Arial"/>
              </a:rPr>
              <a:t>Allah telah menjelaskan ciri-ciri mukmin berjaya sebagai panduan</a:t>
            </a:r>
            <a:endParaRPr b="0" i="0" sz="1800" u="none" cap="none" strike="noStrike"/>
          </a:p>
          <a:p>
            <a:pPr indent="-342900" lvl="0" marL="342900" marR="0" rtl="0" algn="just">
              <a:lnSpc>
                <a:spcPct val="80000"/>
              </a:lnSpc>
              <a:spcBef>
                <a:spcPts val="560"/>
              </a:spcBef>
              <a:spcAft>
                <a:spcPts val="0"/>
              </a:spcAft>
              <a:buClr>
                <a:schemeClr val="accent2"/>
              </a:buClr>
              <a:buSzPts val="2800"/>
              <a:buFont typeface="Arial"/>
              <a:buChar char="•"/>
            </a:pPr>
            <a:r>
              <a:rPr b="0" i="0" lang="en-US" sz="2800" u="none" cap="none" strike="noStrike">
                <a:solidFill>
                  <a:schemeClr val="dk1"/>
                </a:solidFill>
                <a:latin typeface="Arial"/>
                <a:ea typeface="Arial"/>
                <a:cs typeface="Arial"/>
                <a:sym typeface="Arial"/>
              </a:rPr>
              <a:t>Umat Islam hendaklah sentiasa memelihara kehormatan dan maruah diri</a:t>
            </a:r>
            <a:endParaRPr b="0" i="0" sz="1800" u="none" cap="none" strike="noStrike"/>
          </a:p>
          <a:p>
            <a:pPr indent="-342900" lvl="0" marL="342900" marR="0" rtl="0" algn="just">
              <a:lnSpc>
                <a:spcPct val="80000"/>
              </a:lnSpc>
              <a:spcBef>
                <a:spcPts val="560"/>
              </a:spcBef>
              <a:spcAft>
                <a:spcPts val="0"/>
              </a:spcAft>
              <a:buClr>
                <a:schemeClr val="accent2"/>
              </a:buClr>
              <a:buSzPts val="2800"/>
              <a:buFont typeface="Arial"/>
              <a:buChar char="•"/>
            </a:pPr>
            <a:r>
              <a:rPr b="0" i="0" lang="en-US" sz="2800" u="none" cap="none" strike="noStrike">
                <a:solidFill>
                  <a:schemeClr val="dk1"/>
                </a:solidFill>
                <a:latin typeface="Arial"/>
                <a:ea typeface="Arial"/>
                <a:cs typeface="Arial"/>
                <a:sym typeface="Arial"/>
              </a:rPr>
              <a:t>Menunaikan janji adalah sifat peribadi mukmin</a:t>
            </a:r>
            <a:endParaRPr b="0" i="0" sz="1800" u="none" cap="none" strike="noStrike"/>
          </a:p>
          <a:p>
            <a:pPr indent="-342900" lvl="0" marL="342900" marR="0" rtl="0" algn="just">
              <a:lnSpc>
                <a:spcPct val="80000"/>
              </a:lnSpc>
              <a:spcBef>
                <a:spcPts val="560"/>
              </a:spcBef>
              <a:spcAft>
                <a:spcPts val="0"/>
              </a:spcAft>
              <a:buClr>
                <a:schemeClr val="accent2"/>
              </a:buClr>
              <a:buSzPts val="2800"/>
              <a:buFont typeface="Arial"/>
              <a:buChar char="•"/>
            </a:pPr>
            <a:r>
              <a:rPr b="0" i="0" lang="en-US" sz="2800" u="none" cap="none" strike="noStrike">
                <a:solidFill>
                  <a:schemeClr val="dk1"/>
                </a:solidFill>
                <a:latin typeface="Arial"/>
                <a:ea typeface="Arial"/>
                <a:cs typeface="Arial"/>
                <a:sym typeface="Arial"/>
              </a:rPr>
              <a:t>Setiap orang Islam mesti berazam untuk berjaya dalam hidup di dunia dan di akhirat</a:t>
            </a:r>
            <a:endParaRPr b="0" i="0" sz="1800" u="none" cap="none" strike="noStrike"/>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00000"/>
            </a:gs>
            <a:gs pos="19999">
              <a:srgbClr val="000040"/>
            </a:gs>
            <a:gs pos="50000">
              <a:srgbClr val="400040"/>
            </a:gs>
            <a:gs pos="75000">
              <a:srgbClr val="8F0040"/>
            </a:gs>
            <a:gs pos="89999">
              <a:srgbClr val="F27300"/>
            </a:gs>
            <a:gs pos="100000">
              <a:srgbClr val="FFBF00"/>
            </a:gs>
          </a:gsLst>
          <a:lin ang="5400000" scaled="0"/>
        </a:gradFill>
      </p:bgPr>
    </p:bg>
    <p:spTree>
      <p:nvGrpSpPr>
        <p:cNvPr id="62" name="Shape 62"/>
        <p:cNvGrpSpPr/>
        <p:nvPr/>
      </p:nvGrpSpPr>
      <p:grpSpPr>
        <a:xfrm>
          <a:off x="0" y="0"/>
          <a:ext cx="0" cy="0"/>
          <a:chOff x="0" y="0"/>
          <a:chExt cx="0" cy="0"/>
        </a:xfrm>
      </p:grpSpPr>
      <p:pic>
        <p:nvPicPr>
          <p:cNvPr id="63" name="Google Shape;63;p5"/>
          <p:cNvPicPr preferRelativeResize="0"/>
          <p:nvPr/>
        </p:nvPicPr>
        <p:blipFill>
          <a:blip r:embed="rId3">
            <a:alphaModFix/>
          </a:blip>
          <a:stretch>
            <a:fillRect/>
          </a:stretch>
        </p:blipFill>
        <p:spPr>
          <a:xfrm>
            <a:off x="762000" y="123825"/>
            <a:ext cx="7620000" cy="6015037"/>
          </a:xfrm>
          <a:prstGeom prst="rect">
            <a:avLst/>
          </a:prstGeom>
          <a:noFill/>
          <a:ln>
            <a:noFill/>
          </a:ln>
        </p:spPr>
      </p:pic>
      <p:grpSp>
        <p:nvGrpSpPr>
          <p:cNvPr id="64" name="Google Shape;64;p5"/>
          <p:cNvGrpSpPr/>
          <p:nvPr/>
        </p:nvGrpSpPr>
        <p:grpSpPr>
          <a:xfrm>
            <a:off x="6216650" y="6005512"/>
            <a:ext cx="2927350" cy="852487"/>
            <a:chOff x="228600" y="838200"/>
            <a:chExt cx="2927350" cy="852487"/>
          </a:xfrm>
        </p:grpSpPr>
        <p:sp>
          <p:nvSpPr>
            <p:cNvPr id="65" name="Google Shape;65;p5"/>
            <p:cNvSpPr/>
            <p:nvPr/>
          </p:nvSpPr>
          <p:spPr>
            <a:xfrm>
              <a:off x="762000" y="1143000"/>
              <a:ext cx="2362200" cy="533400"/>
            </a:xfrm>
            <a:prstGeom prst="rect">
              <a:avLst/>
            </a:prstGeom>
            <a:solidFill>
              <a:schemeClr val="accent2"/>
            </a:soli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66" name="Google Shape;66;p5"/>
            <p:cNvSpPr/>
            <p:nvPr/>
          </p:nvSpPr>
          <p:spPr>
            <a:xfrm>
              <a:off x="838200" y="1295400"/>
              <a:ext cx="1762125" cy="228600"/>
            </a:xfrm>
            <a:prstGeom prst="rect">
              <a:avLst/>
            </a:prstGeom>
            <a:solidFill>
              <a:srgbClr val="FFFF00"/>
            </a:solidFill>
            <a:ln cap="rnd" cmpd="sng" w="9525">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rtl="0" algn="l">
                <a:spcBef>
                  <a:spcPts val="0"/>
                </a:spcBef>
                <a:spcAft>
                  <a:spcPts val="0"/>
                </a:spcAft>
                <a:buNone/>
              </a:pPr>
              <a:r>
                <a:rPr lang="en-US"/>
                <a:t>HAFAZAN </a:t>
              </a:r>
              <a:endParaRPr/>
            </a:p>
          </p:txBody>
        </p:sp>
        <p:pic>
          <p:nvPicPr>
            <p:cNvPr id="67" name="Google Shape;67;p5"/>
            <p:cNvPicPr preferRelativeResize="0"/>
            <p:nvPr/>
          </p:nvPicPr>
          <p:blipFill>
            <a:blip r:embed="rId4">
              <a:alphaModFix/>
            </a:blip>
            <a:stretch>
              <a:fillRect/>
            </a:stretch>
          </p:blipFill>
          <p:spPr>
            <a:xfrm>
              <a:off x="2286000" y="838200"/>
              <a:ext cx="869950" cy="852487"/>
            </a:xfrm>
            <a:prstGeom prst="rect">
              <a:avLst/>
            </a:prstGeom>
            <a:noFill/>
            <a:ln>
              <a:noFill/>
            </a:ln>
          </p:spPr>
        </p:pic>
        <p:pic>
          <p:nvPicPr>
            <p:cNvPr id="68" name="Google Shape;68;p5"/>
            <p:cNvPicPr preferRelativeResize="0"/>
            <p:nvPr/>
          </p:nvPicPr>
          <p:blipFill>
            <a:blip r:embed="rId5">
              <a:alphaModFix/>
            </a:blip>
            <a:stretch>
              <a:fillRect/>
            </a:stretch>
          </p:blipFill>
          <p:spPr>
            <a:xfrm>
              <a:off x="228600" y="1143000"/>
              <a:ext cx="514350" cy="514350"/>
            </a:xfrm>
            <a:prstGeom prst="rect">
              <a:avLst/>
            </a:prstGeom>
            <a:noFill/>
            <a:ln>
              <a:noFill/>
            </a:ln>
          </p:spPr>
        </p:pic>
      </p:grpSp>
      <p:pic>
        <p:nvPicPr>
          <p:cNvPr id="69" name="Google Shape;69;p5"/>
          <p:cNvPicPr preferRelativeResize="0"/>
          <p:nvPr/>
        </p:nvPicPr>
        <p:blipFill>
          <a:blip r:embed="rId6">
            <a:alphaModFix/>
          </a:blip>
          <a:stretch>
            <a:fillRect/>
          </a:stretch>
        </p:blipFill>
        <p:spPr>
          <a:xfrm>
            <a:off x="1143000" y="5791200"/>
            <a:ext cx="762000" cy="7620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00000"/>
            </a:gs>
            <a:gs pos="19999">
              <a:srgbClr val="000040"/>
            </a:gs>
            <a:gs pos="50000">
              <a:srgbClr val="400040"/>
            </a:gs>
            <a:gs pos="75000">
              <a:srgbClr val="8F0040"/>
            </a:gs>
            <a:gs pos="89999">
              <a:srgbClr val="F27300"/>
            </a:gs>
            <a:gs pos="100000">
              <a:srgbClr val="FFBF00"/>
            </a:gs>
          </a:gsLst>
          <a:lin ang="5400000" scaled="0"/>
        </a:gradFill>
      </p:bgPr>
    </p:bg>
    <p:spTree>
      <p:nvGrpSpPr>
        <p:cNvPr id="73" name="Shape 73"/>
        <p:cNvGrpSpPr/>
        <p:nvPr/>
      </p:nvGrpSpPr>
      <p:grpSpPr>
        <a:xfrm>
          <a:off x="0" y="0"/>
          <a:ext cx="0" cy="0"/>
          <a:chOff x="0" y="0"/>
          <a:chExt cx="0" cy="0"/>
        </a:xfrm>
      </p:grpSpPr>
      <p:sp>
        <p:nvSpPr>
          <p:cNvPr id="74" name="Google Shape;74;p6"/>
          <p:cNvSpPr txBox="1"/>
          <p:nvPr>
            <p:ph type="title"/>
          </p:nvPr>
        </p:nvSpPr>
        <p:spPr>
          <a:xfrm>
            <a:off x="609600" y="381000"/>
            <a:ext cx="7772400" cy="609600"/>
          </a:xfrm>
          <a:prstGeom prst="rect">
            <a:avLst/>
          </a:prstGeom>
          <a:solidFill>
            <a:schemeClr val="lt1"/>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FF00"/>
              </a:buClr>
              <a:buFont typeface="Arial"/>
              <a:buNone/>
            </a:pPr>
            <a:r>
              <a:rPr b="1" i="0" lang="en-US" sz="3200" u="none" cap="none" strike="noStrike">
                <a:solidFill>
                  <a:srgbClr val="00FF00"/>
                </a:solidFill>
                <a:latin typeface="Arial"/>
                <a:ea typeface="Arial"/>
                <a:cs typeface="Arial"/>
                <a:sym typeface="Arial"/>
              </a:rPr>
              <a:t>MAKSUD AYAT</a:t>
            </a:r>
            <a:endParaRPr b="0" i="0" sz="1800" u="none" cap="none" strike="noStrike"/>
          </a:p>
        </p:txBody>
      </p:sp>
      <p:sp>
        <p:nvSpPr>
          <p:cNvPr id="75" name="Google Shape;75;p6"/>
          <p:cNvSpPr txBox="1"/>
          <p:nvPr>
            <p:ph idx="1" type="body"/>
          </p:nvPr>
        </p:nvSpPr>
        <p:spPr>
          <a:xfrm>
            <a:off x="228600" y="1447800"/>
            <a:ext cx="8610600" cy="4953000"/>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80000"/>
              </a:lnSpc>
              <a:spcBef>
                <a:spcPts val="0"/>
              </a:spcBef>
              <a:spcAft>
                <a:spcPts val="0"/>
              </a:spcAft>
              <a:buClr>
                <a:schemeClr val="accent2"/>
              </a:buClr>
              <a:buSzPts val="2400"/>
              <a:buFont typeface="Arial"/>
              <a:buChar char="•"/>
            </a:pPr>
            <a:r>
              <a:rPr b="0" i="0" lang="en-US" sz="2400" u="none" cap="none" strike="noStrike">
                <a:solidFill>
                  <a:schemeClr val="dk1"/>
                </a:solidFill>
                <a:latin typeface="Arial"/>
                <a:ea typeface="Arial"/>
                <a:cs typeface="Arial"/>
                <a:sym typeface="Arial"/>
              </a:rPr>
              <a:t>Sesungguhnya berjayalah orang yang beriman</a:t>
            </a:r>
            <a:endParaRPr b="0" i="0" sz="1800" u="none" cap="none" strike="noStrike"/>
          </a:p>
          <a:p>
            <a:pPr indent="-342900" lvl="0" marL="342900" marR="0" rtl="0" algn="just">
              <a:lnSpc>
                <a:spcPct val="80000"/>
              </a:lnSpc>
              <a:spcBef>
                <a:spcPts val="480"/>
              </a:spcBef>
              <a:spcAft>
                <a:spcPts val="0"/>
              </a:spcAft>
              <a:buClr>
                <a:schemeClr val="accent2"/>
              </a:buClr>
              <a:buSzPts val="2400"/>
              <a:buFont typeface="Arial"/>
              <a:buChar char="•"/>
            </a:pPr>
            <a:r>
              <a:rPr b="0" i="0" lang="en-US" sz="2400" u="none" cap="none" strike="noStrike">
                <a:solidFill>
                  <a:schemeClr val="dk1"/>
                </a:solidFill>
                <a:latin typeface="Arial"/>
                <a:ea typeface="Arial"/>
                <a:cs typeface="Arial"/>
                <a:sym typeface="Arial"/>
              </a:rPr>
              <a:t>Iaitu mereka yang khusyuk dalam solatnya</a:t>
            </a:r>
            <a:endParaRPr b="0" i="0" sz="1800" u="none" cap="none" strike="noStrike"/>
          </a:p>
          <a:p>
            <a:pPr indent="-342900" lvl="0" marL="342900" marR="0" rtl="0" algn="just">
              <a:lnSpc>
                <a:spcPct val="80000"/>
              </a:lnSpc>
              <a:spcBef>
                <a:spcPts val="480"/>
              </a:spcBef>
              <a:spcAft>
                <a:spcPts val="0"/>
              </a:spcAft>
              <a:buClr>
                <a:schemeClr val="accent2"/>
              </a:buClr>
              <a:buSzPts val="2400"/>
              <a:buFont typeface="Arial"/>
              <a:buChar char="•"/>
            </a:pPr>
            <a:r>
              <a:rPr b="0" i="0" lang="en-US" sz="2400" u="none" cap="none" strike="noStrike">
                <a:solidFill>
                  <a:schemeClr val="dk1"/>
                </a:solidFill>
                <a:latin typeface="Arial"/>
                <a:ea typeface="Arial"/>
                <a:cs typeface="Arial"/>
                <a:sym typeface="Arial"/>
              </a:rPr>
              <a:t>Dan orang yang menjauhi daripada perkara yang sia-sia</a:t>
            </a:r>
            <a:endParaRPr b="0" i="0" sz="1800" u="none" cap="none" strike="noStrike"/>
          </a:p>
          <a:p>
            <a:pPr indent="-342900" lvl="0" marL="342900" marR="0" rtl="0" algn="just">
              <a:lnSpc>
                <a:spcPct val="80000"/>
              </a:lnSpc>
              <a:spcBef>
                <a:spcPts val="480"/>
              </a:spcBef>
              <a:spcAft>
                <a:spcPts val="0"/>
              </a:spcAft>
              <a:buClr>
                <a:schemeClr val="accent2"/>
              </a:buClr>
              <a:buSzPts val="2400"/>
              <a:buFont typeface="Arial"/>
              <a:buChar char="•"/>
            </a:pPr>
            <a:r>
              <a:rPr b="0" i="0" lang="en-US" sz="2400" u="none" cap="none" strike="noStrike">
                <a:solidFill>
                  <a:schemeClr val="dk1"/>
                </a:solidFill>
                <a:latin typeface="Arial"/>
                <a:ea typeface="Arial"/>
                <a:cs typeface="Arial"/>
                <a:sym typeface="Arial"/>
              </a:rPr>
              <a:t>Dan orang yang mengeluarkan zakat</a:t>
            </a:r>
            <a:endParaRPr b="0" i="0" sz="1800" u="none" cap="none" strike="noStrike"/>
          </a:p>
          <a:p>
            <a:pPr indent="-342900" lvl="0" marL="342900" marR="0" rtl="0" algn="just">
              <a:lnSpc>
                <a:spcPct val="80000"/>
              </a:lnSpc>
              <a:spcBef>
                <a:spcPts val="480"/>
              </a:spcBef>
              <a:spcAft>
                <a:spcPts val="0"/>
              </a:spcAft>
              <a:buClr>
                <a:schemeClr val="accent2"/>
              </a:buClr>
              <a:buSzPts val="2400"/>
              <a:buFont typeface="Arial"/>
              <a:buChar char="•"/>
            </a:pPr>
            <a:r>
              <a:rPr b="0" i="0" lang="en-US" sz="2400" u="none" cap="none" strike="noStrike">
                <a:solidFill>
                  <a:schemeClr val="dk1"/>
                </a:solidFill>
                <a:latin typeface="Arial"/>
                <a:ea typeface="Arial"/>
                <a:cs typeface="Arial"/>
                <a:sym typeface="Arial"/>
              </a:rPr>
              <a:t>Dan orang yang menjaga kemaluannya </a:t>
            </a:r>
            <a:endParaRPr b="0" i="0" sz="1800" u="none" cap="none" strike="noStrike"/>
          </a:p>
          <a:p>
            <a:pPr indent="-342900" lvl="0" marL="342900" marR="0" rtl="0" algn="just">
              <a:lnSpc>
                <a:spcPct val="80000"/>
              </a:lnSpc>
              <a:spcBef>
                <a:spcPts val="480"/>
              </a:spcBef>
              <a:spcAft>
                <a:spcPts val="0"/>
              </a:spcAft>
              <a:buClr>
                <a:schemeClr val="accent2"/>
              </a:buClr>
              <a:buSzPts val="2400"/>
              <a:buFont typeface="Arial"/>
              <a:buChar char="•"/>
            </a:pPr>
            <a:r>
              <a:rPr b="0" i="0" lang="en-US" sz="2400" u="none" cap="none" strike="noStrike">
                <a:solidFill>
                  <a:schemeClr val="dk1"/>
                </a:solidFill>
                <a:latin typeface="Arial"/>
                <a:ea typeface="Arial"/>
                <a:cs typeface="Arial"/>
                <a:sym typeface="Arial"/>
              </a:rPr>
              <a:t>kecuali kepada isteri atau hamba mereka maka itu tidak tercela</a:t>
            </a:r>
            <a:endParaRPr b="0" i="0" sz="1800" u="none" cap="none" strike="noStrike"/>
          </a:p>
          <a:p>
            <a:pPr indent="-342900" lvl="0" marL="342900" marR="0" rtl="0" algn="just">
              <a:lnSpc>
                <a:spcPct val="80000"/>
              </a:lnSpc>
              <a:spcBef>
                <a:spcPts val="480"/>
              </a:spcBef>
              <a:spcAft>
                <a:spcPts val="0"/>
              </a:spcAft>
              <a:buClr>
                <a:schemeClr val="accent2"/>
              </a:buClr>
              <a:buSzPts val="2400"/>
              <a:buFont typeface="Arial"/>
              <a:buChar char="•"/>
            </a:pPr>
            <a:r>
              <a:rPr b="0" i="0" lang="en-US" sz="2400" u="none" cap="none" strike="noStrike">
                <a:solidFill>
                  <a:schemeClr val="dk1"/>
                </a:solidFill>
                <a:latin typeface="Arial"/>
                <a:ea typeface="Arial"/>
                <a:cs typeface="Arial"/>
                <a:sym typeface="Arial"/>
              </a:rPr>
              <a:t>Sesiapa yang mengingini selain dari itu , maka mereka adalah orang yang melampaui batas</a:t>
            </a:r>
            <a:endParaRPr b="0" i="0" sz="1800" u="none" cap="none" strike="noStrike"/>
          </a:p>
          <a:p>
            <a:pPr indent="-342900" lvl="0" marL="342900" marR="0" rtl="0" algn="just">
              <a:lnSpc>
                <a:spcPct val="80000"/>
              </a:lnSpc>
              <a:spcBef>
                <a:spcPts val="480"/>
              </a:spcBef>
              <a:spcAft>
                <a:spcPts val="0"/>
              </a:spcAft>
              <a:buClr>
                <a:schemeClr val="accent2"/>
              </a:buClr>
              <a:buSzPts val="2400"/>
              <a:buFont typeface="Arial"/>
              <a:buChar char="•"/>
            </a:pPr>
            <a:r>
              <a:rPr b="0" i="0" lang="en-US" sz="2400" u="none" cap="none" strike="noStrike">
                <a:solidFill>
                  <a:schemeClr val="dk1"/>
                </a:solidFill>
                <a:latin typeface="Arial"/>
                <a:ea typeface="Arial"/>
                <a:cs typeface="Arial"/>
                <a:sym typeface="Arial"/>
              </a:rPr>
              <a:t>Mereka yang menjaga amanah dan janji</a:t>
            </a:r>
            <a:endParaRPr b="0" i="0" sz="1800" u="none" cap="none" strike="noStrike"/>
          </a:p>
          <a:p>
            <a:pPr indent="-342900" lvl="0" marL="342900" marR="0" rtl="0" algn="just">
              <a:lnSpc>
                <a:spcPct val="80000"/>
              </a:lnSpc>
              <a:spcBef>
                <a:spcPts val="480"/>
              </a:spcBef>
              <a:spcAft>
                <a:spcPts val="0"/>
              </a:spcAft>
              <a:buClr>
                <a:schemeClr val="accent2"/>
              </a:buClr>
              <a:buSzPts val="2400"/>
              <a:buFont typeface="Arial"/>
              <a:buChar char="•"/>
            </a:pPr>
            <a:r>
              <a:rPr b="0" i="0" lang="en-US" sz="2400" u="none" cap="none" strike="noStrike">
                <a:solidFill>
                  <a:schemeClr val="dk1"/>
                </a:solidFill>
                <a:latin typeface="Arial"/>
                <a:ea typeface="Arial"/>
                <a:cs typeface="Arial"/>
                <a:sym typeface="Arial"/>
              </a:rPr>
              <a:t>Dan orang yang memelihara solatnya</a:t>
            </a:r>
            <a:endParaRPr b="0" i="0" sz="1800" u="none" cap="none" strike="noStrike"/>
          </a:p>
          <a:p>
            <a:pPr indent="-342900" lvl="0" marL="342900" marR="0" rtl="0" algn="just">
              <a:lnSpc>
                <a:spcPct val="80000"/>
              </a:lnSpc>
              <a:spcBef>
                <a:spcPts val="480"/>
              </a:spcBef>
              <a:spcAft>
                <a:spcPts val="0"/>
              </a:spcAft>
              <a:buClr>
                <a:schemeClr val="accent2"/>
              </a:buClr>
              <a:buSzPts val="2400"/>
              <a:buFont typeface="Arial"/>
              <a:buChar char="•"/>
            </a:pPr>
            <a:r>
              <a:rPr b="0" i="0" lang="en-US" sz="2400" u="none" cap="none" strike="noStrike">
                <a:solidFill>
                  <a:schemeClr val="dk1"/>
                </a:solidFill>
                <a:latin typeface="Arial"/>
                <a:ea typeface="Arial"/>
                <a:cs typeface="Arial"/>
                <a:sym typeface="Arial"/>
              </a:rPr>
              <a:t>Mereka itulah yang akan mewarisi</a:t>
            </a:r>
            <a:endParaRPr b="0" i="0" sz="1800" u="none" cap="none" strike="noStrike"/>
          </a:p>
          <a:p>
            <a:pPr indent="-342900" lvl="0" marL="342900" marR="0" rtl="0" algn="just">
              <a:lnSpc>
                <a:spcPct val="80000"/>
              </a:lnSpc>
              <a:spcBef>
                <a:spcPts val="480"/>
              </a:spcBef>
              <a:spcAft>
                <a:spcPts val="0"/>
              </a:spcAft>
              <a:buClr>
                <a:schemeClr val="accent2"/>
              </a:buClr>
              <a:buSzPts val="2400"/>
              <a:buFont typeface="Arial"/>
              <a:buChar char="•"/>
            </a:pPr>
            <a:r>
              <a:rPr b="0" i="0" lang="en-US" sz="2400" u="none" cap="none" strike="noStrike">
                <a:solidFill>
                  <a:schemeClr val="dk1"/>
                </a:solidFill>
                <a:latin typeface="Arial"/>
                <a:ea typeface="Arial"/>
                <a:cs typeface="Arial"/>
                <a:sym typeface="Arial"/>
              </a:rPr>
              <a:t>Iaitu mewarisi syurga Firdaus dan mereka kekal di dalamnya untuk selama-lamanya</a:t>
            </a:r>
            <a:endParaRPr b="0" i="0" sz="1800" u="none" cap="none" strike="noStrike"/>
          </a:p>
          <a:p>
            <a:pPr indent="0" lvl="0" marL="0" marR="0" rtl="0" algn="l">
              <a:spcBef>
                <a:spcPts val="0"/>
              </a:spcBef>
              <a:spcAft>
                <a:spcPts val="0"/>
              </a:spcAft>
              <a:buNone/>
            </a:pPr>
            <a:r>
              <a:t/>
            </a:r>
            <a:endParaRPr b="0" i="0" sz="1800" u="none" cap="none" strike="noStrike"/>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00000"/>
            </a:gs>
            <a:gs pos="19999">
              <a:srgbClr val="000040"/>
            </a:gs>
            <a:gs pos="50000">
              <a:srgbClr val="400040"/>
            </a:gs>
            <a:gs pos="75000">
              <a:srgbClr val="8F0040"/>
            </a:gs>
            <a:gs pos="89999">
              <a:srgbClr val="F27300"/>
            </a:gs>
            <a:gs pos="100000">
              <a:srgbClr val="FFBF00"/>
            </a:gs>
          </a:gsLst>
          <a:lin ang="5400000" scaled="0"/>
        </a:gradFill>
      </p:bgPr>
    </p:bg>
    <p:spTree>
      <p:nvGrpSpPr>
        <p:cNvPr id="79" name="Shape 79"/>
        <p:cNvGrpSpPr/>
        <p:nvPr/>
      </p:nvGrpSpPr>
      <p:grpSpPr>
        <a:xfrm>
          <a:off x="0" y="0"/>
          <a:ext cx="0" cy="0"/>
          <a:chOff x="0" y="0"/>
          <a:chExt cx="0" cy="0"/>
        </a:xfrm>
      </p:grpSpPr>
      <p:sp>
        <p:nvSpPr>
          <p:cNvPr id="80" name="Google Shape;80;p7"/>
          <p:cNvSpPr txBox="1"/>
          <p:nvPr>
            <p:ph type="title"/>
          </p:nvPr>
        </p:nvSpPr>
        <p:spPr>
          <a:xfrm>
            <a:off x="685800" y="457200"/>
            <a:ext cx="7772400" cy="914400"/>
          </a:xfrm>
          <a:prstGeom prst="rect">
            <a:avLst/>
          </a:prstGeom>
          <a:solidFill>
            <a:srgbClr val="FFFF00"/>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folHlink"/>
              </a:buClr>
              <a:buFont typeface="Arial"/>
              <a:buNone/>
            </a:pPr>
            <a:r>
              <a:rPr b="1" i="0" lang="en-US" sz="4400" u="none" cap="none" strike="noStrike">
                <a:solidFill>
                  <a:schemeClr val="folHlink"/>
                </a:solidFill>
                <a:latin typeface="Arial"/>
                <a:ea typeface="Arial"/>
                <a:cs typeface="Arial"/>
                <a:sym typeface="Arial"/>
              </a:rPr>
              <a:t>INTISARI AYAT</a:t>
            </a:r>
            <a:endParaRPr b="0" i="0" sz="1800" u="none" cap="none" strike="noStrike"/>
          </a:p>
        </p:txBody>
      </p:sp>
      <p:sp>
        <p:nvSpPr>
          <p:cNvPr id="81" name="Google Shape;81;p7"/>
          <p:cNvSpPr txBox="1"/>
          <p:nvPr>
            <p:ph idx="1" type="body"/>
          </p:nvPr>
        </p:nvSpPr>
        <p:spPr>
          <a:xfrm>
            <a:off x="685800" y="1828800"/>
            <a:ext cx="7772400" cy="4114800"/>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90000"/>
              </a:lnSpc>
              <a:spcBef>
                <a:spcPts val="0"/>
              </a:spcBef>
              <a:spcAft>
                <a:spcPts val="0"/>
              </a:spcAft>
              <a:buClr>
                <a:schemeClr val="accent2"/>
              </a:buClr>
              <a:buSzPts val="2800"/>
              <a:buFont typeface="Arial"/>
              <a:buChar char="•"/>
            </a:pPr>
            <a:r>
              <a:rPr b="0" i="0" lang="en-US" sz="2800" u="none" cap="none" strike="noStrike">
                <a:solidFill>
                  <a:schemeClr val="dk1"/>
                </a:solidFill>
                <a:latin typeface="Arial"/>
                <a:ea typeface="Arial"/>
                <a:cs typeface="Arial"/>
                <a:sym typeface="Arial"/>
              </a:rPr>
              <a:t>Ayat 1 hingga 11 menggariskan ciri-ciri orang mukmin yang berjaya sebagai panduan kepada umat Islam dalam mengatur kehidupan.</a:t>
            </a:r>
            <a:endParaRPr b="0" i="0" sz="1800" u="none" cap="none" strike="noStrike"/>
          </a:p>
          <a:p>
            <a:pPr indent="-342900" lvl="0" marL="342900" marR="0" rtl="0" algn="just">
              <a:lnSpc>
                <a:spcPct val="90000"/>
              </a:lnSpc>
              <a:spcBef>
                <a:spcPts val="560"/>
              </a:spcBef>
              <a:spcAft>
                <a:spcPts val="0"/>
              </a:spcAft>
              <a:buClr>
                <a:schemeClr val="accent2"/>
              </a:buClr>
              <a:buSzPts val="2800"/>
              <a:buFont typeface="Arial"/>
              <a:buChar char="•"/>
            </a:pPr>
            <a:r>
              <a:rPr b="0" i="0" lang="en-US" sz="2800" u="none" cap="none" strike="noStrike">
                <a:solidFill>
                  <a:schemeClr val="dk1"/>
                </a:solidFill>
                <a:latin typeface="Arial"/>
                <a:ea typeface="Arial"/>
                <a:cs typeface="Arial"/>
                <a:sym typeface="Arial"/>
              </a:rPr>
              <a:t>Kejayaan seorang mukmin hendaklah dilihat berdasarkan sejauh mana dia berjaya melaksanakan tanggungjawabnya kepada Allah dan sesama manusia.</a:t>
            </a:r>
            <a:endParaRPr b="0" i="0" sz="1800" u="none" cap="none" strike="noStrike"/>
          </a:p>
          <a:p>
            <a:pPr indent="-342900" lvl="0" marL="342900" marR="0" rtl="0" algn="just">
              <a:lnSpc>
                <a:spcPct val="90000"/>
              </a:lnSpc>
              <a:spcBef>
                <a:spcPts val="560"/>
              </a:spcBef>
              <a:spcAft>
                <a:spcPts val="0"/>
              </a:spcAft>
              <a:buClr>
                <a:schemeClr val="accent2"/>
              </a:buClr>
              <a:buSzPts val="2800"/>
              <a:buFont typeface="Arial"/>
              <a:buChar char="•"/>
            </a:pPr>
            <a:r>
              <a:rPr b="0" i="0" lang="en-US" sz="2800" u="none" cap="none" strike="noStrike">
                <a:solidFill>
                  <a:schemeClr val="dk1"/>
                </a:solidFill>
                <a:latin typeface="Arial"/>
                <a:ea typeface="Arial"/>
                <a:cs typeface="Arial"/>
                <a:sym typeface="Arial"/>
              </a:rPr>
              <a:t>Gesaan supaya menjadi umat cemerlang banyak sekali terdapat dalam al-Quran.</a:t>
            </a:r>
            <a:endParaRPr b="0" i="0" sz="1800" u="none" cap="none" strike="noStrike"/>
          </a:p>
          <a:p>
            <a:pPr indent="0" lvl="0" marL="0" marR="0" rtl="0" algn="l">
              <a:spcBef>
                <a:spcPts val="0"/>
              </a:spcBef>
              <a:spcAft>
                <a:spcPts val="0"/>
              </a:spcAft>
              <a:buNone/>
            </a:pPr>
            <a:r>
              <a:t/>
            </a:r>
            <a:endParaRPr b="0" i="0" sz="1800" u="none" cap="none" strike="noStrike"/>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00000"/>
            </a:gs>
            <a:gs pos="19999">
              <a:srgbClr val="000040"/>
            </a:gs>
            <a:gs pos="50000">
              <a:srgbClr val="400040"/>
            </a:gs>
            <a:gs pos="75000">
              <a:srgbClr val="8F0040"/>
            </a:gs>
            <a:gs pos="89999">
              <a:srgbClr val="F27300"/>
            </a:gs>
            <a:gs pos="100000">
              <a:srgbClr val="FFBF00"/>
            </a:gs>
          </a:gsLst>
          <a:lin ang="5400000" scaled="0"/>
        </a:gradFill>
      </p:bgPr>
    </p:bg>
    <p:spTree>
      <p:nvGrpSpPr>
        <p:cNvPr id="85" name="Shape 85"/>
        <p:cNvGrpSpPr/>
        <p:nvPr/>
      </p:nvGrpSpPr>
      <p:grpSpPr>
        <a:xfrm>
          <a:off x="0" y="0"/>
          <a:ext cx="0" cy="0"/>
          <a:chOff x="0" y="0"/>
          <a:chExt cx="0" cy="0"/>
        </a:xfrm>
      </p:grpSpPr>
      <p:sp>
        <p:nvSpPr>
          <p:cNvPr id="86" name="Google Shape;86;p8"/>
          <p:cNvSpPr txBox="1"/>
          <p:nvPr>
            <p:ph type="title"/>
          </p:nvPr>
        </p:nvSpPr>
        <p:spPr>
          <a:xfrm>
            <a:off x="685800" y="457200"/>
            <a:ext cx="7772400" cy="838200"/>
          </a:xfrm>
          <a:prstGeom prst="rect">
            <a:avLst/>
          </a:prstGeom>
          <a:solidFill>
            <a:schemeClr val="lt2"/>
          </a:solidFill>
          <a:ln cap="rnd"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66FF33"/>
              </a:buClr>
              <a:buFont typeface="Arial"/>
              <a:buNone/>
            </a:pPr>
            <a:r>
              <a:rPr b="0" i="0" lang="en-US" sz="4400" u="none" cap="none" strike="noStrike">
                <a:solidFill>
                  <a:srgbClr val="66FF33"/>
                </a:solidFill>
                <a:latin typeface="Arial"/>
                <a:ea typeface="Arial"/>
                <a:cs typeface="Arial"/>
                <a:sym typeface="Arial"/>
              </a:rPr>
              <a:t>CIRI-CIRI MUKMIN BERJAYA</a:t>
            </a:r>
            <a:endParaRPr b="0" i="0" sz="1800" u="none" cap="none" strike="noStrike"/>
          </a:p>
        </p:txBody>
      </p:sp>
      <p:sp>
        <p:nvSpPr>
          <p:cNvPr id="87" name="Google Shape;87;p8"/>
          <p:cNvSpPr/>
          <p:nvPr/>
        </p:nvSpPr>
        <p:spPr>
          <a:xfrm>
            <a:off x="838200" y="1600200"/>
            <a:ext cx="7620000" cy="533400"/>
          </a:xfrm>
          <a:prstGeom prst="roundRect">
            <a:avLst>
              <a:gd fmla="val 16667" name="adj"/>
            </a:avLst>
          </a:prstGeom>
          <a:gradFill>
            <a:gsLst>
              <a:gs pos="0">
                <a:srgbClr val="E795E3"/>
              </a:gs>
              <a:gs pos="50000">
                <a:schemeClr val="lt1"/>
              </a:gs>
              <a:gs pos="50000">
                <a:schemeClr val="lt1"/>
              </a:gs>
              <a:gs pos="100000">
                <a:srgbClr val="E795E3"/>
              </a:gs>
            </a:gsLst>
            <a:lin ang="10800000" scaled="0"/>
          </a:gra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Font typeface="Arial"/>
              <a:buNone/>
            </a:pPr>
            <a:r>
              <a:rPr b="1" i="0" lang="en-US" sz="1800" u="none" cap="none" strike="noStrike">
                <a:solidFill>
                  <a:schemeClr val="dk1"/>
                </a:solidFill>
                <a:latin typeface="Arial"/>
                <a:ea typeface="Arial"/>
                <a:cs typeface="Arial"/>
                <a:sym typeface="Arial"/>
              </a:rPr>
              <a:t>BERIMAN KEPADA ALLAH</a:t>
            </a:r>
            <a:endParaRPr b="0" i="0" sz="1800" u="none" cap="none" strike="noStrike"/>
          </a:p>
        </p:txBody>
      </p:sp>
      <p:sp>
        <p:nvSpPr>
          <p:cNvPr id="88" name="Google Shape;88;p8"/>
          <p:cNvSpPr/>
          <p:nvPr/>
        </p:nvSpPr>
        <p:spPr>
          <a:xfrm>
            <a:off x="838200" y="2286000"/>
            <a:ext cx="7620000" cy="533400"/>
          </a:xfrm>
          <a:prstGeom prst="roundRect">
            <a:avLst>
              <a:gd fmla="val 16667" name="adj"/>
            </a:avLst>
          </a:prstGeom>
          <a:gradFill>
            <a:gsLst>
              <a:gs pos="0">
                <a:srgbClr val="E795E3"/>
              </a:gs>
              <a:gs pos="50000">
                <a:schemeClr val="lt1"/>
              </a:gs>
              <a:gs pos="50000">
                <a:schemeClr val="lt1"/>
              </a:gs>
              <a:gs pos="100000">
                <a:srgbClr val="E795E3"/>
              </a:gs>
            </a:gsLst>
            <a:lin ang="10800000" scaled="0"/>
          </a:gra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Font typeface="Arial"/>
              <a:buNone/>
            </a:pPr>
            <a:r>
              <a:rPr b="1" i="0" lang="en-US" sz="1800" u="none" cap="none" strike="noStrike">
                <a:solidFill>
                  <a:schemeClr val="dk1"/>
                </a:solidFill>
                <a:latin typeface="Arial"/>
                <a:ea typeface="Arial"/>
                <a:cs typeface="Arial"/>
                <a:sym typeface="Arial"/>
              </a:rPr>
              <a:t>MENUNAIKAN SOLAT DENGAN KHUSYUK</a:t>
            </a:r>
            <a:endParaRPr b="0" i="0" sz="1800" u="none" cap="none" strike="noStrike"/>
          </a:p>
        </p:txBody>
      </p:sp>
      <p:sp>
        <p:nvSpPr>
          <p:cNvPr id="89" name="Google Shape;89;p8"/>
          <p:cNvSpPr/>
          <p:nvPr/>
        </p:nvSpPr>
        <p:spPr>
          <a:xfrm>
            <a:off x="838200" y="2971800"/>
            <a:ext cx="7620000" cy="533400"/>
          </a:xfrm>
          <a:prstGeom prst="roundRect">
            <a:avLst>
              <a:gd fmla="val 16667" name="adj"/>
            </a:avLst>
          </a:prstGeom>
          <a:gradFill>
            <a:gsLst>
              <a:gs pos="0">
                <a:srgbClr val="E795E3"/>
              </a:gs>
              <a:gs pos="50000">
                <a:schemeClr val="lt1"/>
              </a:gs>
              <a:gs pos="50000">
                <a:schemeClr val="lt1"/>
              </a:gs>
              <a:gs pos="100000">
                <a:srgbClr val="E795E3"/>
              </a:gs>
            </a:gsLst>
            <a:lin ang="10800000" scaled="0"/>
          </a:gra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Font typeface="Arial"/>
              <a:buNone/>
            </a:pPr>
            <a:r>
              <a:rPr b="1" i="0" lang="en-US" sz="1800" u="none" cap="none" strike="noStrike">
                <a:solidFill>
                  <a:schemeClr val="dk1"/>
                </a:solidFill>
                <a:latin typeface="Arial"/>
                <a:ea typeface="Arial"/>
                <a:cs typeface="Arial"/>
                <a:sym typeface="Arial"/>
              </a:rPr>
              <a:t>MENJAUHI DIRI DARI PERKARA KEJI DAN SIA-SIA</a:t>
            </a:r>
            <a:endParaRPr b="0" i="0" sz="1800" u="none" cap="none" strike="noStrike"/>
          </a:p>
        </p:txBody>
      </p:sp>
      <p:sp>
        <p:nvSpPr>
          <p:cNvPr id="90" name="Google Shape;90;p8"/>
          <p:cNvSpPr/>
          <p:nvPr/>
        </p:nvSpPr>
        <p:spPr>
          <a:xfrm>
            <a:off x="838200" y="3657600"/>
            <a:ext cx="7620000" cy="533400"/>
          </a:xfrm>
          <a:prstGeom prst="roundRect">
            <a:avLst>
              <a:gd fmla="val 16667" name="adj"/>
            </a:avLst>
          </a:prstGeom>
          <a:gradFill>
            <a:gsLst>
              <a:gs pos="0">
                <a:srgbClr val="E795E3"/>
              </a:gs>
              <a:gs pos="50000">
                <a:schemeClr val="lt1"/>
              </a:gs>
              <a:gs pos="50000">
                <a:schemeClr val="lt1"/>
              </a:gs>
              <a:gs pos="100000">
                <a:srgbClr val="E795E3"/>
              </a:gs>
            </a:gsLst>
            <a:lin ang="10800000" scaled="0"/>
          </a:gra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Font typeface="Arial"/>
              <a:buNone/>
            </a:pPr>
            <a:r>
              <a:rPr b="1" i="0" lang="en-US" sz="1800" u="none" cap="none" strike="noStrike">
                <a:solidFill>
                  <a:schemeClr val="dk1"/>
                </a:solidFill>
                <a:latin typeface="Arial"/>
                <a:ea typeface="Arial"/>
                <a:cs typeface="Arial"/>
                <a:sym typeface="Arial"/>
              </a:rPr>
              <a:t>MENGELUARKAN ZAKAT</a:t>
            </a:r>
            <a:endParaRPr b="0" i="0" sz="1800" u="none" cap="none" strike="noStrike"/>
          </a:p>
        </p:txBody>
      </p:sp>
      <p:sp>
        <p:nvSpPr>
          <p:cNvPr id="91" name="Google Shape;91;p8"/>
          <p:cNvSpPr/>
          <p:nvPr/>
        </p:nvSpPr>
        <p:spPr>
          <a:xfrm>
            <a:off x="838200" y="4343400"/>
            <a:ext cx="7620000" cy="533400"/>
          </a:xfrm>
          <a:prstGeom prst="roundRect">
            <a:avLst>
              <a:gd fmla="val 16667" name="adj"/>
            </a:avLst>
          </a:prstGeom>
          <a:gradFill>
            <a:gsLst>
              <a:gs pos="0">
                <a:srgbClr val="E795E3"/>
              </a:gs>
              <a:gs pos="50000">
                <a:schemeClr val="lt1"/>
              </a:gs>
              <a:gs pos="50000">
                <a:schemeClr val="lt1"/>
              </a:gs>
              <a:gs pos="100000">
                <a:srgbClr val="E795E3"/>
              </a:gs>
            </a:gsLst>
            <a:lin ang="10800000" scaled="0"/>
          </a:gra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Font typeface="Arial"/>
              <a:buNone/>
            </a:pPr>
            <a:r>
              <a:rPr b="1" i="0" lang="en-US" sz="1800" u="none" cap="none" strike="noStrike">
                <a:solidFill>
                  <a:schemeClr val="dk1"/>
                </a:solidFill>
                <a:latin typeface="Arial"/>
                <a:ea typeface="Arial"/>
                <a:cs typeface="Arial"/>
                <a:sym typeface="Arial"/>
              </a:rPr>
              <a:t>MENJAGA KEHORMATAN DIRI</a:t>
            </a:r>
            <a:endParaRPr b="0" i="0" sz="1800" u="none" cap="none" strike="noStrike"/>
          </a:p>
        </p:txBody>
      </p:sp>
      <p:sp>
        <p:nvSpPr>
          <p:cNvPr id="92" name="Google Shape;92;p8"/>
          <p:cNvSpPr/>
          <p:nvPr/>
        </p:nvSpPr>
        <p:spPr>
          <a:xfrm>
            <a:off x="838200" y="5105400"/>
            <a:ext cx="7620000" cy="533400"/>
          </a:xfrm>
          <a:prstGeom prst="roundRect">
            <a:avLst>
              <a:gd fmla="val 16667" name="adj"/>
            </a:avLst>
          </a:prstGeom>
          <a:gradFill>
            <a:gsLst>
              <a:gs pos="0">
                <a:srgbClr val="E795E3"/>
              </a:gs>
              <a:gs pos="50000">
                <a:schemeClr val="lt1"/>
              </a:gs>
              <a:gs pos="50000">
                <a:schemeClr val="lt1"/>
              </a:gs>
              <a:gs pos="100000">
                <a:srgbClr val="E795E3"/>
              </a:gs>
            </a:gsLst>
            <a:lin ang="10800000" scaled="0"/>
          </a:gra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Font typeface="Arial"/>
              <a:buNone/>
            </a:pPr>
            <a:r>
              <a:rPr b="1" i="0" lang="en-US" sz="1800" u="none" cap="none" strike="noStrike">
                <a:solidFill>
                  <a:schemeClr val="dk1"/>
                </a:solidFill>
                <a:latin typeface="Arial"/>
                <a:ea typeface="Arial"/>
                <a:cs typeface="Arial"/>
                <a:sym typeface="Arial"/>
              </a:rPr>
              <a:t>MENUNAIKAN AMANAH DAN JANJI</a:t>
            </a:r>
            <a:endParaRPr b="0" i="0" sz="1800" u="none" cap="none" strike="noStrike"/>
          </a:p>
        </p:txBody>
      </p:sp>
      <p:sp>
        <p:nvSpPr>
          <p:cNvPr id="93" name="Google Shape;93;p8"/>
          <p:cNvSpPr/>
          <p:nvPr/>
        </p:nvSpPr>
        <p:spPr>
          <a:xfrm>
            <a:off x="838200" y="5791200"/>
            <a:ext cx="7620000" cy="533400"/>
          </a:xfrm>
          <a:prstGeom prst="roundRect">
            <a:avLst>
              <a:gd fmla="val 16667" name="adj"/>
            </a:avLst>
          </a:prstGeom>
          <a:gradFill>
            <a:gsLst>
              <a:gs pos="0">
                <a:srgbClr val="E795E3"/>
              </a:gs>
              <a:gs pos="50000">
                <a:schemeClr val="lt1"/>
              </a:gs>
              <a:gs pos="50000">
                <a:schemeClr val="lt1"/>
              </a:gs>
              <a:gs pos="100000">
                <a:srgbClr val="E795E3"/>
              </a:gs>
            </a:gsLst>
            <a:lin ang="10800000" scaled="0"/>
          </a:gra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Font typeface="Arial"/>
              <a:buNone/>
            </a:pPr>
            <a:r>
              <a:rPr b="1" i="0" lang="en-US" sz="1800" u="none" cap="none" strike="noStrike">
                <a:solidFill>
                  <a:schemeClr val="dk1"/>
                </a:solidFill>
                <a:latin typeface="Arial"/>
                <a:ea typeface="Arial"/>
                <a:cs typeface="Arial"/>
                <a:sym typeface="Arial"/>
              </a:rPr>
              <a:t>MENJAGA WAKTU SOLAT LIMA WAKTU</a:t>
            </a:r>
            <a:endParaRPr b="0" i="0" sz="1800" u="none" cap="none" strike="noStrike"/>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00000"/>
            </a:gs>
            <a:gs pos="19999">
              <a:srgbClr val="000040"/>
            </a:gs>
            <a:gs pos="50000">
              <a:srgbClr val="400040"/>
            </a:gs>
            <a:gs pos="75000">
              <a:srgbClr val="8F0040"/>
            </a:gs>
            <a:gs pos="89999">
              <a:srgbClr val="F27300"/>
            </a:gs>
            <a:gs pos="100000">
              <a:srgbClr val="FFBF00"/>
            </a:gs>
          </a:gsLst>
          <a:lin ang="5400000" scaled="0"/>
        </a:gradFill>
      </p:bgPr>
    </p:bg>
    <p:spTree>
      <p:nvGrpSpPr>
        <p:cNvPr id="97" name="Shape 97"/>
        <p:cNvGrpSpPr/>
        <p:nvPr/>
      </p:nvGrpSpPr>
      <p:grpSpPr>
        <a:xfrm>
          <a:off x="0" y="0"/>
          <a:ext cx="0" cy="0"/>
          <a:chOff x="0" y="0"/>
          <a:chExt cx="0" cy="0"/>
        </a:xfrm>
      </p:grpSpPr>
      <p:sp>
        <p:nvSpPr>
          <p:cNvPr id="98" name="Google Shape;98;p9"/>
          <p:cNvSpPr txBox="1"/>
          <p:nvPr>
            <p:ph type="title"/>
          </p:nvPr>
        </p:nvSpPr>
        <p:spPr>
          <a:xfrm>
            <a:off x="685800" y="457200"/>
            <a:ext cx="7772400" cy="1143000"/>
          </a:xfrm>
          <a:prstGeom prst="rect">
            <a:avLst/>
          </a:prstGeom>
          <a:solidFill>
            <a:srgbClr val="FFFF00"/>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folHlink"/>
              </a:buClr>
              <a:buFont typeface="Arial"/>
              <a:buNone/>
            </a:pPr>
            <a:r>
              <a:rPr b="1" i="0" lang="en-US" sz="4000" u="none" cap="none" strike="noStrike">
                <a:solidFill>
                  <a:schemeClr val="folHlink"/>
                </a:solidFill>
                <a:latin typeface="Arial"/>
                <a:ea typeface="Arial"/>
                <a:cs typeface="Arial"/>
                <a:sym typeface="Arial"/>
              </a:rPr>
              <a:t>PANDUAN KHUSYUK </a:t>
            </a:r>
            <a:br>
              <a:rPr b="1" i="0" lang="en-US" sz="4000" u="none" cap="none" strike="noStrike">
                <a:solidFill>
                  <a:schemeClr val="folHlink"/>
                </a:solidFill>
                <a:latin typeface="Arial"/>
                <a:ea typeface="Arial"/>
                <a:cs typeface="Arial"/>
                <a:sym typeface="Arial"/>
              </a:rPr>
            </a:br>
            <a:r>
              <a:rPr b="1" i="0" lang="en-US" sz="4000" u="none" cap="none" strike="noStrike">
                <a:solidFill>
                  <a:schemeClr val="folHlink"/>
                </a:solidFill>
                <a:latin typeface="Arial"/>
                <a:ea typeface="Arial"/>
                <a:cs typeface="Arial"/>
                <a:sym typeface="Arial"/>
              </a:rPr>
              <a:t>DALAM SOLAT</a:t>
            </a:r>
            <a:endParaRPr b="0" i="0" sz="1800" u="none" cap="none" strike="noStrike"/>
          </a:p>
        </p:txBody>
      </p:sp>
      <p:sp>
        <p:nvSpPr>
          <p:cNvPr id="99" name="Google Shape;99;p9"/>
          <p:cNvSpPr txBox="1"/>
          <p:nvPr>
            <p:ph idx="1" type="body"/>
          </p:nvPr>
        </p:nvSpPr>
        <p:spPr>
          <a:xfrm>
            <a:off x="2514600" y="1828800"/>
            <a:ext cx="6172200" cy="4800600"/>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80000"/>
              </a:lnSpc>
              <a:spcBef>
                <a:spcPts val="0"/>
              </a:spcBef>
              <a:spcAft>
                <a:spcPts val="0"/>
              </a:spcAft>
              <a:buClr>
                <a:schemeClr val="accent2"/>
              </a:buClr>
              <a:buSzPts val="2400"/>
              <a:buFont typeface="Arial"/>
              <a:buChar char="•"/>
            </a:pPr>
            <a:r>
              <a:rPr b="0" i="0" lang="en-US" sz="2400" u="none" cap="none" strike="noStrike">
                <a:solidFill>
                  <a:schemeClr val="dk1"/>
                </a:solidFill>
                <a:latin typeface="Arial"/>
                <a:ea typeface="Arial"/>
                <a:cs typeface="Arial"/>
                <a:sym typeface="Arial"/>
              </a:rPr>
              <a:t>Mengagungkan kebesaran dan kemuliaan Allah</a:t>
            </a:r>
            <a:endParaRPr b="0" i="0" sz="1800" u="none" cap="none" strike="noStrike"/>
          </a:p>
          <a:p>
            <a:pPr indent="-342900" lvl="0" marL="342900" marR="0" rtl="0" algn="just">
              <a:lnSpc>
                <a:spcPct val="80000"/>
              </a:lnSpc>
              <a:spcBef>
                <a:spcPts val="480"/>
              </a:spcBef>
              <a:spcAft>
                <a:spcPts val="0"/>
              </a:spcAft>
              <a:buClr>
                <a:schemeClr val="accent2"/>
              </a:buClr>
              <a:buSzPts val="2400"/>
              <a:buFont typeface="Arial"/>
              <a:buChar char="•"/>
            </a:pPr>
            <a:r>
              <a:rPr b="0" i="0" lang="en-US" sz="2400" u="none" cap="none" strike="noStrike">
                <a:solidFill>
                  <a:schemeClr val="dk1"/>
                </a:solidFill>
                <a:latin typeface="Arial"/>
                <a:ea typeface="Arial"/>
                <a:cs typeface="Arial"/>
                <a:sym typeface="Arial"/>
              </a:rPr>
              <a:t>Memahami maksud setiap ayat dan lafaz</a:t>
            </a:r>
            <a:endParaRPr b="0" i="0" sz="1800" u="none" cap="none" strike="noStrike"/>
          </a:p>
          <a:p>
            <a:pPr indent="-342900" lvl="0" marL="342900" marR="0" rtl="0" algn="just">
              <a:lnSpc>
                <a:spcPct val="80000"/>
              </a:lnSpc>
              <a:spcBef>
                <a:spcPts val="480"/>
              </a:spcBef>
              <a:spcAft>
                <a:spcPts val="0"/>
              </a:spcAft>
              <a:buClr>
                <a:schemeClr val="accent2"/>
              </a:buClr>
              <a:buSzPts val="2400"/>
              <a:buFont typeface="Arial"/>
              <a:buChar char="•"/>
            </a:pPr>
            <a:r>
              <a:rPr b="0" i="0" lang="en-US" sz="2400" u="none" cap="none" strike="noStrike">
                <a:solidFill>
                  <a:schemeClr val="dk1"/>
                </a:solidFill>
                <a:latin typeface="Arial"/>
                <a:ea typeface="Arial"/>
                <a:cs typeface="Arial"/>
                <a:sym typeface="Arial"/>
              </a:rPr>
              <a:t>Tidak mengingati perkara lain</a:t>
            </a:r>
            <a:endParaRPr b="0" i="0" sz="1800" u="none" cap="none" strike="noStrike"/>
          </a:p>
          <a:p>
            <a:pPr indent="-342900" lvl="0" marL="342900" marR="0" rtl="0" algn="just">
              <a:lnSpc>
                <a:spcPct val="80000"/>
              </a:lnSpc>
              <a:spcBef>
                <a:spcPts val="480"/>
              </a:spcBef>
              <a:spcAft>
                <a:spcPts val="0"/>
              </a:spcAft>
              <a:buClr>
                <a:schemeClr val="accent2"/>
              </a:buClr>
              <a:buSzPts val="2400"/>
              <a:buFont typeface="Arial"/>
              <a:buChar char="•"/>
            </a:pPr>
            <a:r>
              <a:rPr b="0" i="0" lang="en-US" sz="2400" u="none" cap="none" strike="noStrike">
                <a:solidFill>
                  <a:schemeClr val="dk1"/>
                </a:solidFill>
                <a:latin typeface="Arial"/>
                <a:ea typeface="Arial"/>
                <a:cs typeface="Arial"/>
                <a:sym typeface="Arial"/>
              </a:rPr>
              <a:t>Memastikan suasana tempat solat tenang</a:t>
            </a:r>
            <a:endParaRPr b="0" i="0" sz="1800" u="none" cap="none" strike="noStrike"/>
          </a:p>
          <a:p>
            <a:pPr indent="-342900" lvl="0" marL="342900" marR="0" rtl="0" algn="just">
              <a:lnSpc>
                <a:spcPct val="80000"/>
              </a:lnSpc>
              <a:spcBef>
                <a:spcPts val="480"/>
              </a:spcBef>
              <a:spcAft>
                <a:spcPts val="0"/>
              </a:spcAft>
              <a:buClr>
                <a:schemeClr val="accent2"/>
              </a:buClr>
              <a:buSzPts val="2400"/>
              <a:buFont typeface="Arial"/>
              <a:buChar char="•"/>
            </a:pPr>
            <a:r>
              <a:rPr b="0" i="0" lang="en-US" sz="2400" u="none" cap="none" strike="noStrike">
                <a:solidFill>
                  <a:schemeClr val="dk1"/>
                </a:solidFill>
                <a:latin typeface="Arial"/>
                <a:ea typeface="Arial"/>
                <a:cs typeface="Arial"/>
                <a:sym typeface="Arial"/>
              </a:rPr>
              <a:t>Menumpukan pandangan ke tempat sujud</a:t>
            </a:r>
            <a:endParaRPr b="0" i="0" sz="1800" u="none" cap="none" strike="noStrike"/>
          </a:p>
          <a:p>
            <a:pPr indent="-342900" lvl="0" marL="342900" marR="0" rtl="0" algn="just">
              <a:lnSpc>
                <a:spcPct val="80000"/>
              </a:lnSpc>
              <a:spcBef>
                <a:spcPts val="480"/>
              </a:spcBef>
              <a:spcAft>
                <a:spcPts val="0"/>
              </a:spcAft>
              <a:buClr>
                <a:schemeClr val="accent2"/>
              </a:buClr>
              <a:buSzPts val="2400"/>
              <a:buFont typeface="Arial"/>
              <a:buChar char="•"/>
            </a:pPr>
            <a:r>
              <a:rPr b="0" i="0" lang="en-US" sz="2400" u="none" cap="none" strike="noStrike">
                <a:solidFill>
                  <a:schemeClr val="dk1"/>
                </a:solidFill>
                <a:latin typeface="Arial"/>
                <a:ea typeface="Arial"/>
                <a:cs typeface="Arial"/>
                <a:sym typeface="Arial"/>
              </a:rPr>
              <a:t>Memberi sepenuh perhatian kepada Allah</a:t>
            </a:r>
            <a:endParaRPr b="0" i="0" sz="1800" u="none" cap="none" strike="noStrike"/>
          </a:p>
          <a:p>
            <a:pPr indent="-342900" lvl="0" marL="342900" marR="0" rtl="0" algn="just">
              <a:lnSpc>
                <a:spcPct val="80000"/>
              </a:lnSpc>
              <a:spcBef>
                <a:spcPts val="480"/>
              </a:spcBef>
              <a:spcAft>
                <a:spcPts val="0"/>
              </a:spcAft>
              <a:buClr>
                <a:schemeClr val="accent2"/>
              </a:buClr>
              <a:buSzPts val="2400"/>
              <a:buFont typeface="Arial"/>
              <a:buChar char="•"/>
            </a:pPr>
            <a:r>
              <a:rPr b="0" i="0" lang="en-US" sz="2400" u="none" cap="none" strike="noStrike">
                <a:solidFill>
                  <a:schemeClr val="dk1"/>
                </a:solidFill>
                <a:latin typeface="Arial"/>
                <a:ea typeface="Arial"/>
                <a:cs typeface="Arial"/>
                <a:sym typeface="Arial"/>
              </a:rPr>
              <a:t>Ditunaikan secara ikhlas</a:t>
            </a:r>
            <a:endParaRPr b="0" i="0" sz="1800" u="none" cap="none" strike="noStrike"/>
          </a:p>
          <a:p>
            <a:pPr indent="-342900" lvl="0" marL="342900" marR="0" rtl="0" algn="just">
              <a:lnSpc>
                <a:spcPct val="80000"/>
              </a:lnSpc>
              <a:spcBef>
                <a:spcPts val="480"/>
              </a:spcBef>
              <a:spcAft>
                <a:spcPts val="0"/>
              </a:spcAft>
              <a:buClr>
                <a:schemeClr val="accent2"/>
              </a:buClr>
              <a:buSzPts val="2400"/>
              <a:buFont typeface="Arial"/>
              <a:buChar char="•"/>
            </a:pPr>
            <a:r>
              <a:rPr b="0" i="0" lang="en-US" sz="2400" u="none" cap="none" strike="noStrike">
                <a:solidFill>
                  <a:schemeClr val="dk1"/>
                </a:solidFill>
                <a:latin typeface="Arial"/>
                <a:ea typeface="Arial"/>
                <a:cs typeface="Arial"/>
                <a:sym typeface="Arial"/>
              </a:rPr>
              <a:t>Menyempurnakan segala syarat dan rukun solat</a:t>
            </a:r>
            <a:endParaRPr b="0" i="0" sz="1800" u="none" cap="none" strike="noStrike"/>
          </a:p>
          <a:p>
            <a:pPr indent="-342900" lvl="0" marL="342900" marR="0" rtl="0" algn="just">
              <a:lnSpc>
                <a:spcPct val="80000"/>
              </a:lnSpc>
              <a:spcBef>
                <a:spcPts val="480"/>
              </a:spcBef>
              <a:spcAft>
                <a:spcPts val="0"/>
              </a:spcAft>
              <a:buClr>
                <a:schemeClr val="accent2"/>
              </a:buClr>
              <a:buSzPts val="2400"/>
              <a:buFont typeface="Arial"/>
              <a:buChar char="•"/>
            </a:pPr>
            <a:r>
              <a:rPr b="0" i="0" lang="en-US" sz="2400" u="none" cap="none" strike="noStrike">
                <a:solidFill>
                  <a:schemeClr val="dk1"/>
                </a:solidFill>
                <a:latin typeface="Arial"/>
                <a:ea typeface="Arial"/>
                <a:cs typeface="Arial"/>
                <a:sym typeface="Arial"/>
              </a:rPr>
              <a:t>Merasakan diri seorang hamba yang berhadapan dengan pencipta.</a:t>
            </a:r>
            <a:endParaRPr b="0" i="0" sz="1800" u="none" cap="none" strike="noStrike"/>
          </a:p>
        </p:txBody>
      </p:sp>
      <p:pic>
        <p:nvPicPr>
          <p:cNvPr id="100" name="Google Shape;100;p9"/>
          <p:cNvPicPr preferRelativeResize="0"/>
          <p:nvPr/>
        </p:nvPicPr>
        <p:blipFill>
          <a:blip r:embed="rId3">
            <a:alphaModFix/>
          </a:blip>
          <a:stretch>
            <a:fillRect/>
          </a:stretch>
        </p:blipFill>
        <p:spPr>
          <a:xfrm>
            <a:off x="152400" y="2667000"/>
            <a:ext cx="2435225" cy="33655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00000"/>
            </a:gs>
            <a:gs pos="19999">
              <a:srgbClr val="000040"/>
            </a:gs>
            <a:gs pos="50000">
              <a:srgbClr val="400040"/>
            </a:gs>
            <a:gs pos="75000">
              <a:srgbClr val="8F0040"/>
            </a:gs>
            <a:gs pos="89999">
              <a:srgbClr val="F27300"/>
            </a:gs>
            <a:gs pos="100000">
              <a:srgbClr val="FFBF00"/>
            </a:gs>
          </a:gsLst>
          <a:lin ang="5400000" scaled="0"/>
        </a:gradFill>
      </p:bgPr>
    </p:bg>
    <p:spTree>
      <p:nvGrpSpPr>
        <p:cNvPr id="104" name="Shape 104"/>
        <p:cNvGrpSpPr/>
        <p:nvPr/>
      </p:nvGrpSpPr>
      <p:grpSpPr>
        <a:xfrm>
          <a:off x="0" y="0"/>
          <a:ext cx="0" cy="0"/>
          <a:chOff x="0" y="0"/>
          <a:chExt cx="0" cy="0"/>
        </a:xfrm>
      </p:grpSpPr>
      <p:sp>
        <p:nvSpPr>
          <p:cNvPr id="105" name="Google Shape;105;p10"/>
          <p:cNvSpPr txBox="1"/>
          <p:nvPr>
            <p:ph type="title"/>
          </p:nvPr>
        </p:nvSpPr>
        <p:spPr>
          <a:xfrm>
            <a:off x="685800" y="457200"/>
            <a:ext cx="7772400" cy="914400"/>
          </a:xfrm>
          <a:prstGeom prst="rect">
            <a:avLst/>
          </a:prstGeom>
          <a:solidFill>
            <a:srgbClr val="FFFF00"/>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folHlink"/>
              </a:buClr>
              <a:buFont typeface="Arial"/>
              <a:buNone/>
            </a:pPr>
            <a:r>
              <a:rPr b="1" i="0" lang="en-US" sz="4400" u="none" cap="none" strike="noStrike">
                <a:solidFill>
                  <a:schemeClr val="folHlink"/>
                </a:solidFill>
                <a:latin typeface="Arial"/>
                <a:ea typeface="Arial"/>
                <a:cs typeface="Arial"/>
                <a:sym typeface="Arial"/>
              </a:rPr>
              <a:t>MENGELUARKAN ZAKAT</a:t>
            </a:r>
            <a:endParaRPr b="0" i="0" sz="1800" u="none" cap="none" strike="noStrike"/>
          </a:p>
        </p:txBody>
      </p:sp>
      <p:sp>
        <p:nvSpPr>
          <p:cNvPr id="106" name="Google Shape;106;p10"/>
          <p:cNvSpPr txBox="1"/>
          <p:nvPr>
            <p:ph idx="1" type="body"/>
          </p:nvPr>
        </p:nvSpPr>
        <p:spPr>
          <a:xfrm>
            <a:off x="381000" y="1828800"/>
            <a:ext cx="5257800" cy="4724400"/>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90000"/>
              </a:lnSpc>
              <a:spcBef>
                <a:spcPts val="0"/>
              </a:spcBef>
              <a:spcAft>
                <a:spcPts val="0"/>
              </a:spcAft>
              <a:buClr>
                <a:schemeClr val="accent2"/>
              </a:buClr>
              <a:buSzPts val="2400"/>
              <a:buFont typeface="Arial"/>
              <a:buChar char="•"/>
            </a:pPr>
            <a:r>
              <a:rPr b="0" i="0" lang="en-US" sz="2400" u="none" cap="none" strike="noStrike">
                <a:solidFill>
                  <a:schemeClr val="dk1"/>
                </a:solidFill>
                <a:latin typeface="Arial"/>
                <a:ea typeface="Arial"/>
                <a:cs typeface="Arial"/>
                <a:sym typeface="Arial"/>
              </a:rPr>
              <a:t>Kita wajib mengeluarkan zakat apabila telah cukup syaratnya.</a:t>
            </a:r>
            <a:endParaRPr b="0" i="0" sz="1800" u="none" cap="none" strike="noStrike"/>
          </a:p>
          <a:p>
            <a:pPr indent="-342900" lvl="0" marL="342900" marR="0" rtl="0" algn="just">
              <a:lnSpc>
                <a:spcPct val="90000"/>
              </a:lnSpc>
              <a:spcBef>
                <a:spcPts val="480"/>
              </a:spcBef>
              <a:spcAft>
                <a:spcPts val="0"/>
              </a:spcAft>
              <a:buClr>
                <a:schemeClr val="accent2"/>
              </a:buClr>
              <a:buSzPts val="2400"/>
              <a:buFont typeface="Arial"/>
              <a:buChar char="•"/>
            </a:pPr>
            <a:r>
              <a:rPr b="0" i="0" lang="en-US" sz="2400" u="none" cap="none" strike="noStrike">
                <a:solidFill>
                  <a:schemeClr val="dk1"/>
                </a:solidFill>
                <a:latin typeface="Arial"/>
                <a:ea typeface="Arial"/>
                <a:cs typeface="Arial"/>
                <a:sym typeface="Arial"/>
              </a:rPr>
              <a:t>Zakat difardhukan bagi membantu  golongan fakir miskin</a:t>
            </a:r>
            <a:endParaRPr b="0" i="0" sz="1800" u="none" cap="none" strike="noStrike"/>
          </a:p>
          <a:p>
            <a:pPr indent="-342900" lvl="0" marL="342900" marR="0" rtl="0" algn="just">
              <a:lnSpc>
                <a:spcPct val="90000"/>
              </a:lnSpc>
              <a:spcBef>
                <a:spcPts val="480"/>
              </a:spcBef>
              <a:spcAft>
                <a:spcPts val="0"/>
              </a:spcAft>
              <a:buClr>
                <a:schemeClr val="accent2"/>
              </a:buClr>
              <a:buSzPts val="2400"/>
              <a:buFont typeface="Arial"/>
              <a:buChar char="•"/>
            </a:pPr>
            <a:r>
              <a:rPr b="0" i="0" lang="en-US" sz="2400" u="none" cap="none" strike="noStrike">
                <a:solidFill>
                  <a:schemeClr val="dk1"/>
                </a:solidFill>
                <a:latin typeface="Arial"/>
                <a:ea typeface="Arial"/>
                <a:cs typeface="Arial"/>
                <a:sym typeface="Arial"/>
              </a:rPr>
              <a:t>Pusat Pungutan Zakat di setiap negeri berperanan untuk mengutip zakat dan digunakan untuk pelbagai tujuan seperti memberi biasiswa kepada pelajar, membantu fakir miskin dan memberi latihan dan kemahiran kepada penerima zakat.</a:t>
            </a:r>
            <a:endParaRPr b="0" i="0" sz="1800" u="none" cap="none" strike="noStrike"/>
          </a:p>
        </p:txBody>
      </p:sp>
      <p:pic>
        <p:nvPicPr>
          <p:cNvPr id="107" name="Google Shape;107;p10"/>
          <p:cNvPicPr preferRelativeResize="0"/>
          <p:nvPr/>
        </p:nvPicPr>
        <p:blipFill>
          <a:blip r:embed="rId3">
            <a:alphaModFix/>
          </a:blip>
          <a:stretch>
            <a:fillRect/>
          </a:stretch>
        </p:blipFill>
        <p:spPr>
          <a:xfrm>
            <a:off x="5715000" y="1828800"/>
            <a:ext cx="3276600" cy="43497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00000"/>
            </a:gs>
            <a:gs pos="19999">
              <a:srgbClr val="000040"/>
            </a:gs>
            <a:gs pos="50000">
              <a:srgbClr val="400040"/>
            </a:gs>
            <a:gs pos="75000">
              <a:srgbClr val="8F0040"/>
            </a:gs>
            <a:gs pos="89999">
              <a:srgbClr val="F27300"/>
            </a:gs>
            <a:gs pos="100000">
              <a:srgbClr val="FFBF00"/>
            </a:gs>
          </a:gsLst>
          <a:lin ang="5400000" scaled="0"/>
        </a:gradFill>
      </p:bgPr>
    </p:bg>
    <p:spTree>
      <p:nvGrpSpPr>
        <p:cNvPr id="111" name="Shape 111"/>
        <p:cNvGrpSpPr/>
        <p:nvPr/>
      </p:nvGrpSpPr>
      <p:grpSpPr>
        <a:xfrm>
          <a:off x="0" y="0"/>
          <a:ext cx="0" cy="0"/>
          <a:chOff x="0" y="0"/>
          <a:chExt cx="0" cy="0"/>
        </a:xfrm>
      </p:grpSpPr>
      <p:sp>
        <p:nvSpPr>
          <p:cNvPr id="112" name="Google Shape;112;p11"/>
          <p:cNvSpPr txBox="1"/>
          <p:nvPr>
            <p:ph type="title"/>
          </p:nvPr>
        </p:nvSpPr>
        <p:spPr>
          <a:xfrm>
            <a:off x="685800" y="457200"/>
            <a:ext cx="7772400" cy="990600"/>
          </a:xfrm>
          <a:prstGeom prst="rect">
            <a:avLst/>
          </a:prstGeom>
          <a:solidFill>
            <a:srgbClr val="FFFF00"/>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folHlink"/>
              </a:buClr>
              <a:buFont typeface="Arial"/>
              <a:buNone/>
            </a:pPr>
            <a:r>
              <a:rPr b="1" i="0" lang="en-US" sz="4000" u="none" cap="none" strike="noStrike">
                <a:solidFill>
                  <a:schemeClr val="folHlink"/>
                </a:solidFill>
                <a:latin typeface="Arial"/>
                <a:ea typeface="Arial"/>
                <a:cs typeface="Arial"/>
                <a:sym typeface="Arial"/>
              </a:rPr>
              <a:t>MENJAGA KEHORMATAN DIRI</a:t>
            </a:r>
            <a:endParaRPr b="0" i="0" sz="1800" u="none" cap="none" strike="noStrike"/>
          </a:p>
        </p:txBody>
      </p:sp>
      <p:sp>
        <p:nvSpPr>
          <p:cNvPr id="113" name="Google Shape;113;p11"/>
          <p:cNvSpPr txBox="1"/>
          <p:nvPr>
            <p:ph idx="1" type="body"/>
          </p:nvPr>
        </p:nvSpPr>
        <p:spPr>
          <a:xfrm>
            <a:off x="2895600" y="2514600"/>
            <a:ext cx="6248400" cy="35052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80000"/>
              </a:lnSpc>
              <a:spcBef>
                <a:spcPts val="0"/>
              </a:spcBef>
              <a:spcAft>
                <a:spcPts val="0"/>
              </a:spcAft>
              <a:buClr>
                <a:schemeClr val="accent2"/>
              </a:buClr>
              <a:buSzPts val="2400"/>
              <a:buFont typeface="Arial"/>
              <a:buChar char="•"/>
            </a:pPr>
            <a:r>
              <a:rPr b="0" i="0" lang="en-US" sz="2400" u="none" cap="none" strike="noStrike">
                <a:solidFill>
                  <a:schemeClr val="dk1"/>
                </a:solidFill>
                <a:latin typeface="Arial"/>
                <a:ea typeface="Arial"/>
                <a:cs typeface="Arial"/>
                <a:sym typeface="Arial"/>
              </a:rPr>
              <a:t>Orang Islam wajib menjaga kehormatan diri dan memelihara maruahnya.</a:t>
            </a:r>
            <a:endParaRPr b="0" i="0" sz="1800" u="none" cap="none" strike="noStrike"/>
          </a:p>
          <a:p>
            <a:pPr indent="-342900" lvl="0" marL="342900" marR="0" rtl="0" algn="l">
              <a:lnSpc>
                <a:spcPct val="80000"/>
              </a:lnSpc>
              <a:spcBef>
                <a:spcPts val="480"/>
              </a:spcBef>
              <a:spcAft>
                <a:spcPts val="0"/>
              </a:spcAft>
              <a:buClr>
                <a:schemeClr val="accent2"/>
              </a:buClr>
              <a:buSzPts val="2400"/>
              <a:buFont typeface="Arial"/>
              <a:buChar char="•"/>
            </a:pPr>
            <a:r>
              <a:rPr b="0" i="0" lang="en-US" sz="2400" u="none" cap="none" strike="noStrike">
                <a:solidFill>
                  <a:schemeClr val="dk1"/>
                </a:solidFill>
                <a:latin typeface="Arial"/>
                <a:ea typeface="Arial"/>
                <a:cs typeface="Arial"/>
                <a:sym typeface="Arial"/>
              </a:rPr>
              <a:t>Diantara cara menjaga kehormatan ialah :</a:t>
            </a:r>
            <a:endParaRPr b="0" i="0" sz="1800" u="none" cap="none" strike="noStrike"/>
          </a:p>
          <a:p>
            <a:pPr indent="0" lvl="0" marL="0" marR="0" rtl="0" algn="l">
              <a:spcBef>
                <a:spcPts val="0"/>
              </a:spcBef>
              <a:spcAft>
                <a:spcPts val="0"/>
              </a:spcAft>
              <a:buNone/>
            </a:pPr>
            <a:r>
              <a:t/>
            </a:r>
            <a:endParaRPr b="0" i="0" sz="1800" u="none" cap="none" strike="noStrike"/>
          </a:p>
          <a:p>
            <a:pPr indent="-342900" lvl="0" marL="342900" marR="0" rtl="0" algn="l">
              <a:lnSpc>
                <a:spcPct val="80000"/>
              </a:lnSpc>
              <a:spcBef>
                <a:spcPts val="480"/>
              </a:spcBef>
              <a:spcAft>
                <a:spcPts val="0"/>
              </a:spcAft>
              <a:buClr>
                <a:schemeClr val="dk1"/>
              </a:buClr>
              <a:buFont typeface="Arial"/>
              <a:buNone/>
            </a:pPr>
            <a:r>
              <a:rPr b="0" i="0" lang="en-US" sz="2400" u="none" cap="none" strike="noStrike">
                <a:solidFill>
                  <a:schemeClr val="dk1"/>
                </a:solidFill>
                <a:latin typeface="Arial"/>
                <a:ea typeface="Arial"/>
                <a:cs typeface="Arial"/>
                <a:sym typeface="Arial"/>
              </a:rPr>
              <a:t>   1. menutup aurat dengan sempurna</a:t>
            </a:r>
            <a:endParaRPr b="0" i="0" sz="1800" u="none" cap="none" strike="noStrike"/>
          </a:p>
          <a:p>
            <a:pPr indent="-342900" lvl="0" marL="342900" marR="0" rtl="0" algn="l">
              <a:lnSpc>
                <a:spcPct val="80000"/>
              </a:lnSpc>
              <a:spcBef>
                <a:spcPts val="480"/>
              </a:spcBef>
              <a:spcAft>
                <a:spcPts val="0"/>
              </a:spcAft>
              <a:buClr>
                <a:schemeClr val="dk1"/>
              </a:buClr>
              <a:buFont typeface="Arial"/>
              <a:buNone/>
            </a:pPr>
            <a:r>
              <a:rPr b="0" i="0" lang="en-US" sz="2400" u="none" cap="none" strike="noStrike">
                <a:solidFill>
                  <a:schemeClr val="dk1"/>
                </a:solidFill>
                <a:latin typeface="Arial"/>
                <a:ea typeface="Arial"/>
                <a:cs typeface="Arial"/>
                <a:sym typeface="Arial"/>
              </a:rPr>
              <a:t>   2. menjauhi pergaulan bebas dan zina</a:t>
            </a:r>
            <a:endParaRPr b="0" i="0" sz="1800" u="none" cap="none" strike="noStrike"/>
          </a:p>
          <a:p>
            <a:pPr indent="-342900" lvl="0" marL="342900" marR="0" rtl="0" algn="l">
              <a:lnSpc>
                <a:spcPct val="80000"/>
              </a:lnSpc>
              <a:spcBef>
                <a:spcPts val="480"/>
              </a:spcBef>
              <a:spcAft>
                <a:spcPts val="0"/>
              </a:spcAft>
              <a:buClr>
                <a:schemeClr val="dk1"/>
              </a:buClr>
              <a:buFont typeface="Arial"/>
              <a:buNone/>
            </a:pPr>
            <a:r>
              <a:rPr b="0" i="0" lang="en-US" sz="2400" u="none" cap="none" strike="noStrike">
                <a:solidFill>
                  <a:schemeClr val="dk1"/>
                </a:solidFill>
                <a:latin typeface="Arial"/>
                <a:ea typeface="Arial"/>
                <a:cs typeface="Arial"/>
                <a:sym typeface="Arial"/>
              </a:rPr>
              <a:t>   3. menyalurkan keinginan nafsu syahwat </a:t>
            </a:r>
            <a:endParaRPr b="0" i="0" sz="1800" u="none" cap="none" strike="noStrike"/>
          </a:p>
          <a:p>
            <a:pPr indent="-342900" lvl="0" marL="342900" marR="0" rtl="0" algn="l">
              <a:lnSpc>
                <a:spcPct val="80000"/>
              </a:lnSpc>
              <a:spcBef>
                <a:spcPts val="480"/>
              </a:spcBef>
              <a:spcAft>
                <a:spcPts val="0"/>
              </a:spcAft>
              <a:buClr>
                <a:schemeClr val="dk1"/>
              </a:buClr>
              <a:buFont typeface="Arial"/>
              <a:buNone/>
            </a:pPr>
            <a:r>
              <a:rPr b="0" i="0" lang="en-US" sz="2400" u="none" cap="none" strike="noStrike">
                <a:solidFill>
                  <a:schemeClr val="dk1"/>
                </a:solidFill>
                <a:latin typeface="Arial"/>
                <a:ea typeface="Arial"/>
                <a:cs typeface="Arial"/>
                <a:sym typeface="Arial"/>
              </a:rPr>
              <a:t>       melalui perkahwinan</a:t>
            </a:r>
            <a:endParaRPr b="0" i="0" sz="1800" u="none" cap="none" strike="noStrike"/>
          </a:p>
          <a:p>
            <a:pPr indent="-342900" lvl="0" marL="342900" marR="0" rtl="0" algn="l">
              <a:lnSpc>
                <a:spcPct val="80000"/>
              </a:lnSpc>
              <a:spcBef>
                <a:spcPts val="480"/>
              </a:spcBef>
              <a:spcAft>
                <a:spcPts val="0"/>
              </a:spcAft>
              <a:buClr>
                <a:schemeClr val="dk1"/>
              </a:buClr>
              <a:buFont typeface="Arial"/>
              <a:buNone/>
            </a:pPr>
            <a:r>
              <a:rPr b="0" i="0" lang="en-US" sz="2400" u="none" cap="none" strike="noStrike">
                <a:solidFill>
                  <a:schemeClr val="dk1"/>
                </a:solidFill>
                <a:latin typeface="Arial"/>
                <a:ea typeface="Arial"/>
                <a:cs typeface="Arial"/>
                <a:sym typeface="Arial"/>
              </a:rPr>
              <a:t>   4. menghindari perkara keji seperti rasuah</a:t>
            </a:r>
            <a:endParaRPr b="0" i="0" sz="1800" u="none" cap="none" strike="noStrike"/>
          </a:p>
        </p:txBody>
      </p:sp>
      <p:pic>
        <p:nvPicPr>
          <p:cNvPr id="114" name="Google Shape;114;p11"/>
          <p:cNvPicPr preferRelativeResize="0"/>
          <p:nvPr/>
        </p:nvPicPr>
        <p:blipFill>
          <a:blip r:embed="rId3">
            <a:alphaModFix/>
          </a:blip>
          <a:stretch>
            <a:fillRect/>
          </a:stretch>
        </p:blipFill>
        <p:spPr>
          <a:xfrm>
            <a:off x="304800" y="2209800"/>
            <a:ext cx="2635250" cy="38862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000000"/>
            </a:gs>
            <a:gs pos="19999">
              <a:srgbClr val="000040"/>
            </a:gs>
            <a:gs pos="50000">
              <a:srgbClr val="400040"/>
            </a:gs>
            <a:gs pos="75000">
              <a:srgbClr val="8F0040"/>
            </a:gs>
            <a:gs pos="89999">
              <a:srgbClr val="F27300"/>
            </a:gs>
            <a:gs pos="100000">
              <a:srgbClr val="FFBF00"/>
            </a:gs>
          </a:gsLst>
          <a:lin ang="5400000" scaled="0"/>
        </a:gradFill>
      </p:bgPr>
    </p:bg>
    <p:spTree>
      <p:nvGrpSpPr>
        <p:cNvPr id="118" name="Shape 118"/>
        <p:cNvGrpSpPr/>
        <p:nvPr/>
      </p:nvGrpSpPr>
      <p:grpSpPr>
        <a:xfrm>
          <a:off x="0" y="0"/>
          <a:ext cx="0" cy="0"/>
          <a:chOff x="0" y="0"/>
          <a:chExt cx="0" cy="0"/>
        </a:xfrm>
      </p:grpSpPr>
      <p:sp>
        <p:nvSpPr>
          <p:cNvPr id="119" name="Google Shape;119;p12"/>
          <p:cNvSpPr txBox="1"/>
          <p:nvPr>
            <p:ph type="title"/>
          </p:nvPr>
        </p:nvSpPr>
        <p:spPr>
          <a:xfrm>
            <a:off x="457200" y="914400"/>
            <a:ext cx="8229600" cy="1143000"/>
          </a:xfrm>
          <a:prstGeom prst="rect">
            <a:avLst/>
          </a:prstGeom>
          <a:solidFill>
            <a:srgbClr val="FFFF00"/>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folHlink"/>
              </a:buClr>
              <a:buFont typeface="Arial"/>
              <a:buNone/>
            </a:pPr>
            <a:r>
              <a:rPr b="1" i="0" lang="en-US" sz="4000" u="none" cap="none" strike="noStrike">
                <a:solidFill>
                  <a:schemeClr val="folHlink"/>
                </a:solidFill>
                <a:latin typeface="Arial"/>
                <a:ea typeface="Arial"/>
                <a:cs typeface="Arial"/>
                <a:sym typeface="Arial"/>
              </a:rPr>
              <a:t>MEMELIHARA AMANAH </a:t>
            </a:r>
            <a:br>
              <a:rPr b="1" i="0" lang="en-US" sz="4000" u="none" cap="none" strike="noStrike">
                <a:solidFill>
                  <a:schemeClr val="folHlink"/>
                </a:solidFill>
                <a:latin typeface="Arial"/>
                <a:ea typeface="Arial"/>
                <a:cs typeface="Arial"/>
                <a:sym typeface="Arial"/>
              </a:rPr>
            </a:br>
            <a:r>
              <a:rPr b="1" i="0" lang="en-US" sz="4000" u="none" cap="none" strike="noStrike">
                <a:solidFill>
                  <a:schemeClr val="folHlink"/>
                </a:solidFill>
                <a:latin typeface="Arial"/>
                <a:ea typeface="Arial"/>
                <a:cs typeface="Arial"/>
                <a:sym typeface="Arial"/>
              </a:rPr>
              <a:t>DAN JANJI</a:t>
            </a:r>
            <a:endParaRPr b="0" i="0" sz="1800" u="none" cap="none" strike="noStrike"/>
          </a:p>
        </p:txBody>
      </p:sp>
      <p:sp>
        <p:nvSpPr>
          <p:cNvPr id="120" name="Google Shape;120;p12"/>
          <p:cNvSpPr txBox="1"/>
          <p:nvPr>
            <p:ph idx="1" type="body"/>
          </p:nvPr>
        </p:nvSpPr>
        <p:spPr>
          <a:xfrm>
            <a:off x="304800" y="2590800"/>
            <a:ext cx="4343400" cy="38862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accent2"/>
              </a:buClr>
              <a:buSzPts val="2800"/>
              <a:buFont typeface="Arial"/>
              <a:buChar char="•"/>
            </a:pPr>
            <a:r>
              <a:rPr b="0" i="0" lang="en-US" sz="2800" u="none" cap="none" strike="noStrike">
                <a:solidFill>
                  <a:schemeClr val="dk1"/>
                </a:solidFill>
                <a:latin typeface="Arial"/>
                <a:ea typeface="Arial"/>
                <a:cs typeface="Arial"/>
                <a:sym typeface="Arial"/>
              </a:rPr>
              <a:t>Kita wajib menunaikan amanah dan menepati janji terhadap Allah dan manusia</a:t>
            </a:r>
            <a:endParaRPr b="0" i="0" sz="1800" u="none" cap="none" strike="noStrike"/>
          </a:p>
          <a:p>
            <a:pPr indent="-342900" lvl="0" marL="342900" marR="0" rtl="0" algn="l">
              <a:lnSpc>
                <a:spcPct val="100000"/>
              </a:lnSpc>
              <a:spcBef>
                <a:spcPts val="560"/>
              </a:spcBef>
              <a:spcAft>
                <a:spcPts val="0"/>
              </a:spcAft>
              <a:buClr>
                <a:schemeClr val="accent2"/>
              </a:buClr>
              <a:buSzPts val="2800"/>
              <a:buFont typeface="Arial"/>
              <a:buChar char="•"/>
            </a:pPr>
            <a:r>
              <a:rPr b="0" i="0" lang="en-US" sz="2800" u="none" cap="none" strike="noStrike">
                <a:solidFill>
                  <a:schemeClr val="dk1"/>
                </a:solidFill>
                <a:latin typeface="Arial"/>
                <a:ea typeface="Arial"/>
                <a:cs typeface="Arial"/>
                <a:sym typeface="Arial"/>
              </a:rPr>
              <a:t>Mereka yang mengkhianati janji termasuk dalam golongan munafik.</a:t>
            </a:r>
            <a:endParaRPr b="0" i="0" sz="1800" u="none" cap="none" strike="noStrike"/>
          </a:p>
        </p:txBody>
      </p:sp>
      <p:pic>
        <p:nvPicPr>
          <p:cNvPr id="121" name="Google Shape;121;p12"/>
          <p:cNvPicPr preferRelativeResize="0"/>
          <p:nvPr/>
        </p:nvPicPr>
        <p:blipFill>
          <a:blip r:embed="rId3">
            <a:alphaModFix/>
          </a:blip>
          <a:stretch>
            <a:fillRect/>
          </a:stretch>
        </p:blipFill>
        <p:spPr>
          <a:xfrm>
            <a:off x="4724400" y="2362200"/>
            <a:ext cx="3943350" cy="384175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ISLAND">
  <a:themeElements>
    <a:clrScheme name="ISLAND 1">
      <a:dk1>
        <a:srgbClr val="FFFFFF"/>
      </a:dk1>
      <a:lt1>
        <a:srgbClr val="660066"/>
      </a:lt1>
      <a:dk2>
        <a:srgbClr val="FF9933"/>
      </a:dk2>
      <a:lt2>
        <a:srgbClr val="000000"/>
      </a:lt2>
      <a:accent1>
        <a:srgbClr val="CC0066"/>
      </a:accent1>
      <a:accent2>
        <a:srgbClr val="FFCC00"/>
      </a:accent2>
      <a:accent3>
        <a:srgbClr val="660066"/>
      </a:accent3>
      <a:accent4>
        <a:srgbClr val="CC0066"/>
      </a:accent4>
      <a:accent5>
        <a:srgbClr val="FFCC00"/>
      </a:accent5>
      <a:accent6>
        <a:srgbClr val="660066"/>
      </a:accent6>
      <a:hlink>
        <a:srgbClr val="6600CC"/>
      </a:hlink>
      <a:folHlink>
        <a:srgbClr val="CC00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