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6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 name="Shape 53"/>
        <p:cNvGrpSpPr/>
        <p:nvPr/>
      </p:nvGrpSpPr>
      <p:grpSpPr>
        <a:xfrm>
          <a:off x="0" y="0"/>
          <a:ext cx="0" cy="0"/>
          <a:chOff x="0" y="0"/>
          <a:chExt cx="0" cy="0"/>
        </a:xfrm>
      </p:grpSpPr>
      <p:sp>
        <p:nvSpPr>
          <p:cNvPr id="54" name="Google Shape;54;p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 name="Shape 115"/>
        <p:cNvGrpSpPr/>
        <p:nvPr/>
      </p:nvGrpSpPr>
      <p:grpSpPr>
        <a:xfrm>
          <a:off x="0" y="0"/>
          <a:ext cx="0" cy="0"/>
          <a:chOff x="0" y="0"/>
          <a:chExt cx="0" cy="0"/>
        </a:xfrm>
      </p:grpSpPr>
      <p:sp>
        <p:nvSpPr>
          <p:cNvPr id="116" name="Google Shape;116;p2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p2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p2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p2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2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p2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2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p2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2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Google Shape;59;p1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Google Shape;72;p1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 name="Shape 77"/>
        <p:cNvGrpSpPr/>
        <p:nvPr/>
      </p:nvGrpSpPr>
      <p:grpSpPr>
        <a:xfrm>
          <a:off x="0" y="0"/>
          <a:ext cx="0" cy="0"/>
          <a:chOff x="0" y="0"/>
          <a:chExt cx="0" cy="0"/>
        </a:xfrm>
      </p:grpSpPr>
      <p:sp>
        <p:nvSpPr>
          <p:cNvPr id="78" name="Google Shape;78;p1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p1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p1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Google Shape;98;p2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p2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p2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11" name="Shape 11"/>
        <p:cNvGrpSpPr/>
        <p:nvPr/>
      </p:nvGrpSpPr>
      <p:grpSpPr>
        <a:xfrm>
          <a:off x="0" y="0"/>
          <a:ext cx="0" cy="0"/>
          <a:chOff x="0" y="0"/>
          <a:chExt cx="0" cy="0"/>
        </a:xfrm>
      </p:grpSpPr>
      <p:sp>
        <p:nvSpPr>
          <p:cNvPr id="12" name="Google Shape;12;p2"/>
          <p:cNvSpPr txBox="1"/>
          <p:nvPr>
            <p:ph type="title"/>
          </p:nvPr>
        </p:nvSpPr>
        <p:spPr>
          <a:xfrm rot="5400000">
            <a:off x="4732337" y="2171700"/>
            <a:ext cx="5851525" cy="2057400"/>
          </a:xfrm>
          <a:prstGeom prst="rect">
            <a:avLst/>
          </a:prstGeom>
          <a:noFill/>
          <a:ln>
            <a:noFill/>
          </a:ln>
        </p:spPr>
        <p:txBody>
          <a:bodyPr anchorCtr="0" anchor="t"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3" name="Google Shape;13;p2"/>
          <p:cNvSpPr txBox="1"/>
          <p:nvPr>
            <p:ph idx="1" type="body"/>
          </p:nvPr>
        </p:nvSpPr>
        <p:spPr>
          <a:xfrm rot="5400000">
            <a:off x="541338" y="190501"/>
            <a:ext cx="5851525" cy="6019800"/>
          </a:xfrm>
          <a:prstGeom prst="rect">
            <a:avLst/>
          </a:prstGeom>
          <a:noFill/>
          <a:ln>
            <a:noFill/>
          </a:ln>
        </p:spPr>
        <p:txBody>
          <a:bodyPr anchorCtr="0" anchor="t" bIns="91425" lIns="91425" spcFirstLastPara="1" rIns="91425" wrap="square" tIns="91425"/>
          <a:lstStyle>
            <a:lvl1pPr indent="-317500" lvl="0" marL="457200" rtl="0" algn="l">
              <a:spcBef>
                <a:spcPts val="640"/>
              </a:spcBef>
              <a:spcAft>
                <a:spcPts val="0"/>
              </a:spcAft>
              <a:buClr>
                <a:schemeClr val="dk1"/>
              </a:buClr>
              <a:buSzPts val="1400"/>
              <a:buFont typeface="Arial"/>
              <a:buChar char="•"/>
              <a:defRPr sz="3200">
                <a:solidFill>
                  <a:schemeClr val="dk1"/>
                </a:solidFill>
                <a:latin typeface="Arial"/>
                <a:ea typeface="Arial"/>
                <a:cs typeface="Arial"/>
                <a:sym typeface="Arial"/>
              </a:defRPr>
            </a:lvl1pPr>
            <a:lvl2pPr indent="-317500" lvl="1" marL="914400" rtl="0" algn="l">
              <a:spcBef>
                <a:spcPts val="560"/>
              </a:spcBef>
              <a:spcAft>
                <a:spcPts val="0"/>
              </a:spcAft>
              <a:buClr>
                <a:schemeClr val="dk1"/>
              </a:buClr>
              <a:buSzPts val="1400"/>
              <a:buFont typeface="Arial"/>
              <a:buChar char="–"/>
              <a:defRPr sz="2800">
                <a:solidFill>
                  <a:schemeClr val="dk1"/>
                </a:solidFill>
                <a:latin typeface="Arial"/>
                <a:ea typeface="Arial"/>
                <a:cs typeface="Arial"/>
                <a:sym typeface="Arial"/>
              </a:defRPr>
            </a:lvl2pPr>
            <a:lvl3pPr indent="-317500" lvl="2" marL="1371600" rtl="0" algn="l">
              <a:spcBef>
                <a:spcPts val="480"/>
              </a:spcBef>
              <a:spcAft>
                <a:spcPts val="0"/>
              </a:spcAft>
              <a:buClr>
                <a:schemeClr val="dk1"/>
              </a:buClr>
              <a:buSzPts val="1400"/>
              <a:buFont typeface="Arial"/>
              <a:buChar char="•"/>
              <a:defRPr sz="2400">
                <a:solidFill>
                  <a:schemeClr val="dk1"/>
                </a:solidFill>
                <a:latin typeface="Arial"/>
                <a:ea typeface="Arial"/>
                <a:cs typeface="Arial"/>
                <a:sym typeface="Arial"/>
              </a:defRPr>
            </a:lvl3pPr>
            <a:lvl4pPr indent="-317500" lvl="3" marL="1828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4pPr>
            <a:lvl5pPr indent="-317500" lvl="4" marL="22860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5pPr>
            <a:lvl6pPr indent="-317500" lvl="5" marL="27432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41" name="Shape 41"/>
        <p:cNvGrpSpPr/>
        <p:nvPr/>
      </p:nvGrpSpPr>
      <p:grpSpPr>
        <a:xfrm>
          <a:off x="0" y="0"/>
          <a:ext cx="0" cy="0"/>
          <a:chOff x="0" y="0"/>
          <a:chExt cx="0" cy="0"/>
        </a:xfrm>
      </p:grpSpPr>
      <p:sp>
        <p:nvSpPr>
          <p:cNvPr id="42" name="Google Shape;42;p11"/>
          <p:cNvSpPr txBox="1"/>
          <p:nvPr>
            <p:ph type="title"/>
          </p:nvPr>
        </p:nvSpPr>
        <p:spPr>
          <a:xfrm>
            <a:off x="457200" y="274637"/>
            <a:ext cx="8229600" cy="1143000"/>
          </a:xfrm>
          <a:prstGeom prst="rect">
            <a:avLst/>
          </a:prstGeom>
          <a:noFill/>
          <a:ln>
            <a:noFill/>
          </a:ln>
        </p:spPr>
        <p:txBody>
          <a:bodyPr anchorCtr="0" anchor="t"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43" name="Google Shape;43;p1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rtl="0" algn="l">
              <a:spcBef>
                <a:spcPts val="640"/>
              </a:spcBef>
              <a:spcAft>
                <a:spcPts val="0"/>
              </a:spcAft>
              <a:buClr>
                <a:schemeClr val="dk1"/>
              </a:buClr>
              <a:buSzPts val="1400"/>
              <a:buFont typeface="Arial"/>
              <a:buChar char="•"/>
              <a:defRPr sz="3200">
                <a:solidFill>
                  <a:schemeClr val="dk1"/>
                </a:solidFill>
                <a:latin typeface="Arial"/>
                <a:ea typeface="Arial"/>
                <a:cs typeface="Arial"/>
                <a:sym typeface="Arial"/>
              </a:defRPr>
            </a:lvl1pPr>
            <a:lvl2pPr indent="-317500" lvl="1" marL="914400" rtl="0" algn="l">
              <a:spcBef>
                <a:spcPts val="560"/>
              </a:spcBef>
              <a:spcAft>
                <a:spcPts val="0"/>
              </a:spcAft>
              <a:buClr>
                <a:schemeClr val="dk1"/>
              </a:buClr>
              <a:buSzPts val="1400"/>
              <a:buFont typeface="Arial"/>
              <a:buChar char="–"/>
              <a:defRPr sz="2800">
                <a:solidFill>
                  <a:schemeClr val="dk1"/>
                </a:solidFill>
                <a:latin typeface="Arial"/>
                <a:ea typeface="Arial"/>
                <a:cs typeface="Arial"/>
                <a:sym typeface="Arial"/>
              </a:defRPr>
            </a:lvl2pPr>
            <a:lvl3pPr indent="-317500" lvl="2" marL="1371600" rtl="0" algn="l">
              <a:spcBef>
                <a:spcPts val="480"/>
              </a:spcBef>
              <a:spcAft>
                <a:spcPts val="0"/>
              </a:spcAft>
              <a:buClr>
                <a:schemeClr val="dk1"/>
              </a:buClr>
              <a:buSzPts val="1400"/>
              <a:buFont typeface="Arial"/>
              <a:buChar char="•"/>
              <a:defRPr sz="2400">
                <a:solidFill>
                  <a:schemeClr val="dk1"/>
                </a:solidFill>
                <a:latin typeface="Arial"/>
                <a:ea typeface="Arial"/>
                <a:cs typeface="Arial"/>
                <a:sym typeface="Arial"/>
              </a:defRPr>
            </a:lvl3pPr>
            <a:lvl4pPr indent="-317500" lvl="3" marL="1828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4pPr>
            <a:lvl5pPr indent="-317500" lvl="4" marL="22860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5pPr>
            <a:lvl6pPr indent="-317500" lvl="5" marL="27432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44" name="Shape 44"/>
        <p:cNvGrpSpPr/>
        <p:nvPr/>
      </p:nvGrpSpPr>
      <p:grpSpPr>
        <a:xfrm>
          <a:off x="0" y="0"/>
          <a:ext cx="0" cy="0"/>
          <a:chOff x="0" y="0"/>
          <a:chExt cx="0" cy="0"/>
        </a:xfrm>
      </p:grpSpPr>
      <p:sp>
        <p:nvSpPr>
          <p:cNvPr id="45" name="Google Shape;45;p12"/>
          <p:cNvSpPr txBox="1"/>
          <p:nvPr>
            <p:ph type="ctrTitle"/>
          </p:nvPr>
        </p:nvSpPr>
        <p:spPr>
          <a:xfrm>
            <a:off x="685800" y="2130425"/>
            <a:ext cx="7772400" cy="1470025"/>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1pPr>
            <a:lvl2pPr indent="-88900" lvl="1"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4572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9144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13716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18288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46" name="Google Shape;46;p12"/>
          <p:cNvSpPr txBox="1"/>
          <p:nvPr>
            <p:ph idx="1" type="subTitle"/>
          </p:nvPr>
        </p:nvSpPr>
        <p:spPr>
          <a:xfrm>
            <a:off x="1371600" y="3886200"/>
            <a:ext cx="6400800" cy="1752600"/>
          </a:xfrm>
          <a:prstGeom prst="rect">
            <a:avLst/>
          </a:prstGeom>
          <a:noFill/>
          <a:ln>
            <a:noFill/>
          </a:ln>
        </p:spPr>
        <p:txBody>
          <a:bodyPr anchorCtr="0" anchor="t" bIns="91425" lIns="91425" spcFirstLastPara="1" rIns="91425" wrap="square" tIns="91425"/>
          <a:lstStyle>
            <a:lvl1pPr indent="0" lvl="0" marL="0" marR="0" rtl="0" algn="ctr">
              <a:spcBef>
                <a:spcPts val="640"/>
              </a:spcBef>
              <a:spcAft>
                <a:spcPts val="0"/>
              </a:spcAft>
              <a:buClr>
                <a:schemeClr val="dk1"/>
              </a:buClr>
              <a:buSzPts val="1400"/>
              <a:buFont typeface="Arial"/>
              <a:buNone/>
              <a:defRPr b="0" i="0" sz="3200" u="none" cap="none" strike="noStrike">
                <a:solidFill>
                  <a:schemeClr val="dk1"/>
                </a:solidFill>
                <a:latin typeface="Arial"/>
                <a:ea typeface="Arial"/>
                <a:cs typeface="Arial"/>
                <a:sym typeface="Arial"/>
              </a:defRPr>
            </a:lvl1pPr>
            <a:lvl2pPr indent="0" lvl="1" marL="457200" marR="0" rtl="0" algn="ctr">
              <a:spcBef>
                <a:spcPts val="560"/>
              </a:spcBef>
              <a:spcAft>
                <a:spcPts val="0"/>
              </a:spcAft>
              <a:buClr>
                <a:schemeClr val="dk1"/>
              </a:buClr>
              <a:buSzPts val="1400"/>
              <a:buFont typeface="Arial"/>
              <a:buNone/>
              <a:defRPr b="0" i="0" sz="2800" u="none" cap="none" strike="noStrike">
                <a:solidFill>
                  <a:schemeClr val="dk1"/>
                </a:solidFill>
                <a:latin typeface="Arial"/>
                <a:ea typeface="Arial"/>
                <a:cs typeface="Arial"/>
                <a:sym typeface="Arial"/>
              </a:defRPr>
            </a:lvl2pPr>
            <a:lvl3pPr indent="0" lvl="2" marL="914400" marR="0" rtl="0" algn="ctr">
              <a:spcBef>
                <a:spcPts val="480"/>
              </a:spcBef>
              <a:spcAft>
                <a:spcPts val="0"/>
              </a:spcAft>
              <a:buClr>
                <a:schemeClr val="dk1"/>
              </a:buClr>
              <a:buSzPts val="1400"/>
              <a:buFont typeface="Arial"/>
              <a:buNone/>
              <a:defRPr b="0" i="0" sz="2400" u="none" cap="none" strike="noStrike">
                <a:solidFill>
                  <a:schemeClr val="dk1"/>
                </a:solidFill>
                <a:latin typeface="Arial"/>
                <a:ea typeface="Arial"/>
                <a:cs typeface="Arial"/>
                <a:sym typeface="Arial"/>
              </a:defRPr>
            </a:lvl3pPr>
            <a:lvl4pPr indent="0" lvl="3" marL="13716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4pPr>
            <a:lvl5pPr indent="0" lvl="4" marL="18288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5pPr>
            <a:lvl6pPr indent="0" lvl="5" marL="22860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6pPr>
            <a:lvl7pPr indent="0" lvl="6" marL="27432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7pPr>
            <a:lvl8pPr indent="0" lvl="7" marL="32004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8pPr>
            <a:lvl9pPr indent="0" lvl="8" marL="36576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gradFill>
          <a:gsLst>
            <a:gs pos="0">
              <a:srgbClr val="03D4A8"/>
            </a:gs>
            <a:gs pos="25000">
              <a:srgbClr val="21D6E0"/>
            </a:gs>
            <a:gs pos="75000">
              <a:srgbClr val="0087E6"/>
            </a:gs>
            <a:gs pos="100000">
              <a:srgbClr val="005CBF"/>
            </a:gs>
          </a:gsLst>
          <a:lin ang="5400000" scaled="0"/>
        </a:gradFill>
      </p:bgPr>
    </p:bg>
    <p:spTree>
      <p:nvGrpSpPr>
        <p:cNvPr id="47" name="Shape 47"/>
        <p:cNvGrpSpPr/>
        <p:nvPr/>
      </p:nvGrpSpPr>
      <p:grpSpPr>
        <a:xfrm>
          <a:off x="0" y="0"/>
          <a:ext cx="0" cy="0"/>
          <a:chOff x="0" y="0"/>
          <a:chExt cx="0" cy="0"/>
        </a:xfrm>
      </p:grpSpPr>
      <p:sp>
        <p:nvSpPr>
          <p:cNvPr id="48" name="Google Shape;48;p13"/>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49" name="Google Shape;49;p13"/>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rtl="0" algn="l">
              <a:spcBef>
                <a:spcPts val="640"/>
              </a:spcBef>
              <a:spcAft>
                <a:spcPts val="0"/>
              </a:spcAft>
              <a:buClr>
                <a:schemeClr val="dk1"/>
              </a:buClr>
              <a:buSzPts val="1400"/>
              <a:buFont typeface="Arial"/>
              <a:buChar char="•"/>
              <a:defRPr sz="3200">
                <a:solidFill>
                  <a:schemeClr val="dk1"/>
                </a:solidFill>
                <a:latin typeface="Arial"/>
                <a:ea typeface="Arial"/>
                <a:cs typeface="Arial"/>
                <a:sym typeface="Arial"/>
              </a:defRPr>
            </a:lvl1pPr>
            <a:lvl2pPr indent="-317500" lvl="1" marL="914400" rtl="0" algn="l">
              <a:spcBef>
                <a:spcPts val="560"/>
              </a:spcBef>
              <a:spcAft>
                <a:spcPts val="0"/>
              </a:spcAft>
              <a:buClr>
                <a:schemeClr val="dk1"/>
              </a:buClr>
              <a:buSzPts val="1400"/>
              <a:buFont typeface="Arial"/>
              <a:buChar char="–"/>
              <a:defRPr sz="2800">
                <a:solidFill>
                  <a:schemeClr val="dk1"/>
                </a:solidFill>
                <a:latin typeface="Arial"/>
                <a:ea typeface="Arial"/>
                <a:cs typeface="Arial"/>
                <a:sym typeface="Arial"/>
              </a:defRPr>
            </a:lvl2pPr>
            <a:lvl3pPr indent="-317500" lvl="2" marL="1371600" rtl="0" algn="l">
              <a:spcBef>
                <a:spcPts val="480"/>
              </a:spcBef>
              <a:spcAft>
                <a:spcPts val="0"/>
              </a:spcAft>
              <a:buClr>
                <a:schemeClr val="dk1"/>
              </a:buClr>
              <a:buSzPts val="1400"/>
              <a:buFont typeface="Arial"/>
              <a:buChar char="•"/>
              <a:defRPr sz="2400">
                <a:solidFill>
                  <a:schemeClr val="dk1"/>
                </a:solidFill>
                <a:latin typeface="Arial"/>
                <a:ea typeface="Arial"/>
                <a:cs typeface="Arial"/>
                <a:sym typeface="Arial"/>
              </a:defRPr>
            </a:lvl3pPr>
            <a:lvl4pPr indent="-317500" lvl="3" marL="1828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4pPr>
            <a:lvl5pPr indent="-317500" lvl="4" marL="22860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5pPr>
            <a:lvl6pPr indent="-317500" lvl="5" marL="27432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50" name="Google Shape;50;p13"/>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9pPr>
          </a:lstStyle>
          <a:p/>
        </p:txBody>
      </p:sp>
      <p:sp>
        <p:nvSpPr>
          <p:cNvPr id="51" name="Google Shape;51;p13"/>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9pPr>
          </a:lstStyle>
          <a:p/>
        </p:txBody>
      </p:sp>
      <p:sp>
        <p:nvSpPr>
          <p:cNvPr id="52" name="Google Shape;52;p13"/>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14" name="Shape 14"/>
        <p:cNvGrpSpPr/>
        <p:nvPr/>
      </p:nvGrpSpPr>
      <p:grpSpPr>
        <a:xfrm>
          <a:off x="0" y="0"/>
          <a:ext cx="0" cy="0"/>
          <a:chOff x="0" y="0"/>
          <a:chExt cx="0" cy="0"/>
        </a:xfrm>
      </p:grpSpPr>
      <p:sp>
        <p:nvSpPr>
          <p:cNvPr id="15" name="Google Shape;15;p3"/>
          <p:cNvSpPr txBox="1"/>
          <p:nvPr>
            <p:ph type="title"/>
          </p:nvPr>
        </p:nvSpPr>
        <p:spPr>
          <a:xfrm>
            <a:off x="457200" y="274637"/>
            <a:ext cx="8229600" cy="1143000"/>
          </a:xfrm>
          <a:prstGeom prst="rect">
            <a:avLst/>
          </a:prstGeom>
          <a:noFill/>
          <a:ln>
            <a:noFill/>
          </a:ln>
        </p:spPr>
        <p:txBody>
          <a:bodyPr anchorCtr="0" anchor="t"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6" name="Google Shape;16;p3"/>
          <p:cNvSpPr txBox="1"/>
          <p:nvPr>
            <p:ph idx="1" type="body"/>
          </p:nvPr>
        </p:nvSpPr>
        <p:spPr>
          <a:xfrm rot="5400000">
            <a:off x="2309019" y="-251619"/>
            <a:ext cx="4525962" cy="8229600"/>
          </a:xfrm>
          <a:prstGeom prst="rect">
            <a:avLst/>
          </a:prstGeom>
          <a:noFill/>
          <a:ln>
            <a:noFill/>
          </a:ln>
        </p:spPr>
        <p:txBody>
          <a:bodyPr anchorCtr="0" anchor="t" bIns="91425" lIns="91425" spcFirstLastPara="1" rIns="91425" wrap="square" tIns="91425"/>
          <a:lstStyle>
            <a:lvl1pPr indent="-317500" lvl="0" marL="457200" rtl="0" algn="l">
              <a:spcBef>
                <a:spcPts val="640"/>
              </a:spcBef>
              <a:spcAft>
                <a:spcPts val="0"/>
              </a:spcAft>
              <a:buClr>
                <a:schemeClr val="dk1"/>
              </a:buClr>
              <a:buSzPts val="1400"/>
              <a:buFont typeface="Arial"/>
              <a:buChar char="•"/>
              <a:defRPr sz="3200">
                <a:solidFill>
                  <a:schemeClr val="dk1"/>
                </a:solidFill>
                <a:latin typeface="Arial"/>
                <a:ea typeface="Arial"/>
                <a:cs typeface="Arial"/>
                <a:sym typeface="Arial"/>
              </a:defRPr>
            </a:lvl1pPr>
            <a:lvl2pPr indent="-317500" lvl="1" marL="914400" rtl="0" algn="l">
              <a:spcBef>
                <a:spcPts val="560"/>
              </a:spcBef>
              <a:spcAft>
                <a:spcPts val="0"/>
              </a:spcAft>
              <a:buClr>
                <a:schemeClr val="dk1"/>
              </a:buClr>
              <a:buSzPts val="1400"/>
              <a:buFont typeface="Arial"/>
              <a:buChar char="–"/>
              <a:defRPr sz="2800">
                <a:solidFill>
                  <a:schemeClr val="dk1"/>
                </a:solidFill>
                <a:latin typeface="Arial"/>
                <a:ea typeface="Arial"/>
                <a:cs typeface="Arial"/>
                <a:sym typeface="Arial"/>
              </a:defRPr>
            </a:lvl2pPr>
            <a:lvl3pPr indent="-317500" lvl="2" marL="1371600" rtl="0" algn="l">
              <a:spcBef>
                <a:spcPts val="480"/>
              </a:spcBef>
              <a:spcAft>
                <a:spcPts val="0"/>
              </a:spcAft>
              <a:buClr>
                <a:schemeClr val="dk1"/>
              </a:buClr>
              <a:buSzPts val="1400"/>
              <a:buFont typeface="Arial"/>
              <a:buChar char="•"/>
              <a:defRPr sz="2400">
                <a:solidFill>
                  <a:schemeClr val="dk1"/>
                </a:solidFill>
                <a:latin typeface="Arial"/>
                <a:ea typeface="Arial"/>
                <a:cs typeface="Arial"/>
                <a:sym typeface="Arial"/>
              </a:defRPr>
            </a:lvl3pPr>
            <a:lvl4pPr indent="-317500" lvl="3" marL="1828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4pPr>
            <a:lvl5pPr indent="-317500" lvl="4" marL="22860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5pPr>
            <a:lvl6pPr indent="-317500" lvl="5" marL="27432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17" name="Shape 17"/>
        <p:cNvGrpSpPr/>
        <p:nvPr/>
      </p:nvGrpSpPr>
      <p:grpSpPr>
        <a:xfrm>
          <a:off x="0" y="0"/>
          <a:ext cx="0" cy="0"/>
          <a:chOff x="0" y="0"/>
          <a:chExt cx="0" cy="0"/>
        </a:xfrm>
      </p:grpSpPr>
      <p:sp>
        <p:nvSpPr>
          <p:cNvPr id="18" name="Google Shape;18;p4"/>
          <p:cNvSpPr txBox="1"/>
          <p:nvPr>
            <p:ph type="title"/>
          </p:nvPr>
        </p:nvSpPr>
        <p:spPr>
          <a:xfrm>
            <a:off x="1792288" y="4800600"/>
            <a:ext cx="5486400" cy="566738"/>
          </a:xfrm>
          <a:prstGeom prst="rect">
            <a:avLst/>
          </a:prstGeom>
          <a:noFill/>
          <a:ln>
            <a:noFill/>
          </a:ln>
        </p:spPr>
        <p:txBody>
          <a:bodyPr anchorCtr="0" anchor="b" bIns="91425" lIns="91425" spcFirstLastPara="1" rIns="91425" wrap="square" tIns="91425"/>
          <a:lstStyle>
            <a:lvl1pPr lvl="0" rtl="0" algn="l">
              <a:spcBef>
                <a:spcPts val="0"/>
              </a:spcBef>
              <a:spcAft>
                <a:spcPts val="0"/>
              </a:spcAft>
              <a:buSzPts val="1400"/>
              <a:buChar char="●"/>
              <a:defRPr b="1" sz="2000"/>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9" name="Google Shape;19;p4"/>
          <p:cNvSpPr/>
          <p:nvPr>
            <p:ph idx="2" type="pic"/>
          </p:nvPr>
        </p:nvSpPr>
        <p:spPr>
          <a:xfrm>
            <a:off x="1792288" y="612775"/>
            <a:ext cx="5486400" cy="4114800"/>
          </a:xfrm>
          <a:prstGeom prst="rect">
            <a:avLst/>
          </a:prstGeom>
          <a:noFill/>
          <a:ln>
            <a:noFill/>
          </a:ln>
        </p:spPr>
        <p:txBody>
          <a:bodyPr anchorCtr="0" anchor="t" bIns="91425" lIns="91425" spcFirstLastPara="1" rIns="91425" wrap="square" tIns="91425"/>
          <a:lstStyle>
            <a:lvl1pPr indent="0" lvl="0" marL="0" marR="0" rtl="0" algn="l">
              <a:spcBef>
                <a:spcPts val="0"/>
              </a:spcBef>
              <a:spcAft>
                <a:spcPts val="0"/>
              </a:spcAft>
              <a:buClr>
                <a:schemeClr val="dk1"/>
              </a:buClr>
              <a:buSzPts val="1400"/>
              <a:buFont typeface="Arial"/>
              <a:buNone/>
              <a:defRPr b="0" i="0" sz="3200" u="none" cap="none" strike="noStrike">
                <a:solidFill>
                  <a:schemeClr val="dk1"/>
                </a:solidFill>
                <a:latin typeface="Arial"/>
                <a:ea typeface="Arial"/>
                <a:cs typeface="Arial"/>
                <a:sym typeface="Arial"/>
              </a:defRPr>
            </a:lvl1pPr>
            <a:lvl2pPr indent="0" lvl="1" marL="457200" marR="0" rtl="0" algn="l">
              <a:spcBef>
                <a:spcPts val="0"/>
              </a:spcBef>
              <a:spcAft>
                <a:spcPts val="0"/>
              </a:spcAft>
              <a:buClr>
                <a:schemeClr val="dk1"/>
              </a:buClr>
              <a:buSzPts val="1400"/>
              <a:buFont typeface="Arial"/>
              <a:buNone/>
              <a:defRPr b="0" i="0" sz="2800" u="none" cap="none" strike="noStrike">
                <a:solidFill>
                  <a:schemeClr val="dk1"/>
                </a:solidFill>
                <a:latin typeface="Arial"/>
                <a:ea typeface="Arial"/>
                <a:cs typeface="Arial"/>
                <a:sym typeface="Arial"/>
              </a:defRPr>
            </a:lvl2pPr>
            <a:lvl3pPr indent="0" lvl="2" marL="914400" marR="0" rtl="0" algn="l">
              <a:spcBef>
                <a:spcPts val="0"/>
              </a:spcBef>
              <a:spcAft>
                <a:spcPts val="0"/>
              </a:spcAft>
              <a:buClr>
                <a:schemeClr val="dk1"/>
              </a:buClr>
              <a:buSzPts val="1400"/>
              <a:buFont typeface="Arial"/>
              <a:buNone/>
              <a:defRPr b="0" i="0" sz="2400" u="none" cap="none" strike="noStrike">
                <a:solidFill>
                  <a:schemeClr val="dk1"/>
                </a:solidFill>
                <a:latin typeface="Arial"/>
                <a:ea typeface="Arial"/>
                <a:cs typeface="Arial"/>
                <a:sym typeface="Arial"/>
              </a:defRPr>
            </a:lvl3pPr>
            <a:lvl4pPr indent="0" lvl="3" marL="13716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4pPr>
            <a:lvl5pPr indent="0" lvl="4" marL="18288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5pPr>
            <a:lvl6pPr indent="0" lvl="5" marL="22860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6pPr>
            <a:lvl7pPr indent="0" lvl="6" marL="27432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7pPr>
            <a:lvl8pPr indent="0" lvl="7" marL="32004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8pPr>
            <a:lvl9pPr indent="0" lvl="8" marL="36576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9pPr>
          </a:lstStyle>
          <a:p/>
        </p:txBody>
      </p:sp>
      <p:sp>
        <p:nvSpPr>
          <p:cNvPr id="20" name="Google Shape;20;p4"/>
          <p:cNvSpPr txBox="1"/>
          <p:nvPr>
            <p:ph idx="1" type="body"/>
          </p:nvPr>
        </p:nvSpPr>
        <p:spPr>
          <a:xfrm>
            <a:off x="1792288" y="5367338"/>
            <a:ext cx="5486400" cy="804862"/>
          </a:xfrm>
          <a:prstGeom prst="rect">
            <a:avLst/>
          </a:prstGeom>
          <a:noFill/>
          <a:ln>
            <a:noFill/>
          </a:ln>
        </p:spPr>
        <p:txBody>
          <a:bodyPr anchorCtr="0" anchor="t" bIns="91425" lIns="91425" spcFirstLastPara="1" rIns="91425" wrap="square" tIns="91425"/>
          <a:lstStyle>
            <a:lvl1pPr indent="-228600" lvl="0" marL="457200" rtl="0">
              <a:spcBef>
                <a:spcPts val="640"/>
              </a:spcBef>
              <a:spcAft>
                <a:spcPts val="0"/>
              </a:spcAft>
              <a:buSzPts val="1400"/>
              <a:buFont typeface="Arial"/>
              <a:buNone/>
              <a:defRPr sz="1400"/>
            </a:lvl1pPr>
            <a:lvl2pPr indent="-228600" lvl="1" marL="914400" rtl="0">
              <a:spcBef>
                <a:spcPts val="560"/>
              </a:spcBef>
              <a:spcAft>
                <a:spcPts val="0"/>
              </a:spcAft>
              <a:buSzPts val="1400"/>
              <a:buFont typeface="Arial"/>
              <a:buNone/>
              <a:defRPr sz="1200"/>
            </a:lvl2pPr>
            <a:lvl3pPr indent="-228600" lvl="2" marL="1371600" rtl="0">
              <a:spcBef>
                <a:spcPts val="480"/>
              </a:spcBef>
              <a:spcAft>
                <a:spcPts val="0"/>
              </a:spcAft>
              <a:buSzPts val="1400"/>
              <a:buFont typeface="Arial"/>
              <a:buNone/>
              <a:defRPr sz="1000"/>
            </a:lvl3pPr>
            <a:lvl4pPr indent="-228600" lvl="3" marL="1828800" rtl="0">
              <a:spcBef>
                <a:spcPts val="400"/>
              </a:spcBef>
              <a:spcAft>
                <a:spcPts val="0"/>
              </a:spcAft>
              <a:buSzPts val="1400"/>
              <a:buFont typeface="Arial"/>
              <a:buNone/>
              <a:defRPr sz="900"/>
            </a:lvl4pPr>
            <a:lvl5pPr indent="-228600" lvl="4" marL="2286000" rtl="0">
              <a:spcBef>
                <a:spcPts val="400"/>
              </a:spcBef>
              <a:spcAft>
                <a:spcPts val="0"/>
              </a:spcAft>
              <a:buSzPts val="1400"/>
              <a:buFont typeface="Arial"/>
              <a:buNone/>
              <a:defRPr sz="900"/>
            </a:lvl5pPr>
            <a:lvl6pPr indent="-228600" lvl="5" marL="2743200" rtl="0">
              <a:spcBef>
                <a:spcPts val="400"/>
              </a:spcBef>
              <a:spcAft>
                <a:spcPts val="0"/>
              </a:spcAft>
              <a:buSzPts val="1400"/>
              <a:buFont typeface="Arial"/>
              <a:buNone/>
              <a:defRPr sz="900"/>
            </a:lvl6pPr>
            <a:lvl7pPr indent="-228600" lvl="6" marL="3200400" rtl="0">
              <a:spcBef>
                <a:spcPts val="400"/>
              </a:spcBef>
              <a:spcAft>
                <a:spcPts val="0"/>
              </a:spcAft>
              <a:buSzPts val="1400"/>
              <a:buFont typeface="Arial"/>
              <a:buNone/>
              <a:defRPr sz="900"/>
            </a:lvl7pPr>
            <a:lvl8pPr indent="-228600" lvl="7" marL="3657600" rtl="0">
              <a:spcBef>
                <a:spcPts val="400"/>
              </a:spcBef>
              <a:spcAft>
                <a:spcPts val="0"/>
              </a:spcAft>
              <a:buSzPts val="1400"/>
              <a:buFont typeface="Arial"/>
              <a:buNone/>
              <a:defRPr sz="900"/>
            </a:lvl8pPr>
            <a:lvl9pPr indent="-228600" lvl="8" marL="4114800" rtl="0">
              <a:spcBef>
                <a:spcPts val="400"/>
              </a:spcBef>
              <a:spcAft>
                <a:spcPts val="0"/>
              </a:spcAft>
              <a:buSzPts val="1400"/>
              <a:buFont typeface="Arial"/>
              <a:buNone/>
              <a:defRPr sz="9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21" name="Shape 21"/>
        <p:cNvGrpSpPr/>
        <p:nvPr/>
      </p:nvGrpSpPr>
      <p:grpSpPr>
        <a:xfrm>
          <a:off x="0" y="0"/>
          <a:ext cx="0" cy="0"/>
          <a:chOff x="0" y="0"/>
          <a:chExt cx="0" cy="0"/>
        </a:xfrm>
      </p:grpSpPr>
      <p:sp>
        <p:nvSpPr>
          <p:cNvPr id="22" name="Google Shape;22;p5"/>
          <p:cNvSpPr txBox="1"/>
          <p:nvPr>
            <p:ph type="title"/>
          </p:nvPr>
        </p:nvSpPr>
        <p:spPr>
          <a:xfrm>
            <a:off x="457200" y="273050"/>
            <a:ext cx="3008313" cy="1162050"/>
          </a:xfrm>
          <a:prstGeom prst="rect">
            <a:avLst/>
          </a:prstGeom>
          <a:noFill/>
          <a:ln>
            <a:noFill/>
          </a:ln>
        </p:spPr>
        <p:txBody>
          <a:bodyPr anchorCtr="0" anchor="b" bIns="91425" lIns="91425" spcFirstLastPara="1" rIns="91425" wrap="square" tIns="91425"/>
          <a:lstStyle>
            <a:lvl1pPr lvl="0" rtl="0" algn="l">
              <a:spcBef>
                <a:spcPts val="0"/>
              </a:spcBef>
              <a:spcAft>
                <a:spcPts val="0"/>
              </a:spcAft>
              <a:buSzPts val="1400"/>
              <a:buChar char="●"/>
              <a:defRPr b="1" sz="2000"/>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3" name="Google Shape;23;p5"/>
          <p:cNvSpPr txBox="1"/>
          <p:nvPr>
            <p:ph idx="1" type="body"/>
          </p:nvPr>
        </p:nvSpPr>
        <p:spPr>
          <a:xfrm>
            <a:off x="3575050" y="273050"/>
            <a:ext cx="5111750" cy="5853113"/>
          </a:xfrm>
          <a:prstGeom prst="rect">
            <a:avLst/>
          </a:prstGeom>
          <a:noFill/>
          <a:ln>
            <a:noFill/>
          </a:ln>
        </p:spPr>
        <p:txBody>
          <a:bodyPr anchorCtr="0" anchor="t" bIns="91425" lIns="91425" spcFirstLastPara="1" rIns="91425" wrap="square" tIns="91425"/>
          <a:lstStyle>
            <a:lvl1pPr indent="-317500" lvl="0" marL="457200" rtl="0">
              <a:spcBef>
                <a:spcPts val="640"/>
              </a:spcBef>
              <a:spcAft>
                <a:spcPts val="0"/>
              </a:spcAft>
              <a:buSzPts val="1400"/>
              <a:buChar char="•"/>
              <a:defRPr sz="3200"/>
            </a:lvl1pPr>
            <a:lvl2pPr indent="-317500" lvl="1" marL="914400" rtl="0">
              <a:spcBef>
                <a:spcPts val="560"/>
              </a:spcBef>
              <a:spcAft>
                <a:spcPts val="0"/>
              </a:spcAft>
              <a:buSzPts val="1400"/>
              <a:buChar char="–"/>
              <a:defRPr sz="2800"/>
            </a:lvl2pPr>
            <a:lvl3pPr indent="-317500" lvl="2" marL="1371600" rtl="0">
              <a:spcBef>
                <a:spcPts val="480"/>
              </a:spcBef>
              <a:spcAft>
                <a:spcPts val="0"/>
              </a:spcAft>
              <a:buSzPts val="1400"/>
              <a:buChar char="•"/>
              <a:defRPr sz="2400"/>
            </a:lvl3pPr>
            <a:lvl4pPr indent="-317500" lvl="3" marL="1828800" rtl="0">
              <a:spcBef>
                <a:spcPts val="400"/>
              </a:spcBef>
              <a:spcAft>
                <a:spcPts val="0"/>
              </a:spcAft>
              <a:buSzPts val="1400"/>
              <a:buChar char="–"/>
              <a:defRPr sz="2000"/>
            </a:lvl4pPr>
            <a:lvl5pPr indent="-317500" lvl="4" marL="2286000" rtl="0">
              <a:spcBef>
                <a:spcPts val="400"/>
              </a:spcBef>
              <a:spcAft>
                <a:spcPts val="0"/>
              </a:spcAft>
              <a:buSzPts val="1400"/>
              <a:buChar char="»"/>
              <a:defRPr sz="2000"/>
            </a:lvl5pPr>
            <a:lvl6pPr indent="-317500" lvl="5" marL="2743200" rtl="0">
              <a:spcBef>
                <a:spcPts val="400"/>
              </a:spcBef>
              <a:spcAft>
                <a:spcPts val="0"/>
              </a:spcAft>
              <a:buSzPts val="1400"/>
              <a:buChar char="»"/>
              <a:defRPr sz="2000"/>
            </a:lvl6pPr>
            <a:lvl7pPr indent="-317500" lvl="6" marL="3200400" rtl="0">
              <a:spcBef>
                <a:spcPts val="400"/>
              </a:spcBef>
              <a:spcAft>
                <a:spcPts val="0"/>
              </a:spcAft>
              <a:buSzPts val="1400"/>
              <a:buChar char="»"/>
              <a:defRPr sz="2000"/>
            </a:lvl7pPr>
            <a:lvl8pPr indent="-317500" lvl="7" marL="3657600" rtl="0">
              <a:spcBef>
                <a:spcPts val="400"/>
              </a:spcBef>
              <a:spcAft>
                <a:spcPts val="0"/>
              </a:spcAft>
              <a:buSzPts val="1400"/>
              <a:buChar char="»"/>
              <a:defRPr sz="2000"/>
            </a:lvl8pPr>
            <a:lvl9pPr indent="-317500" lvl="8" marL="4114800" rtl="0">
              <a:spcBef>
                <a:spcPts val="400"/>
              </a:spcBef>
              <a:spcAft>
                <a:spcPts val="0"/>
              </a:spcAft>
              <a:buSzPts val="1400"/>
              <a:buChar char="»"/>
              <a:defRPr sz="2000"/>
            </a:lvl9pPr>
          </a:lstStyle>
          <a:p/>
        </p:txBody>
      </p:sp>
      <p:sp>
        <p:nvSpPr>
          <p:cNvPr id="24" name="Google Shape;24;p5"/>
          <p:cNvSpPr txBox="1"/>
          <p:nvPr>
            <p:ph idx="2" type="body"/>
          </p:nvPr>
        </p:nvSpPr>
        <p:spPr>
          <a:xfrm>
            <a:off x="457200" y="1435100"/>
            <a:ext cx="3008313" cy="4691063"/>
          </a:xfrm>
          <a:prstGeom prst="rect">
            <a:avLst/>
          </a:prstGeom>
          <a:noFill/>
          <a:ln>
            <a:noFill/>
          </a:ln>
        </p:spPr>
        <p:txBody>
          <a:bodyPr anchorCtr="0" anchor="t" bIns="91425" lIns="91425" spcFirstLastPara="1" rIns="91425" wrap="square" tIns="91425"/>
          <a:lstStyle>
            <a:lvl1pPr indent="-228600" lvl="0" marL="457200" rtl="0">
              <a:spcBef>
                <a:spcPts val="640"/>
              </a:spcBef>
              <a:spcAft>
                <a:spcPts val="0"/>
              </a:spcAft>
              <a:buSzPts val="1400"/>
              <a:buFont typeface="Arial"/>
              <a:buNone/>
              <a:defRPr sz="1400"/>
            </a:lvl1pPr>
            <a:lvl2pPr indent="-228600" lvl="1" marL="914400" rtl="0">
              <a:spcBef>
                <a:spcPts val="560"/>
              </a:spcBef>
              <a:spcAft>
                <a:spcPts val="0"/>
              </a:spcAft>
              <a:buSzPts val="1400"/>
              <a:buFont typeface="Arial"/>
              <a:buNone/>
              <a:defRPr sz="1200"/>
            </a:lvl2pPr>
            <a:lvl3pPr indent="-228600" lvl="2" marL="1371600" rtl="0">
              <a:spcBef>
                <a:spcPts val="480"/>
              </a:spcBef>
              <a:spcAft>
                <a:spcPts val="0"/>
              </a:spcAft>
              <a:buSzPts val="1400"/>
              <a:buFont typeface="Arial"/>
              <a:buNone/>
              <a:defRPr sz="1000"/>
            </a:lvl3pPr>
            <a:lvl4pPr indent="-228600" lvl="3" marL="1828800" rtl="0">
              <a:spcBef>
                <a:spcPts val="400"/>
              </a:spcBef>
              <a:spcAft>
                <a:spcPts val="0"/>
              </a:spcAft>
              <a:buSzPts val="1400"/>
              <a:buFont typeface="Arial"/>
              <a:buNone/>
              <a:defRPr sz="900"/>
            </a:lvl4pPr>
            <a:lvl5pPr indent="-228600" lvl="4" marL="2286000" rtl="0">
              <a:spcBef>
                <a:spcPts val="400"/>
              </a:spcBef>
              <a:spcAft>
                <a:spcPts val="0"/>
              </a:spcAft>
              <a:buSzPts val="1400"/>
              <a:buFont typeface="Arial"/>
              <a:buNone/>
              <a:defRPr sz="900"/>
            </a:lvl5pPr>
            <a:lvl6pPr indent="-228600" lvl="5" marL="2743200" rtl="0">
              <a:spcBef>
                <a:spcPts val="400"/>
              </a:spcBef>
              <a:spcAft>
                <a:spcPts val="0"/>
              </a:spcAft>
              <a:buSzPts val="1400"/>
              <a:buFont typeface="Arial"/>
              <a:buNone/>
              <a:defRPr sz="900"/>
            </a:lvl6pPr>
            <a:lvl7pPr indent="-228600" lvl="6" marL="3200400" rtl="0">
              <a:spcBef>
                <a:spcPts val="400"/>
              </a:spcBef>
              <a:spcAft>
                <a:spcPts val="0"/>
              </a:spcAft>
              <a:buSzPts val="1400"/>
              <a:buFont typeface="Arial"/>
              <a:buNone/>
              <a:defRPr sz="900"/>
            </a:lvl7pPr>
            <a:lvl8pPr indent="-228600" lvl="7" marL="3657600" rtl="0">
              <a:spcBef>
                <a:spcPts val="400"/>
              </a:spcBef>
              <a:spcAft>
                <a:spcPts val="0"/>
              </a:spcAft>
              <a:buSzPts val="1400"/>
              <a:buFont typeface="Arial"/>
              <a:buNone/>
              <a:defRPr sz="900"/>
            </a:lvl8pPr>
            <a:lvl9pPr indent="-228600" lvl="8" marL="4114800" rtl="0">
              <a:spcBef>
                <a:spcPts val="400"/>
              </a:spcBef>
              <a:spcAft>
                <a:spcPts val="0"/>
              </a:spcAft>
              <a:buSzPts val="1400"/>
              <a:buFont typeface="Arial"/>
              <a:buNone/>
              <a:defRPr sz="900"/>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25" name="Shape 25"/>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6" name="Shape 26"/>
        <p:cNvGrpSpPr/>
        <p:nvPr/>
      </p:nvGrpSpPr>
      <p:grpSpPr>
        <a:xfrm>
          <a:off x="0" y="0"/>
          <a:ext cx="0" cy="0"/>
          <a:chOff x="0" y="0"/>
          <a:chExt cx="0" cy="0"/>
        </a:xfrm>
      </p:grpSpPr>
      <p:sp>
        <p:nvSpPr>
          <p:cNvPr id="27" name="Google Shape;27;p7"/>
          <p:cNvSpPr txBox="1"/>
          <p:nvPr>
            <p:ph type="title"/>
          </p:nvPr>
        </p:nvSpPr>
        <p:spPr>
          <a:xfrm>
            <a:off x="457200" y="274637"/>
            <a:ext cx="8229600" cy="1143000"/>
          </a:xfrm>
          <a:prstGeom prst="rect">
            <a:avLst/>
          </a:prstGeom>
          <a:noFill/>
          <a:ln>
            <a:noFill/>
          </a:ln>
        </p:spPr>
        <p:txBody>
          <a:bodyPr anchorCtr="0" anchor="t"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28" name="Shape 28"/>
        <p:cNvGrpSpPr/>
        <p:nvPr/>
      </p:nvGrpSpPr>
      <p:grpSpPr>
        <a:xfrm>
          <a:off x="0" y="0"/>
          <a:ext cx="0" cy="0"/>
          <a:chOff x="0" y="0"/>
          <a:chExt cx="0" cy="0"/>
        </a:xfrm>
      </p:grpSpPr>
      <p:sp>
        <p:nvSpPr>
          <p:cNvPr id="29" name="Google Shape;29;p8"/>
          <p:cNvSpPr txBox="1"/>
          <p:nvPr>
            <p:ph type="title"/>
          </p:nvPr>
        </p:nvSpPr>
        <p:spPr>
          <a:xfrm>
            <a:off x="457200" y="274637"/>
            <a:ext cx="8229600" cy="1143000"/>
          </a:xfrm>
          <a:prstGeom prst="rect">
            <a:avLst/>
          </a:prstGeom>
          <a:noFill/>
          <a:ln>
            <a:noFill/>
          </a:ln>
        </p:spPr>
        <p:txBody>
          <a:bodyPr anchorCtr="0" anchor="t" bIns="91425" lIns="91425" spcFirstLastPara="1" rIns="91425" wrap="square" tIns="91425"/>
          <a:lstStyle>
            <a:lvl1pPr lvl="0" rt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30" name="Google Shape;30;p8"/>
          <p:cNvSpPr txBox="1"/>
          <p:nvPr>
            <p:ph idx="1" type="body"/>
          </p:nvPr>
        </p:nvSpPr>
        <p:spPr>
          <a:xfrm>
            <a:off x="457200" y="1535113"/>
            <a:ext cx="4040188" cy="639762"/>
          </a:xfrm>
          <a:prstGeom prst="rect">
            <a:avLst/>
          </a:prstGeom>
          <a:noFill/>
          <a:ln>
            <a:noFill/>
          </a:ln>
        </p:spPr>
        <p:txBody>
          <a:bodyPr anchorCtr="0" anchor="b" bIns="91425" lIns="91425" spcFirstLastPara="1" rIns="91425" wrap="square" tIns="91425"/>
          <a:lstStyle>
            <a:lvl1pPr indent="-228600" lvl="0" marL="457200" rtl="0">
              <a:spcBef>
                <a:spcPts val="640"/>
              </a:spcBef>
              <a:spcAft>
                <a:spcPts val="0"/>
              </a:spcAft>
              <a:buSzPts val="1400"/>
              <a:buFont typeface="Arial"/>
              <a:buNone/>
              <a:defRPr b="1" sz="2400"/>
            </a:lvl1pPr>
            <a:lvl2pPr indent="-228600" lvl="1" marL="914400" rtl="0">
              <a:spcBef>
                <a:spcPts val="560"/>
              </a:spcBef>
              <a:spcAft>
                <a:spcPts val="0"/>
              </a:spcAft>
              <a:buSzPts val="1400"/>
              <a:buFont typeface="Arial"/>
              <a:buNone/>
              <a:defRPr b="1" sz="2000"/>
            </a:lvl2pPr>
            <a:lvl3pPr indent="-228600" lvl="2" marL="1371600" rtl="0">
              <a:spcBef>
                <a:spcPts val="480"/>
              </a:spcBef>
              <a:spcAft>
                <a:spcPts val="0"/>
              </a:spcAft>
              <a:buSzPts val="1400"/>
              <a:buFont typeface="Arial"/>
              <a:buNone/>
              <a:defRPr b="1" sz="1800"/>
            </a:lvl3pPr>
            <a:lvl4pPr indent="-228600" lvl="3" marL="1828800" rtl="0">
              <a:spcBef>
                <a:spcPts val="400"/>
              </a:spcBef>
              <a:spcAft>
                <a:spcPts val="0"/>
              </a:spcAft>
              <a:buSzPts val="1400"/>
              <a:buFont typeface="Arial"/>
              <a:buNone/>
              <a:defRPr b="1" sz="1600"/>
            </a:lvl4pPr>
            <a:lvl5pPr indent="-228600" lvl="4" marL="2286000" rtl="0">
              <a:spcBef>
                <a:spcPts val="400"/>
              </a:spcBef>
              <a:spcAft>
                <a:spcPts val="0"/>
              </a:spcAft>
              <a:buSzPts val="1400"/>
              <a:buFont typeface="Arial"/>
              <a:buNone/>
              <a:defRPr b="1" sz="1600"/>
            </a:lvl5pPr>
            <a:lvl6pPr indent="-228600" lvl="5" marL="2743200" rtl="0">
              <a:spcBef>
                <a:spcPts val="400"/>
              </a:spcBef>
              <a:spcAft>
                <a:spcPts val="0"/>
              </a:spcAft>
              <a:buSzPts val="1400"/>
              <a:buFont typeface="Arial"/>
              <a:buNone/>
              <a:defRPr b="1" sz="1600"/>
            </a:lvl6pPr>
            <a:lvl7pPr indent="-228600" lvl="6" marL="3200400" rtl="0">
              <a:spcBef>
                <a:spcPts val="400"/>
              </a:spcBef>
              <a:spcAft>
                <a:spcPts val="0"/>
              </a:spcAft>
              <a:buSzPts val="1400"/>
              <a:buFont typeface="Arial"/>
              <a:buNone/>
              <a:defRPr b="1" sz="1600"/>
            </a:lvl7pPr>
            <a:lvl8pPr indent="-228600" lvl="7" marL="3657600" rtl="0">
              <a:spcBef>
                <a:spcPts val="400"/>
              </a:spcBef>
              <a:spcAft>
                <a:spcPts val="0"/>
              </a:spcAft>
              <a:buSzPts val="1400"/>
              <a:buFont typeface="Arial"/>
              <a:buNone/>
              <a:defRPr b="1" sz="1600"/>
            </a:lvl8pPr>
            <a:lvl9pPr indent="-228600" lvl="8" marL="4114800" rtl="0">
              <a:spcBef>
                <a:spcPts val="400"/>
              </a:spcBef>
              <a:spcAft>
                <a:spcPts val="0"/>
              </a:spcAft>
              <a:buSzPts val="1400"/>
              <a:buFont typeface="Arial"/>
              <a:buNone/>
              <a:defRPr b="1" sz="1600"/>
            </a:lvl9pPr>
          </a:lstStyle>
          <a:p/>
        </p:txBody>
      </p:sp>
      <p:sp>
        <p:nvSpPr>
          <p:cNvPr id="31" name="Google Shape;31;p8"/>
          <p:cNvSpPr txBox="1"/>
          <p:nvPr>
            <p:ph idx="2" type="body"/>
          </p:nvPr>
        </p:nvSpPr>
        <p:spPr>
          <a:xfrm>
            <a:off x="457200" y="2174875"/>
            <a:ext cx="4040188" cy="3951288"/>
          </a:xfrm>
          <a:prstGeom prst="rect">
            <a:avLst/>
          </a:prstGeom>
          <a:noFill/>
          <a:ln>
            <a:noFill/>
          </a:ln>
        </p:spPr>
        <p:txBody>
          <a:bodyPr anchorCtr="0" anchor="t" bIns="91425" lIns="91425" spcFirstLastPara="1" rIns="91425" wrap="square" tIns="91425"/>
          <a:lstStyle>
            <a:lvl1pPr indent="-317500" lvl="0" marL="457200" rtl="0">
              <a:spcBef>
                <a:spcPts val="640"/>
              </a:spcBef>
              <a:spcAft>
                <a:spcPts val="0"/>
              </a:spcAft>
              <a:buSzPts val="1400"/>
              <a:buChar char="•"/>
              <a:defRPr sz="2400"/>
            </a:lvl1pPr>
            <a:lvl2pPr indent="-317500" lvl="1" marL="914400" rtl="0">
              <a:spcBef>
                <a:spcPts val="560"/>
              </a:spcBef>
              <a:spcAft>
                <a:spcPts val="0"/>
              </a:spcAft>
              <a:buSzPts val="1400"/>
              <a:buChar char="–"/>
              <a:defRPr sz="2000"/>
            </a:lvl2pPr>
            <a:lvl3pPr indent="-317500" lvl="2" marL="1371600" rtl="0">
              <a:spcBef>
                <a:spcPts val="480"/>
              </a:spcBef>
              <a:spcAft>
                <a:spcPts val="0"/>
              </a:spcAft>
              <a:buSzPts val="1400"/>
              <a:buChar char="•"/>
              <a:defRPr sz="1800"/>
            </a:lvl3pPr>
            <a:lvl4pPr indent="-317500" lvl="3" marL="1828800" rtl="0">
              <a:spcBef>
                <a:spcPts val="400"/>
              </a:spcBef>
              <a:spcAft>
                <a:spcPts val="0"/>
              </a:spcAft>
              <a:buSzPts val="1400"/>
              <a:buChar char="–"/>
              <a:defRPr sz="1600"/>
            </a:lvl4pPr>
            <a:lvl5pPr indent="-317500" lvl="4" marL="2286000" rtl="0">
              <a:spcBef>
                <a:spcPts val="400"/>
              </a:spcBef>
              <a:spcAft>
                <a:spcPts val="0"/>
              </a:spcAft>
              <a:buSzPts val="1400"/>
              <a:buChar char="»"/>
              <a:defRPr sz="1600"/>
            </a:lvl5pPr>
            <a:lvl6pPr indent="-317500" lvl="5" marL="2743200" rtl="0">
              <a:spcBef>
                <a:spcPts val="400"/>
              </a:spcBef>
              <a:spcAft>
                <a:spcPts val="0"/>
              </a:spcAft>
              <a:buSzPts val="1400"/>
              <a:buChar char="»"/>
              <a:defRPr sz="1600"/>
            </a:lvl6pPr>
            <a:lvl7pPr indent="-317500" lvl="6" marL="3200400" rtl="0">
              <a:spcBef>
                <a:spcPts val="400"/>
              </a:spcBef>
              <a:spcAft>
                <a:spcPts val="0"/>
              </a:spcAft>
              <a:buSzPts val="1400"/>
              <a:buChar char="»"/>
              <a:defRPr sz="1600"/>
            </a:lvl7pPr>
            <a:lvl8pPr indent="-317500" lvl="7" marL="3657600" rtl="0">
              <a:spcBef>
                <a:spcPts val="400"/>
              </a:spcBef>
              <a:spcAft>
                <a:spcPts val="0"/>
              </a:spcAft>
              <a:buSzPts val="1400"/>
              <a:buChar char="»"/>
              <a:defRPr sz="1600"/>
            </a:lvl8pPr>
            <a:lvl9pPr indent="-317500" lvl="8" marL="4114800" rtl="0">
              <a:spcBef>
                <a:spcPts val="400"/>
              </a:spcBef>
              <a:spcAft>
                <a:spcPts val="0"/>
              </a:spcAft>
              <a:buSzPts val="1400"/>
              <a:buChar char="»"/>
              <a:defRPr sz="1600"/>
            </a:lvl9pPr>
          </a:lstStyle>
          <a:p/>
        </p:txBody>
      </p:sp>
      <p:sp>
        <p:nvSpPr>
          <p:cNvPr id="32" name="Google Shape;32;p8"/>
          <p:cNvSpPr txBox="1"/>
          <p:nvPr>
            <p:ph idx="3" type="body"/>
          </p:nvPr>
        </p:nvSpPr>
        <p:spPr>
          <a:xfrm>
            <a:off x="4645025" y="1535113"/>
            <a:ext cx="4041775" cy="639762"/>
          </a:xfrm>
          <a:prstGeom prst="rect">
            <a:avLst/>
          </a:prstGeom>
          <a:noFill/>
          <a:ln>
            <a:noFill/>
          </a:ln>
        </p:spPr>
        <p:txBody>
          <a:bodyPr anchorCtr="0" anchor="b" bIns="91425" lIns="91425" spcFirstLastPara="1" rIns="91425" wrap="square" tIns="91425"/>
          <a:lstStyle>
            <a:lvl1pPr indent="-228600" lvl="0" marL="457200" rtl="0">
              <a:spcBef>
                <a:spcPts val="640"/>
              </a:spcBef>
              <a:spcAft>
                <a:spcPts val="0"/>
              </a:spcAft>
              <a:buSzPts val="1400"/>
              <a:buFont typeface="Arial"/>
              <a:buNone/>
              <a:defRPr b="1" sz="2400"/>
            </a:lvl1pPr>
            <a:lvl2pPr indent="-228600" lvl="1" marL="914400" rtl="0">
              <a:spcBef>
                <a:spcPts val="560"/>
              </a:spcBef>
              <a:spcAft>
                <a:spcPts val="0"/>
              </a:spcAft>
              <a:buSzPts val="1400"/>
              <a:buFont typeface="Arial"/>
              <a:buNone/>
              <a:defRPr b="1" sz="2000"/>
            </a:lvl2pPr>
            <a:lvl3pPr indent="-228600" lvl="2" marL="1371600" rtl="0">
              <a:spcBef>
                <a:spcPts val="480"/>
              </a:spcBef>
              <a:spcAft>
                <a:spcPts val="0"/>
              </a:spcAft>
              <a:buSzPts val="1400"/>
              <a:buFont typeface="Arial"/>
              <a:buNone/>
              <a:defRPr b="1" sz="1800"/>
            </a:lvl3pPr>
            <a:lvl4pPr indent="-228600" lvl="3" marL="1828800" rtl="0">
              <a:spcBef>
                <a:spcPts val="400"/>
              </a:spcBef>
              <a:spcAft>
                <a:spcPts val="0"/>
              </a:spcAft>
              <a:buSzPts val="1400"/>
              <a:buFont typeface="Arial"/>
              <a:buNone/>
              <a:defRPr b="1" sz="1600"/>
            </a:lvl4pPr>
            <a:lvl5pPr indent="-228600" lvl="4" marL="2286000" rtl="0">
              <a:spcBef>
                <a:spcPts val="400"/>
              </a:spcBef>
              <a:spcAft>
                <a:spcPts val="0"/>
              </a:spcAft>
              <a:buSzPts val="1400"/>
              <a:buFont typeface="Arial"/>
              <a:buNone/>
              <a:defRPr b="1" sz="1600"/>
            </a:lvl5pPr>
            <a:lvl6pPr indent="-228600" lvl="5" marL="2743200" rtl="0">
              <a:spcBef>
                <a:spcPts val="400"/>
              </a:spcBef>
              <a:spcAft>
                <a:spcPts val="0"/>
              </a:spcAft>
              <a:buSzPts val="1400"/>
              <a:buFont typeface="Arial"/>
              <a:buNone/>
              <a:defRPr b="1" sz="1600"/>
            </a:lvl6pPr>
            <a:lvl7pPr indent="-228600" lvl="6" marL="3200400" rtl="0">
              <a:spcBef>
                <a:spcPts val="400"/>
              </a:spcBef>
              <a:spcAft>
                <a:spcPts val="0"/>
              </a:spcAft>
              <a:buSzPts val="1400"/>
              <a:buFont typeface="Arial"/>
              <a:buNone/>
              <a:defRPr b="1" sz="1600"/>
            </a:lvl7pPr>
            <a:lvl8pPr indent="-228600" lvl="7" marL="3657600" rtl="0">
              <a:spcBef>
                <a:spcPts val="400"/>
              </a:spcBef>
              <a:spcAft>
                <a:spcPts val="0"/>
              </a:spcAft>
              <a:buSzPts val="1400"/>
              <a:buFont typeface="Arial"/>
              <a:buNone/>
              <a:defRPr b="1" sz="1600"/>
            </a:lvl8pPr>
            <a:lvl9pPr indent="-228600" lvl="8" marL="4114800" rtl="0">
              <a:spcBef>
                <a:spcPts val="400"/>
              </a:spcBef>
              <a:spcAft>
                <a:spcPts val="0"/>
              </a:spcAft>
              <a:buSzPts val="1400"/>
              <a:buFont typeface="Arial"/>
              <a:buNone/>
              <a:defRPr b="1" sz="1600"/>
            </a:lvl9pPr>
          </a:lstStyle>
          <a:p/>
        </p:txBody>
      </p:sp>
      <p:sp>
        <p:nvSpPr>
          <p:cNvPr id="33" name="Google Shape;33;p8"/>
          <p:cNvSpPr txBox="1"/>
          <p:nvPr>
            <p:ph idx="4" type="body"/>
          </p:nvPr>
        </p:nvSpPr>
        <p:spPr>
          <a:xfrm>
            <a:off x="4645025" y="2174875"/>
            <a:ext cx="4041775" cy="3951288"/>
          </a:xfrm>
          <a:prstGeom prst="rect">
            <a:avLst/>
          </a:prstGeom>
          <a:noFill/>
          <a:ln>
            <a:noFill/>
          </a:ln>
        </p:spPr>
        <p:txBody>
          <a:bodyPr anchorCtr="0" anchor="t" bIns="91425" lIns="91425" spcFirstLastPara="1" rIns="91425" wrap="square" tIns="91425"/>
          <a:lstStyle>
            <a:lvl1pPr indent="-317500" lvl="0" marL="457200" rtl="0">
              <a:spcBef>
                <a:spcPts val="640"/>
              </a:spcBef>
              <a:spcAft>
                <a:spcPts val="0"/>
              </a:spcAft>
              <a:buSzPts val="1400"/>
              <a:buChar char="•"/>
              <a:defRPr sz="2400"/>
            </a:lvl1pPr>
            <a:lvl2pPr indent="-317500" lvl="1" marL="914400" rtl="0">
              <a:spcBef>
                <a:spcPts val="560"/>
              </a:spcBef>
              <a:spcAft>
                <a:spcPts val="0"/>
              </a:spcAft>
              <a:buSzPts val="1400"/>
              <a:buChar char="–"/>
              <a:defRPr sz="2000"/>
            </a:lvl2pPr>
            <a:lvl3pPr indent="-317500" lvl="2" marL="1371600" rtl="0">
              <a:spcBef>
                <a:spcPts val="480"/>
              </a:spcBef>
              <a:spcAft>
                <a:spcPts val="0"/>
              </a:spcAft>
              <a:buSzPts val="1400"/>
              <a:buChar char="•"/>
              <a:defRPr sz="1800"/>
            </a:lvl3pPr>
            <a:lvl4pPr indent="-317500" lvl="3" marL="1828800" rtl="0">
              <a:spcBef>
                <a:spcPts val="400"/>
              </a:spcBef>
              <a:spcAft>
                <a:spcPts val="0"/>
              </a:spcAft>
              <a:buSzPts val="1400"/>
              <a:buChar char="–"/>
              <a:defRPr sz="1600"/>
            </a:lvl4pPr>
            <a:lvl5pPr indent="-317500" lvl="4" marL="2286000" rtl="0">
              <a:spcBef>
                <a:spcPts val="400"/>
              </a:spcBef>
              <a:spcAft>
                <a:spcPts val="0"/>
              </a:spcAft>
              <a:buSzPts val="1400"/>
              <a:buChar char="»"/>
              <a:defRPr sz="1600"/>
            </a:lvl5pPr>
            <a:lvl6pPr indent="-317500" lvl="5" marL="2743200" rtl="0">
              <a:spcBef>
                <a:spcPts val="400"/>
              </a:spcBef>
              <a:spcAft>
                <a:spcPts val="0"/>
              </a:spcAft>
              <a:buSzPts val="1400"/>
              <a:buChar char="»"/>
              <a:defRPr sz="1600"/>
            </a:lvl6pPr>
            <a:lvl7pPr indent="-317500" lvl="6" marL="3200400" rtl="0">
              <a:spcBef>
                <a:spcPts val="400"/>
              </a:spcBef>
              <a:spcAft>
                <a:spcPts val="0"/>
              </a:spcAft>
              <a:buSzPts val="1400"/>
              <a:buChar char="»"/>
              <a:defRPr sz="1600"/>
            </a:lvl7pPr>
            <a:lvl8pPr indent="-317500" lvl="7" marL="3657600" rtl="0">
              <a:spcBef>
                <a:spcPts val="400"/>
              </a:spcBef>
              <a:spcAft>
                <a:spcPts val="0"/>
              </a:spcAft>
              <a:buSzPts val="1400"/>
              <a:buChar char="»"/>
              <a:defRPr sz="1600"/>
            </a:lvl8pPr>
            <a:lvl9pPr indent="-317500" lvl="8" marL="4114800" rtl="0">
              <a:spcBef>
                <a:spcPts val="400"/>
              </a:spcBef>
              <a:spcAft>
                <a:spcPts val="0"/>
              </a:spcAft>
              <a:buSzPts val="1400"/>
              <a:buChar char="»"/>
              <a:defRPr sz="16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4" name="Shape 34"/>
        <p:cNvGrpSpPr/>
        <p:nvPr/>
      </p:nvGrpSpPr>
      <p:grpSpPr>
        <a:xfrm>
          <a:off x="0" y="0"/>
          <a:ext cx="0" cy="0"/>
          <a:chOff x="0" y="0"/>
          <a:chExt cx="0" cy="0"/>
        </a:xfrm>
      </p:grpSpPr>
      <p:sp>
        <p:nvSpPr>
          <p:cNvPr id="35" name="Google Shape;35;p9"/>
          <p:cNvSpPr txBox="1"/>
          <p:nvPr>
            <p:ph type="title"/>
          </p:nvPr>
        </p:nvSpPr>
        <p:spPr>
          <a:xfrm>
            <a:off x="457200" y="274637"/>
            <a:ext cx="8229600" cy="1143000"/>
          </a:xfrm>
          <a:prstGeom prst="rect">
            <a:avLst/>
          </a:prstGeom>
          <a:noFill/>
          <a:ln>
            <a:noFill/>
          </a:ln>
        </p:spPr>
        <p:txBody>
          <a:bodyPr anchorCtr="0" anchor="t"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36" name="Google Shape;36;p9"/>
          <p:cNvSpPr txBox="1"/>
          <p:nvPr>
            <p:ph idx="1" type="body"/>
          </p:nvPr>
        </p:nvSpPr>
        <p:spPr>
          <a:xfrm>
            <a:off x="457200" y="1600200"/>
            <a:ext cx="4038600" cy="4525963"/>
          </a:xfrm>
          <a:prstGeom prst="rect">
            <a:avLst/>
          </a:prstGeom>
          <a:noFill/>
          <a:ln>
            <a:noFill/>
          </a:ln>
        </p:spPr>
        <p:txBody>
          <a:bodyPr anchorCtr="0" anchor="t" bIns="91425" lIns="91425" spcFirstLastPara="1" rIns="91425" wrap="square" tIns="91425"/>
          <a:lstStyle>
            <a:lvl1pPr indent="-317500" lvl="0" marL="457200" rtl="0">
              <a:spcBef>
                <a:spcPts val="640"/>
              </a:spcBef>
              <a:spcAft>
                <a:spcPts val="0"/>
              </a:spcAft>
              <a:buSzPts val="1400"/>
              <a:buChar char="•"/>
              <a:defRPr sz="2800"/>
            </a:lvl1pPr>
            <a:lvl2pPr indent="-317500" lvl="1" marL="914400" rtl="0">
              <a:spcBef>
                <a:spcPts val="560"/>
              </a:spcBef>
              <a:spcAft>
                <a:spcPts val="0"/>
              </a:spcAft>
              <a:buSzPts val="1400"/>
              <a:buChar char="–"/>
              <a:defRPr sz="2400"/>
            </a:lvl2pPr>
            <a:lvl3pPr indent="-317500" lvl="2" marL="1371600" rtl="0">
              <a:spcBef>
                <a:spcPts val="480"/>
              </a:spcBef>
              <a:spcAft>
                <a:spcPts val="0"/>
              </a:spcAft>
              <a:buSzPts val="1400"/>
              <a:buChar char="•"/>
              <a:defRPr sz="2000"/>
            </a:lvl3pPr>
            <a:lvl4pPr indent="-317500" lvl="3" marL="1828800" rtl="0">
              <a:spcBef>
                <a:spcPts val="400"/>
              </a:spcBef>
              <a:spcAft>
                <a:spcPts val="0"/>
              </a:spcAft>
              <a:buSzPts val="1400"/>
              <a:buChar char="–"/>
              <a:defRPr sz="1800"/>
            </a:lvl4pPr>
            <a:lvl5pPr indent="-317500" lvl="4" marL="2286000" rtl="0">
              <a:spcBef>
                <a:spcPts val="400"/>
              </a:spcBef>
              <a:spcAft>
                <a:spcPts val="0"/>
              </a:spcAft>
              <a:buSzPts val="1400"/>
              <a:buChar char="»"/>
              <a:defRPr sz="1800"/>
            </a:lvl5pPr>
            <a:lvl6pPr indent="-317500" lvl="5" marL="2743200" rtl="0">
              <a:spcBef>
                <a:spcPts val="400"/>
              </a:spcBef>
              <a:spcAft>
                <a:spcPts val="0"/>
              </a:spcAft>
              <a:buSzPts val="1400"/>
              <a:buChar char="»"/>
              <a:defRPr sz="1800"/>
            </a:lvl6pPr>
            <a:lvl7pPr indent="-317500" lvl="6" marL="3200400" rtl="0">
              <a:spcBef>
                <a:spcPts val="400"/>
              </a:spcBef>
              <a:spcAft>
                <a:spcPts val="0"/>
              </a:spcAft>
              <a:buSzPts val="1400"/>
              <a:buChar char="»"/>
              <a:defRPr sz="1800"/>
            </a:lvl7pPr>
            <a:lvl8pPr indent="-317500" lvl="7" marL="3657600" rtl="0">
              <a:spcBef>
                <a:spcPts val="400"/>
              </a:spcBef>
              <a:spcAft>
                <a:spcPts val="0"/>
              </a:spcAft>
              <a:buSzPts val="1400"/>
              <a:buChar char="»"/>
              <a:defRPr sz="1800"/>
            </a:lvl8pPr>
            <a:lvl9pPr indent="-317500" lvl="8" marL="4114800" rtl="0">
              <a:spcBef>
                <a:spcPts val="400"/>
              </a:spcBef>
              <a:spcAft>
                <a:spcPts val="0"/>
              </a:spcAft>
              <a:buSzPts val="1400"/>
              <a:buChar char="»"/>
              <a:defRPr sz="1800"/>
            </a:lvl9pPr>
          </a:lstStyle>
          <a:p/>
        </p:txBody>
      </p:sp>
      <p:sp>
        <p:nvSpPr>
          <p:cNvPr id="37" name="Google Shape;37;p9"/>
          <p:cNvSpPr txBox="1"/>
          <p:nvPr>
            <p:ph idx="2" type="body"/>
          </p:nvPr>
        </p:nvSpPr>
        <p:spPr>
          <a:xfrm>
            <a:off x="4648200" y="1600200"/>
            <a:ext cx="4038600" cy="4525963"/>
          </a:xfrm>
          <a:prstGeom prst="rect">
            <a:avLst/>
          </a:prstGeom>
          <a:noFill/>
          <a:ln>
            <a:noFill/>
          </a:ln>
        </p:spPr>
        <p:txBody>
          <a:bodyPr anchorCtr="0" anchor="t" bIns="91425" lIns="91425" spcFirstLastPara="1" rIns="91425" wrap="square" tIns="91425"/>
          <a:lstStyle>
            <a:lvl1pPr indent="-317500" lvl="0" marL="457200" rtl="0">
              <a:spcBef>
                <a:spcPts val="640"/>
              </a:spcBef>
              <a:spcAft>
                <a:spcPts val="0"/>
              </a:spcAft>
              <a:buSzPts val="1400"/>
              <a:buChar char="•"/>
              <a:defRPr sz="2800"/>
            </a:lvl1pPr>
            <a:lvl2pPr indent="-317500" lvl="1" marL="914400" rtl="0">
              <a:spcBef>
                <a:spcPts val="560"/>
              </a:spcBef>
              <a:spcAft>
                <a:spcPts val="0"/>
              </a:spcAft>
              <a:buSzPts val="1400"/>
              <a:buChar char="–"/>
              <a:defRPr sz="2400"/>
            </a:lvl2pPr>
            <a:lvl3pPr indent="-317500" lvl="2" marL="1371600" rtl="0">
              <a:spcBef>
                <a:spcPts val="480"/>
              </a:spcBef>
              <a:spcAft>
                <a:spcPts val="0"/>
              </a:spcAft>
              <a:buSzPts val="1400"/>
              <a:buChar char="•"/>
              <a:defRPr sz="2000"/>
            </a:lvl3pPr>
            <a:lvl4pPr indent="-317500" lvl="3" marL="1828800" rtl="0">
              <a:spcBef>
                <a:spcPts val="400"/>
              </a:spcBef>
              <a:spcAft>
                <a:spcPts val="0"/>
              </a:spcAft>
              <a:buSzPts val="1400"/>
              <a:buChar char="–"/>
              <a:defRPr sz="1800"/>
            </a:lvl4pPr>
            <a:lvl5pPr indent="-317500" lvl="4" marL="2286000" rtl="0">
              <a:spcBef>
                <a:spcPts val="400"/>
              </a:spcBef>
              <a:spcAft>
                <a:spcPts val="0"/>
              </a:spcAft>
              <a:buSzPts val="1400"/>
              <a:buChar char="»"/>
              <a:defRPr sz="1800"/>
            </a:lvl5pPr>
            <a:lvl6pPr indent="-317500" lvl="5" marL="2743200" rtl="0">
              <a:spcBef>
                <a:spcPts val="400"/>
              </a:spcBef>
              <a:spcAft>
                <a:spcPts val="0"/>
              </a:spcAft>
              <a:buSzPts val="1400"/>
              <a:buChar char="»"/>
              <a:defRPr sz="1800"/>
            </a:lvl6pPr>
            <a:lvl7pPr indent="-317500" lvl="6" marL="3200400" rtl="0">
              <a:spcBef>
                <a:spcPts val="400"/>
              </a:spcBef>
              <a:spcAft>
                <a:spcPts val="0"/>
              </a:spcAft>
              <a:buSzPts val="1400"/>
              <a:buChar char="»"/>
              <a:defRPr sz="1800"/>
            </a:lvl7pPr>
            <a:lvl8pPr indent="-317500" lvl="7" marL="3657600" rtl="0">
              <a:spcBef>
                <a:spcPts val="400"/>
              </a:spcBef>
              <a:spcAft>
                <a:spcPts val="0"/>
              </a:spcAft>
              <a:buSzPts val="1400"/>
              <a:buChar char="»"/>
              <a:defRPr sz="1800"/>
            </a:lvl8pPr>
            <a:lvl9pPr indent="-317500" lvl="8" marL="4114800" rtl="0">
              <a:spcBef>
                <a:spcPts val="400"/>
              </a:spcBef>
              <a:spcAft>
                <a:spcPts val="0"/>
              </a:spcAft>
              <a:buSzPts val="1400"/>
              <a:buChar char="»"/>
              <a:defRPr sz="18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8" name="Shape 38"/>
        <p:cNvGrpSpPr/>
        <p:nvPr/>
      </p:nvGrpSpPr>
      <p:grpSpPr>
        <a:xfrm>
          <a:off x="0" y="0"/>
          <a:ext cx="0" cy="0"/>
          <a:chOff x="0" y="0"/>
          <a:chExt cx="0" cy="0"/>
        </a:xfrm>
      </p:grpSpPr>
      <p:sp>
        <p:nvSpPr>
          <p:cNvPr id="39" name="Google Shape;39;p10"/>
          <p:cNvSpPr txBox="1"/>
          <p:nvPr>
            <p:ph type="title"/>
          </p:nvPr>
        </p:nvSpPr>
        <p:spPr>
          <a:xfrm>
            <a:off x="722313" y="4406900"/>
            <a:ext cx="7772400" cy="1362075"/>
          </a:xfrm>
          <a:prstGeom prst="rect">
            <a:avLst/>
          </a:prstGeom>
          <a:noFill/>
          <a:ln>
            <a:noFill/>
          </a:ln>
        </p:spPr>
        <p:txBody>
          <a:bodyPr anchorCtr="0" anchor="t" bIns="91425" lIns="91425" spcFirstLastPara="1" rIns="91425" wrap="square" tIns="91425"/>
          <a:lstStyle>
            <a:lvl1pPr lvl="0" rtl="0" algn="l">
              <a:spcBef>
                <a:spcPts val="0"/>
              </a:spcBef>
              <a:spcAft>
                <a:spcPts val="0"/>
              </a:spcAft>
              <a:buSzPts val="1400"/>
              <a:buChar char="●"/>
              <a:defRPr b="1" sz="4000" cap="small"/>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0" name="Google Shape;40;p10"/>
          <p:cNvSpPr txBox="1"/>
          <p:nvPr>
            <p:ph idx="1" type="body"/>
          </p:nvPr>
        </p:nvSpPr>
        <p:spPr>
          <a:xfrm>
            <a:off x="722313" y="2906713"/>
            <a:ext cx="7772400" cy="1500187"/>
          </a:xfrm>
          <a:prstGeom prst="rect">
            <a:avLst/>
          </a:prstGeom>
          <a:noFill/>
          <a:ln>
            <a:noFill/>
          </a:ln>
        </p:spPr>
        <p:txBody>
          <a:bodyPr anchorCtr="0" anchor="b" bIns="91425" lIns="91425" spcFirstLastPara="1" rIns="91425" wrap="square" tIns="91425"/>
          <a:lstStyle>
            <a:lvl1pPr indent="-228600" lvl="0" marL="457200" rtl="0">
              <a:spcBef>
                <a:spcPts val="640"/>
              </a:spcBef>
              <a:spcAft>
                <a:spcPts val="0"/>
              </a:spcAft>
              <a:buSzPts val="1400"/>
              <a:buFont typeface="Arial"/>
              <a:buNone/>
              <a:defRPr sz="2000"/>
            </a:lvl1pPr>
            <a:lvl2pPr indent="-228600" lvl="1" marL="914400" rtl="0">
              <a:spcBef>
                <a:spcPts val="560"/>
              </a:spcBef>
              <a:spcAft>
                <a:spcPts val="0"/>
              </a:spcAft>
              <a:buSzPts val="1400"/>
              <a:buFont typeface="Arial"/>
              <a:buNone/>
              <a:defRPr sz="1800"/>
            </a:lvl2pPr>
            <a:lvl3pPr indent="-228600" lvl="2" marL="1371600" rtl="0">
              <a:spcBef>
                <a:spcPts val="480"/>
              </a:spcBef>
              <a:spcAft>
                <a:spcPts val="0"/>
              </a:spcAft>
              <a:buSzPts val="1400"/>
              <a:buFont typeface="Arial"/>
              <a:buNone/>
              <a:defRPr sz="1600"/>
            </a:lvl3pPr>
            <a:lvl4pPr indent="-228600" lvl="3" marL="1828800" rtl="0">
              <a:spcBef>
                <a:spcPts val="400"/>
              </a:spcBef>
              <a:spcAft>
                <a:spcPts val="0"/>
              </a:spcAft>
              <a:buSzPts val="1400"/>
              <a:buFont typeface="Arial"/>
              <a:buNone/>
              <a:defRPr sz="1400"/>
            </a:lvl4pPr>
            <a:lvl5pPr indent="-228600" lvl="4" marL="2286000" rtl="0">
              <a:spcBef>
                <a:spcPts val="400"/>
              </a:spcBef>
              <a:spcAft>
                <a:spcPts val="0"/>
              </a:spcAft>
              <a:buSzPts val="1400"/>
              <a:buFont typeface="Arial"/>
              <a:buNone/>
              <a:defRPr sz="1400"/>
            </a:lvl5pPr>
            <a:lvl6pPr indent="-228600" lvl="5" marL="2743200" rtl="0">
              <a:spcBef>
                <a:spcPts val="400"/>
              </a:spcBef>
              <a:spcAft>
                <a:spcPts val="0"/>
              </a:spcAft>
              <a:buSzPts val="1400"/>
              <a:buFont typeface="Arial"/>
              <a:buNone/>
              <a:defRPr sz="1400"/>
            </a:lvl6pPr>
            <a:lvl7pPr indent="-228600" lvl="6" marL="3200400" rtl="0">
              <a:spcBef>
                <a:spcPts val="400"/>
              </a:spcBef>
              <a:spcAft>
                <a:spcPts val="0"/>
              </a:spcAft>
              <a:buSzPts val="1400"/>
              <a:buFont typeface="Arial"/>
              <a:buNone/>
              <a:defRPr sz="1400"/>
            </a:lvl7pPr>
            <a:lvl8pPr indent="-228600" lvl="7" marL="3657600" rtl="0">
              <a:spcBef>
                <a:spcPts val="400"/>
              </a:spcBef>
              <a:spcAft>
                <a:spcPts val="0"/>
              </a:spcAft>
              <a:buSzPts val="1400"/>
              <a:buFont typeface="Arial"/>
              <a:buNone/>
              <a:defRPr sz="1400"/>
            </a:lvl8pPr>
            <a:lvl9pPr indent="-228600" lvl="8" marL="4114800" rtl="0">
              <a:spcBef>
                <a:spcPts val="400"/>
              </a:spcBef>
              <a:spcAft>
                <a:spcPts val="0"/>
              </a:spcAft>
              <a:buSzPts val="1400"/>
              <a:buFont typeface="Arial"/>
              <a:buNone/>
              <a:defRPr sz="14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3D4A8"/>
            </a:gs>
            <a:gs pos="25000">
              <a:srgbClr val="21D6E0"/>
            </a:gs>
            <a:gs pos="75000">
              <a:srgbClr val="0087E6"/>
            </a:gs>
            <a:gs pos="100000">
              <a:srgbClr val="005CBF"/>
            </a:gs>
          </a:gsLst>
          <a:lin ang="5400000" scaled="0"/>
        </a:gra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1pPr>
            <a:lvl2pPr indent="-88900" lvl="1"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4572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9144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13716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18288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640"/>
              </a:spcBef>
              <a:spcAft>
                <a:spcPts val="0"/>
              </a:spcAft>
              <a:buClr>
                <a:schemeClr val="dk1"/>
              </a:buClr>
              <a:buSzPts val="1400"/>
              <a:buFont typeface="Arial"/>
              <a:buChar char="•"/>
              <a:defRPr b="0" i="0" sz="3200" u="none" cap="none" strike="noStrike">
                <a:solidFill>
                  <a:schemeClr val="dk1"/>
                </a:solidFill>
                <a:latin typeface="Arial"/>
                <a:ea typeface="Arial"/>
                <a:cs typeface="Arial"/>
                <a:sym typeface="Arial"/>
              </a:defRPr>
            </a:lvl1pPr>
            <a:lvl2pPr indent="-317500" lvl="1" marL="914400" marR="0" rtl="0" algn="l">
              <a:spcBef>
                <a:spcPts val="560"/>
              </a:spcBef>
              <a:spcAft>
                <a:spcPts val="0"/>
              </a:spcAft>
              <a:buClr>
                <a:schemeClr val="dk1"/>
              </a:buClr>
              <a:buSzPts val="1400"/>
              <a:buFont typeface="Arial"/>
              <a:buChar char="–"/>
              <a:defRPr b="0" i="0" sz="2800" u="none" cap="none" strike="noStrike">
                <a:solidFill>
                  <a:schemeClr val="dk1"/>
                </a:solidFill>
                <a:latin typeface="Arial"/>
                <a:ea typeface="Arial"/>
                <a:cs typeface="Arial"/>
                <a:sym typeface="Arial"/>
              </a:defRPr>
            </a:lvl2pPr>
            <a:lvl3pPr indent="-317500" lvl="2" marL="1371600" marR="0" rtl="0" algn="l">
              <a:spcBef>
                <a:spcPts val="480"/>
              </a:spcBef>
              <a:spcAft>
                <a:spcPts val="0"/>
              </a:spcAft>
              <a:buClr>
                <a:schemeClr val="dk1"/>
              </a:buClr>
              <a:buSzPts val="1400"/>
              <a:buFont typeface="Arial"/>
              <a:buChar char="•"/>
              <a:defRPr b="0" i="0" sz="2400" u="none" cap="none" strike="noStrike">
                <a:solidFill>
                  <a:schemeClr val="dk1"/>
                </a:solidFill>
                <a:latin typeface="Arial"/>
                <a:ea typeface="Arial"/>
                <a:cs typeface="Arial"/>
                <a:sym typeface="Arial"/>
              </a:defRPr>
            </a:lvl3pPr>
            <a:lvl4pPr indent="-317500" lvl="3" marL="18288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4pPr>
            <a:lvl5pPr indent="-317500" lvl="4" marL="22860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5pPr>
            <a:lvl6pPr indent="-317500" lvl="5" marL="27432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 Id="rId3" Type="http://schemas.openxmlformats.org/officeDocument/2006/relationships/image" Target="../media/image1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 Id="rId3" Type="http://schemas.openxmlformats.org/officeDocument/2006/relationships/image" Target="../media/image1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2.xml"/><Relationship Id="rId3" Type="http://schemas.openxmlformats.org/officeDocument/2006/relationships/image" Target="../media/image1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4.jpg"/><Relationship Id="rId5" Type="http://schemas.openxmlformats.org/officeDocument/2006/relationships/image" Target="../media/image2.jpg"/><Relationship Id="rId6" Type="http://schemas.openxmlformats.org/officeDocument/2006/relationships/image" Target="../media/image6.png"/><Relationship Id="rId7"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 Id="rId3"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6.xml"/><Relationship Id="rId3"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7.xml"/><Relationship Id="rId3"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8.xml"/><Relationship Id="rId3" Type="http://schemas.openxmlformats.org/officeDocument/2006/relationships/image" Target="../media/image9.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xml"/><Relationship Id="rId3"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6" name="Shape 56"/>
        <p:cNvGrpSpPr/>
        <p:nvPr/>
      </p:nvGrpSpPr>
      <p:grpSpPr>
        <a:xfrm>
          <a:off x="0" y="0"/>
          <a:ext cx="0" cy="0"/>
          <a:chOff x="0" y="0"/>
          <a:chExt cx="0" cy="0"/>
        </a:xfrm>
      </p:grpSpPr>
      <p:sp>
        <p:nvSpPr>
          <p:cNvPr id="57" name="Google Shape;57;p14"/>
          <p:cNvSpPr txBox="1"/>
          <p:nvPr/>
        </p:nvSpPr>
        <p:spPr>
          <a:xfrm>
            <a:off x="228600" y="533400"/>
            <a:ext cx="8229600" cy="26670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MEMOHON KEAMPUNAN</a:t>
            </a:r>
            <a:endParaRPr b="0" i="0" sz="1800" u="none" cap="none" strike="noStrike">
              <a:solidFill>
                <a:schemeClr val="dk1"/>
              </a:solidFill>
              <a:latin typeface="Arial"/>
              <a:ea typeface="Arial"/>
              <a:cs typeface="Arial"/>
              <a:sym typeface="Arial"/>
            </a:endParaRPr>
          </a:p>
          <a:p>
            <a:pPr indent="-342900" lvl="0" marL="342900" marR="0" rtl="0" algn="ctr">
              <a:lnSpc>
                <a:spcPct val="100000"/>
              </a:lnSpc>
              <a:spcBef>
                <a:spcPts val="80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DAN</a:t>
            </a:r>
            <a:endParaRPr b="0" i="0" sz="1800" u="none" cap="none" strike="noStrike">
              <a:solidFill>
                <a:schemeClr val="dk1"/>
              </a:solidFill>
              <a:latin typeface="Arial"/>
              <a:ea typeface="Arial"/>
              <a:cs typeface="Arial"/>
              <a:sym typeface="Arial"/>
            </a:endParaRPr>
          </a:p>
          <a:p>
            <a:pPr indent="-342900" lvl="0" marL="342900" marR="0" rtl="0" algn="ctr">
              <a:lnSpc>
                <a:spcPct val="100000"/>
              </a:lnSpc>
              <a:spcBef>
                <a:spcPts val="80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RAHMAT DARI ALLAH</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3D4A8"/>
            </a:gs>
            <a:gs pos="25000">
              <a:srgbClr val="21D6E0"/>
            </a:gs>
            <a:gs pos="75000">
              <a:srgbClr val="0087E6"/>
            </a:gs>
            <a:gs pos="100000">
              <a:srgbClr val="005CBF"/>
            </a:gs>
          </a:gsLst>
          <a:lin ang="5400000" scaled="0"/>
        </a:gradFill>
      </p:bgPr>
    </p:bg>
    <p:spTree>
      <p:nvGrpSpPr>
        <p:cNvPr id="118" name="Shape 118"/>
        <p:cNvGrpSpPr/>
        <p:nvPr/>
      </p:nvGrpSpPr>
      <p:grpSpPr>
        <a:xfrm>
          <a:off x="0" y="0"/>
          <a:ext cx="0" cy="0"/>
          <a:chOff x="0" y="0"/>
          <a:chExt cx="0" cy="0"/>
        </a:xfrm>
      </p:grpSpPr>
      <p:sp>
        <p:nvSpPr>
          <p:cNvPr id="119" name="Google Shape;119;p23"/>
          <p:cNvSpPr txBox="1"/>
          <p:nvPr/>
        </p:nvSpPr>
        <p:spPr>
          <a:xfrm>
            <a:off x="533400" y="533400"/>
            <a:ext cx="8229600" cy="944562"/>
          </a:xfrm>
          <a:prstGeom prst="rect">
            <a:avLst/>
          </a:prstGeom>
          <a:solidFill>
            <a:srgbClr val="FFFF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000" u="none" cap="none" strike="noStrike">
                <a:solidFill>
                  <a:schemeClr val="dk2"/>
                </a:solidFill>
                <a:latin typeface="Arial"/>
                <a:ea typeface="Arial"/>
                <a:cs typeface="Arial"/>
                <a:sym typeface="Arial"/>
              </a:rPr>
              <a:t>KESAN BERBUAT ZALIM</a:t>
            </a:r>
            <a:endParaRPr b="0" i="0" sz="1800" u="none" cap="none" strike="noStrike">
              <a:solidFill>
                <a:schemeClr val="dk1"/>
              </a:solidFill>
              <a:latin typeface="Arial"/>
              <a:ea typeface="Arial"/>
              <a:cs typeface="Arial"/>
              <a:sym typeface="Arial"/>
            </a:endParaRPr>
          </a:p>
        </p:txBody>
      </p:sp>
      <p:sp>
        <p:nvSpPr>
          <p:cNvPr id="120" name="Google Shape;120;p23"/>
          <p:cNvSpPr txBox="1"/>
          <p:nvPr/>
        </p:nvSpPr>
        <p:spPr>
          <a:xfrm>
            <a:off x="228600" y="1600200"/>
            <a:ext cx="8458200" cy="48006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solidFill>
                <a:schemeClr val="dk1"/>
              </a:solidFill>
              <a:latin typeface="Arial"/>
              <a:ea typeface="Arial"/>
              <a:cs typeface="Arial"/>
              <a:sym typeface="Arial"/>
            </a:endParaRPr>
          </a:p>
          <a:p>
            <a:pPr indent="-342900" lvl="0" marL="342900" marR="0" rtl="0" algn="l">
              <a:lnSpc>
                <a:spcPct val="80000"/>
              </a:lnSpc>
              <a:spcBef>
                <a:spcPts val="56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1. </a:t>
            </a:r>
            <a:r>
              <a:rPr b="1" i="0" lang="en-US" sz="2800" u="none" cap="none" strike="noStrike">
                <a:solidFill>
                  <a:schemeClr val="dk1"/>
                </a:solidFill>
                <a:latin typeface="Arial"/>
                <a:ea typeface="Arial"/>
                <a:cs typeface="Arial"/>
                <a:sym typeface="Arial"/>
              </a:rPr>
              <a:t>DIRI SENDIRI</a:t>
            </a:r>
            <a:endParaRPr b="0" i="0" sz="1800" u="none" cap="none" strike="noStrike">
              <a:solidFill>
                <a:schemeClr val="dk1"/>
              </a:solidFill>
              <a:latin typeface="Arial"/>
              <a:ea typeface="Arial"/>
              <a:cs typeface="Arial"/>
              <a:sym typeface="Arial"/>
            </a:endParaRPr>
          </a:p>
          <a:p>
            <a:pPr indent="-342900" lvl="0" marL="342900" marR="0" rtl="0" algn="l">
              <a:lnSpc>
                <a:spcPct val="8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	-Berdosa dan dimurkai ALLAH.</a:t>
            </a:r>
            <a:endParaRPr b="0" i="0" sz="1800" u="none" cap="none" strike="noStrike">
              <a:solidFill>
                <a:schemeClr val="dk1"/>
              </a:solidFill>
              <a:latin typeface="Arial"/>
              <a:ea typeface="Arial"/>
              <a:cs typeface="Arial"/>
              <a:sym typeface="Arial"/>
            </a:endParaRPr>
          </a:p>
          <a:p>
            <a:pPr indent="-342900" lvl="0" marL="342900" marR="0" rtl="0" algn="l">
              <a:lnSpc>
                <a:spcPct val="8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	-Dibenci masyarakat.</a:t>
            </a:r>
            <a:endParaRPr b="0" i="0" sz="1800" u="none" cap="none" strike="noStrike">
              <a:solidFill>
                <a:schemeClr val="dk1"/>
              </a:solidFill>
              <a:latin typeface="Arial"/>
              <a:ea typeface="Arial"/>
              <a:cs typeface="Arial"/>
              <a:sym typeface="Arial"/>
            </a:endParaRPr>
          </a:p>
          <a:p>
            <a:pPr indent="-342900" lvl="0" marL="342900" marR="0" rtl="0" algn="l">
              <a:lnSpc>
                <a:spcPct val="8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2. MASYARAKAT</a:t>
            </a:r>
            <a:endParaRPr b="0" i="0" sz="1800" u="none" cap="none" strike="noStrike">
              <a:solidFill>
                <a:schemeClr val="dk1"/>
              </a:solidFill>
              <a:latin typeface="Arial"/>
              <a:ea typeface="Arial"/>
              <a:cs typeface="Arial"/>
              <a:sym typeface="Arial"/>
            </a:endParaRPr>
          </a:p>
          <a:p>
            <a:pPr indent="-342900" lvl="0" marL="342900" marR="0" rtl="0" algn="l">
              <a:lnSpc>
                <a:spcPct val="8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	-Kejahatan berleluasa. </a:t>
            </a:r>
            <a:endParaRPr b="0" i="0" sz="1800" u="none" cap="none" strike="noStrike">
              <a:solidFill>
                <a:schemeClr val="dk1"/>
              </a:solidFill>
              <a:latin typeface="Arial"/>
              <a:ea typeface="Arial"/>
              <a:cs typeface="Arial"/>
              <a:sym typeface="Arial"/>
            </a:endParaRPr>
          </a:p>
          <a:p>
            <a:pPr indent="-342900" lvl="0" marL="342900" marR="0" rtl="0" algn="l">
              <a:lnSpc>
                <a:spcPct val="8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	-Negara mundur.</a:t>
            </a:r>
            <a:endParaRPr b="0" i="0" sz="1800" u="none" cap="none" strike="noStrike">
              <a:solidFill>
                <a:schemeClr val="dk1"/>
              </a:solidFill>
              <a:latin typeface="Arial"/>
              <a:ea typeface="Arial"/>
              <a:cs typeface="Arial"/>
              <a:sym typeface="Arial"/>
            </a:endParaRPr>
          </a:p>
          <a:p>
            <a:pPr indent="-342900" lvl="0" marL="342900" marR="0" rtl="0" algn="l">
              <a:lnSpc>
                <a:spcPct val="8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	-Rakyat tertindas.</a:t>
            </a:r>
            <a:endParaRPr b="0" i="0" sz="1800" u="none" cap="none" strike="noStrike">
              <a:solidFill>
                <a:schemeClr val="dk1"/>
              </a:solidFill>
              <a:latin typeface="Arial"/>
              <a:ea typeface="Arial"/>
              <a:cs typeface="Arial"/>
              <a:sym typeface="Arial"/>
            </a:endParaRPr>
          </a:p>
          <a:p>
            <a:pPr indent="-342900" lvl="0" marL="342900" marR="0" rtl="0" algn="l">
              <a:lnSpc>
                <a:spcPct val="80000"/>
              </a:lnSpc>
              <a:spcBef>
                <a:spcPts val="560"/>
              </a:spcBef>
              <a:spcAft>
                <a:spcPts val="0"/>
              </a:spcAft>
              <a:buClr>
                <a:srgbClr val="FFFF00"/>
              </a:buClr>
              <a:buFont typeface="Arial"/>
              <a:buNone/>
            </a:pPr>
            <a:r>
              <a:rPr b="1" i="0" lang="en-US" sz="2800" u="none" cap="none" strike="noStrike">
                <a:solidFill>
                  <a:srgbClr val="FFFF00"/>
                </a:solidFill>
                <a:latin typeface="Arial"/>
                <a:ea typeface="Arial"/>
                <a:cs typeface="Arial"/>
                <a:sym typeface="Arial"/>
              </a:rPr>
              <a:t>3. ALAM SEKITAR</a:t>
            </a:r>
            <a:endParaRPr b="0" i="0" sz="1800" u="none" cap="none" strike="noStrike">
              <a:solidFill>
                <a:schemeClr val="dk1"/>
              </a:solidFill>
              <a:latin typeface="Arial"/>
              <a:ea typeface="Arial"/>
              <a:cs typeface="Arial"/>
              <a:sym typeface="Arial"/>
            </a:endParaRPr>
          </a:p>
          <a:p>
            <a:pPr indent="-342900" lvl="0" marL="342900" marR="0" rtl="0" algn="l">
              <a:lnSpc>
                <a:spcPct val="80000"/>
              </a:lnSpc>
              <a:spcBef>
                <a:spcPts val="560"/>
              </a:spcBef>
              <a:spcAft>
                <a:spcPts val="0"/>
              </a:spcAft>
              <a:buClr>
                <a:srgbClr val="FFFF00"/>
              </a:buClr>
              <a:buFont typeface="Arial"/>
              <a:buNone/>
            </a:pPr>
            <a:r>
              <a:rPr b="1" i="0" lang="en-US" sz="2800" u="none" cap="none" strike="noStrike">
                <a:solidFill>
                  <a:srgbClr val="FFFF00"/>
                </a:solidFill>
                <a:latin typeface="Arial"/>
                <a:ea typeface="Arial"/>
                <a:cs typeface="Arial"/>
                <a:sym typeface="Arial"/>
              </a:rPr>
              <a:t>	-Bencana alam.</a:t>
            </a:r>
            <a:endParaRPr b="0" i="0" sz="1800" u="none" cap="none" strike="noStrike">
              <a:solidFill>
                <a:schemeClr val="dk1"/>
              </a:solidFill>
              <a:latin typeface="Arial"/>
              <a:ea typeface="Arial"/>
              <a:cs typeface="Arial"/>
              <a:sym typeface="Arial"/>
            </a:endParaRPr>
          </a:p>
          <a:p>
            <a:pPr indent="-342900" lvl="0" marL="342900" marR="0" rtl="0" algn="l">
              <a:lnSpc>
                <a:spcPct val="80000"/>
              </a:lnSpc>
              <a:spcBef>
                <a:spcPts val="560"/>
              </a:spcBef>
              <a:spcAft>
                <a:spcPts val="0"/>
              </a:spcAft>
              <a:buClr>
                <a:srgbClr val="FFFF00"/>
              </a:buClr>
              <a:buFont typeface="Arial"/>
              <a:buNone/>
            </a:pPr>
            <a:r>
              <a:rPr b="1" i="0" lang="en-US" sz="2800" u="none" cap="none" strike="noStrike">
                <a:solidFill>
                  <a:srgbClr val="FFFF00"/>
                </a:solidFill>
                <a:latin typeface="Arial"/>
                <a:ea typeface="Arial"/>
                <a:cs typeface="Arial"/>
                <a:sym typeface="Arial"/>
              </a:rPr>
              <a:t>	-Mengancam kehidupan flora dan fauna.</a:t>
            </a:r>
            <a:r>
              <a:rPr b="0" i="0" lang="en-US" sz="2800" u="none" cap="none" strike="noStrike">
                <a:solidFill>
                  <a:schemeClr val="dk1"/>
                </a:solidFill>
                <a:latin typeface="Arial"/>
                <a:ea typeface="Arial"/>
                <a:cs typeface="Arial"/>
                <a:sym typeface="Arial"/>
              </a:rPr>
              <a:t> </a:t>
            </a:r>
            <a:endParaRPr b="0" i="0" sz="1800" u="none" cap="none" strike="noStrike">
              <a:solidFill>
                <a:schemeClr val="dk1"/>
              </a:solidFill>
              <a:latin typeface="Arial"/>
              <a:ea typeface="Arial"/>
              <a:cs typeface="Arial"/>
              <a:sym typeface="Arial"/>
            </a:endParaRPr>
          </a:p>
        </p:txBody>
      </p:sp>
      <p:pic>
        <p:nvPicPr>
          <p:cNvPr id="121" name="Google Shape;121;p23"/>
          <p:cNvPicPr preferRelativeResize="0"/>
          <p:nvPr/>
        </p:nvPicPr>
        <p:blipFill>
          <a:blip r:embed="rId3">
            <a:alphaModFix/>
          </a:blip>
          <a:stretch>
            <a:fillRect/>
          </a:stretch>
        </p:blipFill>
        <p:spPr>
          <a:xfrm>
            <a:off x="5943600" y="2286000"/>
            <a:ext cx="2725737" cy="34290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3D4A8"/>
            </a:gs>
            <a:gs pos="25000">
              <a:srgbClr val="21D6E0"/>
            </a:gs>
            <a:gs pos="75000">
              <a:srgbClr val="0087E6"/>
            </a:gs>
            <a:gs pos="100000">
              <a:srgbClr val="005CBF"/>
            </a:gs>
          </a:gsLst>
          <a:lin ang="5400000" scaled="0"/>
        </a:gradFill>
      </p:bgPr>
    </p:bg>
    <p:spTree>
      <p:nvGrpSpPr>
        <p:cNvPr id="125" name="Shape 125"/>
        <p:cNvGrpSpPr/>
        <p:nvPr/>
      </p:nvGrpSpPr>
      <p:grpSpPr>
        <a:xfrm>
          <a:off x="0" y="0"/>
          <a:ext cx="0" cy="0"/>
          <a:chOff x="0" y="0"/>
          <a:chExt cx="0" cy="0"/>
        </a:xfrm>
      </p:grpSpPr>
      <p:sp>
        <p:nvSpPr>
          <p:cNvPr id="126" name="Google Shape;126;p24"/>
          <p:cNvSpPr txBox="1"/>
          <p:nvPr/>
        </p:nvSpPr>
        <p:spPr>
          <a:xfrm>
            <a:off x="457200" y="533400"/>
            <a:ext cx="8229600" cy="1143000"/>
          </a:xfrm>
          <a:prstGeom prst="rect">
            <a:avLst/>
          </a:prstGeom>
          <a:solidFill>
            <a:srgbClr val="FFFF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3200" u="none" cap="none" strike="noStrike">
                <a:solidFill>
                  <a:schemeClr val="dk2"/>
                </a:solidFill>
                <a:latin typeface="Arial"/>
                <a:ea typeface="Arial"/>
                <a:cs typeface="Arial"/>
                <a:sym typeface="Arial"/>
              </a:rPr>
              <a:t>MAKSUD KEAMPUNAN </a:t>
            </a:r>
            <a:br>
              <a:rPr b="1" i="0" lang="en-US" sz="3200" u="none" cap="none" strike="noStrike">
                <a:solidFill>
                  <a:schemeClr val="dk2"/>
                </a:solidFill>
                <a:latin typeface="Arial"/>
                <a:ea typeface="Arial"/>
                <a:cs typeface="Arial"/>
                <a:sym typeface="Arial"/>
              </a:rPr>
            </a:br>
            <a:r>
              <a:rPr b="1" i="0" lang="en-US" sz="3200" u="none" cap="none" strike="noStrike">
                <a:solidFill>
                  <a:schemeClr val="dk2"/>
                </a:solidFill>
                <a:latin typeface="Arial"/>
                <a:ea typeface="Arial"/>
                <a:cs typeface="Arial"/>
                <a:sym typeface="Arial"/>
              </a:rPr>
              <a:t>ALLAH SWT</a:t>
            </a:r>
            <a:endParaRPr b="0" i="0" sz="1800" u="none" cap="none" strike="noStrike">
              <a:solidFill>
                <a:schemeClr val="dk1"/>
              </a:solidFill>
              <a:latin typeface="Arial"/>
              <a:ea typeface="Arial"/>
              <a:cs typeface="Arial"/>
              <a:sym typeface="Arial"/>
            </a:endParaRPr>
          </a:p>
        </p:txBody>
      </p:sp>
      <p:sp>
        <p:nvSpPr>
          <p:cNvPr id="127" name="Google Shape;127;p24"/>
          <p:cNvSpPr txBox="1"/>
          <p:nvPr/>
        </p:nvSpPr>
        <p:spPr>
          <a:xfrm>
            <a:off x="381000" y="2514600"/>
            <a:ext cx="4648200" cy="3276600"/>
          </a:xfrm>
          <a:prstGeom prst="rect">
            <a:avLst/>
          </a:prstGeom>
          <a:solidFill>
            <a:schemeClr val="accent2"/>
          </a:solid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rgbClr val="FFFF00"/>
              </a:buClr>
              <a:buFont typeface="Arial"/>
              <a:buNone/>
            </a:pPr>
            <a:r>
              <a:rPr b="1" i="0" lang="en-US" sz="3200" u="none" cap="none" strike="noStrike">
                <a:solidFill>
                  <a:srgbClr val="FFFF00"/>
                </a:solidFill>
                <a:latin typeface="Arial"/>
                <a:ea typeface="Arial"/>
                <a:cs typeface="Arial"/>
                <a:sym typeface="Arial"/>
              </a:rPr>
              <a:t>   Penghapusan dosa oleh ALLAH SWT kepada hamba yang berdosa dan memohon taubat kepadanya.</a:t>
            </a:r>
            <a:endParaRPr b="0" i="0" sz="1800" u="none" cap="none" strike="noStrike">
              <a:solidFill>
                <a:schemeClr val="dk1"/>
              </a:solidFill>
              <a:latin typeface="Arial"/>
              <a:ea typeface="Arial"/>
              <a:cs typeface="Arial"/>
              <a:sym typeface="Arial"/>
            </a:endParaRPr>
          </a:p>
        </p:txBody>
      </p:sp>
      <p:pic>
        <p:nvPicPr>
          <p:cNvPr id="128" name="Google Shape;128;p24"/>
          <p:cNvPicPr preferRelativeResize="0"/>
          <p:nvPr/>
        </p:nvPicPr>
        <p:blipFill>
          <a:blip r:embed="rId3">
            <a:alphaModFix/>
          </a:blip>
          <a:stretch>
            <a:fillRect/>
          </a:stretch>
        </p:blipFill>
        <p:spPr>
          <a:xfrm>
            <a:off x="5562600" y="2133600"/>
            <a:ext cx="3048000" cy="41148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3D4A8"/>
            </a:gs>
            <a:gs pos="25000">
              <a:srgbClr val="21D6E0"/>
            </a:gs>
            <a:gs pos="75000">
              <a:srgbClr val="0087E6"/>
            </a:gs>
            <a:gs pos="100000">
              <a:srgbClr val="005CBF"/>
            </a:gs>
          </a:gsLst>
          <a:lin ang="5400000" scaled="0"/>
        </a:gradFill>
      </p:bgPr>
    </p:bg>
    <p:spTree>
      <p:nvGrpSpPr>
        <p:cNvPr id="132" name="Shape 132"/>
        <p:cNvGrpSpPr/>
        <p:nvPr/>
      </p:nvGrpSpPr>
      <p:grpSpPr>
        <a:xfrm>
          <a:off x="0" y="0"/>
          <a:ext cx="0" cy="0"/>
          <a:chOff x="0" y="0"/>
          <a:chExt cx="0" cy="0"/>
        </a:xfrm>
      </p:grpSpPr>
      <p:sp>
        <p:nvSpPr>
          <p:cNvPr id="133" name="Google Shape;133;p25"/>
          <p:cNvSpPr txBox="1"/>
          <p:nvPr/>
        </p:nvSpPr>
        <p:spPr>
          <a:xfrm>
            <a:off x="457200" y="457200"/>
            <a:ext cx="8229600" cy="1143000"/>
          </a:xfrm>
          <a:prstGeom prst="rect">
            <a:avLst/>
          </a:prstGeom>
          <a:solidFill>
            <a:srgbClr val="FFFF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br>
              <a:rPr lang="en-US"/>
            </a:br>
            <a:r>
              <a:rPr b="1" i="0" lang="en-US" sz="3200" u="none" cap="none" strike="noStrike">
                <a:solidFill>
                  <a:schemeClr val="dk2"/>
                </a:solidFill>
                <a:latin typeface="Arial"/>
                <a:ea typeface="Arial"/>
                <a:cs typeface="Arial"/>
                <a:sym typeface="Arial"/>
              </a:rPr>
              <a:t>LANGKAH-LANGKAH MEMOHON KEAMPUNAN ALLAH</a:t>
            </a:r>
            <a:br>
              <a:rPr b="1" i="0" lang="en-US" sz="3200" u="none" cap="none" strike="noStrike">
                <a:solidFill>
                  <a:schemeClr val="dk2"/>
                </a:solidFill>
                <a:latin typeface="Arial"/>
                <a:ea typeface="Arial"/>
                <a:cs typeface="Arial"/>
                <a:sym typeface="Arial"/>
              </a:rPr>
            </a:br>
            <a:endParaRPr b="0" i="0" sz="1800" u="none" cap="none" strike="noStrike">
              <a:solidFill>
                <a:schemeClr val="dk1"/>
              </a:solidFill>
              <a:latin typeface="Arial"/>
              <a:ea typeface="Arial"/>
              <a:cs typeface="Arial"/>
              <a:sym typeface="Arial"/>
            </a:endParaRPr>
          </a:p>
        </p:txBody>
      </p:sp>
      <p:sp>
        <p:nvSpPr>
          <p:cNvPr id="134" name="Google Shape;134;p25"/>
          <p:cNvSpPr txBox="1"/>
          <p:nvPr/>
        </p:nvSpPr>
        <p:spPr>
          <a:xfrm>
            <a:off x="457200" y="2057400"/>
            <a:ext cx="8229600" cy="4221162"/>
          </a:xfrm>
          <a:prstGeom prst="rect">
            <a:avLst/>
          </a:prstGeom>
          <a:solidFill>
            <a:schemeClr val="lt1"/>
          </a:solid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1-</a:t>
            </a:r>
            <a:r>
              <a:rPr b="1" i="0" lang="en-US" sz="3200" u="none" cap="none" strike="noStrike">
                <a:solidFill>
                  <a:srgbClr val="FF3300"/>
                </a:solidFill>
                <a:latin typeface="Arial"/>
                <a:ea typeface="Arial"/>
                <a:cs typeface="Arial"/>
                <a:sym typeface="Arial"/>
              </a:rPr>
              <a:t>Mengaku</a:t>
            </a:r>
            <a:r>
              <a:rPr b="1" i="0" lang="en-US" sz="3200" u="none" cap="none" strike="noStrike">
                <a:solidFill>
                  <a:schemeClr val="dk1"/>
                </a:solidFill>
                <a:latin typeface="Arial"/>
                <a:ea typeface="Arial"/>
                <a:cs typeface="Arial"/>
                <a:sym typeface="Arial"/>
              </a:rPr>
              <a:t> kesalahan.</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2-</a:t>
            </a:r>
            <a:r>
              <a:rPr b="1" i="0" lang="en-US" sz="3200" u="none" cap="none" strike="noStrike">
                <a:solidFill>
                  <a:srgbClr val="FF3300"/>
                </a:solidFill>
                <a:latin typeface="Arial"/>
                <a:ea typeface="Arial"/>
                <a:cs typeface="Arial"/>
                <a:sym typeface="Arial"/>
              </a:rPr>
              <a:t>Menyesal</a:t>
            </a:r>
            <a:r>
              <a:rPr b="1" i="0" lang="en-US" sz="3200" u="none" cap="none" strike="noStrike">
                <a:solidFill>
                  <a:schemeClr val="dk1"/>
                </a:solidFill>
                <a:latin typeface="Arial"/>
                <a:ea typeface="Arial"/>
                <a:cs typeface="Arial"/>
                <a:sym typeface="Arial"/>
              </a:rPr>
              <a:t> atas apa yang dilakukan.</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3-</a:t>
            </a:r>
            <a:r>
              <a:rPr b="1" i="0" lang="en-US" sz="3200" u="none" cap="none" strike="noStrike">
                <a:solidFill>
                  <a:srgbClr val="FF3300"/>
                </a:solidFill>
                <a:latin typeface="Arial"/>
                <a:ea typeface="Arial"/>
                <a:cs typeface="Arial"/>
                <a:sym typeface="Arial"/>
              </a:rPr>
              <a:t>Berazam</a:t>
            </a:r>
            <a:r>
              <a:rPr b="1" i="0" lang="en-US" sz="3200" u="none" cap="none" strike="noStrike">
                <a:solidFill>
                  <a:schemeClr val="dk1"/>
                </a:solidFill>
                <a:latin typeface="Arial"/>
                <a:ea typeface="Arial"/>
                <a:cs typeface="Arial"/>
                <a:sym typeface="Arial"/>
              </a:rPr>
              <a:t> dan berjanji tidak ulangi.</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4-</a:t>
            </a:r>
            <a:r>
              <a:rPr b="1" i="0" lang="en-US" sz="3200" u="none" cap="none" strike="noStrike">
                <a:solidFill>
                  <a:srgbClr val="FF3300"/>
                </a:solidFill>
                <a:latin typeface="Arial"/>
                <a:ea typeface="Arial"/>
                <a:cs typeface="Arial"/>
                <a:sym typeface="Arial"/>
              </a:rPr>
              <a:t>Tidak</a:t>
            </a:r>
            <a:r>
              <a:rPr b="1" i="0" lang="en-US" sz="3200" u="none" cap="none" strike="noStrike">
                <a:solidFill>
                  <a:schemeClr val="dk1"/>
                </a:solidFill>
                <a:latin typeface="Arial"/>
                <a:ea typeface="Arial"/>
                <a:cs typeface="Arial"/>
                <a:sym typeface="Arial"/>
              </a:rPr>
              <a:t> ber</a:t>
            </a:r>
            <a:r>
              <a:rPr b="1" i="0" lang="en-US" sz="3200" u="none" cap="none" strike="noStrike">
                <a:solidFill>
                  <a:srgbClr val="FF3300"/>
                </a:solidFill>
                <a:latin typeface="Arial"/>
                <a:ea typeface="Arial"/>
                <a:cs typeface="Arial"/>
                <a:sym typeface="Arial"/>
              </a:rPr>
              <a:t>putus</a:t>
            </a:r>
            <a:r>
              <a:rPr b="1" i="0" lang="en-US" sz="3200" u="none" cap="none" strike="noStrike">
                <a:solidFill>
                  <a:schemeClr val="dk1"/>
                </a:solidFill>
                <a:latin typeface="Arial"/>
                <a:ea typeface="Arial"/>
                <a:cs typeface="Arial"/>
                <a:sym typeface="Arial"/>
              </a:rPr>
              <a:t> </a:t>
            </a:r>
            <a:r>
              <a:rPr b="1" i="0" lang="en-US" sz="3200" u="none" cap="none" strike="noStrike">
                <a:solidFill>
                  <a:srgbClr val="FF3300"/>
                </a:solidFill>
                <a:latin typeface="Arial"/>
                <a:ea typeface="Arial"/>
                <a:cs typeface="Arial"/>
                <a:sym typeface="Arial"/>
              </a:rPr>
              <a:t>asa</a:t>
            </a:r>
            <a:r>
              <a:rPr b="1" i="0" lang="en-US" sz="32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5-Ber</a:t>
            </a:r>
            <a:r>
              <a:rPr b="1" i="0" lang="en-US" sz="3200" u="none" cap="none" strike="noStrike">
                <a:solidFill>
                  <a:srgbClr val="FF3300"/>
                </a:solidFill>
                <a:latin typeface="Arial"/>
                <a:ea typeface="Arial"/>
                <a:cs typeface="Arial"/>
                <a:sym typeface="Arial"/>
              </a:rPr>
              <a:t>taubat</a:t>
            </a:r>
            <a:r>
              <a:rPr b="1" i="0" lang="en-US" sz="32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p:txBody>
      </p:sp>
      <p:pic>
        <p:nvPicPr>
          <p:cNvPr id="135" name="Google Shape;135;p25"/>
          <p:cNvPicPr preferRelativeResize="0"/>
          <p:nvPr/>
        </p:nvPicPr>
        <p:blipFill>
          <a:blip r:embed="rId3">
            <a:alphaModFix/>
          </a:blip>
          <a:stretch>
            <a:fillRect/>
          </a:stretch>
        </p:blipFill>
        <p:spPr>
          <a:xfrm>
            <a:off x="4665662" y="2851150"/>
            <a:ext cx="4478337" cy="40068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3D4A8"/>
            </a:gs>
            <a:gs pos="25000">
              <a:srgbClr val="21D6E0"/>
            </a:gs>
            <a:gs pos="75000">
              <a:srgbClr val="0087E6"/>
            </a:gs>
            <a:gs pos="100000">
              <a:srgbClr val="005CBF"/>
            </a:gs>
          </a:gsLst>
          <a:lin ang="5400000" scaled="0"/>
        </a:gradFill>
      </p:bgPr>
    </p:bg>
    <p:spTree>
      <p:nvGrpSpPr>
        <p:cNvPr id="139" name="Shape 139"/>
        <p:cNvGrpSpPr/>
        <p:nvPr/>
      </p:nvGrpSpPr>
      <p:grpSpPr>
        <a:xfrm>
          <a:off x="0" y="0"/>
          <a:ext cx="0" cy="0"/>
          <a:chOff x="0" y="0"/>
          <a:chExt cx="0" cy="0"/>
        </a:xfrm>
      </p:grpSpPr>
      <p:sp>
        <p:nvSpPr>
          <p:cNvPr id="140" name="Google Shape;140;p26"/>
          <p:cNvSpPr txBox="1"/>
          <p:nvPr/>
        </p:nvSpPr>
        <p:spPr>
          <a:xfrm>
            <a:off x="457200" y="274637"/>
            <a:ext cx="8229600" cy="1143000"/>
          </a:xfrm>
          <a:prstGeom prst="rect">
            <a:avLst/>
          </a:prstGeom>
          <a:solidFill>
            <a:srgbClr val="FFFF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3600" u="none" cap="none" strike="noStrike">
                <a:solidFill>
                  <a:schemeClr val="dk2"/>
                </a:solidFill>
                <a:latin typeface="Arial"/>
                <a:ea typeface="Arial"/>
                <a:cs typeface="Arial"/>
                <a:sym typeface="Arial"/>
              </a:rPr>
              <a:t>CARA MENDAPAT RAHMAT </a:t>
            </a:r>
            <a:br>
              <a:rPr b="1" i="0" lang="en-US" sz="3600" u="none" cap="none" strike="noStrike">
                <a:solidFill>
                  <a:schemeClr val="dk2"/>
                </a:solidFill>
                <a:latin typeface="Arial"/>
                <a:ea typeface="Arial"/>
                <a:cs typeface="Arial"/>
                <a:sym typeface="Arial"/>
              </a:rPr>
            </a:br>
            <a:r>
              <a:rPr b="1" i="0" lang="en-US" sz="3600" u="none" cap="none" strike="noStrike">
                <a:solidFill>
                  <a:schemeClr val="dk2"/>
                </a:solidFill>
                <a:latin typeface="Arial"/>
                <a:ea typeface="Arial"/>
                <a:cs typeface="Arial"/>
                <a:sym typeface="Arial"/>
              </a:rPr>
              <a:t>ALLAH SWT</a:t>
            </a:r>
            <a:endParaRPr b="0" i="0" sz="1800" u="none" cap="none" strike="noStrike">
              <a:solidFill>
                <a:schemeClr val="dk1"/>
              </a:solidFill>
              <a:latin typeface="Arial"/>
              <a:ea typeface="Arial"/>
              <a:cs typeface="Arial"/>
              <a:sym typeface="Arial"/>
            </a:endParaRPr>
          </a:p>
        </p:txBody>
      </p:sp>
      <p:sp>
        <p:nvSpPr>
          <p:cNvPr id="141" name="Google Shape;141;p26"/>
          <p:cNvSpPr txBox="1"/>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1-Berlaku adil terhadap orang lain.</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2-Ikhlas bertaubat dan berazam tidak akan mengulangi dosa yang telah dilakukan.</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3-Melaksanakan ibadat dengan ikhlas dan sempurna.</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640"/>
              </a:spcBef>
              <a:spcAft>
                <a:spcPts val="0"/>
              </a:spcAft>
              <a:buClr>
                <a:srgbClr val="FFFF00"/>
              </a:buClr>
              <a:buFont typeface="Arial"/>
              <a:buNone/>
            </a:pPr>
            <a:r>
              <a:rPr b="1" i="0" lang="en-US" sz="3200" u="none" cap="none" strike="noStrike">
                <a:solidFill>
                  <a:srgbClr val="FFFF00"/>
                </a:solidFill>
                <a:latin typeface="Arial"/>
                <a:ea typeface="Arial"/>
                <a:cs typeface="Arial"/>
                <a:sym typeface="Arial"/>
              </a:rPr>
              <a:t>4-Membelanjakan harta di jalan ALLAH semasa senang ataupun susah.</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640"/>
              </a:spcBef>
              <a:spcAft>
                <a:spcPts val="0"/>
              </a:spcAft>
              <a:buClr>
                <a:srgbClr val="FFFF00"/>
              </a:buClr>
              <a:buFont typeface="Arial"/>
              <a:buNone/>
            </a:pPr>
            <a:r>
              <a:rPr b="1" i="0" lang="en-US" sz="3200" u="none" cap="none" strike="noStrike">
                <a:solidFill>
                  <a:srgbClr val="FFFF00"/>
                </a:solidFill>
                <a:latin typeface="Arial"/>
                <a:ea typeface="Arial"/>
                <a:cs typeface="Arial"/>
                <a:sym typeface="Arial"/>
              </a:rPr>
              <a:t>5-Berkasih sayang sesama anggota keluarga dan masyarakat.</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3D4A8"/>
            </a:gs>
            <a:gs pos="25000">
              <a:srgbClr val="21D6E0"/>
            </a:gs>
            <a:gs pos="75000">
              <a:srgbClr val="0087E6"/>
            </a:gs>
            <a:gs pos="100000">
              <a:srgbClr val="005CBF"/>
            </a:gs>
          </a:gsLst>
          <a:lin ang="5400000" scaled="0"/>
        </a:gradFill>
      </p:bgPr>
    </p:bg>
    <p:spTree>
      <p:nvGrpSpPr>
        <p:cNvPr id="145" name="Shape 145"/>
        <p:cNvGrpSpPr/>
        <p:nvPr/>
      </p:nvGrpSpPr>
      <p:grpSpPr>
        <a:xfrm>
          <a:off x="0" y="0"/>
          <a:ext cx="0" cy="0"/>
          <a:chOff x="0" y="0"/>
          <a:chExt cx="0" cy="0"/>
        </a:xfrm>
      </p:grpSpPr>
      <p:sp>
        <p:nvSpPr>
          <p:cNvPr id="146" name="Google Shape;146;p27"/>
          <p:cNvSpPr txBox="1"/>
          <p:nvPr/>
        </p:nvSpPr>
        <p:spPr>
          <a:xfrm>
            <a:off x="457200" y="274637"/>
            <a:ext cx="8229600" cy="1143000"/>
          </a:xfrm>
          <a:prstGeom prst="rect">
            <a:avLst/>
          </a:prstGeom>
          <a:solidFill>
            <a:srgbClr val="FFFF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400" u="none" cap="none" strike="noStrike">
                <a:solidFill>
                  <a:schemeClr val="dk2"/>
                </a:solidFill>
                <a:latin typeface="Arial"/>
                <a:ea typeface="Arial"/>
                <a:cs typeface="Arial"/>
                <a:sym typeface="Arial"/>
              </a:rPr>
              <a:t>PENGAJARAN AYAT</a:t>
            </a:r>
            <a:endParaRPr b="0" i="0" sz="1800" u="none" cap="none" strike="noStrike">
              <a:solidFill>
                <a:schemeClr val="dk1"/>
              </a:solidFill>
              <a:latin typeface="Arial"/>
              <a:ea typeface="Arial"/>
              <a:cs typeface="Arial"/>
              <a:sym typeface="Arial"/>
            </a:endParaRPr>
          </a:p>
        </p:txBody>
      </p:sp>
      <p:sp>
        <p:nvSpPr>
          <p:cNvPr id="147" name="Google Shape;147;p27"/>
          <p:cNvSpPr txBox="1"/>
          <p:nvPr/>
        </p:nvSpPr>
        <p:spPr>
          <a:xfrm>
            <a:off x="457200" y="1600200"/>
            <a:ext cx="8229600" cy="4525962"/>
          </a:xfrm>
          <a:prstGeom prst="rect">
            <a:avLst/>
          </a:prstGeom>
          <a:solidFill>
            <a:schemeClr val="lt1"/>
          </a:solid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Font typeface="Arial"/>
              <a:buNone/>
            </a:pPr>
            <a:r>
              <a:rPr b="1" i="0" lang="en-US" sz="3000" u="none" cap="none" strike="noStrike">
                <a:solidFill>
                  <a:schemeClr val="dk1"/>
                </a:solidFill>
                <a:latin typeface="Arial"/>
                <a:ea typeface="Arial"/>
                <a:cs typeface="Arial"/>
                <a:sym typeface="Arial"/>
              </a:rPr>
              <a:t>1. </a:t>
            </a:r>
            <a:r>
              <a:rPr b="1" i="0" lang="en-US" sz="3200" u="none" cap="none" strike="noStrike">
                <a:solidFill>
                  <a:schemeClr val="dk1"/>
                </a:solidFill>
                <a:latin typeface="Arial"/>
                <a:ea typeface="Arial"/>
                <a:cs typeface="Arial"/>
                <a:sym typeface="Arial"/>
              </a:rPr>
              <a:t>Mengaku kesalahan  dan menyesali dosa yang telah dilakukan ialah sifat terpuji.</a:t>
            </a:r>
            <a:endParaRPr b="0" i="0" sz="1800" u="none" cap="none" strike="noStrike">
              <a:solidFill>
                <a:schemeClr val="dk1"/>
              </a:solidFill>
              <a:latin typeface="Arial"/>
              <a:ea typeface="Arial"/>
              <a:cs typeface="Arial"/>
              <a:sym typeface="Arial"/>
            </a:endParaRPr>
          </a:p>
          <a:p>
            <a:pPr indent="-342900" lvl="0" marL="342900" marR="0" rtl="0" algn="l">
              <a:lnSpc>
                <a:spcPct val="9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2. Orang yang beriman wajib mencontohi taubat yang dilakukan oleh Nabi Adam.</a:t>
            </a:r>
            <a:endParaRPr b="0" i="0" sz="1800" u="none" cap="none" strike="noStrike">
              <a:solidFill>
                <a:schemeClr val="dk1"/>
              </a:solidFill>
              <a:latin typeface="Arial"/>
              <a:ea typeface="Arial"/>
              <a:cs typeface="Arial"/>
              <a:sym typeface="Arial"/>
            </a:endParaRPr>
          </a:p>
          <a:p>
            <a:pPr indent="-342900" lvl="0" marL="342900" marR="0" rtl="0" algn="l">
              <a:lnSpc>
                <a:spcPct val="9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3. Orang yang beriman hendaklah berwaspada dengan godaan syaitan.</a:t>
            </a:r>
            <a:endParaRPr b="0" i="0" sz="1800" u="none" cap="none" strike="noStrike">
              <a:solidFill>
                <a:schemeClr val="dk1"/>
              </a:solidFill>
              <a:latin typeface="Arial"/>
              <a:ea typeface="Arial"/>
              <a:cs typeface="Arial"/>
              <a:sym typeface="Arial"/>
            </a:endParaRPr>
          </a:p>
          <a:p>
            <a:pPr indent="-342900" lvl="0" marL="342900" marR="0" rtl="0" algn="l">
              <a:lnSpc>
                <a:spcPct val="9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4. Keampunan suatu rahmat Allah kepada hambaNya.</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3D4A8"/>
            </a:gs>
            <a:gs pos="25000">
              <a:srgbClr val="21D6E0"/>
            </a:gs>
            <a:gs pos="75000">
              <a:srgbClr val="0087E6"/>
            </a:gs>
            <a:gs pos="100000">
              <a:srgbClr val="005CBF"/>
            </a:gs>
          </a:gsLst>
          <a:lin ang="5400000" scaled="0"/>
        </a:gradFill>
      </p:bgPr>
    </p:bg>
    <p:spTree>
      <p:nvGrpSpPr>
        <p:cNvPr id="151" name="Shape 151"/>
        <p:cNvGrpSpPr/>
        <p:nvPr/>
      </p:nvGrpSpPr>
      <p:grpSpPr>
        <a:xfrm>
          <a:off x="0" y="0"/>
          <a:ext cx="0" cy="0"/>
          <a:chOff x="0" y="0"/>
          <a:chExt cx="0" cy="0"/>
        </a:xfrm>
      </p:grpSpPr>
      <p:pic>
        <p:nvPicPr>
          <p:cNvPr id="152" name="Google Shape;152;p28"/>
          <p:cNvPicPr preferRelativeResize="0"/>
          <p:nvPr/>
        </p:nvPicPr>
        <p:blipFill>
          <a:blip r:embed="rId3">
            <a:alphaModFix/>
          </a:blip>
          <a:stretch>
            <a:fillRect/>
          </a:stretch>
        </p:blipFill>
        <p:spPr>
          <a:xfrm>
            <a:off x="3657600" y="533400"/>
            <a:ext cx="1828800" cy="1600200"/>
          </a:xfrm>
          <a:prstGeom prst="rect">
            <a:avLst/>
          </a:prstGeom>
          <a:noFill/>
          <a:ln>
            <a:noFill/>
          </a:ln>
        </p:spPr>
      </p:pic>
      <p:sp>
        <p:nvSpPr>
          <p:cNvPr id="153" name="Google Shape;153;p28"/>
          <p:cNvSpPr/>
          <p:nvPr/>
        </p:nvSpPr>
        <p:spPr>
          <a:xfrm>
            <a:off x="914400" y="3124200"/>
            <a:ext cx="7281862" cy="549275"/>
          </a:xfrm>
          <a:prstGeom prst="rect">
            <a:avLst/>
          </a:prstGeom>
          <a:solidFill>
            <a:srgbClr val="FFFF00"/>
          </a:solidFill>
          <a:ln cap="rnd" cmpd="sng" w="12700">
            <a:solidFill>
              <a:schemeClr val="dk1"/>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solidFill>
                  <a:schemeClr val="dk1"/>
                </a:solidFill>
                <a:latin typeface="Arial"/>
                <a:ea typeface="Arial"/>
                <a:cs typeface="Arial"/>
                <a:sym typeface="Arial"/>
              </a:rPr>
              <a:t>Mengharap Rahmat Dan Keampunan </a:t>
            </a:r>
            <a:endParaRPr b="0" i="0" sz="1800" u="none" cap="none" strike="noStrike">
              <a:solidFill>
                <a:schemeClr val="dk1"/>
              </a:solidFill>
              <a:latin typeface="Arial"/>
              <a:ea typeface="Arial"/>
              <a:cs typeface="Arial"/>
              <a:sym typeface="Arial"/>
            </a:endParaRPr>
          </a:p>
        </p:txBody>
      </p:sp>
      <p:sp>
        <p:nvSpPr>
          <p:cNvPr id="154" name="Google Shape;154;p28"/>
          <p:cNvSpPr/>
          <p:nvPr/>
        </p:nvSpPr>
        <p:spPr>
          <a:xfrm>
            <a:off x="762000" y="3962400"/>
            <a:ext cx="7281862" cy="549275"/>
          </a:xfrm>
          <a:prstGeom prst="rect">
            <a:avLst/>
          </a:prstGeom>
          <a:solidFill>
            <a:srgbClr val="FFFF00"/>
          </a:solidFill>
          <a:ln cap="rnd" cmpd="sng" w="12700">
            <a:solidFill>
              <a:schemeClr val="dk1"/>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solidFill>
                  <a:schemeClr val="dk1"/>
                </a:solidFill>
                <a:latin typeface="Arial"/>
                <a:ea typeface="Arial"/>
                <a:cs typeface="Arial"/>
                <a:sym typeface="Arial"/>
              </a:rPr>
              <a:t>Solat Sunat Taubat </a:t>
            </a:r>
            <a:endParaRPr b="0" i="0" sz="1800" u="none" cap="none" strike="noStrike">
              <a:solidFill>
                <a:schemeClr val="dk1"/>
              </a:solidFill>
              <a:latin typeface="Arial"/>
              <a:ea typeface="Arial"/>
              <a:cs typeface="Arial"/>
              <a:sym typeface="Arial"/>
            </a:endParaRPr>
          </a:p>
        </p:txBody>
      </p:sp>
      <p:sp>
        <p:nvSpPr>
          <p:cNvPr id="155" name="Google Shape;155;p28"/>
          <p:cNvSpPr/>
          <p:nvPr/>
        </p:nvSpPr>
        <p:spPr>
          <a:xfrm>
            <a:off x="838200" y="5029200"/>
            <a:ext cx="7281862" cy="549275"/>
          </a:xfrm>
          <a:prstGeom prst="rect">
            <a:avLst/>
          </a:prstGeom>
          <a:solidFill>
            <a:srgbClr val="FFFF00"/>
          </a:solidFill>
          <a:ln cap="rnd" cmpd="sng" w="12700">
            <a:solidFill>
              <a:schemeClr val="dk1"/>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solidFill>
                  <a:schemeClr val="dk1"/>
                </a:solidFill>
                <a:latin typeface="Arial"/>
                <a:ea typeface="Arial"/>
                <a:cs typeface="Arial"/>
                <a:sym typeface="Arial"/>
              </a:rPr>
              <a:t>Tuntutan Bertaubat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3D4A8"/>
            </a:gs>
            <a:gs pos="25000">
              <a:srgbClr val="21D6E0"/>
            </a:gs>
            <a:gs pos="75000">
              <a:srgbClr val="0087E6"/>
            </a:gs>
            <a:gs pos="100000">
              <a:srgbClr val="005CBF"/>
            </a:gs>
          </a:gsLst>
          <a:lin ang="5400000" scaled="0"/>
        </a:gradFill>
      </p:bgPr>
    </p:bg>
    <p:spTree>
      <p:nvGrpSpPr>
        <p:cNvPr id="61" name="Shape 61"/>
        <p:cNvGrpSpPr/>
        <p:nvPr/>
      </p:nvGrpSpPr>
      <p:grpSpPr>
        <a:xfrm>
          <a:off x="0" y="0"/>
          <a:ext cx="0" cy="0"/>
          <a:chOff x="0" y="0"/>
          <a:chExt cx="0" cy="0"/>
        </a:xfrm>
      </p:grpSpPr>
      <p:sp>
        <p:nvSpPr>
          <p:cNvPr id="62" name="Google Shape;62;p15"/>
          <p:cNvSpPr txBox="1"/>
          <p:nvPr/>
        </p:nvSpPr>
        <p:spPr>
          <a:xfrm>
            <a:off x="457200" y="762000"/>
            <a:ext cx="8229600" cy="685800"/>
          </a:xfrm>
          <a:prstGeom prst="rect">
            <a:avLst/>
          </a:prstGeom>
          <a:solidFill>
            <a:srgbClr val="FFFF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2800" u="none" cap="none" strike="noStrike">
                <a:solidFill>
                  <a:schemeClr val="dk2"/>
                </a:solidFill>
                <a:latin typeface="Arial"/>
                <a:ea typeface="Arial"/>
                <a:cs typeface="Arial"/>
                <a:sym typeface="Arial"/>
              </a:rPr>
              <a:t>SURAH AL-A’ARAF : AYAT 23</a:t>
            </a:r>
            <a:endParaRPr b="0" i="0" sz="1800" u="none" cap="none" strike="noStrike">
              <a:solidFill>
                <a:schemeClr val="dk1"/>
              </a:solidFill>
              <a:latin typeface="Arial"/>
              <a:ea typeface="Arial"/>
              <a:cs typeface="Arial"/>
              <a:sym typeface="Arial"/>
            </a:endParaRPr>
          </a:p>
        </p:txBody>
      </p:sp>
      <p:pic>
        <p:nvPicPr>
          <p:cNvPr id="63" name="Google Shape;63;p15"/>
          <p:cNvPicPr preferRelativeResize="0"/>
          <p:nvPr/>
        </p:nvPicPr>
        <p:blipFill>
          <a:blip r:embed="rId3">
            <a:alphaModFix/>
          </a:blip>
          <a:stretch>
            <a:fillRect/>
          </a:stretch>
        </p:blipFill>
        <p:spPr>
          <a:xfrm>
            <a:off x="838200" y="2514600"/>
            <a:ext cx="7732712" cy="2362200"/>
          </a:xfrm>
          <a:prstGeom prst="rect">
            <a:avLst/>
          </a:prstGeom>
          <a:noFill/>
          <a:ln>
            <a:noFill/>
          </a:ln>
        </p:spPr>
      </p:pic>
      <p:pic>
        <p:nvPicPr>
          <p:cNvPr id="64" name="Google Shape;64;p15"/>
          <p:cNvPicPr preferRelativeResize="0"/>
          <p:nvPr/>
        </p:nvPicPr>
        <p:blipFill>
          <a:blip r:embed="rId4">
            <a:alphaModFix/>
          </a:blip>
          <a:stretch>
            <a:fillRect/>
          </a:stretch>
        </p:blipFill>
        <p:spPr>
          <a:xfrm>
            <a:off x="381000" y="5638800"/>
            <a:ext cx="750887" cy="771525"/>
          </a:xfrm>
          <a:prstGeom prst="rect">
            <a:avLst/>
          </a:prstGeom>
          <a:noFill/>
          <a:ln>
            <a:noFill/>
          </a:ln>
        </p:spPr>
      </p:pic>
      <p:grpSp>
        <p:nvGrpSpPr>
          <p:cNvPr id="65" name="Google Shape;65;p15"/>
          <p:cNvGrpSpPr/>
          <p:nvPr/>
        </p:nvGrpSpPr>
        <p:grpSpPr>
          <a:xfrm>
            <a:off x="6019800" y="5791200"/>
            <a:ext cx="2927350" cy="852487"/>
            <a:chOff x="228600" y="838200"/>
            <a:chExt cx="2927350" cy="852487"/>
          </a:xfrm>
        </p:grpSpPr>
        <p:sp>
          <p:nvSpPr>
            <p:cNvPr id="66" name="Google Shape;66;p15"/>
            <p:cNvSpPr/>
            <p:nvPr/>
          </p:nvSpPr>
          <p:spPr>
            <a:xfrm>
              <a:off x="762000" y="1143000"/>
              <a:ext cx="2362200" cy="533400"/>
            </a:xfrm>
            <a:prstGeom prst="rect">
              <a:avLst/>
            </a:prstGeom>
            <a:solidFill>
              <a:schemeClr val="accent2"/>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67" name="Google Shape;67;p15"/>
            <p:cNvSpPr/>
            <p:nvPr/>
          </p:nvSpPr>
          <p:spPr>
            <a:xfrm>
              <a:off x="838200" y="1295400"/>
              <a:ext cx="1762125" cy="228600"/>
            </a:xfrm>
            <a:prstGeom prst="rect">
              <a:avLst/>
            </a:prstGeom>
            <a:solidFill>
              <a:srgbClr val="FFFF00"/>
            </a:solidFill>
            <a:ln cap="rnd" cmpd="sng" w="9525">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rtl="0" algn="l">
                <a:spcBef>
                  <a:spcPts val="0"/>
                </a:spcBef>
                <a:spcAft>
                  <a:spcPts val="0"/>
                </a:spcAft>
                <a:buNone/>
              </a:pPr>
              <a:r>
                <a:rPr lang="en-US"/>
                <a:t>HAFAZAN </a:t>
              </a:r>
              <a:endParaRPr/>
            </a:p>
          </p:txBody>
        </p:sp>
        <p:pic>
          <p:nvPicPr>
            <p:cNvPr id="68" name="Google Shape;68;p15"/>
            <p:cNvPicPr preferRelativeResize="0"/>
            <p:nvPr/>
          </p:nvPicPr>
          <p:blipFill>
            <a:blip r:embed="rId5">
              <a:alphaModFix/>
            </a:blip>
            <a:stretch>
              <a:fillRect/>
            </a:stretch>
          </p:blipFill>
          <p:spPr>
            <a:xfrm>
              <a:off x="2286000" y="838200"/>
              <a:ext cx="869950" cy="852487"/>
            </a:xfrm>
            <a:prstGeom prst="rect">
              <a:avLst/>
            </a:prstGeom>
            <a:noFill/>
            <a:ln>
              <a:noFill/>
            </a:ln>
          </p:spPr>
        </p:pic>
        <p:pic>
          <p:nvPicPr>
            <p:cNvPr id="69" name="Google Shape;69;p15"/>
            <p:cNvPicPr preferRelativeResize="0"/>
            <p:nvPr/>
          </p:nvPicPr>
          <p:blipFill>
            <a:blip r:embed="rId6">
              <a:alphaModFix/>
            </a:blip>
            <a:stretch>
              <a:fillRect/>
            </a:stretch>
          </p:blipFill>
          <p:spPr>
            <a:xfrm>
              <a:off x="228600" y="1143000"/>
              <a:ext cx="514350" cy="514350"/>
            </a:xfrm>
            <a:prstGeom prst="rect">
              <a:avLst/>
            </a:prstGeom>
            <a:noFill/>
            <a:ln>
              <a:noFill/>
            </a:ln>
          </p:spPr>
        </p:pic>
      </p:grpSp>
      <p:pic>
        <p:nvPicPr>
          <p:cNvPr id="70" name="Google Shape;70;p15"/>
          <p:cNvPicPr preferRelativeResize="0"/>
          <p:nvPr/>
        </p:nvPicPr>
        <p:blipFill>
          <a:blip r:embed="rId7">
            <a:alphaModFix/>
          </a:blip>
          <a:stretch>
            <a:fillRect/>
          </a:stretch>
        </p:blipFill>
        <p:spPr>
          <a:xfrm>
            <a:off x="1295400" y="5715000"/>
            <a:ext cx="685800" cy="6858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3D4A8"/>
            </a:gs>
            <a:gs pos="25000">
              <a:srgbClr val="21D6E0"/>
            </a:gs>
            <a:gs pos="75000">
              <a:srgbClr val="0087E6"/>
            </a:gs>
            <a:gs pos="100000">
              <a:srgbClr val="005CBF"/>
            </a:gs>
          </a:gsLst>
          <a:lin ang="5400000" scaled="0"/>
        </a:gradFill>
      </p:bgPr>
    </p:bg>
    <p:spTree>
      <p:nvGrpSpPr>
        <p:cNvPr id="74" name="Shape 74"/>
        <p:cNvGrpSpPr/>
        <p:nvPr/>
      </p:nvGrpSpPr>
      <p:grpSpPr>
        <a:xfrm>
          <a:off x="0" y="0"/>
          <a:ext cx="0" cy="0"/>
          <a:chOff x="0" y="0"/>
          <a:chExt cx="0" cy="0"/>
        </a:xfrm>
      </p:grpSpPr>
      <p:sp>
        <p:nvSpPr>
          <p:cNvPr id="75" name="Google Shape;75;p16"/>
          <p:cNvSpPr txBox="1"/>
          <p:nvPr/>
        </p:nvSpPr>
        <p:spPr>
          <a:xfrm>
            <a:off x="457200" y="274637"/>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400" u="none" cap="none" strike="noStrike">
                <a:solidFill>
                  <a:schemeClr val="dk2"/>
                </a:solidFill>
                <a:latin typeface="Arial"/>
                <a:ea typeface="Arial"/>
                <a:cs typeface="Arial"/>
                <a:sym typeface="Arial"/>
              </a:rPr>
              <a:t>MAKSUDNYA :</a:t>
            </a:r>
            <a:endParaRPr b="0" i="0" sz="1800" u="none" cap="none" strike="noStrike">
              <a:solidFill>
                <a:schemeClr val="dk1"/>
              </a:solidFill>
              <a:latin typeface="Arial"/>
              <a:ea typeface="Arial"/>
              <a:cs typeface="Arial"/>
              <a:sym typeface="Arial"/>
            </a:endParaRPr>
          </a:p>
        </p:txBody>
      </p:sp>
      <p:sp>
        <p:nvSpPr>
          <p:cNvPr id="76" name="Google Shape;76;p16"/>
          <p:cNvSpPr txBox="1"/>
          <p:nvPr/>
        </p:nvSpPr>
        <p:spPr>
          <a:xfrm>
            <a:off x="381000" y="2133600"/>
            <a:ext cx="8229600" cy="3505200"/>
          </a:xfrm>
          <a:prstGeom prst="rect">
            <a:avLst/>
          </a:prstGeom>
          <a:solidFill>
            <a:schemeClr val="accent2"/>
          </a:solid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rgbClr val="FFFF00"/>
              </a:buClr>
              <a:buFont typeface="Arial"/>
              <a:buNone/>
            </a:pPr>
            <a:r>
              <a:rPr b="1" i="0" lang="en-US" sz="2800" u="none" cap="none" strike="noStrike">
                <a:solidFill>
                  <a:srgbClr val="FFFF00"/>
                </a:solidFill>
                <a:latin typeface="Arial"/>
                <a:ea typeface="Arial"/>
                <a:cs typeface="Arial"/>
                <a:sym typeface="Arial"/>
              </a:rPr>
              <a:t>   </a:t>
            </a:r>
            <a:r>
              <a:rPr b="1" i="0" lang="en-US" sz="3200" u="none" cap="none" strike="noStrike">
                <a:solidFill>
                  <a:srgbClr val="FFFF00"/>
                </a:solidFill>
                <a:latin typeface="Arial"/>
                <a:ea typeface="Arial"/>
                <a:cs typeface="Arial"/>
                <a:sym typeface="Arial"/>
              </a:rPr>
              <a:t>Kedua-duanya ( Adam dan Hawa ) berkata : “ Wahai Tuhan kami! Kami telah menzalimi diri sendiri dan jika Engkau tidak mengampuni kami dan memberi rahmat kepada kami, nescaya kami termasuk orang yang rugi.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3D4A8"/>
            </a:gs>
            <a:gs pos="25000">
              <a:srgbClr val="21D6E0"/>
            </a:gs>
            <a:gs pos="75000">
              <a:srgbClr val="0087E6"/>
            </a:gs>
            <a:gs pos="100000">
              <a:srgbClr val="005CBF"/>
            </a:gs>
          </a:gsLst>
          <a:lin ang="5400000" scaled="0"/>
        </a:gradFill>
      </p:bgPr>
    </p:bg>
    <p:spTree>
      <p:nvGrpSpPr>
        <p:cNvPr id="80" name="Shape 80"/>
        <p:cNvGrpSpPr/>
        <p:nvPr/>
      </p:nvGrpSpPr>
      <p:grpSpPr>
        <a:xfrm>
          <a:off x="0" y="0"/>
          <a:ext cx="0" cy="0"/>
          <a:chOff x="0" y="0"/>
          <a:chExt cx="0" cy="0"/>
        </a:xfrm>
      </p:grpSpPr>
      <p:sp>
        <p:nvSpPr>
          <p:cNvPr id="81" name="Google Shape;81;p17"/>
          <p:cNvSpPr txBox="1"/>
          <p:nvPr/>
        </p:nvSpPr>
        <p:spPr>
          <a:xfrm>
            <a:off x="457200" y="274637"/>
            <a:ext cx="8229600" cy="1143000"/>
          </a:xfrm>
          <a:prstGeom prst="rect">
            <a:avLst/>
          </a:prstGeom>
          <a:solidFill>
            <a:srgbClr val="FFFF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000" u="none" cap="none" strike="noStrike">
                <a:solidFill>
                  <a:schemeClr val="dk2"/>
                </a:solidFill>
                <a:latin typeface="Arial"/>
                <a:ea typeface="Arial"/>
                <a:cs typeface="Arial"/>
                <a:sym typeface="Arial"/>
              </a:rPr>
              <a:t>LATAR BELAKANG AYAT</a:t>
            </a:r>
            <a:endParaRPr b="0" i="0" sz="1800" u="none" cap="none" strike="noStrike">
              <a:solidFill>
                <a:schemeClr val="dk1"/>
              </a:solidFill>
              <a:latin typeface="Arial"/>
              <a:ea typeface="Arial"/>
              <a:cs typeface="Arial"/>
              <a:sym typeface="Arial"/>
            </a:endParaRPr>
          </a:p>
        </p:txBody>
      </p:sp>
      <p:sp>
        <p:nvSpPr>
          <p:cNvPr id="82" name="Google Shape;82;p17"/>
          <p:cNvSpPr txBox="1"/>
          <p:nvPr/>
        </p:nvSpPr>
        <p:spPr>
          <a:xfrm>
            <a:off x="457200" y="2286000"/>
            <a:ext cx="8229600" cy="40386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rgbClr val="FFFF00"/>
              </a:buClr>
              <a:buFont typeface="Arial"/>
              <a:buNone/>
            </a:pPr>
            <a:r>
              <a:rPr b="1" i="0" lang="en-US" sz="3200" u="none" cap="none" strike="noStrike">
                <a:solidFill>
                  <a:srgbClr val="FFFF00"/>
                </a:solidFill>
                <a:latin typeface="Arial"/>
                <a:ea typeface="Arial"/>
                <a:cs typeface="Arial"/>
                <a:sym typeface="Arial"/>
              </a:rPr>
              <a:t>   Ayat lafaz penyesalan Nabi Adam dan Hawa memohon maaf atas perbuatan mereka kerana memakan buah khuldi larangan ALLAH SWT selepas diperdaya oleh Iblis hingga menyebabkan mereka dihukum keluar dari syurga dan turun ke dunia.</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3D4A8"/>
            </a:gs>
            <a:gs pos="25000">
              <a:srgbClr val="21D6E0"/>
            </a:gs>
            <a:gs pos="75000">
              <a:srgbClr val="0087E6"/>
            </a:gs>
            <a:gs pos="100000">
              <a:srgbClr val="005CBF"/>
            </a:gs>
          </a:gsLst>
          <a:lin ang="5400000" scaled="0"/>
        </a:gradFill>
      </p:bgPr>
    </p:bg>
    <p:spTree>
      <p:nvGrpSpPr>
        <p:cNvPr id="86" name="Shape 86"/>
        <p:cNvGrpSpPr/>
        <p:nvPr/>
      </p:nvGrpSpPr>
      <p:grpSpPr>
        <a:xfrm>
          <a:off x="0" y="0"/>
          <a:ext cx="0" cy="0"/>
          <a:chOff x="0" y="0"/>
          <a:chExt cx="0" cy="0"/>
        </a:xfrm>
      </p:grpSpPr>
      <p:sp>
        <p:nvSpPr>
          <p:cNvPr id="87" name="Google Shape;87;p18"/>
          <p:cNvSpPr txBox="1"/>
          <p:nvPr/>
        </p:nvSpPr>
        <p:spPr>
          <a:xfrm>
            <a:off x="457200" y="609600"/>
            <a:ext cx="8229600" cy="1143000"/>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br>
              <a:rPr lang="en-US"/>
            </a:br>
            <a:r>
              <a:rPr b="1" i="0" lang="en-US" sz="3600" u="none" cap="none" strike="noStrike">
                <a:solidFill>
                  <a:schemeClr val="dk2"/>
                </a:solidFill>
                <a:latin typeface="Arial"/>
                <a:ea typeface="Arial"/>
                <a:cs typeface="Arial"/>
                <a:sym typeface="Arial"/>
              </a:rPr>
              <a:t>MAKSUD ZALIM </a:t>
            </a:r>
            <a:br>
              <a:rPr b="1" i="0" lang="en-US" sz="3600" u="none" cap="none" strike="noStrike">
                <a:solidFill>
                  <a:schemeClr val="dk2"/>
                </a:solidFill>
                <a:latin typeface="Arial"/>
                <a:ea typeface="Arial"/>
                <a:cs typeface="Arial"/>
                <a:sym typeface="Arial"/>
              </a:rPr>
            </a:br>
            <a:r>
              <a:rPr b="1" i="0" lang="en-US" sz="3600" u="none" cap="none" strike="noStrike">
                <a:solidFill>
                  <a:schemeClr val="dk2"/>
                </a:solidFill>
                <a:latin typeface="Arial"/>
                <a:ea typeface="Arial"/>
                <a:cs typeface="Arial"/>
                <a:sym typeface="Arial"/>
              </a:rPr>
              <a:t>TERHADAP DIRI SENDIRI</a:t>
            </a:r>
            <a:br>
              <a:rPr b="1" i="0" lang="en-US" sz="3600" u="none" cap="none" strike="noStrike">
                <a:solidFill>
                  <a:schemeClr val="dk2"/>
                </a:solidFill>
                <a:latin typeface="Arial"/>
                <a:ea typeface="Arial"/>
                <a:cs typeface="Arial"/>
                <a:sym typeface="Arial"/>
              </a:rPr>
            </a:br>
            <a:endParaRPr b="0" i="0" sz="1800" u="none" cap="none" strike="noStrike">
              <a:solidFill>
                <a:schemeClr val="dk1"/>
              </a:solidFill>
              <a:latin typeface="Arial"/>
              <a:ea typeface="Arial"/>
              <a:cs typeface="Arial"/>
              <a:sym typeface="Arial"/>
            </a:endParaRPr>
          </a:p>
        </p:txBody>
      </p:sp>
      <p:sp>
        <p:nvSpPr>
          <p:cNvPr id="88" name="Google Shape;88;p18"/>
          <p:cNvSpPr txBox="1"/>
          <p:nvPr/>
        </p:nvSpPr>
        <p:spPr>
          <a:xfrm>
            <a:off x="457200" y="2133600"/>
            <a:ext cx="4572000" cy="4343400"/>
          </a:xfrm>
          <a:prstGeom prst="rect">
            <a:avLst/>
          </a:prstGeom>
          <a:solidFill>
            <a:schemeClr val="lt1"/>
          </a:solid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   Orang yang melakukan dosa, melanggar hukum syarak, </a:t>
            </a:r>
            <a:r>
              <a:rPr b="1" i="0" lang="en-US" sz="2800" u="none" cap="none" strike="noStrike">
                <a:solidFill>
                  <a:srgbClr val="FF3300"/>
                </a:solidFill>
                <a:latin typeface="Arial"/>
                <a:ea typeface="Arial"/>
                <a:cs typeface="Arial"/>
                <a:sym typeface="Arial"/>
              </a:rPr>
              <a:t>melakukan sesuatu perkara bukan pada tempatnya</a:t>
            </a:r>
            <a:r>
              <a:rPr b="1" i="0" lang="en-US" sz="2800" u="none" cap="none" strike="noStrike">
                <a:solidFill>
                  <a:schemeClr val="dk1"/>
                </a:solidFill>
                <a:latin typeface="Arial"/>
                <a:ea typeface="Arial"/>
                <a:cs typeface="Arial"/>
                <a:sym typeface="Arial"/>
              </a:rPr>
              <a:t> dan mendedahkan diri mereka kepada kemurkaan dan azab ALLAH SWT.</a:t>
            </a:r>
            <a:endParaRPr b="0" i="0" sz="1800" u="none" cap="none" strike="noStrike">
              <a:solidFill>
                <a:schemeClr val="dk1"/>
              </a:solidFill>
              <a:latin typeface="Arial"/>
              <a:ea typeface="Arial"/>
              <a:cs typeface="Arial"/>
              <a:sym typeface="Arial"/>
            </a:endParaRPr>
          </a:p>
        </p:txBody>
      </p:sp>
      <p:pic>
        <p:nvPicPr>
          <p:cNvPr id="89" name="Google Shape;89;p18"/>
          <p:cNvPicPr preferRelativeResize="0"/>
          <p:nvPr/>
        </p:nvPicPr>
        <p:blipFill>
          <a:blip r:embed="rId3">
            <a:alphaModFix/>
          </a:blip>
          <a:stretch>
            <a:fillRect/>
          </a:stretch>
        </p:blipFill>
        <p:spPr>
          <a:xfrm>
            <a:off x="5257800" y="2667000"/>
            <a:ext cx="3395662" cy="33337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3D4A8"/>
            </a:gs>
            <a:gs pos="25000">
              <a:srgbClr val="21D6E0"/>
            </a:gs>
            <a:gs pos="75000">
              <a:srgbClr val="0087E6"/>
            </a:gs>
            <a:gs pos="100000">
              <a:srgbClr val="005CBF"/>
            </a:gs>
          </a:gsLst>
          <a:lin ang="5400000" scaled="0"/>
        </a:gradFill>
      </p:bgPr>
    </p:bg>
    <p:spTree>
      <p:nvGrpSpPr>
        <p:cNvPr id="93" name="Shape 93"/>
        <p:cNvGrpSpPr/>
        <p:nvPr/>
      </p:nvGrpSpPr>
      <p:grpSpPr>
        <a:xfrm>
          <a:off x="0" y="0"/>
          <a:ext cx="0" cy="0"/>
          <a:chOff x="0" y="0"/>
          <a:chExt cx="0" cy="0"/>
        </a:xfrm>
      </p:grpSpPr>
      <p:sp>
        <p:nvSpPr>
          <p:cNvPr id="94" name="Google Shape;94;p19"/>
          <p:cNvSpPr txBox="1"/>
          <p:nvPr/>
        </p:nvSpPr>
        <p:spPr>
          <a:xfrm>
            <a:off x="381000" y="685800"/>
            <a:ext cx="8229600" cy="63976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br>
              <a:rPr lang="en-US"/>
            </a:br>
            <a:r>
              <a:rPr b="1" i="0" lang="en-US" sz="4000" u="none" cap="none" strike="noStrike">
                <a:solidFill>
                  <a:srgbClr val="FFFF00"/>
                </a:solidFill>
                <a:latin typeface="Arial"/>
                <a:ea typeface="Arial"/>
                <a:cs typeface="Arial"/>
                <a:sym typeface="Arial"/>
              </a:rPr>
              <a:t>JENIS-JENIS ZALIM</a:t>
            </a:r>
            <a:br>
              <a:rPr b="1" i="0" lang="en-US" sz="4000" u="none" cap="none" strike="noStrike">
                <a:solidFill>
                  <a:srgbClr val="FFFF00"/>
                </a:solidFill>
                <a:latin typeface="Arial"/>
                <a:ea typeface="Arial"/>
                <a:cs typeface="Arial"/>
                <a:sym typeface="Arial"/>
              </a:rPr>
            </a:br>
            <a:endParaRPr b="0" i="0" sz="1800" u="none" cap="none" strike="noStrike">
              <a:solidFill>
                <a:schemeClr val="dk1"/>
              </a:solidFill>
              <a:latin typeface="Arial"/>
              <a:ea typeface="Arial"/>
              <a:cs typeface="Arial"/>
              <a:sym typeface="Arial"/>
            </a:endParaRPr>
          </a:p>
        </p:txBody>
      </p:sp>
      <p:sp>
        <p:nvSpPr>
          <p:cNvPr id="95" name="Google Shape;95;p19"/>
          <p:cNvSpPr txBox="1"/>
          <p:nvPr/>
        </p:nvSpPr>
        <p:spPr>
          <a:xfrm>
            <a:off x="457200" y="1752600"/>
            <a:ext cx="8229600" cy="13716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1</a:t>
            </a:r>
            <a:r>
              <a:rPr b="1" i="0" lang="en-US" sz="3600" u="none" cap="none" strike="noStrike">
                <a:solidFill>
                  <a:schemeClr val="dk1"/>
                </a:solidFill>
                <a:latin typeface="Arial"/>
                <a:ea typeface="Arial"/>
                <a:cs typeface="Arial"/>
                <a:sym typeface="Arial"/>
              </a:rPr>
              <a:t>. ZALIM KEPADA ALLAH SWT</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   - Menyekutukan ALLAH SWT</a:t>
            </a:r>
            <a:endParaRPr b="0" i="0" sz="1800" u="none" cap="none" strike="noStrike">
              <a:solidFill>
                <a:schemeClr val="dk1"/>
              </a:solidFill>
              <a:latin typeface="Arial"/>
              <a:ea typeface="Arial"/>
              <a:cs typeface="Arial"/>
              <a:sym typeface="Arial"/>
            </a:endParaRPr>
          </a:p>
        </p:txBody>
      </p:sp>
      <p:pic>
        <p:nvPicPr>
          <p:cNvPr id="96" name="Google Shape;96;p19"/>
          <p:cNvPicPr preferRelativeResize="0"/>
          <p:nvPr/>
        </p:nvPicPr>
        <p:blipFill>
          <a:blip r:embed="rId3">
            <a:alphaModFix/>
          </a:blip>
          <a:stretch>
            <a:fillRect/>
          </a:stretch>
        </p:blipFill>
        <p:spPr>
          <a:xfrm>
            <a:off x="2133600" y="2971800"/>
            <a:ext cx="5370512" cy="35909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3D4A8"/>
            </a:gs>
            <a:gs pos="25000">
              <a:srgbClr val="21D6E0"/>
            </a:gs>
            <a:gs pos="75000">
              <a:srgbClr val="0087E6"/>
            </a:gs>
            <a:gs pos="100000">
              <a:srgbClr val="005CBF"/>
            </a:gs>
          </a:gsLst>
          <a:lin ang="5400000" scaled="0"/>
        </a:gradFill>
      </p:bgPr>
    </p:bg>
    <p:spTree>
      <p:nvGrpSpPr>
        <p:cNvPr id="100" name="Shape 100"/>
        <p:cNvGrpSpPr/>
        <p:nvPr/>
      </p:nvGrpSpPr>
      <p:grpSpPr>
        <a:xfrm>
          <a:off x="0" y="0"/>
          <a:ext cx="0" cy="0"/>
          <a:chOff x="0" y="0"/>
          <a:chExt cx="0" cy="0"/>
        </a:xfrm>
      </p:grpSpPr>
      <p:sp>
        <p:nvSpPr>
          <p:cNvPr id="101" name="Google Shape;101;p20"/>
          <p:cNvSpPr txBox="1"/>
          <p:nvPr/>
        </p:nvSpPr>
        <p:spPr>
          <a:xfrm>
            <a:off x="457200" y="838200"/>
            <a:ext cx="8229600" cy="1905000"/>
          </a:xfrm>
          <a:prstGeom prst="rect">
            <a:avLst/>
          </a:prstGeom>
          <a:solidFill>
            <a:schemeClr val="accent2"/>
          </a:solid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rgbClr val="FFFF00"/>
              </a:buClr>
              <a:buFont typeface="Arial"/>
              <a:buNone/>
            </a:pPr>
            <a:r>
              <a:rPr b="1" i="0" lang="en-US" sz="3200" u="none" cap="none" strike="noStrike">
                <a:solidFill>
                  <a:srgbClr val="FFFF00"/>
                </a:solidFill>
                <a:latin typeface="Arial"/>
                <a:ea typeface="Arial"/>
                <a:cs typeface="Arial"/>
                <a:sym typeface="Arial"/>
              </a:rPr>
              <a:t>2.   </a:t>
            </a:r>
            <a:r>
              <a:rPr b="1" i="0" lang="en-US" sz="3600" u="none" cap="none" strike="noStrike">
                <a:solidFill>
                  <a:srgbClr val="FFFF00"/>
                </a:solidFill>
                <a:latin typeface="Arial"/>
                <a:ea typeface="Arial"/>
                <a:cs typeface="Arial"/>
                <a:sym typeface="Arial"/>
              </a:rPr>
              <a:t>ZALIM TERHADAP DIRI SENDIRI</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640"/>
              </a:spcBef>
              <a:spcAft>
                <a:spcPts val="0"/>
              </a:spcAft>
              <a:buClr>
                <a:srgbClr val="FFFF00"/>
              </a:buClr>
              <a:buFont typeface="Arial"/>
              <a:buNone/>
            </a:pPr>
            <a:r>
              <a:rPr b="1" i="0" lang="en-US" sz="3200" u="none" cap="none" strike="noStrike">
                <a:solidFill>
                  <a:srgbClr val="FFFF00"/>
                </a:solidFill>
                <a:latin typeface="Arial"/>
                <a:ea typeface="Arial"/>
                <a:cs typeface="Arial"/>
                <a:sym typeface="Arial"/>
              </a:rPr>
              <a:t>      - Iaitu melakukan perbuatan syirik     </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640"/>
              </a:spcBef>
              <a:spcAft>
                <a:spcPts val="0"/>
              </a:spcAft>
              <a:buClr>
                <a:srgbClr val="FFFF00"/>
              </a:buClr>
              <a:buFont typeface="Arial"/>
              <a:buNone/>
            </a:pPr>
            <a:r>
              <a:rPr b="1" i="0" lang="en-US" sz="3200" u="none" cap="none" strike="noStrike">
                <a:solidFill>
                  <a:srgbClr val="FFFF00"/>
                </a:solidFill>
                <a:latin typeface="Arial"/>
                <a:ea typeface="Arial"/>
                <a:cs typeface="Arial"/>
                <a:sym typeface="Arial"/>
              </a:rPr>
              <a:t>        dan kufur.</a:t>
            </a:r>
            <a:endParaRPr b="0" i="0" sz="1800" u="none" cap="none" strike="noStrike">
              <a:solidFill>
                <a:schemeClr val="dk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dk1"/>
              </a:solidFill>
              <a:latin typeface="Arial"/>
              <a:ea typeface="Arial"/>
              <a:cs typeface="Arial"/>
              <a:sym typeface="Arial"/>
            </a:endParaRPr>
          </a:p>
        </p:txBody>
      </p:sp>
      <p:pic>
        <p:nvPicPr>
          <p:cNvPr id="102" name="Google Shape;102;p20"/>
          <p:cNvPicPr preferRelativeResize="0"/>
          <p:nvPr/>
        </p:nvPicPr>
        <p:blipFill>
          <a:blip r:embed="rId3">
            <a:alphaModFix/>
          </a:blip>
          <a:stretch>
            <a:fillRect/>
          </a:stretch>
        </p:blipFill>
        <p:spPr>
          <a:xfrm>
            <a:off x="2895600" y="2895600"/>
            <a:ext cx="3733800" cy="35782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3D4A8"/>
            </a:gs>
            <a:gs pos="25000">
              <a:srgbClr val="21D6E0"/>
            </a:gs>
            <a:gs pos="75000">
              <a:srgbClr val="0087E6"/>
            </a:gs>
            <a:gs pos="100000">
              <a:srgbClr val="005CBF"/>
            </a:gs>
          </a:gsLst>
          <a:lin ang="5400000" scaled="0"/>
        </a:gradFill>
      </p:bgPr>
    </p:bg>
    <p:spTree>
      <p:nvGrpSpPr>
        <p:cNvPr id="106" name="Shape 106"/>
        <p:cNvGrpSpPr/>
        <p:nvPr/>
      </p:nvGrpSpPr>
      <p:grpSpPr>
        <a:xfrm>
          <a:off x="0" y="0"/>
          <a:ext cx="0" cy="0"/>
          <a:chOff x="0" y="0"/>
          <a:chExt cx="0" cy="0"/>
        </a:xfrm>
      </p:grpSpPr>
      <p:sp>
        <p:nvSpPr>
          <p:cNvPr id="107" name="Google Shape;107;p21"/>
          <p:cNvSpPr txBox="1"/>
          <p:nvPr/>
        </p:nvSpPr>
        <p:spPr>
          <a:xfrm>
            <a:off x="228600" y="1752600"/>
            <a:ext cx="4495800" cy="2971800"/>
          </a:xfrm>
          <a:prstGeom prst="rect">
            <a:avLst/>
          </a:prstGeom>
          <a:solidFill>
            <a:schemeClr val="accent2"/>
          </a:solid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rgbClr val="FFFF00"/>
              </a:buClr>
              <a:buFont typeface="Arial"/>
              <a:buNone/>
            </a:pPr>
            <a:r>
              <a:rPr b="1" i="0" lang="en-US" sz="2800" u="none" cap="none" strike="noStrike">
                <a:solidFill>
                  <a:srgbClr val="FFFF00"/>
                </a:solidFill>
                <a:latin typeface="Arial"/>
                <a:ea typeface="Arial"/>
                <a:cs typeface="Arial"/>
                <a:sym typeface="Arial"/>
              </a:rPr>
              <a:t>3. </a:t>
            </a:r>
            <a:r>
              <a:rPr b="1" i="0" lang="en-US" sz="3200" u="none" cap="none" strike="noStrike">
                <a:solidFill>
                  <a:srgbClr val="FFFF00"/>
                </a:solidFill>
                <a:latin typeface="Arial"/>
                <a:ea typeface="Arial"/>
                <a:cs typeface="Arial"/>
                <a:sym typeface="Arial"/>
              </a:rPr>
              <a:t>ZALIM SESAMA MANUSIA.</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560"/>
              </a:spcBef>
              <a:spcAft>
                <a:spcPts val="0"/>
              </a:spcAft>
              <a:buClr>
                <a:srgbClr val="FFFF00"/>
              </a:buClr>
              <a:buFont typeface="Arial"/>
              <a:buNone/>
            </a:pPr>
            <a:r>
              <a:rPr b="1" i="0" lang="en-US" sz="2800" u="none" cap="none" strike="noStrike">
                <a:solidFill>
                  <a:srgbClr val="FFFF00"/>
                </a:solidFill>
                <a:latin typeface="Arial"/>
                <a:ea typeface="Arial"/>
                <a:cs typeface="Arial"/>
                <a:sym typeface="Arial"/>
              </a:rPr>
              <a:t>   - Iaitu membuli kawan, mencaci dan mencerca mereka. </a:t>
            </a:r>
            <a:endParaRPr b="0" i="0" sz="1800" u="none" cap="none" strike="noStrike">
              <a:solidFill>
                <a:schemeClr val="dk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dk1"/>
              </a:solidFill>
              <a:latin typeface="Arial"/>
              <a:ea typeface="Arial"/>
              <a:cs typeface="Arial"/>
              <a:sym typeface="Arial"/>
            </a:endParaRPr>
          </a:p>
        </p:txBody>
      </p:sp>
      <p:pic>
        <p:nvPicPr>
          <p:cNvPr id="108" name="Google Shape;108;p21"/>
          <p:cNvPicPr preferRelativeResize="0"/>
          <p:nvPr/>
        </p:nvPicPr>
        <p:blipFill>
          <a:blip r:embed="rId3">
            <a:alphaModFix/>
          </a:blip>
          <a:stretch>
            <a:fillRect/>
          </a:stretch>
        </p:blipFill>
        <p:spPr>
          <a:xfrm>
            <a:off x="4953000" y="1219200"/>
            <a:ext cx="3733800" cy="422433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3D4A8"/>
            </a:gs>
            <a:gs pos="25000">
              <a:srgbClr val="21D6E0"/>
            </a:gs>
            <a:gs pos="75000">
              <a:srgbClr val="0087E6"/>
            </a:gs>
            <a:gs pos="100000">
              <a:srgbClr val="005CBF"/>
            </a:gs>
          </a:gsLst>
          <a:lin ang="5400000" scaled="0"/>
        </a:gradFill>
      </p:bgPr>
    </p:bg>
    <p:spTree>
      <p:nvGrpSpPr>
        <p:cNvPr id="112" name="Shape 112"/>
        <p:cNvGrpSpPr/>
        <p:nvPr/>
      </p:nvGrpSpPr>
      <p:grpSpPr>
        <a:xfrm>
          <a:off x="0" y="0"/>
          <a:ext cx="0" cy="0"/>
          <a:chOff x="0" y="0"/>
          <a:chExt cx="0" cy="0"/>
        </a:xfrm>
      </p:grpSpPr>
      <p:sp>
        <p:nvSpPr>
          <p:cNvPr id="113" name="Google Shape;113;p22"/>
          <p:cNvSpPr txBox="1"/>
          <p:nvPr/>
        </p:nvSpPr>
        <p:spPr>
          <a:xfrm>
            <a:off x="5410200" y="1219200"/>
            <a:ext cx="3429000" cy="4419600"/>
          </a:xfrm>
          <a:prstGeom prst="rect">
            <a:avLst/>
          </a:prstGeom>
          <a:solidFill>
            <a:schemeClr val="accent2"/>
          </a:solid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rgbClr val="FFFF00"/>
              </a:buClr>
              <a:buFont typeface="Arial"/>
              <a:buNone/>
            </a:pPr>
            <a:r>
              <a:rPr b="1" i="0" lang="en-US" sz="2800" u="none" cap="none" strike="noStrike">
                <a:solidFill>
                  <a:srgbClr val="FFFF00"/>
                </a:solidFill>
                <a:latin typeface="Arial"/>
                <a:ea typeface="Arial"/>
                <a:cs typeface="Arial"/>
                <a:sym typeface="Arial"/>
              </a:rPr>
              <a:t>4. ZALIM TERHADAP ALAM SEKITAR </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560"/>
              </a:spcBef>
              <a:spcAft>
                <a:spcPts val="0"/>
              </a:spcAft>
              <a:buClr>
                <a:srgbClr val="FFFF00"/>
              </a:buClr>
              <a:buFont typeface="Arial"/>
              <a:buNone/>
            </a:pPr>
            <a:r>
              <a:rPr b="1" i="0" lang="en-US" sz="2800" u="none" cap="none" strike="noStrike">
                <a:solidFill>
                  <a:srgbClr val="FFFF00"/>
                </a:solidFill>
                <a:latin typeface="Arial"/>
                <a:ea typeface="Arial"/>
                <a:cs typeface="Arial"/>
                <a:sym typeface="Arial"/>
              </a:rPr>
              <a:t> - Iaitu dengan cara melakukan pencemaran terhadap alam</a:t>
            </a:r>
            <a:endParaRPr b="0" i="0" sz="1800" u="none" cap="none" strike="noStrike">
              <a:solidFill>
                <a:schemeClr val="dk1"/>
              </a:solidFill>
              <a:latin typeface="Arial"/>
              <a:ea typeface="Arial"/>
              <a:cs typeface="Arial"/>
              <a:sym typeface="Arial"/>
            </a:endParaRPr>
          </a:p>
          <a:p>
            <a:pPr indent="-342900" lvl="0" marL="342900" marR="0" rtl="0" algn="l">
              <a:lnSpc>
                <a:spcPct val="100000"/>
              </a:lnSpc>
              <a:spcBef>
                <a:spcPts val="560"/>
              </a:spcBef>
              <a:spcAft>
                <a:spcPts val="0"/>
              </a:spcAft>
              <a:buClr>
                <a:srgbClr val="FFFF00"/>
              </a:buClr>
              <a:buFont typeface="Arial"/>
              <a:buNone/>
            </a:pPr>
            <a:r>
              <a:rPr b="1" i="0" lang="en-US" sz="2800" u="none" cap="none" strike="noStrike">
                <a:solidFill>
                  <a:srgbClr val="FFFF00"/>
                </a:solidFill>
                <a:latin typeface="Arial"/>
                <a:ea typeface="Arial"/>
                <a:cs typeface="Arial"/>
                <a:sym typeface="Arial"/>
              </a:rPr>
              <a:t>   sekitar.</a:t>
            </a:r>
            <a:r>
              <a:rPr b="0" i="0" lang="en-US" sz="2800" u="none" cap="none" strike="noStrike">
                <a:solidFill>
                  <a:srgbClr val="FFFF00"/>
                </a:solidFill>
                <a:latin typeface="Arial"/>
                <a:ea typeface="Arial"/>
                <a:cs typeface="Arial"/>
                <a:sym typeface="Arial"/>
              </a:rPr>
              <a:t> </a:t>
            </a:r>
            <a:endParaRPr b="0" i="0" sz="1800" u="none" cap="none" strike="noStrike">
              <a:solidFill>
                <a:schemeClr val="dk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dk1"/>
              </a:solidFill>
              <a:latin typeface="Arial"/>
              <a:ea typeface="Arial"/>
              <a:cs typeface="Arial"/>
              <a:sym typeface="Arial"/>
            </a:endParaRPr>
          </a:p>
        </p:txBody>
      </p:sp>
      <p:pic>
        <p:nvPicPr>
          <p:cNvPr id="114" name="Google Shape;114;p22"/>
          <p:cNvPicPr preferRelativeResize="0"/>
          <p:nvPr/>
        </p:nvPicPr>
        <p:blipFill>
          <a:blip r:embed="rId3">
            <a:alphaModFix/>
          </a:blip>
          <a:stretch>
            <a:fillRect/>
          </a:stretch>
        </p:blipFill>
        <p:spPr>
          <a:xfrm>
            <a:off x="533400" y="1219200"/>
            <a:ext cx="4572000" cy="44831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