
<file path=[Content_Types].xml><?xml version="1.0" encoding="utf-8"?>
<Types xmlns="http://schemas.openxmlformats.org/package/2006/content-types">
  <Default ContentType="image/jpeg" Extension="jpg"/>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2.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9.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autoCompressPictures="0" strictFirstAndLastChars="0" saveSubsetFonts="1">
  <p:sldMasterIdLst>
    <p:sldMasterId id="2147483660" r:id="rId3"/>
  </p:sldMasterIdLst>
  <p:notesMasterIdLst>
    <p:notesMasterId r:id="rId4"/>
  </p:notesMasterIdLst>
  <p:sldIdLst>
    <p:sldId id="256" r:id="rId5"/>
    <p:sldId id="257" r:id="rId6"/>
    <p:sldId id="258" r:id="rId7"/>
    <p:sldId id="259" r:id="rId8"/>
    <p:sldId id="260" r:id="rId9"/>
    <p:sldId id="261" r:id="rId10"/>
    <p:sldId id="262" r:id="rId11"/>
    <p:sldId id="263" r:id="rId12"/>
    <p:sldId id="264" r:id="rId13"/>
    <p:sldId id="265" r:id="rId14"/>
    <p:sldId id="266" r:id="rId15"/>
  </p:sldIdLst>
  <p:sldSz cy="6858000" cx="9144000"/>
  <p:notesSz cx="6858000" cy="9144000"/>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file>

<file path=ppt/_rels/presentation.xml.rels><?xml version="1.0" encoding="UTF-8" standalone="yes"?><Relationships xmlns="http://schemas.openxmlformats.org/package/2006/relationships"><Relationship Id="rId11" Type="http://schemas.openxmlformats.org/officeDocument/2006/relationships/slide" Target="slides/slide7.xml"/><Relationship Id="rId10" Type="http://schemas.openxmlformats.org/officeDocument/2006/relationships/slide" Target="slides/slide6.xml"/><Relationship Id="rId13" Type="http://schemas.openxmlformats.org/officeDocument/2006/relationships/slide" Target="slides/slide9.xml"/><Relationship Id="rId12" Type="http://schemas.openxmlformats.org/officeDocument/2006/relationships/slide" Target="slides/slide8.xml"/><Relationship Id="rId1" Type="http://schemas.openxmlformats.org/officeDocument/2006/relationships/theme" Target="theme/theme2.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notesMaster" Target="notesMasters/notesMaster1.xml"/><Relationship Id="rId9" Type="http://schemas.openxmlformats.org/officeDocument/2006/relationships/slide" Target="slides/slide5.xml"/><Relationship Id="rId15" Type="http://schemas.openxmlformats.org/officeDocument/2006/relationships/slide" Target="slides/slide11.xml"/><Relationship Id="rId14" Type="http://schemas.openxmlformats.org/officeDocument/2006/relationships/slide" Target="slides/slide10.xml"/><Relationship Id="rId5" Type="http://schemas.openxmlformats.org/officeDocument/2006/relationships/slide" Target="slides/slide1.xml"/><Relationship Id="rId6" Type="http://schemas.openxmlformats.org/officeDocument/2006/relationships/slide" Target="slides/slide2.xml"/><Relationship Id="rId7" Type="http://schemas.openxmlformats.org/officeDocument/2006/relationships/slide" Target="slides/slide3.xml"/><Relationship Id="rId8" Type="http://schemas.openxmlformats.org/officeDocument/2006/relationships/slide" Target="slides/slide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 name="Shape 2"/>
        <p:cNvGrpSpPr/>
        <p:nvPr/>
      </p:nvGrpSpPr>
      <p:grpSpPr>
        <a:xfrm>
          <a:off x="0" y="0"/>
          <a:ext cx="0" cy="0"/>
          <a:chOff x="0" y="0"/>
          <a:chExt cx="0" cy="0"/>
        </a:xfrm>
      </p:grpSpPr>
      <p:sp>
        <p:nvSpPr>
          <p:cNvPr id="3" name="Google Shape;3;n"/>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lstStyle>
            <a:lvl1pPr indent="-317500" lvl="0" marL="457200">
              <a:spcBef>
                <a:spcPts val="0"/>
              </a:spcBef>
              <a:spcAft>
                <a:spcPts val="0"/>
              </a:spcAft>
              <a:buSzPts val="1400"/>
              <a:buChar char="●"/>
              <a:defRPr sz="1100"/>
            </a:lvl1pPr>
            <a:lvl2pPr indent="-317500" lvl="1" marL="914400">
              <a:spcBef>
                <a:spcPts val="0"/>
              </a:spcBef>
              <a:spcAft>
                <a:spcPts val="0"/>
              </a:spcAft>
              <a:buSzPts val="1400"/>
              <a:buChar char="○"/>
              <a:defRPr sz="1100"/>
            </a:lvl2pPr>
            <a:lvl3pPr indent="-317500" lvl="2" marL="1371600">
              <a:spcBef>
                <a:spcPts val="0"/>
              </a:spcBef>
              <a:spcAft>
                <a:spcPts val="0"/>
              </a:spcAft>
              <a:buSzPts val="1400"/>
              <a:buChar char="■"/>
              <a:defRPr sz="1100"/>
            </a:lvl3pPr>
            <a:lvl4pPr indent="-317500" lvl="3" marL="1828800">
              <a:spcBef>
                <a:spcPts val="0"/>
              </a:spcBef>
              <a:spcAft>
                <a:spcPts val="0"/>
              </a:spcAft>
              <a:buSzPts val="1400"/>
              <a:buChar char="●"/>
              <a:defRPr sz="1100"/>
            </a:lvl4pPr>
            <a:lvl5pPr indent="-317500" lvl="4" marL="2286000">
              <a:spcBef>
                <a:spcPts val="0"/>
              </a:spcBef>
              <a:spcAft>
                <a:spcPts val="0"/>
              </a:spcAft>
              <a:buSzPts val="1400"/>
              <a:buChar char="○"/>
              <a:defRPr sz="1100"/>
            </a:lvl5pPr>
            <a:lvl6pPr indent="-317500" lvl="5" marL="2743200">
              <a:spcBef>
                <a:spcPts val="0"/>
              </a:spcBef>
              <a:spcAft>
                <a:spcPts val="0"/>
              </a:spcAft>
              <a:buSzPts val="1400"/>
              <a:buChar char="■"/>
              <a:defRPr sz="1100"/>
            </a:lvl6pPr>
            <a:lvl7pPr indent="-317500" lvl="6" marL="3200400">
              <a:spcBef>
                <a:spcPts val="0"/>
              </a:spcBef>
              <a:spcAft>
                <a:spcPts val="0"/>
              </a:spcAft>
              <a:buSzPts val="1400"/>
              <a:buChar char="●"/>
              <a:defRPr sz="1100"/>
            </a:lvl7pPr>
            <a:lvl8pPr indent="-317500" lvl="7" marL="3657600">
              <a:spcBef>
                <a:spcPts val="0"/>
              </a:spcBef>
              <a:spcAft>
                <a:spcPts val="0"/>
              </a:spcAft>
              <a:buSzPts val="1400"/>
              <a:buChar char="○"/>
              <a:defRPr sz="1100"/>
            </a:lvl8pPr>
            <a:lvl9pPr indent="-317500" lvl="8" marL="4114800">
              <a:spcBef>
                <a:spcPts val="0"/>
              </a:spcBef>
              <a:spcAft>
                <a:spcPts val="0"/>
              </a:spcAft>
              <a:buSzPts val="14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3" name="Shape 53"/>
        <p:cNvGrpSpPr/>
        <p:nvPr/>
      </p:nvGrpSpPr>
      <p:grpSpPr>
        <a:xfrm>
          <a:off x="0" y="0"/>
          <a:ext cx="0" cy="0"/>
          <a:chOff x="0" y="0"/>
          <a:chExt cx="0" cy="0"/>
        </a:xfrm>
      </p:grpSpPr>
      <p:sp>
        <p:nvSpPr>
          <p:cNvPr id="54" name="Google Shape;54;p14: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5" name="Google Shape;55;p14: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12" name="Shape 112"/>
        <p:cNvGrpSpPr/>
        <p:nvPr/>
      </p:nvGrpSpPr>
      <p:grpSpPr>
        <a:xfrm>
          <a:off x="0" y="0"/>
          <a:ext cx="0" cy="0"/>
          <a:chOff x="0" y="0"/>
          <a:chExt cx="0" cy="0"/>
        </a:xfrm>
      </p:grpSpPr>
      <p:sp>
        <p:nvSpPr>
          <p:cNvPr id="113" name="Google Shape;113;p23: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4" name="Google Shape;114;p23: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18" name="Shape 118"/>
        <p:cNvGrpSpPr/>
        <p:nvPr/>
      </p:nvGrpSpPr>
      <p:grpSpPr>
        <a:xfrm>
          <a:off x="0" y="0"/>
          <a:ext cx="0" cy="0"/>
          <a:chOff x="0" y="0"/>
          <a:chExt cx="0" cy="0"/>
        </a:xfrm>
      </p:grpSpPr>
      <p:sp>
        <p:nvSpPr>
          <p:cNvPr id="119" name="Google Shape;119;p24: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0" name="Google Shape;120;p24: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8" name="Shape 58"/>
        <p:cNvGrpSpPr/>
        <p:nvPr/>
      </p:nvGrpSpPr>
      <p:grpSpPr>
        <a:xfrm>
          <a:off x="0" y="0"/>
          <a:ext cx="0" cy="0"/>
          <a:chOff x="0" y="0"/>
          <a:chExt cx="0" cy="0"/>
        </a:xfrm>
      </p:grpSpPr>
      <p:sp>
        <p:nvSpPr>
          <p:cNvPr id="59" name="Google Shape;59;p15: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0" name="Google Shape;60;p15: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66" name="Shape 66"/>
        <p:cNvGrpSpPr/>
        <p:nvPr/>
      </p:nvGrpSpPr>
      <p:grpSpPr>
        <a:xfrm>
          <a:off x="0" y="0"/>
          <a:ext cx="0" cy="0"/>
          <a:chOff x="0" y="0"/>
          <a:chExt cx="0" cy="0"/>
        </a:xfrm>
      </p:grpSpPr>
      <p:sp>
        <p:nvSpPr>
          <p:cNvPr id="67" name="Google Shape;67;p16: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8" name="Google Shape;68;p16: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72" name="Shape 72"/>
        <p:cNvGrpSpPr/>
        <p:nvPr/>
      </p:nvGrpSpPr>
      <p:grpSpPr>
        <a:xfrm>
          <a:off x="0" y="0"/>
          <a:ext cx="0" cy="0"/>
          <a:chOff x="0" y="0"/>
          <a:chExt cx="0" cy="0"/>
        </a:xfrm>
      </p:grpSpPr>
      <p:sp>
        <p:nvSpPr>
          <p:cNvPr id="73" name="Google Shape;73;p17: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4" name="Google Shape;74;p17: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78" name="Shape 78"/>
        <p:cNvGrpSpPr/>
        <p:nvPr/>
      </p:nvGrpSpPr>
      <p:grpSpPr>
        <a:xfrm>
          <a:off x="0" y="0"/>
          <a:ext cx="0" cy="0"/>
          <a:chOff x="0" y="0"/>
          <a:chExt cx="0" cy="0"/>
        </a:xfrm>
      </p:grpSpPr>
      <p:sp>
        <p:nvSpPr>
          <p:cNvPr id="79" name="Google Shape;79;p18: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0" name="Google Shape;80;p18: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85" name="Shape 85"/>
        <p:cNvGrpSpPr/>
        <p:nvPr/>
      </p:nvGrpSpPr>
      <p:grpSpPr>
        <a:xfrm>
          <a:off x="0" y="0"/>
          <a:ext cx="0" cy="0"/>
          <a:chOff x="0" y="0"/>
          <a:chExt cx="0" cy="0"/>
        </a:xfrm>
      </p:grpSpPr>
      <p:sp>
        <p:nvSpPr>
          <p:cNvPr id="86" name="Google Shape;86;p19: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7" name="Google Shape;87;p19: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92" name="Shape 92"/>
        <p:cNvGrpSpPr/>
        <p:nvPr/>
      </p:nvGrpSpPr>
      <p:grpSpPr>
        <a:xfrm>
          <a:off x="0" y="0"/>
          <a:ext cx="0" cy="0"/>
          <a:chOff x="0" y="0"/>
          <a:chExt cx="0" cy="0"/>
        </a:xfrm>
      </p:grpSpPr>
      <p:sp>
        <p:nvSpPr>
          <p:cNvPr id="93" name="Google Shape;93;p20: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4" name="Google Shape;94;p20: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99" name="Shape 99"/>
        <p:cNvGrpSpPr/>
        <p:nvPr/>
      </p:nvGrpSpPr>
      <p:grpSpPr>
        <a:xfrm>
          <a:off x="0" y="0"/>
          <a:ext cx="0" cy="0"/>
          <a:chOff x="0" y="0"/>
          <a:chExt cx="0" cy="0"/>
        </a:xfrm>
      </p:grpSpPr>
      <p:sp>
        <p:nvSpPr>
          <p:cNvPr id="100" name="Google Shape;100;p21: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1" name="Google Shape;101;p21: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06" name="Shape 106"/>
        <p:cNvGrpSpPr/>
        <p:nvPr/>
      </p:nvGrpSpPr>
      <p:grpSpPr>
        <a:xfrm>
          <a:off x="0" y="0"/>
          <a:ext cx="0" cy="0"/>
          <a:chOff x="0" y="0"/>
          <a:chExt cx="0" cy="0"/>
        </a:xfrm>
      </p:grpSpPr>
      <p:sp>
        <p:nvSpPr>
          <p:cNvPr id="107" name="Google Shape;107;p22: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8" name="Google Shape;108;p22: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Vertical Title and Text" type="vertTitleAndTx">
  <p:cSld name="VERTICAL_TITLE_AND_VERTICAL_TEXT">
    <p:spTree>
      <p:nvGrpSpPr>
        <p:cNvPr id="11" name="Shape 11"/>
        <p:cNvGrpSpPr/>
        <p:nvPr/>
      </p:nvGrpSpPr>
      <p:grpSpPr>
        <a:xfrm>
          <a:off x="0" y="0"/>
          <a:ext cx="0" cy="0"/>
          <a:chOff x="0" y="0"/>
          <a:chExt cx="0" cy="0"/>
        </a:xfrm>
      </p:grpSpPr>
      <p:sp>
        <p:nvSpPr>
          <p:cNvPr id="12" name="Google Shape;12;p2"/>
          <p:cNvSpPr txBox="1"/>
          <p:nvPr>
            <p:ph type="title"/>
          </p:nvPr>
        </p:nvSpPr>
        <p:spPr>
          <a:xfrm rot="5400000">
            <a:off x="4732337" y="2171700"/>
            <a:ext cx="5851525" cy="2057400"/>
          </a:xfrm>
          <a:prstGeom prst="rect">
            <a:avLst/>
          </a:prstGeom>
          <a:noFill/>
          <a:ln>
            <a:noFill/>
          </a:ln>
        </p:spPr>
        <p:txBody>
          <a:bodyPr anchorCtr="0" anchor="t" bIns="91425" lIns="91425" spcFirstLastPara="1" rIns="91425" wrap="square" tIns="91425"/>
          <a:lstStyle>
            <a:lvl1pPr lvl="0" rtl="0" algn="ctr">
              <a:spcBef>
                <a:spcPts val="0"/>
              </a:spcBef>
              <a:spcAft>
                <a:spcPts val="0"/>
              </a:spcAft>
              <a:buSzPts val="1400"/>
              <a:buChar char="●"/>
              <a:defRPr sz="4400">
                <a:solidFill>
                  <a:schemeClr val="dk2"/>
                </a:solidFill>
                <a:latin typeface="Arial"/>
                <a:ea typeface="Arial"/>
                <a:cs typeface="Arial"/>
                <a:sym typeface="Arial"/>
              </a:defRPr>
            </a:lvl1pPr>
            <a:lvl2pPr lvl="1" rtl="0" algn="ctr">
              <a:spcBef>
                <a:spcPts val="0"/>
              </a:spcBef>
              <a:spcAft>
                <a:spcPts val="0"/>
              </a:spcAft>
              <a:buSzPts val="1400"/>
              <a:buChar char="○"/>
              <a:defRPr sz="4400">
                <a:solidFill>
                  <a:schemeClr val="dk2"/>
                </a:solidFill>
                <a:latin typeface="Arial"/>
                <a:ea typeface="Arial"/>
                <a:cs typeface="Arial"/>
                <a:sym typeface="Arial"/>
              </a:defRPr>
            </a:lvl2pPr>
            <a:lvl3pPr lvl="2" rtl="0" algn="ctr">
              <a:spcBef>
                <a:spcPts val="0"/>
              </a:spcBef>
              <a:spcAft>
                <a:spcPts val="0"/>
              </a:spcAft>
              <a:buSzPts val="1400"/>
              <a:buChar char="■"/>
              <a:defRPr sz="4400">
                <a:solidFill>
                  <a:schemeClr val="dk2"/>
                </a:solidFill>
                <a:latin typeface="Arial"/>
                <a:ea typeface="Arial"/>
                <a:cs typeface="Arial"/>
                <a:sym typeface="Arial"/>
              </a:defRPr>
            </a:lvl3pPr>
            <a:lvl4pPr lvl="3" rtl="0" algn="ctr">
              <a:spcBef>
                <a:spcPts val="0"/>
              </a:spcBef>
              <a:spcAft>
                <a:spcPts val="0"/>
              </a:spcAft>
              <a:buSzPts val="1400"/>
              <a:buChar char="●"/>
              <a:defRPr sz="4400">
                <a:solidFill>
                  <a:schemeClr val="dk2"/>
                </a:solidFill>
                <a:latin typeface="Arial"/>
                <a:ea typeface="Arial"/>
                <a:cs typeface="Arial"/>
                <a:sym typeface="Arial"/>
              </a:defRPr>
            </a:lvl4pPr>
            <a:lvl5pPr lvl="4" rtl="0" algn="ctr">
              <a:spcBef>
                <a:spcPts val="0"/>
              </a:spcBef>
              <a:spcAft>
                <a:spcPts val="0"/>
              </a:spcAft>
              <a:buSzPts val="1400"/>
              <a:buChar char="○"/>
              <a:defRPr sz="4400">
                <a:solidFill>
                  <a:schemeClr val="dk2"/>
                </a:solidFill>
                <a:latin typeface="Arial"/>
                <a:ea typeface="Arial"/>
                <a:cs typeface="Arial"/>
                <a:sym typeface="Arial"/>
              </a:defRPr>
            </a:lvl5pPr>
            <a:lvl6pPr lvl="5" marL="457200" rtl="0" algn="ctr">
              <a:spcBef>
                <a:spcPts val="0"/>
              </a:spcBef>
              <a:spcAft>
                <a:spcPts val="0"/>
              </a:spcAft>
              <a:buSzPts val="1400"/>
              <a:buChar char="■"/>
              <a:defRPr sz="4400">
                <a:solidFill>
                  <a:schemeClr val="dk2"/>
                </a:solidFill>
                <a:latin typeface="Arial"/>
                <a:ea typeface="Arial"/>
                <a:cs typeface="Arial"/>
                <a:sym typeface="Arial"/>
              </a:defRPr>
            </a:lvl6pPr>
            <a:lvl7pPr lvl="6" marL="914400" rtl="0" algn="ctr">
              <a:spcBef>
                <a:spcPts val="0"/>
              </a:spcBef>
              <a:spcAft>
                <a:spcPts val="0"/>
              </a:spcAft>
              <a:buSzPts val="1400"/>
              <a:buChar char="●"/>
              <a:defRPr sz="4400">
                <a:solidFill>
                  <a:schemeClr val="dk2"/>
                </a:solidFill>
                <a:latin typeface="Arial"/>
                <a:ea typeface="Arial"/>
                <a:cs typeface="Arial"/>
                <a:sym typeface="Arial"/>
              </a:defRPr>
            </a:lvl7pPr>
            <a:lvl8pPr lvl="7" marL="1371600" rtl="0" algn="ctr">
              <a:spcBef>
                <a:spcPts val="0"/>
              </a:spcBef>
              <a:spcAft>
                <a:spcPts val="0"/>
              </a:spcAft>
              <a:buSzPts val="1400"/>
              <a:buChar char="○"/>
              <a:defRPr sz="4400">
                <a:solidFill>
                  <a:schemeClr val="dk2"/>
                </a:solidFill>
                <a:latin typeface="Arial"/>
                <a:ea typeface="Arial"/>
                <a:cs typeface="Arial"/>
                <a:sym typeface="Arial"/>
              </a:defRPr>
            </a:lvl8pPr>
            <a:lvl9pPr lvl="8" marL="1828800" rtl="0" algn="ctr">
              <a:spcBef>
                <a:spcPts val="0"/>
              </a:spcBef>
              <a:spcAft>
                <a:spcPts val="0"/>
              </a:spcAft>
              <a:buSzPts val="1400"/>
              <a:buChar char="■"/>
              <a:defRPr sz="4400">
                <a:solidFill>
                  <a:schemeClr val="dk2"/>
                </a:solidFill>
                <a:latin typeface="Arial"/>
                <a:ea typeface="Arial"/>
                <a:cs typeface="Arial"/>
                <a:sym typeface="Arial"/>
              </a:defRPr>
            </a:lvl9pPr>
          </a:lstStyle>
          <a:p/>
        </p:txBody>
      </p:sp>
      <p:sp>
        <p:nvSpPr>
          <p:cNvPr id="13" name="Google Shape;13;p2"/>
          <p:cNvSpPr txBox="1"/>
          <p:nvPr>
            <p:ph idx="1" type="body"/>
          </p:nvPr>
        </p:nvSpPr>
        <p:spPr>
          <a:xfrm rot="5400000">
            <a:off x="541338" y="190501"/>
            <a:ext cx="5851525" cy="6019800"/>
          </a:xfrm>
          <a:prstGeom prst="rect">
            <a:avLst/>
          </a:prstGeom>
          <a:noFill/>
          <a:ln>
            <a:noFill/>
          </a:ln>
        </p:spPr>
        <p:txBody>
          <a:bodyPr anchorCtr="0" anchor="t" bIns="91425" lIns="91425" spcFirstLastPara="1" rIns="91425" wrap="square" tIns="91425"/>
          <a:lstStyle>
            <a:lvl1pPr indent="-317500" lvl="0" marL="457200" rtl="0" algn="l">
              <a:spcBef>
                <a:spcPts val="640"/>
              </a:spcBef>
              <a:spcAft>
                <a:spcPts val="0"/>
              </a:spcAft>
              <a:buClr>
                <a:schemeClr val="dk1"/>
              </a:buClr>
              <a:buSzPts val="1400"/>
              <a:buFont typeface="Arial"/>
              <a:buChar char="•"/>
              <a:defRPr sz="3200">
                <a:solidFill>
                  <a:schemeClr val="dk1"/>
                </a:solidFill>
                <a:latin typeface="Arial"/>
                <a:ea typeface="Arial"/>
                <a:cs typeface="Arial"/>
                <a:sym typeface="Arial"/>
              </a:defRPr>
            </a:lvl1pPr>
            <a:lvl2pPr indent="-317500" lvl="1" marL="914400" rtl="0" algn="l">
              <a:spcBef>
                <a:spcPts val="560"/>
              </a:spcBef>
              <a:spcAft>
                <a:spcPts val="0"/>
              </a:spcAft>
              <a:buClr>
                <a:schemeClr val="dk1"/>
              </a:buClr>
              <a:buSzPts val="1400"/>
              <a:buFont typeface="Arial"/>
              <a:buChar char="–"/>
              <a:defRPr sz="2800">
                <a:solidFill>
                  <a:schemeClr val="dk1"/>
                </a:solidFill>
                <a:latin typeface="Arial"/>
                <a:ea typeface="Arial"/>
                <a:cs typeface="Arial"/>
                <a:sym typeface="Arial"/>
              </a:defRPr>
            </a:lvl2pPr>
            <a:lvl3pPr indent="-317500" lvl="2" marL="1371600" rtl="0" algn="l">
              <a:spcBef>
                <a:spcPts val="480"/>
              </a:spcBef>
              <a:spcAft>
                <a:spcPts val="0"/>
              </a:spcAft>
              <a:buClr>
                <a:schemeClr val="dk1"/>
              </a:buClr>
              <a:buSzPts val="1400"/>
              <a:buFont typeface="Arial"/>
              <a:buChar char="•"/>
              <a:defRPr sz="2400">
                <a:solidFill>
                  <a:schemeClr val="dk1"/>
                </a:solidFill>
                <a:latin typeface="Arial"/>
                <a:ea typeface="Arial"/>
                <a:cs typeface="Arial"/>
                <a:sym typeface="Arial"/>
              </a:defRPr>
            </a:lvl3pPr>
            <a:lvl4pPr indent="-317500" lvl="3" marL="1828800" rtl="0" algn="l">
              <a:spcBef>
                <a:spcPts val="400"/>
              </a:spcBef>
              <a:spcAft>
                <a:spcPts val="0"/>
              </a:spcAft>
              <a:buClr>
                <a:schemeClr val="dk1"/>
              </a:buClr>
              <a:buSzPts val="1400"/>
              <a:buFont typeface="Arial"/>
              <a:buChar char="–"/>
              <a:defRPr sz="2000">
                <a:solidFill>
                  <a:schemeClr val="dk1"/>
                </a:solidFill>
                <a:latin typeface="Arial"/>
                <a:ea typeface="Arial"/>
                <a:cs typeface="Arial"/>
                <a:sym typeface="Arial"/>
              </a:defRPr>
            </a:lvl4pPr>
            <a:lvl5pPr indent="-317500" lvl="4" marL="2286000" rtl="0" algn="l">
              <a:spcBef>
                <a:spcPts val="400"/>
              </a:spcBef>
              <a:spcAft>
                <a:spcPts val="0"/>
              </a:spcAft>
              <a:buClr>
                <a:schemeClr val="dk1"/>
              </a:buClr>
              <a:buSzPts val="1400"/>
              <a:buFont typeface="Arial"/>
              <a:buChar char="»"/>
              <a:defRPr sz="2000">
                <a:solidFill>
                  <a:schemeClr val="dk1"/>
                </a:solidFill>
                <a:latin typeface="Arial"/>
                <a:ea typeface="Arial"/>
                <a:cs typeface="Arial"/>
                <a:sym typeface="Arial"/>
              </a:defRPr>
            </a:lvl5pPr>
            <a:lvl6pPr indent="-317500" lvl="5" marL="2743200" rtl="0" algn="l">
              <a:spcBef>
                <a:spcPts val="400"/>
              </a:spcBef>
              <a:spcAft>
                <a:spcPts val="0"/>
              </a:spcAft>
              <a:buClr>
                <a:schemeClr val="dk1"/>
              </a:buClr>
              <a:buSzPts val="1400"/>
              <a:buFont typeface="Arial"/>
              <a:buChar char="»"/>
              <a:defRPr sz="2000">
                <a:solidFill>
                  <a:schemeClr val="dk1"/>
                </a:solidFill>
                <a:latin typeface="Arial"/>
                <a:ea typeface="Arial"/>
                <a:cs typeface="Arial"/>
                <a:sym typeface="Arial"/>
              </a:defRPr>
            </a:lvl6pPr>
            <a:lvl7pPr indent="-317500" lvl="6" marL="3200400" rtl="0" algn="l">
              <a:spcBef>
                <a:spcPts val="400"/>
              </a:spcBef>
              <a:spcAft>
                <a:spcPts val="0"/>
              </a:spcAft>
              <a:buClr>
                <a:schemeClr val="dk1"/>
              </a:buClr>
              <a:buSzPts val="1400"/>
              <a:buFont typeface="Arial"/>
              <a:buChar char="»"/>
              <a:defRPr sz="2000">
                <a:solidFill>
                  <a:schemeClr val="dk1"/>
                </a:solidFill>
                <a:latin typeface="Arial"/>
                <a:ea typeface="Arial"/>
                <a:cs typeface="Arial"/>
                <a:sym typeface="Arial"/>
              </a:defRPr>
            </a:lvl7pPr>
            <a:lvl8pPr indent="-317500" lvl="7" marL="3657600" rtl="0" algn="l">
              <a:spcBef>
                <a:spcPts val="400"/>
              </a:spcBef>
              <a:spcAft>
                <a:spcPts val="0"/>
              </a:spcAft>
              <a:buClr>
                <a:schemeClr val="dk1"/>
              </a:buClr>
              <a:buSzPts val="1400"/>
              <a:buFont typeface="Arial"/>
              <a:buChar char="»"/>
              <a:defRPr sz="2000">
                <a:solidFill>
                  <a:schemeClr val="dk1"/>
                </a:solidFill>
                <a:latin typeface="Arial"/>
                <a:ea typeface="Arial"/>
                <a:cs typeface="Arial"/>
                <a:sym typeface="Arial"/>
              </a:defRPr>
            </a:lvl8pPr>
            <a:lvl9pPr indent="-317500" lvl="8" marL="4114800" rtl="0" algn="l">
              <a:spcBef>
                <a:spcPts val="400"/>
              </a:spcBef>
              <a:spcAft>
                <a:spcPts val="0"/>
              </a:spcAft>
              <a:buClr>
                <a:schemeClr val="dk1"/>
              </a:buClr>
              <a:buSzPts val="1400"/>
              <a:buFont typeface="Arial"/>
              <a:buChar char="»"/>
              <a:defRPr sz="2000">
                <a:solidFill>
                  <a:schemeClr val="dk1"/>
                </a:solidFill>
                <a:latin typeface="Arial"/>
                <a:ea typeface="Arial"/>
                <a:cs typeface="Arial"/>
                <a:sym typeface="Arial"/>
              </a:defRPr>
            </a:lvl9pPr>
          </a:lstStyle>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Content" type="obj">
  <p:cSld name="OBJECT">
    <p:spTree>
      <p:nvGrpSpPr>
        <p:cNvPr id="41" name="Shape 41"/>
        <p:cNvGrpSpPr/>
        <p:nvPr/>
      </p:nvGrpSpPr>
      <p:grpSpPr>
        <a:xfrm>
          <a:off x="0" y="0"/>
          <a:ext cx="0" cy="0"/>
          <a:chOff x="0" y="0"/>
          <a:chExt cx="0" cy="0"/>
        </a:xfrm>
      </p:grpSpPr>
      <p:sp>
        <p:nvSpPr>
          <p:cNvPr id="42" name="Google Shape;42;p11"/>
          <p:cNvSpPr txBox="1"/>
          <p:nvPr>
            <p:ph type="title"/>
          </p:nvPr>
        </p:nvSpPr>
        <p:spPr>
          <a:xfrm>
            <a:off x="457200" y="274637"/>
            <a:ext cx="8229600" cy="1143000"/>
          </a:xfrm>
          <a:prstGeom prst="rect">
            <a:avLst/>
          </a:prstGeom>
          <a:noFill/>
          <a:ln>
            <a:noFill/>
          </a:ln>
        </p:spPr>
        <p:txBody>
          <a:bodyPr anchorCtr="0" anchor="t" bIns="91425" lIns="91425" spcFirstLastPara="1" rIns="91425" wrap="square" tIns="91425"/>
          <a:lstStyle>
            <a:lvl1pPr lvl="0" rtl="0" algn="ctr">
              <a:spcBef>
                <a:spcPts val="0"/>
              </a:spcBef>
              <a:spcAft>
                <a:spcPts val="0"/>
              </a:spcAft>
              <a:buSzPts val="1400"/>
              <a:buChar char="●"/>
              <a:defRPr sz="4400">
                <a:solidFill>
                  <a:schemeClr val="dk2"/>
                </a:solidFill>
                <a:latin typeface="Arial"/>
                <a:ea typeface="Arial"/>
                <a:cs typeface="Arial"/>
                <a:sym typeface="Arial"/>
              </a:defRPr>
            </a:lvl1pPr>
            <a:lvl2pPr lvl="1" rtl="0" algn="ctr">
              <a:spcBef>
                <a:spcPts val="0"/>
              </a:spcBef>
              <a:spcAft>
                <a:spcPts val="0"/>
              </a:spcAft>
              <a:buSzPts val="1400"/>
              <a:buChar char="○"/>
              <a:defRPr sz="4400">
                <a:solidFill>
                  <a:schemeClr val="dk2"/>
                </a:solidFill>
                <a:latin typeface="Arial"/>
                <a:ea typeface="Arial"/>
                <a:cs typeface="Arial"/>
                <a:sym typeface="Arial"/>
              </a:defRPr>
            </a:lvl2pPr>
            <a:lvl3pPr lvl="2" rtl="0" algn="ctr">
              <a:spcBef>
                <a:spcPts val="0"/>
              </a:spcBef>
              <a:spcAft>
                <a:spcPts val="0"/>
              </a:spcAft>
              <a:buSzPts val="1400"/>
              <a:buChar char="■"/>
              <a:defRPr sz="4400">
                <a:solidFill>
                  <a:schemeClr val="dk2"/>
                </a:solidFill>
                <a:latin typeface="Arial"/>
                <a:ea typeface="Arial"/>
                <a:cs typeface="Arial"/>
                <a:sym typeface="Arial"/>
              </a:defRPr>
            </a:lvl3pPr>
            <a:lvl4pPr lvl="3" rtl="0" algn="ctr">
              <a:spcBef>
                <a:spcPts val="0"/>
              </a:spcBef>
              <a:spcAft>
                <a:spcPts val="0"/>
              </a:spcAft>
              <a:buSzPts val="1400"/>
              <a:buChar char="●"/>
              <a:defRPr sz="4400">
                <a:solidFill>
                  <a:schemeClr val="dk2"/>
                </a:solidFill>
                <a:latin typeface="Arial"/>
                <a:ea typeface="Arial"/>
                <a:cs typeface="Arial"/>
                <a:sym typeface="Arial"/>
              </a:defRPr>
            </a:lvl4pPr>
            <a:lvl5pPr lvl="4" rtl="0" algn="ctr">
              <a:spcBef>
                <a:spcPts val="0"/>
              </a:spcBef>
              <a:spcAft>
                <a:spcPts val="0"/>
              </a:spcAft>
              <a:buSzPts val="1400"/>
              <a:buChar char="○"/>
              <a:defRPr sz="4400">
                <a:solidFill>
                  <a:schemeClr val="dk2"/>
                </a:solidFill>
                <a:latin typeface="Arial"/>
                <a:ea typeface="Arial"/>
                <a:cs typeface="Arial"/>
                <a:sym typeface="Arial"/>
              </a:defRPr>
            </a:lvl5pPr>
            <a:lvl6pPr lvl="5" marL="457200" rtl="0" algn="ctr">
              <a:spcBef>
                <a:spcPts val="0"/>
              </a:spcBef>
              <a:spcAft>
                <a:spcPts val="0"/>
              </a:spcAft>
              <a:buSzPts val="1400"/>
              <a:buChar char="■"/>
              <a:defRPr sz="4400">
                <a:solidFill>
                  <a:schemeClr val="dk2"/>
                </a:solidFill>
                <a:latin typeface="Arial"/>
                <a:ea typeface="Arial"/>
                <a:cs typeface="Arial"/>
                <a:sym typeface="Arial"/>
              </a:defRPr>
            </a:lvl6pPr>
            <a:lvl7pPr lvl="6" marL="914400" rtl="0" algn="ctr">
              <a:spcBef>
                <a:spcPts val="0"/>
              </a:spcBef>
              <a:spcAft>
                <a:spcPts val="0"/>
              </a:spcAft>
              <a:buSzPts val="1400"/>
              <a:buChar char="●"/>
              <a:defRPr sz="4400">
                <a:solidFill>
                  <a:schemeClr val="dk2"/>
                </a:solidFill>
                <a:latin typeface="Arial"/>
                <a:ea typeface="Arial"/>
                <a:cs typeface="Arial"/>
                <a:sym typeface="Arial"/>
              </a:defRPr>
            </a:lvl7pPr>
            <a:lvl8pPr lvl="7" marL="1371600" rtl="0" algn="ctr">
              <a:spcBef>
                <a:spcPts val="0"/>
              </a:spcBef>
              <a:spcAft>
                <a:spcPts val="0"/>
              </a:spcAft>
              <a:buSzPts val="1400"/>
              <a:buChar char="○"/>
              <a:defRPr sz="4400">
                <a:solidFill>
                  <a:schemeClr val="dk2"/>
                </a:solidFill>
                <a:latin typeface="Arial"/>
                <a:ea typeface="Arial"/>
                <a:cs typeface="Arial"/>
                <a:sym typeface="Arial"/>
              </a:defRPr>
            </a:lvl8pPr>
            <a:lvl9pPr lvl="8" marL="1828800" rtl="0" algn="ctr">
              <a:spcBef>
                <a:spcPts val="0"/>
              </a:spcBef>
              <a:spcAft>
                <a:spcPts val="0"/>
              </a:spcAft>
              <a:buSzPts val="1400"/>
              <a:buChar char="■"/>
              <a:defRPr sz="4400">
                <a:solidFill>
                  <a:schemeClr val="dk2"/>
                </a:solidFill>
                <a:latin typeface="Arial"/>
                <a:ea typeface="Arial"/>
                <a:cs typeface="Arial"/>
                <a:sym typeface="Arial"/>
              </a:defRPr>
            </a:lvl9pPr>
          </a:lstStyle>
          <a:p/>
        </p:txBody>
      </p:sp>
      <p:sp>
        <p:nvSpPr>
          <p:cNvPr id="43" name="Google Shape;43;p11"/>
          <p:cNvSpPr txBox="1"/>
          <p:nvPr>
            <p:ph idx="1" type="body"/>
          </p:nvPr>
        </p:nvSpPr>
        <p:spPr>
          <a:xfrm>
            <a:off x="457200" y="1600200"/>
            <a:ext cx="8229600" cy="4525962"/>
          </a:xfrm>
          <a:prstGeom prst="rect">
            <a:avLst/>
          </a:prstGeom>
          <a:noFill/>
          <a:ln>
            <a:noFill/>
          </a:ln>
        </p:spPr>
        <p:txBody>
          <a:bodyPr anchorCtr="0" anchor="t" bIns="91425" lIns="91425" spcFirstLastPara="1" rIns="91425" wrap="square" tIns="91425"/>
          <a:lstStyle>
            <a:lvl1pPr indent="-317500" lvl="0" marL="457200" rtl="0" algn="l">
              <a:spcBef>
                <a:spcPts val="640"/>
              </a:spcBef>
              <a:spcAft>
                <a:spcPts val="0"/>
              </a:spcAft>
              <a:buClr>
                <a:schemeClr val="dk1"/>
              </a:buClr>
              <a:buSzPts val="1400"/>
              <a:buFont typeface="Arial"/>
              <a:buChar char="•"/>
              <a:defRPr sz="3200">
                <a:solidFill>
                  <a:schemeClr val="dk1"/>
                </a:solidFill>
                <a:latin typeface="Arial"/>
                <a:ea typeface="Arial"/>
                <a:cs typeface="Arial"/>
                <a:sym typeface="Arial"/>
              </a:defRPr>
            </a:lvl1pPr>
            <a:lvl2pPr indent="-317500" lvl="1" marL="914400" rtl="0" algn="l">
              <a:spcBef>
                <a:spcPts val="560"/>
              </a:spcBef>
              <a:spcAft>
                <a:spcPts val="0"/>
              </a:spcAft>
              <a:buClr>
                <a:schemeClr val="dk1"/>
              </a:buClr>
              <a:buSzPts val="1400"/>
              <a:buFont typeface="Arial"/>
              <a:buChar char="–"/>
              <a:defRPr sz="2800">
                <a:solidFill>
                  <a:schemeClr val="dk1"/>
                </a:solidFill>
                <a:latin typeface="Arial"/>
                <a:ea typeface="Arial"/>
                <a:cs typeface="Arial"/>
                <a:sym typeface="Arial"/>
              </a:defRPr>
            </a:lvl2pPr>
            <a:lvl3pPr indent="-317500" lvl="2" marL="1371600" rtl="0" algn="l">
              <a:spcBef>
                <a:spcPts val="480"/>
              </a:spcBef>
              <a:spcAft>
                <a:spcPts val="0"/>
              </a:spcAft>
              <a:buClr>
                <a:schemeClr val="dk1"/>
              </a:buClr>
              <a:buSzPts val="1400"/>
              <a:buFont typeface="Arial"/>
              <a:buChar char="•"/>
              <a:defRPr sz="2400">
                <a:solidFill>
                  <a:schemeClr val="dk1"/>
                </a:solidFill>
                <a:latin typeface="Arial"/>
                <a:ea typeface="Arial"/>
                <a:cs typeface="Arial"/>
                <a:sym typeface="Arial"/>
              </a:defRPr>
            </a:lvl3pPr>
            <a:lvl4pPr indent="-317500" lvl="3" marL="1828800" rtl="0" algn="l">
              <a:spcBef>
                <a:spcPts val="400"/>
              </a:spcBef>
              <a:spcAft>
                <a:spcPts val="0"/>
              </a:spcAft>
              <a:buClr>
                <a:schemeClr val="dk1"/>
              </a:buClr>
              <a:buSzPts val="1400"/>
              <a:buFont typeface="Arial"/>
              <a:buChar char="–"/>
              <a:defRPr sz="2000">
                <a:solidFill>
                  <a:schemeClr val="dk1"/>
                </a:solidFill>
                <a:latin typeface="Arial"/>
                <a:ea typeface="Arial"/>
                <a:cs typeface="Arial"/>
                <a:sym typeface="Arial"/>
              </a:defRPr>
            </a:lvl4pPr>
            <a:lvl5pPr indent="-317500" lvl="4" marL="2286000" rtl="0" algn="l">
              <a:spcBef>
                <a:spcPts val="400"/>
              </a:spcBef>
              <a:spcAft>
                <a:spcPts val="0"/>
              </a:spcAft>
              <a:buClr>
                <a:schemeClr val="dk1"/>
              </a:buClr>
              <a:buSzPts val="1400"/>
              <a:buFont typeface="Arial"/>
              <a:buChar char="»"/>
              <a:defRPr sz="2000">
                <a:solidFill>
                  <a:schemeClr val="dk1"/>
                </a:solidFill>
                <a:latin typeface="Arial"/>
                <a:ea typeface="Arial"/>
                <a:cs typeface="Arial"/>
                <a:sym typeface="Arial"/>
              </a:defRPr>
            </a:lvl5pPr>
            <a:lvl6pPr indent="-317500" lvl="5" marL="2743200" rtl="0" algn="l">
              <a:spcBef>
                <a:spcPts val="400"/>
              </a:spcBef>
              <a:spcAft>
                <a:spcPts val="0"/>
              </a:spcAft>
              <a:buClr>
                <a:schemeClr val="dk1"/>
              </a:buClr>
              <a:buSzPts val="1400"/>
              <a:buFont typeface="Arial"/>
              <a:buChar char="»"/>
              <a:defRPr sz="2000">
                <a:solidFill>
                  <a:schemeClr val="dk1"/>
                </a:solidFill>
                <a:latin typeface="Arial"/>
                <a:ea typeface="Arial"/>
                <a:cs typeface="Arial"/>
                <a:sym typeface="Arial"/>
              </a:defRPr>
            </a:lvl6pPr>
            <a:lvl7pPr indent="-317500" lvl="6" marL="3200400" rtl="0" algn="l">
              <a:spcBef>
                <a:spcPts val="400"/>
              </a:spcBef>
              <a:spcAft>
                <a:spcPts val="0"/>
              </a:spcAft>
              <a:buClr>
                <a:schemeClr val="dk1"/>
              </a:buClr>
              <a:buSzPts val="1400"/>
              <a:buFont typeface="Arial"/>
              <a:buChar char="»"/>
              <a:defRPr sz="2000">
                <a:solidFill>
                  <a:schemeClr val="dk1"/>
                </a:solidFill>
                <a:latin typeface="Arial"/>
                <a:ea typeface="Arial"/>
                <a:cs typeface="Arial"/>
                <a:sym typeface="Arial"/>
              </a:defRPr>
            </a:lvl7pPr>
            <a:lvl8pPr indent="-317500" lvl="7" marL="3657600" rtl="0" algn="l">
              <a:spcBef>
                <a:spcPts val="400"/>
              </a:spcBef>
              <a:spcAft>
                <a:spcPts val="0"/>
              </a:spcAft>
              <a:buClr>
                <a:schemeClr val="dk1"/>
              </a:buClr>
              <a:buSzPts val="1400"/>
              <a:buFont typeface="Arial"/>
              <a:buChar char="»"/>
              <a:defRPr sz="2000">
                <a:solidFill>
                  <a:schemeClr val="dk1"/>
                </a:solidFill>
                <a:latin typeface="Arial"/>
                <a:ea typeface="Arial"/>
                <a:cs typeface="Arial"/>
                <a:sym typeface="Arial"/>
              </a:defRPr>
            </a:lvl8pPr>
            <a:lvl9pPr indent="-317500" lvl="8" marL="4114800" rtl="0" algn="l">
              <a:spcBef>
                <a:spcPts val="400"/>
              </a:spcBef>
              <a:spcAft>
                <a:spcPts val="0"/>
              </a:spcAft>
              <a:buClr>
                <a:schemeClr val="dk1"/>
              </a:buClr>
              <a:buSzPts val="1400"/>
              <a:buFont typeface="Arial"/>
              <a:buChar char="»"/>
              <a:defRPr sz="2000">
                <a:solidFill>
                  <a:schemeClr val="dk1"/>
                </a:solidFill>
                <a:latin typeface="Arial"/>
                <a:ea typeface="Arial"/>
                <a:cs typeface="Arial"/>
                <a:sym typeface="Arial"/>
              </a:defRPr>
            </a:lvl9pPr>
          </a:lstStyle>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Slide" type="title">
  <p:cSld name="TITLE">
    <p:spTree>
      <p:nvGrpSpPr>
        <p:cNvPr id="44" name="Shape 44"/>
        <p:cNvGrpSpPr/>
        <p:nvPr/>
      </p:nvGrpSpPr>
      <p:grpSpPr>
        <a:xfrm>
          <a:off x="0" y="0"/>
          <a:ext cx="0" cy="0"/>
          <a:chOff x="0" y="0"/>
          <a:chExt cx="0" cy="0"/>
        </a:xfrm>
      </p:grpSpPr>
      <p:sp>
        <p:nvSpPr>
          <p:cNvPr id="45" name="Google Shape;45;p12"/>
          <p:cNvSpPr txBox="1"/>
          <p:nvPr>
            <p:ph type="ctrTitle"/>
          </p:nvPr>
        </p:nvSpPr>
        <p:spPr>
          <a:xfrm>
            <a:off x="685800" y="2130425"/>
            <a:ext cx="7772400" cy="1470025"/>
          </a:xfrm>
          <a:prstGeom prst="rect">
            <a:avLst/>
          </a:prstGeom>
          <a:noFill/>
          <a:ln>
            <a:noFill/>
          </a:ln>
        </p:spPr>
        <p:txBody>
          <a:bodyPr anchorCtr="0" anchor="t" bIns="91425" lIns="91425" spcFirstLastPara="1" rIns="91425" wrap="square" tIns="91425"/>
          <a:lstStyle>
            <a:lvl1pPr indent="-88900" lvl="0" marL="0" marR="0" rtl="0" algn="ctr">
              <a:spcBef>
                <a:spcPts val="0"/>
              </a:spcBef>
              <a:spcAft>
                <a:spcPts val="0"/>
              </a:spcAft>
              <a:buSzPts val="1400"/>
              <a:buChar char="●"/>
              <a:defRPr b="0" i="0" sz="4400" u="none" cap="none" strike="noStrike">
                <a:solidFill>
                  <a:schemeClr val="dk2"/>
                </a:solidFill>
                <a:latin typeface="Arial"/>
                <a:ea typeface="Arial"/>
                <a:cs typeface="Arial"/>
                <a:sym typeface="Arial"/>
              </a:defRPr>
            </a:lvl1pPr>
            <a:lvl2pPr indent="-88900" lvl="1" marL="0" marR="0" rtl="0" algn="ctr">
              <a:spcBef>
                <a:spcPts val="0"/>
              </a:spcBef>
              <a:spcAft>
                <a:spcPts val="0"/>
              </a:spcAft>
              <a:buSzPts val="1400"/>
              <a:buChar char="○"/>
              <a:defRPr b="0" i="0" sz="4400" u="none" cap="none" strike="noStrike">
                <a:solidFill>
                  <a:schemeClr val="dk2"/>
                </a:solidFill>
                <a:latin typeface="Arial"/>
                <a:ea typeface="Arial"/>
                <a:cs typeface="Arial"/>
                <a:sym typeface="Arial"/>
              </a:defRPr>
            </a:lvl2pPr>
            <a:lvl3pPr indent="-88900" lvl="2" marL="0" marR="0" rtl="0" algn="ctr">
              <a:spcBef>
                <a:spcPts val="0"/>
              </a:spcBef>
              <a:spcAft>
                <a:spcPts val="0"/>
              </a:spcAft>
              <a:buSzPts val="1400"/>
              <a:buChar char="■"/>
              <a:defRPr b="0" i="0" sz="4400" u="none" cap="none" strike="noStrike">
                <a:solidFill>
                  <a:schemeClr val="dk2"/>
                </a:solidFill>
                <a:latin typeface="Arial"/>
                <a:ea typeface="Arial"/>
                <a:cs typeface="Arial"/>
                <a:sym typeface="Arial"/>
              </a:defRPr>
            </a:lvl3pPr>
            <a:lvl4pPr indent="-88900" lvl="3" marL="0" marR="0" rtl="0" algn="ctr">
              <a:spcBef>
                <a:spcPts val="0"/>
              </a:spcBef>
              <a:spcAft>
                <a:spcPts val="0"/>
              </a:spcAft>
              <a:buSzPts val="1400"/>
              <a:buChar char="●"/>
              <a:defRPr b="0" i="0" sz="4400" u="none" cap="none" strike="noStrike">
                <a:solidFill>
                  <a:schemeClr val="dk2"/>
                </a:solidFill>
                <a:latin typeface="Arial"/>
                <a:ea typeface="Arial"/>
                <a:cs typeface="Arial"/>
                <a:sym typeface="Arial"/>
              </a:defRPr>
            </a:lvl4pPr>
            <a:lvl5pPr indent="-88900" lvl="4" marL="0" marR="0" rtl="0" algn="ctr">
              <a:spcBef>
                <a:spcPts val="0"/>
              </a:spcBef>
              <a:spcAft>
                <a:spcPts val="0"/>
              </a:spcAft>
              <a:buSzPts val="1400"/>
              <a:buChar char="○"/>
              <a:defRPr b="0" i="0" sz="4400" u="none" cap="none" strike="noStrike">
                <a:solidFill>
                  <a:schemeClr val="dk2"/>
                </a:solidFill>
                <a:latin typeface="Arial"/>
                <a:ea typeface="Arial"/>
                <a:cs typeface="Arial"/>
                <a:sym typeface="Arial"/>
              </a:defRPr>
            </a:lvl5pPr>
            <a:lvl6pPr indent="-88900" lvl="5" marL="457200" marR="0" rtl="0" algn="ctr">
              <a:spcBef>
                <a:spcPts val="0"/>
              </a:spcBef>
              <a:spcAft>
                <a:spcPts val="0"/>
              </a:spcAft>
              <a:buSzPts val="1400"/>
              <a:buChar char="■"/>
              <a:defRPr b="0" i="0" sz="4400" u="none" cap="none" strike="noStrike">
                <a:solidFill>
                  <a:schemeClr val="dk2"/>
                </a:solidFill>
                <a:latin typeface="Arial"/>
                <a:ea typeface="Arial"/>
                <a:cs typeface="Arial"/>
                <a:sym typeface="Arial"/>
              </a:defRPr>
            </a:lvl6pPr>
            <a:lvl7pPr indent="-88900" lvl="6" marL="914400" marR="0" rtl="0" algn="ctr">
              <a:spcBef>
                <a:spcPts val="0"/>
              </a:spcBef>
              <a:spcAft>
                <a:spcPts val="0"/>
              </a:spcAft>
              <a:buSzPts val="1400"/>
              <a:buChar char="●"/>
              <a:defRPr b="0" i="0" sz="4400" u="none" cap="none" strike="noStrike">
                <a:solidFill>
                  <a:schemeClr val="dk2"/>
                </a:solidFill>
                <a:latin typeface="Arial"/>
                <a:ea typeface="Arial"/>
                <a:cs typeface="Arial"/>
                <a:sym typeface="Arial"/>
              </a:defRPr>
            </a:lvl7pPr>
            <a:lvl8pPr indent="-88900" lvl="7" marL="1371600" marR="0" rtl="0" algn="ctr">
              <a:spcBef>
                <a:spcPts val="0"/>
              </a:spcBef>
              <a:spcAft>
                <a:spcPts val="0"/>
              </a:spcAft>
              <a:buSzPts val="1400"/>
              <a:buChar char="○"/>
              <a:defRPr b="0" i="0" sz="4400" u="none" cap="none" strike="noStrike">
                <a:solidFill>
                  <a:schemeClr val="dk2"/>
                </a:solidFill>
                <a:latin typeface="Arial"/>
                <a:ea typeface="Arial"/>
                <a:cs typeface="Arial"/>
                <a:sym typeface="Arial"/>
              </a:defRPr>
            </a:lvl8pPr>
            <a:lvl9pPr indent="-88900" lvl="8" marL="1828800" marR="0" rtl="0" algn="ctr">
              <a:spcBef>
                <a:spcPts val="0"/>
              </a:spcBef>
              <a:spcAft>
                <a:spcPts val="0"/>
              </a:spcAft>
              <a:buSzPts val="1400"/>
              <a:buChar char="■"/>
              <a:defRPr b="0" i="0" sz="4400" u="none" cap="none" strike="noStrike">
                <a:solidFill>
                  <a:schemeClr val="dk2"/>
                </a:solidFill>
                <a:latin typeface="Arial"/>
                <a:ea typeface="Arial"/>
                <a:cs typeface="Arial"/>
                <a:sym typeface="Arial"/>
              </a:defRPr>
            </a:lvl9pPr>
          </a:lstStyle>
          <a:p/>
        </p:txBody>
      </p:sp>
      <p:sp>
        <p:nvSpPr>
          <p:cNvPr id="46" name="Google Shape;46;p12"/>
          <p:cNvSpPr txBox="1"/>
          <p:nvPr>
            <p:ph idx="1" type="subTitle"/>
          </p:nvPr>
        </p:nvSpPr>
        <p:spPr>
          <a:xfrm>
            <a:off x="1371600" y="3886200"/>
            <a:ext cx="6400800" cy="1752600"/>
          </a:xfrm>
          <a:prstGeom prst="rect">
            <a:avLst/>
          </a:prstGeom>
          <a:noFill/>
          <a:ln>
            <a:noFill/>
          </a:ln>
        </p:spPr>
        <p:txBody>
          <a:bodyPr anchorCtr="0" anchor="t" bIns="91425" lIns="91425" spcFirstLastPara="1" rIns="91425" wrap="square" tIns="91425"/>
          <a:lstStyle>
            <a:lvl1pPr indent="0" lvl="0" marL="0" marR="0" rtl="0" algn="ctr">
              <a:spcBef>
                <a:spcPts val="640"/>
              </a:spcBef>
              <a:spcAft>
                <a:spcPts val="0"/>
              </a:spcAft>
              <a:buClr>
                <a:schemeClr val="dk1"/>
              </a:buClr>
              <a:buSzPts val="1400"/>
              <a:buFont typeface="Arial"/>
              <a:buNone/>
              <a:defRPr b="0" i="0" sz="3200" u="none" cap="none" strike="noStrike">
                <a:solidFill>
                  <a:schemeClr val="dk1"/>
                </a:solidFill>
                <a:latin typeface="Arial"/>
                <a:ea typeface="Arial"/>
                <a:cs typeface="Arial"/>
                <a:sym typeface="Arial"/>
              </a:defRPr>
            </a:lvl1pPr>
            <a:lvl2pPr indent="0" lvl="1" marL="457200" marR="0" rtl="0" algn="ctr">
              <a:spcBef>
                <a:spcPts val="560"/>
              </a:spcBef>
              <a:spcAft>
                <a:spcPts val="0"/>
              </a:spcAft>
              <a:buClr>
                <a:schemeClr val="dk1"/>
              </a:buClr>
              <a:buSzPts val="1400"/>
              <a:buFont typeface="Arial"/>
              <a:buNone/>
              <a:defRPr b="0" i="0" sz="2800" u="none" cap="none" strike="noStrike">
                <a:solidFill>
                  <a:schemeClr val="dk1"/>
                </a:solidFill>
                <a:latin typeface="Arial"/>
                <a:ea typeface="Arial"/>
                <a:cs typeface="Arial"/>
                <a:sym typeface="Arial"/>
              </a:defRPr>
            </a:lvl2pPr>
            <a:lvl3pPr indent="0" lvl="2" marL="914400" marR="0" rtl="0" algn="ctr">
              <a:spcBef>
                <a:spcPts val="480"/>
              </a:spcBef>
              <a:spcAft>
                <a:spcPts val="0"/>
              </a:spcAft>
              <a:buClr>
                <a:schemeClr val="dk1"/>
              </a:buClr>
              <a:buSzPts val="1400"/>
              <a:buFont typeface="Arial"/>
              <a:buNone/>
              <a:defRPr b="0" i="0" sz="2400" u="none" cap="none" strike="noStrike">
                <a:solidFill>
                  <a:schemeClr val="dk1"/>
                </a:solidFill>
                <a:latin typeface="Arial"/>
                <a:ea typeface="Arial"/>
                <a:cs typeface="Arial"/>
                <a:sym typeface="Arial"/>
              </a:defRPr>
            </a:lvl3pPr>
            <a:lvl4pPr indent="0" lvl="3" marL="1371600" marR="0" rtl="0" algn="ctr">
              <a:spcBef>
                <a:spcPts val="400"/>
              </a:spcBef>
              <a:spcAft>
                <a:spcPts val="0"/>
              </a:spcAft>
              <a:buClr>
                <a:schemeClr val="dk1"/>
              </a:buClr>
              <a:buSzPts val="1400"/>
              <a:buFont typeface="Arial"/>
              <a:buNone/>
              <a:defRPr b="0" i="0" sz="2000" u="none" cap="none" strike="noStrike">
                <a:solidFill>
                  <a:schemeClr val="dk1"/>
                </a:solidFill>
                <a:latin typeface="Arial"/>
                <a:ea typeface="Arial"/>
                <a:cs typeface="Arial"/>
                <a:sym typeface="Arial"/>
              </a:defRPr>
            </a:lvl4pPr>
            <a:lvl5pPr indent="0" lvl="4" marL="1828800" marR="0" rtl="0" algn="ctr">
              <a:spcBef>
                <a:spcPts val="400"/>
              </a:spcBef>
              <a:spcAft>
                <a:spcPts val="0"/>
              </a:spcAft>
              <a:buClr>
                <a:schemeClr val="dk1"/>
              </a:buClr>
              <a:buSzPts val="1400"/>
              <a:buFont typeface="Arial"/>
              <a:buNone/>
              <a:defRPr b="0" i="0" sz="2000" u="none" cap="none" strike="noStrike">
                <a:solidFill>
                  <a:schemeClr val="dk1"/>
                </a:solidFill>
                <a:latin typeface="Arial"/>
                <a:ea typeface="Arial"/>
                <a:cs typeface="Arial"/>
                <a:sym typeface="Arial"/>
              </a:defRPr>
            </a:lvl5pPr>
            <a:lvl6pPr indent="0" lvl="5" marL="2286000" marR="0" rtl="0" algn="ctr">
              <a:spcBef>
                <a:spcPts val="400"/>
              </a:spcBef>
              <a:spcAft>
                <a:spcPts val="0"/>
              </a:spcAft>
              <a:buClr>
                <a:schemeClr val="dk1"/>
              </a:buClr>
              <a:buSzPts val="1400"/>
              <a:buFont typeface="Arial"/>
              <a:buNone/>
              <a:defRPr b="0" i="0" sz="2000" u="none" cap="none" strike="noStrike">
                <a:solidFill>
                  <a:schemeClr val="dk1"/>
                </a:solidFill>
                <a:latin typeface="Arial"/>
                <a:ea typeface="Arial"/>
                <a:cs typeface="Arial"/>
                <a:sym typeface="Arial"/>
              </a:defRPr>
            </a:lvl6pPr>
            <a:lvl7pPr indent="0" lvl="6" marL="2743200" marR="0" rtl="0" algn="ctr">
              <a:spcBef>
                <a:spcPts val="400"/>
              </a:spcBef>
              <a:spcAft>
                <a:spcPts val="0"/>
              </a:spcAft>
              <a:buClr>
                <a:schemeClr val="dk1"/>
              </a:buClr>
              <a:buSzPts val="1400"/>
              <a:buFont typeface="Arial"/>
              <a:buNone/>
              <a:defRPr b="0" i="0" sz="2000" u="none" cap="none" strike="noStrike">
                <a:solidFill>
                  <a:schemeClr val="dk1"/>
                </a:solidFill>
                <a:latin typeface="Arial"/>
                <a:ea typeface="Arial"/>
                <a:cs typeface="Arial"/>
                <a:sym typeface="Arial"/>
              </a:defRPr>
            </a:lvl7pPr>
            <a:lvl8pPr indent="0" lvl="7" marL="3200400" marR="0" rtl="0" algn="ctr">
              <a:spcBef>
                <a:spcPts val="400"/>
              </a:spcBef>
              <a:spcAft>
                <a:spcPts val="0"/>
              </a:spcAft>
              <a:buClr>
                <a:schemeClr val="dk1"/>
              </a:buClr>
              <a:buSzPts val="1400"/>
              <a:buFont typeface="Arial"/>
              <a:buNone/>
              <a:defRPr b="0" i="0" sz="2000" u="none" cap="none" strike="noStrike">
                <a:solidFill>
                  <a:schemeClr val="dk1"/>
                </a:solidFill>
                <a:latin typeface="Arial"/>
                <a:ea typeface="Arial"/>
                <a:cs typeface="Arial"/>
                <a:sym typeface="Arial"/>
              </a:defRPr>
            </a:lvl8pPr>
            <a:lvl9pPr indent="0" lvl="8" marL="3657600" marR="0" rtl="0" algn="ctr">
              <a:spcBef>
                <a:spcPts val="400"/>
              </a:spcBef>
              <a:spcAft>
                <a:spcPts val="0"/>
              </a:spcAft>
              <a:buClr>
                <a:schemeClr val="dk1"/>
              </a:buClr>
              <a:buSzPts val="1400"/>
              <a:buFont typeface="Arial"/>
              <a:buNone/>
              <a:defRPr b="0" i="0" sz="2000" u="none" cap="none" strike="noStrike">
                <a:solidFill>
                  <a:schemeClr val="dk1"/>
                </a:solidFill>
                <a:latin typeface="Arial"/>
                <a:ea typeface="Arial"/>
                <a:cs typeface="Arial"/>
                <a:sym typeface="Arial"/>
              </a:defRPr>
            </a:lvl9pPr>
          </a:lstStyle>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body" type="tx">
  <p:cSld name="TITLE_AND_BODY">
    <p:bg>
      <p:bgPr>
        <a:blipFill>
          <a:blip r:embed="rId2">
            <a:alphaModFix/>
          </a:blip>
          <a:stretch>
            <a:fillRect/>
          </a:stretch>
        </a:blipFill>
      </p:bgPr>
    </p:bg>
    <p:spTree>
      <p:nvGrpSpPr>
        <p:cNvPr id="47" name="Shape 47"/>
        <p:cNvGrpSpPr/>
        <p:nvPr/>
      </p:nvGrpSpPr>
      <p:grpSpPr>
        <a:xfrm>
          <a:off x="0" y="0"/>
          <a:ext cx="0" cy="0"/>
          <a:chOff x="0" y="0"/>
          <a:chExt cx="0" cy="0"/>
        </a:xfrm>
      </p:grpSpPr>
      <p:sp>
        <p:nvSpPr>
          <p:cNvPr id="48" name="Google Shape;48;p13"/>
          <p:cNvSpPr txBox="1"/>
          <p:nvPr>
            <p:ph type="title"/>
          </p:nvPr>
        </p:nvSpPr>
        <p:spPr>
          <a:xfrm>
            <a:off x="457200" y="274637"/>
            <a:ext cx="8229600" cy="1143000"/>
          </a:xfrm>
          <a:prstGeom prst="rect">
            <a:avLst/>
          </a:prstGeom>
          <a:noFill/>
          <a:ln>
            <a:noFill/>
          </a:ln>
        </p:spPr>
        <p:txBody>
          <a:bodyPr anchorCtr="0" anchor="ctr" bIns="91425" lIns="91425" spcFirstLastPara="1" rIns="91425" wrap="square" tIns="91425"/>
          <a:lstStyle>
            <a:lvl1pPr lvl="0" rtl="0" algn="ctr">
              <a:spcBef>
                <a:spcPts val="0"/>
              </a:spcBef>
              <a:spcAft>
                <a:spcPts val="0"/>
              </a:spcAft>
              <a:buSzPts val="1400"/>
              <a:buChar char="●"/>
              <a:defRPr sz="4400">
                <a:solidFill>
                  <a:schemeClr val="dk2"/>
                </a:solidFill>
                <a:latin typeface="Arial"/>
                <a:ea typeface="Arial"/>
                <a:cs typeface="Arial"/>
                <a:sym typeface="Arial"/>
              </a:defRPr>
            </a:lvl1pPr>
            <a:lvl2pPr lvl="1" rtl="0" algn="ctr">
              <a:spcBef>
                <a:spcPts val="0"/>
              </a:spcBef>
              <a:spcAft>
                <a:spcPts val="0"/>
              </a:spcAft>
              <a:buSzPts val="1400"/>
              <a:buChar char="○"/>
              <a:defRPr sz="4400">
                <a:solidFill>
                  <a:schemeClr val="dk2"/>
                </a:solidFill>
                <a:latin typeface="Arial"/>
                <a:ea typeface="Arial"/>
                <a:cs typeface="Arial"/>
                <a:sym typeface="Arial"/>
              </a:defRPr>
            </a:lvl2pPr>
            <a:lvl3pPr lvl="2" rtl="0" algn="ctr">
              <a:spcBef>
                <a:spcPts val="0"/>
              </a:spcBef>
              <a:spcAft>
                <a:spcPts val="0"/>
              </a:spcAft>
              <a:buSzPts val="1400"/>
              <a:buChar char="■"/>
              <a:defRPr sz="4400">
                <a:solidFill>
                  <a:schemeClr val="dk2"/>
                </a:solidFill>
                <a:latin typeface="Arial"/>
                <a:ea typeface="Arial"/>
                <a:cs typeface="Arial"/>
                <a:sym typeface="Arial"/>
              </a:defRPr>
            </a:lvl3pPr>
            <a:lvl4pPr lvl="3" rtl="0" algn="ctr">
              <a:spcBef>
                <a:spcPts val="0"/>
              </a:spcBef>
              <a:spcAft>
                <a:spcPts val="0"/>
              </a:spcAft>
              <a:buSzPts val="1400"/>
              <a:buChar char="●"/>
              <a:defRPr sz="4400">
                <a:solidFill>
                  <a:schemeClr val="dk2"/>
                </a:solidFill>
                <a:latin typeface="Arial"/>
                <a:ea typeface="Arial"/>
                <a:cs typeface="Arial"/>
                <a:sym typeface="Arial"/>
              </a:defRPr>
            </a:lvl4pPr>
            <a:lvl5pPr lvl="4" rtl="0" algn="ctr">
              <a:spcBef>
                <a:spcPts val="0"/>
              </a:spcBef>
              <a:spcAft>
                <a:spcPts val="0"/>
              </a:spcAft>
              <a:buSzPts val="1400"/>
              <a:buChar char="○"/>
              <a:defRPr sz="4400">
                <a:solidFill>
                  <a:schemeClr val="dk2"/>
                </a:solidFill>
                <a:latin typeface="Arial"/>
                <a:ea typeface="Arial"/>
                <a:cs typeface="Arial"/>
                <a:sym typeface="Arial"/>
              </a:defRPr>
            </a:lvl5pPr>
            <a:lvl6pPr lvl="5" marL="457200" rtl="0" algn="ctr">
              <a:spcBef>
                <a:spcPts val="0"/>
              </a:spcBef>
              <a:spcAft>
                <a:spcPts val="0"/>
              </a:spcAft>
              <a:buSzPts val="1400"/>
              <a:buChar char="■"/>
              <a:defRPr sz="4400">
                <a:solidFill>
                  <a:schemeClr val="dk2"/>
                </a:solidFill>
                <a:latin typeface="Arial"/>
                <a:ea typeface="Arial"/>
                <a:cs typeface="Arial"/>
                <a:sym typeface="Arial"/>
              </a:defRPr>
            </a:lvl6pPr>
            <a:lvl7pPr lvl="6" marL="914400" rtl="0" algn="ctr">
              <a:spcBef>
                <a:spcPts val="0"/>
              </a:spcBef>
              <a:spcAft>
                <a:spcPts val="0"/>
              </a:spcAft>
              <a:buSzPts val="1400"/>
              <a:buChar char="●"/>
              <a:defRPr sz="4400">
                <a:solidFill>
                  <a:schemeClr val="dk2"/>
                </a:solidFill>
                <a:latin typeface="Arial"/>
                <a:ea typeface="Arial"/>
                <a:cs typeface="Arial"/>
                <a:sym typeface="Arial"/>
              </a:defRPr>
            </a:lvl7pPr>
            <a:lvl8pPr lvl="7" marL="1371600" rtl="0" algn="ctr">
              <a:spcBef>
                <a:spcPts val="0"/>
              </a:spcBef>
              <a:spcAft>
                <a:spcPts val="0"/>
              </a:spcAft>
              <a:buSzPts val="1400"/>
              <a:buChar char="○"/>
              <a:defRPr sz="4400">
                <a:solidFill>
                  <a:schemeClr val="dk2"/>
                </a:solidFill>
                <a:latin typeface="Arial"/>
                <a:ea typeface="Arial"/>
                <a:cs typeface="Arial"/>
                <a:sym typeface="Arial"/>
              </a:defRPr>
            </a:lvl8pPr>
            <a:lvl9pPr lvl="8" marL="1828800" rtl="0" algn="ctr">
              <a:spcBef>
                <a:spcPts val="0"/>
              </a:spcBef>
              <a:spcAft>
                <a:spcPts val="0"/>
              </a:spcAft>
              <a:buSzPts val="1400"/>
              <a:buChar char="■"/>
              <a:defRPr sz="4400">
                <a:solidFill>
                  <a:schemeClr val="dk2"/>
                </a:solidFill>
                <a:latin typeface="Arial"/>
                <a:ea typeface="Arial"/>
                <a:cs typeface="Arial"/>
                <a:sym typeface="Arial"/>
              </a:defRPr>
            </a:lvl9pPr>
          </a:lstStyle>
          <a:p/>
        </p:txBody>
      </p:sp>
      <p:sp>
        <p:nvSpPr>
          <p:cNvPr id="49" name="Google Shape;49;p13"/>
          <p:cNvSpPr txBox="1"/>
          <p:nvPr>
            <p:ph idx="1" type="body"/>
          </p:nvPr>
        </p:nvSpPr>
        <p:spPr>
          <a:xfrm>
            <a:off x="457200" y="1600200"/>
            <a:ext cx="8229600" cy="4525962"/>
          </a:xfrm>
          <a:prstGeom prst="rect">
            <a:avLst/>
          </a:prstGeom>
          <a:noFill/>
          <a:ln>
            <a:noFill/>
          </a:ln>
        </p:spPr>
        <p:txBody>
          <a:bodyPr anchorCtr="0" anchor="t" bIns="91425" lIns="91425" spcFirstLastPara="1" rIns="91425" wrap="square" tIns="91425"/>
          <a:lstStyle>
            <a:lvl1pPr indent="-317500" lvl="0" marL="457200" rtl="0" algn="l">
              <a:spcBef>
                <a:spcPts val="640"/>
              </a:spcBef>
              <a:spcAft>
                <a:spcPts val="0"/>
              </a:spcAft>
              <a:buClr>
                <a:schemeClr val="dk1"/>
              </a:buClr>
              <a:buSzPts val="1400"/>
              <a:buFont typeface="Arial"/>
              <a:buChar char="•"/>
              <a:defRPr sz="3200">
                <a:solidFill>
                  <a:schemeClr val="dk1"/>
                </a:solidFill>
                <a:latin typeface="Arial"/>
                <a:ea typeface="Arial"/>
                <a:cs typeface="Arial"/>
                <a:sym typeface="Arial"/>
              </a:defRPr>
            </a:lvl1pPr>
            <a:lvl2pPr indent="-317500" lvl="1" marL="914400" rtl="0" algn="l">
              <a:spcBef>
                <a:spcPts val="560"/>
              </a:spcBef>
              <a:spcAft>
                <a:spcPts val="0"/>
              </a:spcAft>
              <a:buClr>
                <a:schemeClr val="dk1"/>
              </a:buClr>
              <a:buSzPts val="1400"/>
              <a:buFont typeface="Arial"/>
              <a:buChar char="–"/>
              <a:defRPr sz="2800">
                <a:solidFill>
                  <a:schemeClr val="dk1"/>
                </a:solidFill>
                <a:latin typeface="Arial"/>
                <a:ea typeface="Arial"/>
                <a:cs typeface="Arial"/>
                <a:sym typeface="Arial"/>
              </a:defRPr>
            </a:lvl2pPr>
            <a:lvl3pPr indent="-317500" lvl="2" marL="1371600" rtl="0" algn="l">
              <a:spcBef>
                <a:spcPts val="480"/>
              </a:spcBef>
              <a:spcAft>
                <a:spcPts val="0"/>
              </a:spcAft>
              <a:buClr>
                <a:schemeClr val="dk1"/>
              </a:buClr>
              <a:buSzPts val="1400"/>
              <a:buFont typeface="Arial"/>
              <a:buChar char="•"/>
              <a:defRPr sz="2400">
                <a:solidFill>
                  <a:schemeClr val="dk1"/>
                </a:solidFill>
                <a:latin typeface="Arial"/>
                <a:ea typeface="Arial"/>
                <a:cs typeface="Arial"/>
                <a:sym typeface="Arial"/>
              </a:defRPr>
            </a:lvl3pPr>
            <a:lvl4pPr indent="-317500" lvl="3" marL="1828800" rtl="0" algn="l">
              <a:spcBef>
                <a:spcPts val="400"/>
              </a:spcBef>
              <a:spcAft>
                <a:spcPts val="0"/>
              </a:spcAft>
              <a:buClr>
                <a:schemeClr val="dk1"/>
              </a:buClr>
              <a:buSzPts val="1400"/>
              <a:buFont typeface="Arial"/>
              <a:buChar char="–"/>
              <a:defRPr sz="2000">
                <a:solidFill>
                  <a:schemeClr val="dk1"/>
                </a:solidFill>
                <a:latin typeface="Arial"/>
                <a:ea typeface="Arial"/>
                <a:cs typeface="Arial"/>
                <a:sym typeface="Arial"/>
              </a:defRPr>
            </a:lvl4pPr>
            <a:lvl5pPr indent="-317500" lvl="4" marL="2286000" rtl="0" algn="l">
              <a:spcBef>
                <a:spcPts val="400"/>
              </a:spcBef>
              <a:spcAft>
                <a:spcPts val="0"/>
              </a:spcAft>
              <a:buClr>
                <a:schemeClr val="dk1"/>
              </a:buClr>
              <a:buSzPts val="1400"/>
              <a:buFont typeface="Arial"/>
              <a:buChar char="»"/>
              <a:defRPr sz="2000">
                <a:solidFill>
                  <a:schemeClr val="dk1"/>
                </a:solidFill>
                <a:latin typeface="Arial"/>
                <a:ea typeface="Arial"/>
                <a:cs typeface="Arial"/>
                <a:sym typeface="Arial"/>
              </a:defRPr>
            </a:lvl5pPr>
            <a:lvl6pPr indent="-317500" lvl="5" marL="2743200" rtl="0" algn="l">
              <a:spcBef>
                <a:spcPts val="400"/>
              </a:spcBef>
              <a:spcAft>
                <a:spcPts val="0"/>
              </a:spcAft>
              <a:buClr>
                <a:schemeClr val="dk1"/>
              </a:buClr>
              <a:buSzPts val="1400"/>
              <a:buFont typeface="Arial"/>
              <a:buChar char="»"/>
              <a:defRPr sz="2000">
                <a:solidFill>
                  <a:schemeClr val="dk1"/>
                </a:solidFill>
                <a:latin typeface="Arial"/>
                <a:ea typeface="Arial"/>
                <a:cs typeface="Arial"/>
                <a:sym typeface="Arial"/>
              </a:defRPr>
            </a:lvl6pPr>
            <a:lvl7pPr indent="-317500" lvl="6" marL="3200400" rtl="0" algn="l">
              <a:spcBef>
                <a:spcPts val="400"/>
              </a:spcBef>
              <a:spcAft>
                <a:spcPts val="0"/>
              </a:spcAft>
              <a:buClr>
                <a:schemeClr val="dk1"/>
              </a:buClr>
              <a:buSzPts val="1400"/>
              <a:buFont typeface="Arial"/>
              <a:buChar char="»"/>
              <a:defRPr sz="2000">
                <a:solidFill>
                  <a:schemeClr val="dk1"/>
                </a:solidFill>
                <a:latin typeface="Arial"/>
                <a:ea typeface="Arial"/>
                <a:cs typeface="Arial"/>
                <a:sym typeface="Arial"/>
              </a:defRPr>
            </a:lvl7pPr>
            <a:lvl8pPr indent="-317500" lvl="7" marL="3657600" rtl="0" algn="l">
              <a:spcBef>
                <a:spcPts val="400"/>
              </a:spcBef>
              <a:spcAft>
                <a:spcPts val="0"/>
              </a:spcAft>
              <a:buClr>
                <a:schemeClr val="dk1"/>
              </a:buClr>
              <a:buSzPts val="1400"/>
              <a:buFont typeface="Arial"/>
              <a:buChar char="»"/>
              <a:defRPr sz="2000">
                <a:solidFill>
                  <a:schemeClr val="dk1"/>
                </a:solidFill>
                <a:latin typeface="Arial"/>
                <a:ea typeface="Arial"/>
                <a:cs typeface="Arial"/>
                <a:sym typeface="Arial"/>
              </a:defRPr>
            </a:lvl8pPr>
            <a:lvl9pPr indent="-317500" lvl="8" marL="4114800" rtl="0" algn="l">
              <a:spcBef>
                <a:spcPts val="400"/>
              </a:spcBef>
              <a:spcAft>
                <a:spcPts val="0"/>
              </a:spcAft>
              <a:buClr>
                <a:schemeClr val="dk1"/>
              </a:buClr>
              <a:buSzPts val="1400"/>
              <a:buFont typeface="Arial"/>
              <a:buChar char="»"/>
              <a:defRPr sz="2000">
                <a:solidFill>
                  <a:schemeClr val="dk1"/>
                </a:solidFill>
                <a:latin typeface="Arial"/>
                <a:ea typeface="Arial"/>
                <a:cs typeface="Arial"/>
                <a:sym typeface="Arial"/>
              </a:defRPr>
            </a:lvl9pPr>
          </a:lstStyle>
          <a:p/>
        </p:txBody>
      </p:sp>
      <p:sp>
        <p:nvSpPr>
          <p:cNvPr id="50" name="Google Shape;50;p13"/>
          <p:cNvSpPr txBox="1"/>
          <p:nvPr>
            <p:ph idx="10" type="dt"/>
          </p:nvPr>
        </p:nvSpPr>
        <p:spPr>
          <a:xfrm>
            <a:off x="457200" y="6245225"/>
            <a:ext cx="2133600" cy="476250"/>
          </a:xfrm>
          <a:prstGeom prst="rect">
            <a:avLst/>
          </a:prstGeom>
          <a:noFill/>
          <a:ln>
            <a:noFill/>
          </a:ln>
        </p:spPr>
        <p:txBody>
          <a:bodyPr anchorCtr="0" anchor="t" bIns="91425" lIns="91425" spcFirstLastPara="1" rIns="91425" wrap="square" tIns="91425"/>
          <a:lstStyle>
            <a:lvl1pPr indent="-88900" lvl="0" marL="0" marR="0" rtl="0" algn="l">
              <a:spcBef>
                <a:spcPts val="0"/>
              </a:spcBef>
              <a:spcAft>
                <a:spcPts val="0"/>
              </a:spcAft>
              <a:buSzPts val="1400"/>
              <a:buChar char="●"/>
              <a:defRPr b="0" i="0" sz="1800" u="none" cap="none" strike="noStrike">
                <a:solidFill>
                  <a:schemeClr val="dk1"/>
                </a:solidFill>
                <a:latin typeface="Arial"/>
                <a:ea typeface="Arial"/>
                <a:cs typeface="Arial"/>
                <a:sym typeface="Arial"/>
              </a:defRPr>
            </a:lvl1pPr>
            <a:lvl2pPr indent="-88900" lvl="1" marL="457200" marR="0" rtl="0" algn="l">
              <a:spcBef>
                <a:spcPts val="0"/>
              </a:spcBef>
              <a:spcAft>
                <a:spcPts val="0"/>
              </a:spcAft>
              <a:buSzPts val="1400"/>
              <a:buChar char="○"/>
              <a:defRPr b="0" i="0" sz="1800" u="none" cap="none" strike="noStrike">
                <a:solidFill>
                  <a:schemeClr val="dk1"/>
                </a:solidFill>
                <a:latin typeface="Arial"/>
                <a:ea typeface="Arial"/>
                <a:cs typeface="Arial"/>
                <a:sym typeface="Arial"/>
              </a:defRPr>
            </a:lvl2pPr>
            <a:lvl3pPr indent="-88900" lvl="2" marL="914400" marR="0" rtl="0" algn="l">
              <a:spcBef>
                <a:spcPts val="0"/>
              </a:spcBef>
              <a:spcAft>
                <a:spcPts val="0"/>
              </a:spcAft>
              <a:buSzPts val="1400"/>
              <a:buChar char="■"/>
              <a:defRPr b="0" i="0" sz="1800" u="none" cap="none" strike="noStrike">
                <a:solidFill>
                  <a:schemeClr val="dk1"/>
                </a:solidFill>
                <a:latin typeface="Arial"/>
                <a:ea typeface="Arial"/>
                <a:cs typeface="Arial"/>
                <a:sym typeface="Arial"/>
              </a:defRPr>
            </a:lvl3pPr>
            <a:lvl4pPr indent="-88900" lvl="3" marL="1371600" marR="0" rtl="0" algn="l">
              <a:spcBef>
                <a:spcPts val="0"/>
              </a:spcBef>
              <a:spcAft>
                <a:spcPts val="0"/>
              </a:spcAft>
              <a:buSzPts val="1400"/>
              <a:buChar char="●"/>
              <a:defRPr b="0" i="0" sz="1800" u="none" cap="none" strike="noStrike">
                <a:solidFill>
                  <a:schemeClr val="dk1"/>
                </a:solidFill>
                <a:latin typeface="Arial"/>
                <a:ea typeface="Arial"/>
                <a:cs typeface="Arial"/>
                <a:sym typeface="Arial"/>
              </a:defRPr>
            </a:lvl4pPr>
            <a:lvl5pPr indent="-88900" lvl="4" marL="1828800" marR="0" rtl="0" algn="l">
              <a:spcBef>
                <a:spcPts val="0"/>
              </a:spcBef>
              <a:spcAft>
                <a:spcPts val="0"/>
              </a:spcAft>
              <a:buSzPts val="1400"/>
              <a:buChar char="○"/>
              <a:defRPr b="0" i="0" sz="1800" u="none" cap="none" strike="noStrike">
                <a:solidFill>
                  <a:schemeClr val="dk1"/>
                </a:solidFill>
                <a:latin typeface="Arial"/>
                <a:ea typeface="Arial"/>
                <a:cs typeface="Arial"/>
                <a:sym typeface="Arial"/>
              </a:defRPr>
            </a:lvl5pPr>
            <a:lvl6pPr indent="-88900" lvl="5" marL="2286000" marR="0" rtl="0" algn="l">
              <a:spcBef>
                <a:spcPts val="0"/>
              </a:spcBef>
              <a:spcAft>
                <a:spcPts val="0"/>
              </a:spcAft>
              <a:buSzPts val="1400"/>
              <a:buChar char="■"/>
              <a:defRPr b="0" i="0" sz="1800" u="none" cap="none" strike="noStrike">
                <a:solidFill>
                  <a:schemeClr val="dk1"/>
                </a:solidFill>
                <a:latin typeface="Arial"/>
                <a:ea typeface="Arial"/>
                <a:cs typeface="Arial"/>
                <a:sym typeface="Arial"/>
              </a:defRPr>
            </a:lvl6pPr>
            <a:lvl7pPr indent="-88900" lvl="6" marL="2743200" marR="0" rtl="0" algn="l">
              <a:spcBef>
                <a:spcPts val="0"/>
              </a:spcBef>
              <a:spcAft>
                <a:spcPts val="0"/>
              </a:spcAft>
              <a:buSzPts val="1400"/>
              <a:buChar char="●"/>
              <a:defRPr b="0" i="0" sz="1800" u="none" cap="none" strike="noStrike">
                <a:solidFill>
                  <a:schemeClr val="dk1"/>
                </a:solidFill>
                <a:latin typeface="Arial"/>
                <a:ea typeface="Arial"/>
                <a:cs typeface="Arial"/>
                <a:sym typeface="Arial"/>
              </a:defRPr>
            </a:lvl7pPr>
            <a:lvl8pPr indent="-88900" lvl="7" marL="3200400" marR="0" rtl="0" algn="l">
              <a:spcBef>
                <a:spcPts val="0"/>
              </a:spcBef>
              <a:spcAft>
                <a:spcPts val="0"/>
              </a:spcAft>
              <a:buSzPts val="1400"/>
              <a:buChar char="○"/>
              <a:defRPr b="0" i="0" sz="1800" u="none" cap="none" strike="noStrike">
                <a:solidFill>
                  <a:schemeClr val="dk1"/>
                </a:solidFill>
                <a:latin typeface="Arial"/>
                <a:ea typeface="Arial"/>
                <a:cs typeface="Arial"/>
                <a:sym typeface="Arial"/>
              </a:defRPr>
            </a:lvl8pPr>
            <a:lvl9pPr indent="-88900" lvl="8" marL="3657600" marR="0" rtl="0" algn="l">
              <a:spcBef>
                <a:spcPts val="0"/>
              </a:spcBef>
              <a:spcAft>
                <a:spcPts val="0"/>
              </a:spcAft>
              <a:buSzPts val="1400"/>
              <a:buChar char="■"/>
              <a:defRPr b="0" i="0" sz="1800" u="none" cap="none" strike="noStrike">
                <a:solidFill>
                  <a:schemeClr val="dk1"/>
                </a:solidFill>
                <a:latin typeface="Arial"/>
                <a:ea typeface="Arial"/>
                <a:cs typeface="Arial"/>
                <a:sym typeface="Arial"/>
              </a:defRPr>
            </a:lvl9pPr>
          </a:lstStyle>
          <a:p/>
        </p:txBody>
      </p:sp>
      <p:sp>
        <p:nvSpPr>
          <p:cNvPr id="51" name="Google Shape;51;p13"/>
          <p:cNvSpPr txBox="1"/>
          <p:nvPr>
            <p:ph idx="11" type="ftr"/>
          </p:nvPr>
        </p:nvSpPr>
        <p:spPr>
          <a:xfrm>
            <a:off x="3124200" y="6245225"/>
            <a:ext cx="2895600" cy="476250"/>
          </a:xfrm>
          <a:prstGeom prst="rect">
            <a:avLst/>
          </a:prstGeom>
          <a:noFill/>
          <a:ln>
            <a:noFill/>
          </a:ln>
        </p:spPr>
        <p:txBody>
          <a:bodyPr anchorCtr="0" anchor="t" bIns="91425" lIns="91425" spcFirstLastPara="1" rIns="91425" wrap="square" tIns="91425"/>
          <a:lstStyle>
            <a:lvl1pPr indent="-88900" lvl="0" marL="0" marR="0" rtl="0" algn="l">
              <a:spcBef>
                <a:spcPts val="0"/>
              </a:spcBef>
              <a:spcAft>
                <a:spcPts val="0"/>
              </a:spcAft>
              <a:buSzPts val="1400"/>
              <a:buChar char="●"/>
              <a:defRPr b="0" i="0" sz="1800" u="none" cap="none" strike="noStrike">
                <a:solidFill>
                  <a:schemeClr val="dk1"/>
                </a:solidFill>
                <a:latin typeface="Arial"/>
                <a:ea typeface="Arial"/>
                <a:cs typeface="Arial"/>
                <a:sym typeface="Arial"/>
              </a:defRPr>
            </a:lvl1pPr>
            <a:lvl2pPr indent="-88900" lvl="1" marL="457200" marR="0" rtl="0" algn="l">
              <a:spcBef>
                <a:spcPts val="0"/>
              </a:spcBef>
              <a:spcAft>
                <a:spcPts val="0"/>
              </a:spcAft>
              <a:buSzPts val="1400"/>
              <a:buChar char="○"/>
              <a:defRPr b="0" i="0" sz="1800" u="none" cap="none" strike="noStrike">
                <a:solidFill>
                  <a:schemeClr val="dk1"/>
                </a:solidFill>
                <a:latin typeface="Arial"/>
                <a:ea typeface="Arial"/>
                <a:cs typeface="Arial"/>
                <a:sym typeface="Arial"/>
              </a:defRPr>
            </a:lvl2pPr>
            <a:lvl3pPr indent="-88900" lvl="2" marL="914400" marR="0" rtl="0" algn="l">
              <a:spcBef>
                <a:spcPts val="0"/>
              </a:spcBef>
              <a:spcAft>
                <a:spcPts val="0"/>
              </a:spcAft>
              <a:buSzPts val="1400"/>
              <a:buChar char="■"/>
              <a:defRPr b="0" i="0" sz="1800" u="none" cap="none" strike="noStrike">
                <a:solidFill>
                  <a:schemeClr val="dk1"/>
                </a:solidFill>
                <a:latin typeface="Arial"/>
                <a:ea typeface="Arial"/>
                <a:cs typeface="Arial"/>
                <a:sym typeface="Arial"/>
              </a:defRPr>
            </a:lvl3pPr>
            <a:lvl4pPr indent="-88900" lvl="3" marL="1371600" marR="0" rtl="0" algn="l">
              <a:spcBef>
                <a:spcPts val="0"/>
              </a:spcBef>
              <a:spcAft>
                <a:spcPts val="0"/>
              </a:spcAft>
              <a:buSzPts val="1400"/>
              <a:buChar char="●"/>
              <a:defRPr b="0" i="0" sz="1800" u="none" cap="none" strike="noStrike">
                <a:solidFill>
                  <a:schemeClr val="dk1"/>
                </a:solidFill>
                <a:latin typeface="Arial"/>
                <a:ea typeface="Arial"/>
                <a:cs typeface="Arial"/>
                <a:sym typeface="Arial"/>
              </a:defRPr>
            </a:lvl4pPr>
            <a:lvl5pPr indent="-88900" lvl="4" marL="1828800" marR="0" rtl="0" algn="l">
              <a:spcBef>
                <a:spcPts val="0"/>
              </a:spcBef>
              <a:spcAft>
                <a:spcPts val="0"/>
              </a:spcAft>
              <a:buSzPts val="1400"/>
              <a:buChar char="○"/>
              <a:defRPr b="0" i="0" sz="1800" u="none" cap="none" strike="noStrike">
                <a:solidFill>
                  <a:schemeClr val="dk1"/>
                </a:solidFill>
                <a:latin typeface="Arial"/>
                <a:ea typeface="Arial"/>
                <a:cs typeface="Arial"/>
                <a:sym typeface="Arial"/>
              </a:defRPr>
            </a:lvl5pPr>
            <a:lvl6pPr indent="-88900" lvl="5" marL="2286000" marR="0" rtl="0" algn="l">
              <a:spcBef>
                <a:spcPts val="0"/>
              </a:spcBef>
              <a:spcAft>
                <a:spcPts val="0"/>
              </a:spcAft>
              <a:buSzPts val="1400"/>
              <a:buChar char="■"/>
              <a:defRPr b="0" i="0" sz="1800" u="none" cap="none" strike="noStrike">
                <a:solidFill>
                  <a:schemeClr val="dk1"/>
                </a:solidFill>
                <a:latin typeface="Arial"/>
                <a:ea typeface="Arial"/>
                <a:cs typeface="Arial"/>
                <a:sym typeface="Arial"/>
              </a:defRPr>
            </a:lvl6pPr>
            <a:lvl7pPr indent="-88900" lvl="6" marL="2743200" marR="0" rtl="0" algn="l">
              <a:spcBef>
                <a:spcPts val="0"/>
              </a:spcBef>
              <a:spcAft>
                <a:spcPts val="0"/>
              </a:spcAft>
              <a:buSzPts val="1400"/>
              <a:buChar char="●"/>
              <a:defRPr b="0" i="0" sz="1800" u="none" cap="none" strike="noStrike">
                <a:solidFill>
                  <a:schemeClr val="dk1"/>
                </a:solidFill>
                <a:latin typeface="Arial"/>
                <a:ea typeface="Arial"/>
                <a:cs typeface="Arial"/>
                <a:sym typeface="Arial"/>
              </a:defRPr>
            </a:lvl7pPr>
            <a:lvl8pPr indent="-88900" lvl="7" marL="3200400" marR="0" rtl="0" algn="l">
              <a:spcBef>
                <a:spcPts val="0"/>
              </a:spcBef>
              <a:spcAft>
                <a:spcPts val="0"/>
              </a:spcAft>
              <a:buSzPts val="1400"/>
              <a:buChar char="○"/>
              <a:defRPr b="0" i="0" sz="1800" u="none" cap="none" strike="noStrike">
                <a:solidFill>
                  <a:schemeClr val="dk1"/>
                </a:solidFill>
                <a:latin typeface="Arial"/>
                <a:ea typeface="Arial"/>
                <a:cs typeface="Arial"/>
                <a:sym typeface="Arial"/>
              </a:defRPr>
            </a:lvl8pPr>
            <a:lvl9pPr indent="-88900" lvl="8" marL="3657600" marR="0" rtl="0" algn="l">
              <a:spcBef>
                <a:spcPts val="0"/>
              </a:spcBef>
              <a:spcAft>
                <a:spcPts val="0"/>
              </a:spcAft>
              <a:buSzPts val="1400"/>
              <a:buChar char="■"/>
              <a:defRPr b="0" i="0" sz="1800" u="none" cap="none" strike="noStrike">
                <a:solidFill>
                  <a:schemeClr val="dk1"/>
                </a:solidFill>
                <a:latin typeface="Arial"/>
                <a:ea typeface="Arial"/>
                <a:cs typeface="Arial"/>
                <a:sym typeface="Arial"/>
              </a:defRPr>
            </a:lvl9pPr>
          </a:lstStyle>
          <a:p/>
        </p:txBody>
      </p:sp>
      <p:sp>
        <p:nvSpPr>
          <p:cNvPr id="52" name="Google Shape;52;p13"/>
          <p:cNvSpPr txBox="1"/>
          <p:nvPr>
            <p:ph idx="12" type="sldNum"/>
          </p:nvPr>
        </p:nvSpPr>
        <p:spPr>
          <a:xfrm>
            <a:off x="6553200" y="6245225"/>
            <a:ext cx="2133600" cy="476250"/>
          </a:xfrm>
          <a:prstGeom prst="rect">
            <a:avLst/>
          </a:prstGeom>
          <a:noFill/>
          <a:ln>
            <a:noFill/>
          </a:ln>
        </p:spPr>
        <p:txBody>
          <a:bodyPr anchorCtr="0" anchor="t" bIns="91425" lIns="91425" spcFirstLastPara="1" rIns="91425" wrap="square" tIns="91425">
            <a:noAutofit/>
          </a:bodyPr>
          <a:lstStyle>
            <a:lvl1pPr indent="0" lvl="0" marL="0" marR="0" rtl="0" algn="r">
              <a:buNone/>
              <a:defRPr b="0" i="0" sz="1400" u="none" cap="none" strike="noStrike"/>
            </a:lvl1pPr>
            <a:lvl2pPr indent="0" lvl="1" marL="0" marR="0" rtl="0" algn="r">
              <a:buNone/>
              <a:defRPr b="0" i="0" sz="1400" u="none" cap="none" strike="noStrike"/>
            </a:lvl2pPr>
            <a:lvl3pPr indent="0" lvl="2" marL="0" marR="0" rtl="0" algn="r">
              <a:buNone/>
              <a:defRPr b="0" i="0" sz="1400" u="none" cap="none" strike="noStrike"/>
            </a:lvl3pPr>
            <a:lvl4pPr indent="0" lvl="3" marL="0" marR="0" rtl="0" algn="r">
              <a:buNone/>
              <a:defRPr b="0" i="0" sz="1400" u="none" cap="none" strike="noStrike"/>
            </a:lvl4pPr>
            <a:lvl5pPr indent="0" lvl="4" marL="0" marR="0" rtl="0" algn="r">
              <a:buNone/>
              <a:defRPr b="0" i="0" sz="1400" u="none" cap="none" strike="noStrike"/>
            </a:lvl5pPr>
            <a:lvl6pPr indent="0" lvl="5" marL="0" marR="0" rtl="0" algn="r">
              <a:buNone/>
              <a:defRPr b="0" i="0" sz="1400" u="none" cap="none" strike="noStrike"/>
            </a:lvl6pPr>
            <a:lvl7pPr indent="0" lvl="6" marL="0" marR="0" rtl="0" algn="r">
              <a:buNone/>
              <a:defRPr b="0" i="0" sz="1400" u="none" cap="none" strike="noStrike"/>
            </a:lvl7pPr>
            <a:lvl8pPr indent="0" lvl="7" marL="0" marR="0" rtl="0" algn="r">
              <a:buNone/>
              <a:defRPr b="0" i="0" sz="1400" u="none" cap="none" strike="noStrike"/>
            </a:lvl8pPr>
            <a:lvl9pPr indent="0" lvl="8" marL="0" marR="0" rtl="0" algn="r">
              <a:buNone/>
              <a:defRPr b="0" i="0" sz="1400" u="none" cap="none" strike="noStrike"/>
            </a:lvl9pPr>
          </a:lstStyle>
          <a:p>
            <a:pPr indent="-88900" lvl="0" marL="0" rtl="0" algn="r">
              <a:spcBef>
                <a:spcPts val="0"/>
              </a:spcBef>
              <a:spcAft>
                <a:spcPts val="0"/>
              </a:spcAft>
              <a:buSzPts val="1400"/>
              <a:buChar char="●"/>
            </a:pPr>
            <a:r>
              <a:t/>
            </a:r>
            <a:endParaRPr/>
          </a:p>
          <a:p>
            <a:pPr indent="-88900" lvl="1" marL="0" rtl="0" algn="l">
              <a:spcBef>
                <a:spcPts val="0"/>
              </a:spcBef>
              <a:spcAft>
                <a:spcPts val="0"/>
              </a:spcAft>
              <a:buSzPts val="1400"/>
              <a:buChar char="○"/>
            </a:pPr>
            <a:r>
              <a:t/>
            </a:r>
            <a:endParaRPr/>
          </a:p>
          <a:p>
            <a:pPr indent="-88900" lvl="2" marL="0" rtl="0" algn="l">
              <a:spcBef>
                <a:spcPts val="0"/>
              </a:spcBef>
              <a:spcAft>
                <a:spcPts val="0"/>
              </a:spcAft>
              <a:buSzPts val="1400"/>
              <a:buChar char="■"/>
            </a:pPr>
            <a:r>
              <a:t/>
            </a:r>
            <a:endParaRPr/>
          </a:p>
          <a:p>
            <a:pPr indent="-88900" lvl="3" marL="0" rtl="0" algn="l">
              <a:spcBef>
                <a:spcPts val="0"/>
              </a:spcBef>
              <a:spcAft>
                <a:spcPts val="0"/>
              </a:spcAft>
              <a:buSzPts val="1400"/>
              <a:buChar char="●"/>
            </a:pPr>
            <a:r>
              <a:t/>
            </a:r>
            <a:endParaRPr/>
          </a:p>
          <a:p>
            <a:pPr indent="-88900" lvl="4" marL="0" rtl="0" algn="l">
              <a:spcBef>
                <a:spcPts val="0"/>
              </a:spcBef>
              <a:spcAft>
                <a:spcPts val="0"/>
              </a:spcAft>
              <a:buSzPts val="1400"/>
              <a:buChar char="○"/>
            </a:pPr>
            <a:r>
              <a:t/>
            </a:r>
            <a:endParaRPr/>
          </a:p>
          <a:p>
            <a:pPr indent="-88900" lvl="5" marL="0" rtl="0" algn="l">
              <a:spcBef>
                <a:spcPts val="0"/>
              </a:spcBef>
              <a:spcAft>
                <a:spcPts val="0"/>
              </a:spcAft>
              <a:buSzPts val="1400"/>
              <a:buChar char="■"/>
            </a:pPr>
            <a:r>
              <a:t/>
            </a:r>
            <a:endParaRPr/>
          </a:p>
          <a:p>
            <a:pPr indent="-88900" lvl="6" marL="0" rtl="0" algn="l">
              <a:spcBef>
                <a:spcPts val="0"/>
              </a:spcBef>
              <a:spcAft>
                <a:spcPts val="0"/>
              </a:spcAft>
              <a:buSzPts val="1400"/>
              <a:buChar char="●"/>
            </a:pPr>
            <a:r>
              <a:t/>
            </a:r>
            <a:endParaRPr/>
          </a:p>
          <a:p>
            <a:pPr indent="-88900" lvl="7" marL="0" rtl="0" algn="l">
              <a:spcBef>
                <a:spcPts val="0"/>
              </a:spcBef>
              <a:spcAft>
                <a:spcPts val="0"/>
              </a:spcAft>
              <a:buSzPts val="1400"/>
              <a:buChar char="○"/>
            </a:pPr>
            <a:r>
              <a:t/>
            </a:r>
            <a:endParaRPr/>
          </a:p>
          <a:p>
            <a:pPr indent="-88900" lvl="8" marL="0" rtl="0" algn="l">
              <a:spcBef>
                <a:spcPts val="0"/>
              </a:spcBef>
              <a:spcAft>
                <a:spcPts val="0"/>
              </a:spcAft>
              <a:buSzPts val="1400"/>
              <a:buChar char="■"/>
            </a:pPr>
            <a:r>
              <a:t/>
            </a:r>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Vertical Text" type="vertTx">
  <p:cSld name="VERTICAL_TEXT">
    <p:spTree>
      <p:nvGrpSpPr>
        <p:cNvPr id="14" name="Shape 14"/>
        <p:cNvGrpSpPr/>
        <p:nvPr/>
      </p:nvGrpSpPr>
      <p:grpSpPr>
        <a:xfrm>
          <a:off x="0" y="0"/>
          <a:ext cx="0" cy="0"/>
          <a:chOff x="0" y="0"/>
          <a:chExt cx="0" cy="0"/>
        </a:xfrm>
      </p:grpSpPr>
      <p:sp>
        <p:nvSpPr>
          <p:cNvPr id="15" name="Google Shape;15;p3"/>
          <p:cNvSpPr txBox="1"/>
          <p:nvPr>
            <p:ph type="title"/>
          </p:nvPr>
        </p:nvSpPr>
        <p:spPr>
          <a:xfrm>
            <a:off x="457200" y="274637"/>
            <a:ext cx="8229600" cy="1143000"/>
          </a:xfrm>
          <a:prstGeom prst="rect">
            <a:avLst/>
          </a:prstGeom>
          <a:noFill/>
          <a:ln>
            <a:noFill/>
          </a:ln>
        </p:spPr>
        <p:txBody>
          <a:bodyPr anchorCtr="0" anchor="t" bIns="91425" lIns="91425" spcFirstLastPara="1" rIns="91425" wrap="square" tIns="91425"/>
          <a:lstStyle>
            <a:lvl1pPr lvl="0" rtl="0" algn="ctr">
              <a:spcBef>
                <a:spcPts val="0"/>
              </a:spcBef>
              <a:spcAft>
                <a:spcPts val="0"/>
              </a:spcAft>
              <a:buSzPts val="1400"/>
              <a:buChar char="●"/>
              <a:defRPr sz="4400">
                <a:solidFill>
                  <a:schemeClr val="dk2"/>
                </a:solidFill>
                <a:latin typeface="Arial"/>
                <a:ea typeface="Arial"/>
                <a:cs typeface="Arial"/>
                <a:sym typeface="Arial"/>
              </a:defRPr>
            </a:lvl1pPr>
            <a:lvl2pPr lvl="1" rtl="0" algn="ctr">
              <a:spcBef>
                <a:spcPts val="0"/>
              </a:spcBef>
              <a:spcAft>
                <a:spcPts val="0"/>
              </a:spcAft>
              <a:buSzPts val="1400"/>
              <a:buChar char="○"/>
              <a:defRPr sz="4400">
                <a:solidFill>
                  <a:schemeClr val="dk2"/>
                </a:solidFill>
                <a:latin typeface="Arial"/>
                <a:ea typeface="Arial"/>
                <a:cs typeface="Arial"/>
                <a:sym typeface="Arial"/>
              </a:defRPr>
            </a:lvl2pPr>
            <a:lvl3pPr lvl="2" rtl="0" algn="ctr">
              <a:spcBef>
                <a:spcPts val="0"/>
              </a:spcBef>
              <a:spcAft>
                <a:spcPts val="0"/>
              </a:spcAft>
              <a:buSzPts val="1400"/>
              <a:buChar char="■"/>
              <a:defRPr sz="4400">
                <a:solidFill>
                  <a:schemeClr val="dk2"/>
                </a:solidFill>
                <a:latin typeface="Arial"/>
                <a:ea typeface="Arial"/>
                <a:cs typeface="Arial"/>
                <a:sym typeface="Arial"/>
              </a:defRPr>
            </a:lvl3pPr>
            <a:lvl4pPr lvl="3" rtl="0" algn="ctr">
              <a:spcBef>
                <a:spcPts val="0"/>
              </a:spcBef>
              <a:spcAft>
                <a:spcPts val="0"/>
              </a:spcAft>
              <a:buSzPts val="1400"/>
              <a:buChar char="●"/>
              <a:defRPr sz="4400">
                <a:solidFill>
                  <a:schemeClr val="dk2"/>
                </a:solidFill>
                <a:latin typeface="Arial"/>
                <a:ea typeface="Arial"/>
                <a:cs typeface="Arial"/>
                <a:sym typeface="Arial"/>
              </a:defRPr>
            </a:lvl4pPr>
            <a:lvl5pPr lvl="4" rtl="0" algn="ctr">
              <a:spcBef>
                <a:spcPts val="0"/>
              </a:spcBef>
              <a:spcAft>
                <a:spcPts val="0"/>
              </a:spcAft>
              <a:buSzPts val="1400"/>
              <a:buChar char="○"/>
              <a:defRPr sz="4400">
                <a:solidFill>
                  <a:schemeClr val="dk2"/>
                </a:solidFill>
                <a:latin typeface="Arial"/>
                <a:ea typeface="Arial"/>
                <a:cs typeface="Arial"/>
                <a:sym typeface="Arial"/>
              </a:defRPr>
            </a:lvl5pPr>
            <a:lvl6pPr lvl="5" marL="457200" rtl="0" algn="ctr">
              <a:spcBef>
                <a:spcPts val="0"/>
              </a:spcBef>
              <a:spcAft>
                <a:spcPts val="0"/>
              </a:spcAft>
              <a:buSzPts val="1400"/>
              <a:buChar char="■"/>
              <a:defRPr sz="4400">
                <a:solidFill>
                  <a:schemeClr val="dk2"/>
                </a:solidFill>
                <a:latin typeface="Arial"/>
                <a:ea typeface="Arial"/>
                <a:cs typeface="Arial"/>
                <a:sym typeface="Arial"/>
              </a:defRPr>
            </a:lvl6pPr>
            <a:lvl7pPr lvl="6" marL="914400" rtl="0" algn="ctr">
              <a:spcBef>
                <a:spcPts val="0"/>
              </a:spcBef>
              <a:spcAft>
                <a:spcPts val="0"/>
              </a:spcAft>
              <a:buSzPts val="1400"/>
              <a:buChar char="●"/>
              <a:defRPr sz="4400">
                <a:solidFill>
                  <a:schemeClr val="dk2"/>
                </a:solidFill>
                <a:latin typeface="Arial"/>
                <a:ea typeface="Arial"/>
                <a:cs typeface="Arial"/>
                <a:sym typeface="Arial"/>
              </a:defRPr>
            </a:lvl7pPr>
            <a:lvl8pPr lvl="7" marL="1371600" rtl="0" algn="ctr">
              <a:spcBef>
                <a:spcPts val="0"/>
              </a:spcBef>
              <a:spcAft>
                <a:spcPts val="0"/>
              </a:spcAft>
              <a:buSzPts val="1400"/>
              <a:buChar char="○"/>
              <a:defRPr sz="4400">
                <a:solidFill>
                  <a:schemeClr val="dk2"/>
                </a:solidFill>
                <a:latin typeface="Arial"/>
                <a:ea typeface="Arial"/>
                <a:cs typeface="Arial"/>
                <a:sym typeface="Arial"/>
              </a:defRPr>
            </a:lvl8pPr>
            <a:lvl9pPr lvl="8" marL="1828800" rtl="0" algn="ctr">
              <a:spcBef>
                <a:spcPts val="0"/>
              </a:spcBef>
              <a:spcAft>
                <a:spcPts val="0"/>
              </a:spcAft>
              <a:buSzPts val="1400"/>
              <a:buChar char="■"/>
              <a:defRPr sz="4400">
                <a:solidFill>
                  <a:schemeClr val="dk2"/>
                </a:solidFill>
                <a:latin typeface="Arial"/>
                <a:ea typeface="Arial"/>
                <a:cs typeface="Arial"/>
                <a:sym typeface="Arial"/>
              </a:defRPr>
            </a:lvl9pPr>
          </a:lstStyle>
          <a:p/>
        </p:txBody>
      </p:sp>
      <p:sp>
        <p:nvSpPr>
          <p:cNvPr id="16" name="Google Shape;16;p3"/>
          <p:cNvSpPr txBox="1"/>
          <p:nvPr>
            <p:ph idx="1" type="body"/>
          </p:nvPr>
        </p:nvSpPr>
        <p:spPr>
          <a:xfrm rot="5400000">
            <a:off x="2309019" y="-251619"/>
            <a:ext cx="4525962" cy="8229600"/>
          </a:xfrm>
          <a:prstGeom prst="rect">
            <a:avLst/>
          </a:prstGeom>
          <a:noFill/>
          <a:ln>
            <a:noFill/>
          </a:ln>
        </p:spPr>
        <p:txBody>
          <a:bodyPr anchorCtr="0" anchor="t" bIns="91425" lIns="91425" spcFirstLastPara="1" rIns="91425" wrap="square" tIns="91425"/>
          <a:lstStyle>
            <a:lvl1pPr indent="-317500" lvl="0" marL="457200" rtl="0" algn="l">
              <a:spcBef>
                <a:spcPts val="640"/>
              </a:spcBef>
              <a:spcAft>
                <a:spcPts val="0"/>
              </a:spcAft>
              <a:buClr>
                <a:schemeClr val="dk1"/>
              </a:buClr>
              <a:buSzPts val="1400"/>
              <a:buFont typeface="Arial"/>
              <a:buChar char="•"/>
              <a:defRPr sz="3200">
                <a:solidFill>
                  <a:schemeClr val="dk1"/>
                </a:solidFill>
                <a:latin typeface="Arial"/>
                <a:ea typeface="Arial"/>
                <a:cs typeface="Arial"/>
                <a:sym typeface="Arial"/>
              </a:defRPr>
            </a:lvl1pPr>
            <a:lvl2pPr indent="-317500" lvl="1" marL="914400" rtl="0" algn="l">
              <a:spcBef>
                <a:spcPts val="560"/>
              </a:spcBef>
              <a:spcAft>
                <a:spcPts val="0"/>
              </a:spcAft>
              <a:buClr>
                <a:schemeClr val="dk1"/>
              </a:buClr>
              <a:buSzPts val="1400"/>
              <a:buFont typeface="Arial"/>
              <a:buChar char="–"/>
              <a:defRPr sz="2800">
                <a:solidFill>
                  <a:schemeClr val="dk1"/>
                </a:solidFill>
                <a:latin typeface="Arial"/>
                <a:ea typeface="Arial"/>
                <a:cs typeface="Arial"/>
                <a:sym typeface="Arial"/>
              </a:defRPr>
            </a:lvl2pPr>
            <a:lvl3pPr indent="-317500" lvl="2" marL="1371600" rtl="0" algn="l">
              <a:spcBef>
                <a:spcPts val="480"/>
              </a:spcBef>
              <a:spcAft>
                <a:spcPts val="0"/>
              </a:spcAft>
              <a:buClr>
                <a:schemeClr val="dk1"/>
              </a:buClr>
              <a:buSzPts val="1400"/>
              <a:buFont typeface="Arial"/>
              <a:buChar char="•"/>
              <a:defRPr sz="2400">
                <a:solidFill>
                  <a:schemeClr val="dk1"/>
                </a:solidFill>
                <a:latin typeface="Arial"/>
                <a:ea typeface="Arial"/>
                <a:cs typeface="Arial"/>
                <a:sym typeface="Arial"/>
              </a:defRPr>
            </a:lvl3pPr>
            <a:lvl4pPr indent="-317500" lvl="3" marL="1828800" rtl="0" algn="l">
              <a:spcBef>
                <a:spcPts val="400"/>
              </a:spcBef>
              <a:spcAft>
                <a:spcPts val="0"/>
              </a:spcAft>
              <a:buClr>
                <a:schemeClr val="dk1"/>
              </a:buClr>
              <a:buSzPts val="1400"/>
              <a:buFont typeface="Arial"/>
              <a:buChar char="–"/>
              <a:defRPr sz="2000">
                <a:solidFill>
                  <a:schemeClr val="dk1"/>
                </a:solidFill>
                <a:latin typeface="Arial"/>
                <a:ea typeface="Arial"/>
                <a:cs typeface="Arial"/>
                <a:sym typeface="Arial"/>
              </a:defRPr>
            </a:lvl4pPr>
            <a:lvl5pPr indent="-317500" lvl="4" marL="2286000" rtl="0" algn="l">
              <a:spcBef>
                <a:spcPts val="400"/>
              </a:spcBef>
              <a:spcAft>
                <a:spcPts val="0"/>
              </a:spcAft>
              <a:buClr>
                <a:schemeClr val="dk1"/>
              </a:buClr>
              <a:buSzPts val="1400"/>
              <a:buFont typeface="Arial"/>
              <a:buChar char="»"/>
              <a:defRPr sz="2000">
                <a:solidFill>
                  <a:schemeClr val="dk1"/>
                </a:solidFill>
                <a:latin typeface="Arial"/>
                <a:ea typeface="Arial"/>
                <a:cs typeface="Arial"/>
                <a:sym typeface="Arial"/>
              </a:defRPr>
            </a:lvl5pPr>
            <a:lvl6pPr indent="-317500" lvl="5" marL="2743200" rtl="0" algn="l">
              <a:spcBef>
                <a:spcPts val="400"/>
              </a:spcBef>
              <a:spcAft>
                <a:spcPts val="0"/>
              </a:spcAft>
              <a:buClr>
                <a:schemeClr val="dk1"/>
              </a:buClr>
              <a:buSzPts val="1400"/>
              <a:buFont typeface="Arial"/>
              <a:buChar char="»"/>
              <a:defRPr sz="2000">
                <a:solidFill>
                  <a:schemeClr val="dk1"/>
                </a:solidFill>
                <a:latin typeface="Arial"/>
                <a:ea typeface="Arial"/>
                <a:cs typeface="Arial"/>
                <a:sym typeface="Arial"/>
              </a:defRPr>
            </a:lvl6pPr>
            <a:lvl7pPr indent="-317500" lvl="6" marL="3200400" rtl="0" algn="l">
              <a:spcBef>
                <a:spcPts val="400"/>
              </a:spcBef>
              <a:spcAft>
                <a:spcPts val="0"/>
              </a:spcAft>
              <a:buClr>
                <a:schemeClr val="dk1"/>
              </a:buClr>
              <a:buSzPts val="1400"/>
              <a:buFont typeface="Arial"/>
              <a:buChar char="»"/>
              <a:defRPr sz="2000">
                <a:solidFill>
                  <a:schemeClr val="dk1"/>
                </a:solidFill>
                <a:latin typeface="Arial"/>
                <a:ea typeface="Arial"/>
                <a:cs typeface="Arial"/>
                <a:sym typeface="Arial"/>
              </a:defRPr>
            </a:lvl7pPr>
            <a:lvl8pPr indent="-317500" lvl="7" marL="3657600" rtl="0" algn="l">
              <a:spcBef>
                <a:spcPts val="400"/>
              </a:spcBef>
              <a:spcAft>
                <a:spcPts val="0"/>
              </a:spcAft>
              <a:buClr>
                <a:schemeClr val="dk1"/>
              </a:buClr>
              <a:buSzPts val="1400"/>
              <a:buFont typeface="Arial"/>
              <a:buChar char="»"/>
              <a:defRPr sz="2000">
                <a:solidFill>
                  <a:schemeClr val="dk1"/>
                </a:solidFill>
                <a:latin typeface="Arial"/>
                <a:ea typeface="Arial"/>
                <a:cs typeface="Arial"/>
                <a:sym typeface="Arial"/>
              </a:defRPr>
            </a:lvl8pPr>
            <a:lvl9pPr indent="-317500" lvl="8" marL="4114800" rtl="0" algn="l">
              <a:spcBef>
                <a:spcPts val="400"/>
              </a:spcBef>
              <a:spcAft>
                <a:spcPts val="0"/>
              </a:spcAft>
              <a:buClr>
                <a:schemeClr val="dk1"/>
              </a:buClr>
              <a:buSzPts val="1400"/>
              <a:buFont typeface="Arial"/>
              <a:buChar char="»"/>
              <a:defRPr sz="2000">
                <a:solidFill>
                  <a:schemeClr val="dk1"/>
                </a:solidFill>
                <a:latin typeface="Arial"/>
                <a:ea typeface="Arial"/>
                <a:cs typeface="Arial"/>
                <a:sym typeface="Arial"/>
              </a:defRPr>
            </a:lvl9pPr>
          </a:lstStyl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Picture with Caption" type="picTx">
  <p:cSld name="PICTURE_WITH_CAPTION_TEXT">
    <p:spTree>
      <p:nvGrpSpPr>
        <p:cNvPr id="17" name="Shape 17"/>
        <p:cNvGrpSpPr/>
        <p:nvPr/>
      </p:nvGrpSpPr>
      <p:grpSpPr>
        <a:xfrm>
          <a:off x="0" y="0"/>
          <a:ext cx="0" cy="0"/>
          <a:chOff x="0" y="0"/>
          <a:chExt cx="0" cy="0"/>
        </a:xfrm>
      </p:grpSpPr>
      <p:sp>
        <p:nvSpPr>
          <p:cNvPr id="18" name="Google Shape;18;p4"/>
          <p:cNvSpPr txBox="1"/>
          <p:nvPr>
            <p:ph type="title"/>
          </p:nvPr>
        </p:nvSpPr>
        <p:spPr>
          <a:xfrm>
            <a:off x="1792288" y="4800600"/>
            <a:ext cx="5486400" cy="566738"/>
          </a:xfrm>
          <a:prstGeom prst="rect">
            <a:avLst/>
          </a:prstGeom>
          <a:noFill/>
          <a:ln>
            <a:noFill/>
          </a:ln>
        </p:spPr>
        <p:txBody>
          <a:bodyPr anchorCtr="0" anchor="b" bIns="91425" lIns="91425" spcFirstLastPara="1" rIns="91425" wrap="square" tIns="91425"/>
          <a:lstStyle>
            <a:lvl1pPr lvl="0" rtl="0" algn="l">
              <a:spcBef>
                <a:spcPts val="0"/>
              </a:spcBef>
              <a:spcAft>
                <a:spcPts val="0"/>
              </a:spcAft>
              <a:buSzPts val="1400"/>
              <a:buChar char="●"/>
              <a:defRPr b="1" sz="2000"/>
            </a:lvl1pPr>
            <a:lvl2pPr lvl="1">
              <a:spcBef>
                <a:spcPts val="0"/>
              </a:spcBef>
              <a:spcAft>
                <a:spcPts val="0"/>
              </a:spcAft>
              <a:buSzPts val="1400"/>
              <a:buChar char="○"/>
              <a:defRPr/>
            </a:lvl2pPr>
            <a:lvl3pPr lvl="2">
              <a:spcBef>
                <a:spcPts val="0"/>
              </a:spcBef>
              <a:spcAft>
                <a:spcPts val="0"/>
              </a:spcAft>
              <a:buSzPts val="1400"/>
              <a:buChar char="■"/>
              <a:defRPr/>
            </a:lvl3pPr>
            <a:lvl4pPr lvl="3">
              <a:spcBef>
                <a:spcPts val="0"/>
              </a:spcBef>
              <a:spcAft>
                <a:spcPts val="0"/>
              </a:spcAft>
              <a:buSzPts val="1400"/>
              <a:buChar char="●"/>
              <a:defRPr/>
            </a:lvl4pPr>
            <a:lvl5pPr lvl="4">
              <a:spcBef>
                <a:spcPts val="0"/>
              </a:spcBef>
              <a:spcAft>
                <a:spcPts val="0"/>
              </a:spcAft>
              <a:buSzPts val="1400"/>
              <a:buChar char="○"/>
              <a:defRPr/>
            </a:lvl5pPr>
            <a:lvl6pPr lvl="5">
              <a:spcBef>
                <a:spcPts val="0"/>
              </a:spcBef>
              <a:spcAft>
                <a:spcPts val="0"/>
              </a:spcAft>
              <a:buSzPts val="1400"/>
              <a:buChar char="■"/>
              <a:defRPr/>
            </a:lvl6pPr>
            <a:lvl7pPr lvl="6">
              <a:spcBef>
                <a:spcPts val="0"/>
              </a:spcBef>
              <a:spcAft>
                <a:spcPts val="0"/>
              </a:spcAft>
              <a:buSzPts val="1400"/>
              <a:buChar char="●"/>
              <a:defRPr/>
            </a:lvl7pPr>
            <a:lvl8pPr lvl="7">
              <a:spcBef>
                <a:spcPts val="0"/>
              </a:spcBef>
              <a:spcAft>
                <a:spcPts val="0"/>
              </a:spcAft>
              <a:buSzPts val="1400"/>
              <a:buChar char="○"/>
              <a:defRPr/>
            </a:lvl8pPr>
            <a:lvl9pPr lvl="8">
              <a:spcBef>
                <a:spcPts val="0"/>
              </a:spcBef>
              <a:spcAft>
                <a:spcPts val="0"/>
              </a:spcAft>
              <a:buSzPts val="1400"/>
              <a:buChar char="■"/>
              <a:defRPr/>
            </a:lvl9pPr>
          </a:lstStyle>
          <a:p/>
        </p:txBody>
      </p:sp>
      <p:sp>
        <p:nvSpPr>
          <p:cNvPr id="19" name="Google Shape;19;p4"/>
          <p:cNvSpPr/>
          <p:nvPr>
            <p:ph idx="2" type="pic"/>
          </p:nvPr>
        </p:nvSpPr>
        <p:spPr>
          <a:xfrm>
            <a:off x="1792288" y="612775"/>
            <a:ext cx="5486400" cy="4114800"/>
          </a:xfrm>
          <a:prstGeom prst="rect">
            <a:avLst/>
          </a:prstGeom>
          <a:noFill/>
          <a:ln>
            <a:noFill/>
          </a:ln>
        </p:spPr>
        <p:txBody>
          <a:bodyPr anchorCtr="0" anchor="t" bIns="91425" lIns="91425" spcFirstLastPara="1" rIns="91425" wrap="square" tIns="91425"/>
          <a:lstStyle>
            <a:lvl1pPr indent="0" lvl="0" marL="0" marR="0" rtl="0" algn="l">
              <a:spcBef>
                <a:spcPts val="0"/>
              </a:spcBef>
              <a:spcAft>
                <a:spcPts val="0"/>
              </a:spcAft>
              <a:buClr>
                <a:schemeClr val="dk1"/>
              </a:buClr>
              <a:buSzPts val="1400"/>
              <a:buFont typeface="Arial"/>
              <a:buNone/>
              <a:defRPr b="0" i="0" sz="3200" u="none" cap="none" strike="noStrike">
                <a:solidFill>
                  <a:schemeClr val="dk1"/>
                </a:solidFill>
                <a:latin typeface="Arial"/>
                <a:ea typeface="Arial"/>
                <a:cs typeface="Arial"/>
                <a:sym typeface="Arial"/>
              </a:defRPr>
            </a:lvl1pPr>
            <a:lvl2pPr indent="0" lvl="1" marL="457200" marR="0" rtl="0" algn="l">
              <a:spcBef>
                <a:spcPts val="0"/>
              </a:spcBef>
              <a:spcAft>
                <a:spcPts val="0"/>
              </a:spcAft>
              <a:buClr>
                <a:schemeClr val="dk1"/>
              </a:buClr>
              <a:buSzPts val="1400"/>
              <a:buFont typeface="Arial"/>
              <a:buNone/>
              <a:defRPr b="0" i="0" sz="2800" u="none" cap="none" strike="noStrike">
                <a:solidFill>
                  <a:schemeClr val="dk1"/>
                </a:solidFill>
                <a:latin typeface="Arial"/>
                <a:ea typeface="Arial"/>
                <a:cs typeface="Arial"/>
                <a:sym typeface="Arial"/>
              </a:defRPr>
            </a:lvl2pPr>
            <a:lvl3pPr indent="0" lvl="2" marL="914400" marR="0" rtl="0" algn="l">
              <a:spcBef>
                <a:spcPts val="0"/>
              </a:spcBef>
              <a:spcAft>
                <a:spcPts val="0"/>
              </a:spcAft>
              <a:buClr>
                <a:schemeClr val="dk1"/>
              </a:buClr>
              <a:buSzPts val="1400"/>
              <a:buFont typeface="Arial"/>
              <a:buNone/>
              <a:defRPr b="0" i="0" sz="2400" u="none" cap="none" strike="noStrike">
                <a:solidFill>
                  <a:schemeClr val="dk1"/>
                </a:solidFill>
                <a:latin typeface="Arial"/>
                <a:ea typeface="Arial"/>
                <a:cs typeface="Arial"/>
                <a:sym typeface="Arial"/>
              </a:defRPr>
            </a:lvl3pPr>
            <a:lvl4pPr indent="0" lvl="3" marL="1371600" marR="0" rtl="0" algn="l">
              <a:spcBef>
                <a:spcPts val="0"/>
              </a:spcBef>
              <a:spcAft>
                <a:spcPts val="0"/>
              </a:spcAft>
              <a:buClr>
                <a:schemeClr val="dk1"/>
              </a:buClr>
              <a:buSzPts val="1400"/>
              <a:buFont typeface="Arial"/>
              <a:buNone/>
              <a:defRPr b="0" i="0" sz="2000" u="none" cap="none" strike="noStrike">
                <a:solidFill>
                  <a:schemeClr val="dk1"/>
                </a:solidFill>
                <a:latin typeface="Arial"/>
                <a:ea typeface="Arial"/>
                <a:cs typeface="Arial"/>
                <a:sym typeface="Arial"/>
              </a:defRPr>
            </a:lvl4pPr>
            <a:lvl5pPr indent="0" lvl="4" marL="1828800" marR="0" rtl="0" algn="l">
              <a:spcBef>
                <a:spcPts val="0"/>
              </a:spcBef>
              <a:spcAft>
                <a:spcPts val="0"/>
              </a:spcAft>
              <a:buClr>
                <a:schemeClr val="dk1"/>
              </a:buClr>
              <a:buSzPts val="1400"/>
              <a:buFont typeface="Arial"/>
              <a:buNone/>
              <a:defRPr b="0" i="0" sz="2000" u="none" cap="none" strike="noStrike">
                <a:solidFill>
                  <a:schemeClr val="dk1"/>
                </a:solidFill>
                <a:latin typeface="Arial"/>
                <a:ea typeface="Arial"/>
                <a:cs typeface="Arial"/>
                <a:sym typeface="Arial"/>
              </a:defRPr>
            </a:lvl5pPr>
            <a:lvl6pPr indent="0" lvl="5" marL="2286000" marR="0" rtl="0" algn="l">
              <a:spcBef>
                <a:spcPts val="0"/>
              </a:spcBef>
              <a:spcAft>
                <a:spcPts val="0"/>
              </a:spcAft>
              <a:buClr>
                <a:schemeClr val="dk1"/>
              </a:buClr>
              <a:buSzPts val="1400"/>
              <a:buFont typeface="Arial"/>
              <a:buNone/>
              <a:defRPr b="0" i="0" sz="2000" u="none" cap="none" strike="noStrike">
                <a:solidFill>
                  <a:schemeClr val="dk1"/>
                </a:solidFill>
                <a:latin typeface="Arial"/>
                <a:ea typeface="Arial"/>
                <a:cs typeface="Arial"/>
                <a:sym typeface="Arial"/>
              </a:defRPr>
            </a:lvl6pPr>
            <a:lvl7pPr indent="0" lvl="6" marL="2743200" marR="0" rtl="0" algn="l">
              <a:spcBef>
                <a:spcPts val="0"/>
              </a:spcBef>
              <a:spcAft>
                <a:spcPts val="0"/>
              </a:spcAft>
              <a:buClr>
                <a:schemeClr val="dk1"/>
              </a:buClr>
              <a:buSzPts val="1400"/>
              <a:buFont typeface="Arial"/>
              <a:buNone/>
              <a:defRPr b="0" i="0" sz="2000" u="none" cap="none" strike="noStrike">
                <a:solidFill>
                  <a:schemeClr val="dk1"/>
                </a:solidFill>
                <a:latin typeface="Arial"/>
                <a:ea typeface="Arial"/>
                <a:cs typeface="Arial"/>
                <a:sym typeface="Arial"/>
              </a:defRPr>
            </a:lvl7pPr>
            <a:lvl8pPr indent="0" lvl="7" marL="3200400" marR="0" rtl="0" algn="l">
              <a:spcBef>
                <a:spcPts val="0"/>
              </a:spcBef>
              <a:spcAft>
                <a:spcPts val="0"/>
              </a:spcAft>
              <a:buClr>
                <a:schemeClr val="dk1"/>
              </a:buClr>
              <a:buSzPts val="1400"/>
              <a:buFont typeface="Arial"/>
              <a:buNone/>
              <a:defRPr b="0" i="0" sz="2000" u="none" cap="none" strike="noStrike">
                <a:solidFill>
                  <a:schemeClr val="dk1"/>
                </a:solidFill>
                <a:latin typeface="Arial"/>
                <a:ea typeface="Arial"/>
                <a:cs typeface="Arial"/>
                <a:sym typeface="Arial"/>
              </a:defRPr>
            </a:lvl8pPr>
            <a:lvl9pPr indent="0" lvl="8" marL="3657600" marR="0" rtl="0" algn="l">
              <a:spcBef>
                <a:spcPts val="0"/>
              </a:spcBef>
              <a:spcAft>
                <a:spcPts val="0"/>
              </a:spcAft>
              <a:buClr>
                <a:schemeClr val="dk1"/>
              </a:buClr>
              <a:buSzPts val="1400"/>
              <a:buFont typeface="Arial"/>
              <a:buNone/>
              <a:defRPr b="0" i="0" sz="2000" u="none" cap="none" strike="noStrike">
                <a:solidFill>
                  <a:schemeClr val="dk1"/>
                </a:solidFill>
                <a:latin typeface="Arial"/>
                <a:ea typeface="Arial"/>
                <a:cs typeface="Arial"/>
                <a:sym typeface="Arial"/>
              </a:defRPr>
            </a:lvl9pPr>
          </a:lstStyle>
          <a:p/>
        </p:txBody>
      </p:sp>
      <p:sp>
        <p:nvSpPr>
          <p:cNvPr id="20" name="Google Shape;20;p4"/>
          <p:cNvSpPr txBox="1"/>
          <p:nvPr>
            <p:ph idx="1" type="body"/>
          </p:nvPr>
        </p:nvSpPr>
        <p:spPr>
          <a:xfrm>
            <a:off x="1792288" y="5367338"/>
            <a:ext cx="5486400" cy="804862"/>
          </a:xfrm>
          <a:prstGeom prst="rect">
            <a:avLst/>
          </a:prstGeom>
          <a:noFill/>
          <a:ln>
            <a:noFill/>
          </a:ln>
        </p:spPr>
        <p:txBody>
          <a:bodyPr anchorCtr="0" anchor="t" bIns="91425" lIns="91425" spcFirstLastPara="1" rIns="91425" wrap="square" tIns="91425"/>
          <a:lstStyle>
            <a:lvl1pPr indent="-228600" lvl="0" marL="457200" rtl="0">
              <a:spcBef>
                <a:spcPts val="640"/>
              </a:spcBef>
              <a:spcAft>
                <a:spcPts val="0"/>
              </a:spcAft>
              <a:buSzPts val="1400"/>
              <a:buFont typeface="Arial"/>
              <a:buNone/>
              <a:defRPr sz="1400"/>
            </a:lvl1pPr>
            <a:lvl2pPr indent="-228600" lvl="1" marL="914400" rtl="0">
              <a:spcBef>
                <a:spcPts val="560"/>
              </a:spcBef>
              <a:spcAft>
                <a:spcPts val="0"/>
              </a:spcAft>
              <a:buSzPts val="1400"/>
              <a:buFont typeface="Arial"/>
              <a:buNone/>
              <a:defRPr sz="1200"/>
            </a:lvl2pPr>
            <a:lvl3pPr indent="-228600" lvl="2" marL="1371600" rtl="0">
              <a:spcBef>
                <a:spcPts val="480"/>
              </a:spcBef>
              <a:spcAft>
                <a:spcPts val="0"/>
              </a:spcAft>
              <a:buSzPts val="1400"/>
              <a:buFont typeface="Arial"/>
              <a:buNone/>
              <a:defRPr sz="1000"/>
            </a:lvl3pPr>
            <a:lvl4pPr indent="-228600" lvl="3" marL="1828800" rtl="0">
              <a:spcBef>
                <a:spcPts val="400"/>
              </a:spcBef>
              <a:spcAft>
                <a:spcPts val="0"/>
              </a:spcAft>
              <a:buSzPts val="1400"/>
              <a:buFont typeface="Arial"/>
              <a:buNone/>
              <a:defRPr sz="900"/>
            </a:lvl4pPr>
            <a:lvl5pPr indent="-228600" lvl="4" marL="2286000" rtl="0">
              <a:spcBef>
                <a:spcPts val="400"/>
              </a:spcBef>
              <a:spcAft>
                <a:spcPts val="0"/>
              </a:spcAft>
              <a:buSzPts val="1400"/>
              <a:buFont typeface="Arial"/>
              <a:buNone/>
              <a:defRPr sz="900"/>
            </a:lvl5pPr>
            <a:lvl6pPr indent="-228600" lvl="5" marL="2743200" rtl="0">
              <a:spcBef>
                <a:spcPts val="400"/>
              </a:spcBef>
              <a:spcAft>
                <a:spcPts val="0"/>
              </a:spcAft>
              <a:buSzPts val="1400"/>
              <a:buFont typeface="Arial"/>
              <a:buNone/>
              <a:defRPr sz="900"/>
            </a:lvl6pPr>
            <a:lvl7pPr indent="-228600" lvl="6" marL="3200400" rtl="0">
              <a:spcBef>
                <a:spcPts val="400"/>
              </a:spcBef>
              <a:spcAft>
                <a:spcPts val="0"/>
              </a:spcAft>
              <a:buSzPts val="1400"/>
              <a:buFont typeface="Arial"/>
              <a:buNone/>
              <a:defRPr sz="900"/>
            </a:lvl7pPr>
            <a:lvl8pPr indent="-228600" lvl="7" marL="3657600" rtl="0">
              <a:spcBef>
                <a:spcPts val="400"/>
              </a:spcBef>
              <a:spcAft>
                <a:spcPts val="0"/>
              </a:spcAft>
              <a:buSzPts val="1400"/>
              <a:buFont typeface="Arial"/>
              <a:buNone/>
              <a:defRPr sz="900"/>
            </a:lvl8pPr>
            <a:lvl9pPr indent="-228600" lvl="8" marL="4114800" rtl="0">
              <a:spcBef>
                <a:spcPts val="400"/>
              </a:spcBef>
              <a:spcAft>
                <a:spcPts val="0"/>
              </a:spcAft>
              <a:buSzPts val="1400"/>
              <a:buFont typeface="Arial"/>
              <a:buNone/>
              <a:defRPr sz="900"/>
            </a:lvl9pPr>
          </a:lstStyl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ontent with Caption" type="objTx">
  <p:cSld name="OBJECT_WITH_CAPTION_TEXT">
    <p:spTree>
      <p:nvGrpSpPr>
        <p:cNvPr id="21" name="Shape 21"/>
        <p:cNvGrpSpPr/>
        <p:nvPr/>
      </p:nvGrpSpPr>
      <p:grpSpPr>
        <a:xfrm>
          <a:off x="0" y="0"/>
          <a:ext cx="0" cy="0"/>
          <a:chOff x="0" y="0"/>
          <a:chExt cx="0" cy="0"/>
        </a:xfrm>
      </p:grpSpPr>
      <p:sp>
        <p:nvSpPr>
          <p:cNvPr id="22" name="Google Shape;22;p5"/>
          <p:cNvSpPr txBox="1"/>
          <p:nvPr>
            <p:ph type="title"/>
          </p:nvPr>
        </p:nvSpPr>
        <p:spPr>
          <a:xfrm>
            <a:off x="457200" y="273050"/>
            <a:ext cx="3008313" cy="1162050"/>
          </a:xfrm>
          <a:prstGeom prst="rect">
            <a:avLst/>
          </a:prstGeom>
          <a:noFill/>
          <a:ln>
            <a:noFill/>
          </a:ln>
        </p:spPr>
        <p:txBody>
          <a:bodyPr anchorCtr="0" anchor="b" bIns="91425" lIns="91425" spcFirstLastPara="1" rIns="91425" wrap="square" tIns="91425"/>
          <a:lstStyle>
            <a:lvl1pPr lvl="0" rtl="0" algn="l">
              <a:spcBef>
                <a:spcPts val="0"/>
              </a:spcBef>
              <a:spcAft>
                <a:spcPts val="0"/>
              </a:spcAft>
              <a:buSzPts val="1400"/>
              <a:buChar char="●"/>
              <a:defRPr b="1" sz="2000"/>
            </a:lvl1pPr>
            <a:lvl2pPr lvl="1">
              <a:spcBef>
                <a:spcPts val="0"/>
              </a:spcBef>
              <a:spcAft>
                <a:spcPts val="0"/>
              </a:spcAft>
              <a:buSzPts val="1400"/>
              <a:buChar char="○"/>
              <a:defRPr/>
            </a:lvl2pPr>
            <a:lvl3pPr lvl="2">
              <a:spcBef>
                <a:spcPts val="0"/>
              </a:spcBef>
              <a:spcAft>
                <a:spcPts val="0"/>
              </a:spcAft>
              <a:buSzPts val="1400"/>
              <a:buChar char="■"/>
              <a:defRPr/>
            </a:lvl3pPr>
            <a:lvl4pPr lvl="3">
              <a:spcBef>
                <a:spcPts val="0"/>
              </a:spcBef>
              <a:spcAft>
                <a:spcPts val="0"/>
              </a:spcAft>
              <a:buSzPts val="1400"/>
              <a:buChar char="●"/>
              <a:defRPr/>
            </a:lvl4pPr>
            <a:lvl5pPr lvl="4">
              <a:spcBef>
                <a:spcPts val="0"/>
              </a:spcBef>
              <a:spcAft>
                <a:spcPts val="0"/>
              </a:spcAft>
              <a:buSzPts val="1400"/>
              <a:buChar char="○"/>
              <a:defRPr/>
            </a:lvl5pPr>
            <a:lvl6pPr lvl="5">
              <a:spcBef>
                <a:spcPts val="0"/>
              </a:spcBef>
              <a:spcAft>
                <a:spcPts val="0"/>
              </a:spcAft>
              <a:buSzPts val="1400"/>
              <a:buChar char="■"/>
              <a:defRPr/>
            </a:lvl6pPr>
            <a:lvl7pPr lvl="6">
              <a:spcBef>
                <a:spcPts val="0"/>
              </a:spcBef>
              <a:spcAft>
                <a:spcPts val="0"/>
              </a:spcAft>
              <a:buSzPts val="1400"/>
              <a:buChar char="●"/>
              <a:defRPr/>
            </a:lvl7pPr>
            <a:lvl8pPr lvl="7">
              <a:spcBef>
                <a:spcPts val="0"/>
              </a:spcBef>
              <a:spcAft>
                <a:spcPts val="0"/>
              </a:spcAft>
              <a:buSzPts val="1400"/>
              <a:buChar char="○"/>
              <a:defRPr/>
            </a:lvl8pPr>
            <a:lvl9pPr lvl="8">
              <a:spcBef>
                <a:spcPts val="0"/>
              </a:spcBef>
              <a:spcAft>
                <a:spcPts val="0"/>
              </a:spcAft>
              <a:buSzPts val="1400"/>
              <a:buChar char="■"/>
              <a:defRPr/>
            </a:lvl9pPr>
          </a:lstStyle>
          <a:p/>
        </p:txBody>
      </p:sp>
      <p:sp>
        <p:nvSpPr>
          <p:cNvPr id="23" name="Google Shape;23;p5"/>
          <p:cNvSpPr txBox="1"/>
          <p:nvPr>
            <p:ph idx="1" type="body"/>
          </p:nvPr>
        </p:nvSpPr>
        <p:spPr>
          <a:xfrm>
            <a:off x="3575050" y="273050"/>
            <a:ext cx="5111750" cy="5853113"/>
          </a:xfrm>
          <a:prstGeom prst="rect">
            <a:avLst/>
          </a:prstGeom>
          <a:noFill/>
          <a:ln>
            <a:noFill/>
          </a:ln>
        </p:spPr>
        <p:txBody>
          <a:bodyPr anchorCtr="0" anchor="t" bIns="91425" lIns="91425" spcFirstLastPara="1" rIns="91425" wrap="square" tIns="91425"/>
          <a:lstStyle>
            <a:lvl1pPr indent="-317500" lvl="0" marL="457200" rtl="0">
              <a:spcBef>
                <a:spcPts val="640"/>
              </a:spcBef>
              <a:spcAft>
                <a:spcPts val="0"/>
              </a:spcAft>
              <a:buSzPts val="1400"/>
              <a:buChar char="•"/>
              <a:defRPr sz="3200"/>
            </a:lvl1pPr>
            <a:lvl2pPr indent="-317500" lvl="1" marL="914400" rtl="0">
              <a:spcBef>
                <a:spcPts val="560"/>
              </a:spcBef>
              <a:spcAft>
                <a:spcPts val="0"/>
              </a:spcAft>
              <a:buSzPts val="1400"/>
              <a:buChar char="–"/>
              <a:defRPr sz="2800"/>
            </a:lvl2pPr>
            <a:lvl3pPr indent="-317500" lvl="2" marL="1371600" rtl="0">
              <a:spcBef>
                <a:spcPts val="480"/>
              </a:spcBef>
              <a:spcAft>
                <a:spcPts val="0"/>
              </a:spcAft>
              <a:buSzPts val="1400"/>
              <a:buChar char="•"/>
              <a:defRPr sz="2400"/>
            </a:lvl3pPr>
            <a:lvl4pPr indent="-317500" lvl="3" marL="1828800" rtl="0">
              <a:spcBef>
                <a:spcPts val="400"/>
              </a:spcBef>
              <a:spcAft>
                <a:spcPts val="0"/>
              </a:spcAft>
              <a:buSzPts val="1400"/>
              <a:buChar char="–"/>
              <a:defRPr sz="2000"/>
            </a:lvl4pPr>
            <a:lvl5pPr indent="-317500" lvl="4" marL="2286000" rtl="0">
              <a:spcBef>
                <a:spcPts val="400"/>
              </a:spcBef>
              <a:spcAft>
                <a:spcPts val="0"/>
              </a:spcAft>
              <a:buSzPts val="1400"/>
              <a:buChar char="»"/>
              <a:defRPr sz="2000"/>
            </a:lvl5pPr>
            <a:lvl6pPr indent="-317500" lvl="5" marL="2743200" rtl="0">
              <a:spcBef>
                <a:spcPts val="400"/>
              </a:spcBef>
              <a:spcAft>
                <a:spcPts val="0"/>
              </a:spcAft>
              <a:buSzPts val="1400"/>
              <a:buChar char="»"/>
              <a:defRPr sz="2000"/>
            </a:lvl6pPr>
            <a:lvl7pPr indent="-317500" lvl="6" marL="3200400" rtl="0">
              <a:spcBef>
                <a:spcPts val="400"/>
              </a:spcBef>
              <a:spcAft>
                <a:spcPts val="0"/>
              </a:spcAft>
              <a:buSzPts val="1400"/>
              <a:buChar char="»"/>
              <a:defRPr sz="2000"/>
            </a:lvl7pPr>
            <a:lvl8pPr indent="-317500" lvl="7" marL="3657600" rtl="0">
              <a:spcBef>
                <a:spcPts val="400"/>
              </a:spcBef>
              <a:spcAft>
                <a:spcPts val="0"/>
              </a:spcAft>
              <a:buSzPts val="1400"/>
              <a:buChar char="»"/>
              <a:defRPr sz="2000"/>
            </a:lvl8pPr>
            <a:lvl9pPr indent="-317500" lvl="8" marL="4114800" rtl="0">
              <a:spcBef>
                <a:spcPts val="400"/>
              </a:spcBef>
              <a:spcAft>
                <a:spcPts val="0"/>
              </a:spcAft>
              <a:buSzPts val="1400"/>
              <a:buChar char="»"/>
              <a:defRPr sz="2000"/>
            </a:lvl9pPr>
          </a:lstStyle>
          <a:p/>
        </p:txBody>
      </p:sp>
      <p:sp>
        <p:nvSpPr>
          <p:cNvPr id="24" name="Google Shape;24;p5"/>
          <p:cNvSpPr txBox="1"/>
          <p:nvPr>
            <p:ph idx="2" type="body"/>
          </p:nvPr>
        </p:nvSpPr>
        <p:spPr>
          <a:xfrm>
            <a:off x="457200" y="1435100"/>
            <a:ext cx="3008313" cy="4691063"/>
          </a:xfrm>
          <a:prstGeom prst="rect">
            <a:avLst/>
          </a:prstGeom>
          <a:noFill/>
          <a:ln>
            <a:noFill/>
          </a:ln>
        </p:spPr>
        <p:txBody>
          <a:bodyPr anchorCtr="0" anchor="t" bIns="91425" lIns="91425" spcFirstLastPara="1" rIns="91425" wrap="square" tIns="91425"/>
          <a:lstStyle>
            <a:lvl1pPr indent="-228600" lvl="0" marL="457200" rtl="0">
              <a:spcBef>
                <a:spcPts val="640"/>
              </a:spcBef>
              <a:spcAft>
                <a:spcPts val="0"/>
              </a:spcAft>
              <a:buSzPts val="1400"/>
              <a:buFont typeface="Arial"/>
              <a:buNone/>
              <a:defRPr sz="1400"/>
            </a:lvl1pPr>
            <a:lvl2pPr indent="-228600" lvl="1" marL="914400" rtl="0">
              <a:spcBef>
                <a:spcPts val="560"/>
              </a:spcBef>
              <a:spcAft>
                <a:spcPts val="0"/>
              </a:spcAft>
              <a:buSzPts val="1400"/>
              <a:buFont typeface="Arial"/>
              <a:buNone/>
              <a:defRPr sz="1200"/>
            </a:lvl2pPr>
            <a:lvl3pPr indent="-228600" lvl="2" marL="1371600" rtl="0">
              <a:spcBef>
                <a:spcPts val="480"/>
              </a:spcBef>
              <a:spcAft>
                <a:spcPts val="0"/>
              </a:spcAft>
              <a:buSzPts val="1400"/>
              <a:buFont typeface="Arial"/>
              <a:buNone/>
              <a:defRPr sz="1000"/>
            </a:lvl3pPr>
            <a:lvl4pPr indent="-228600" lvl="3" marL="1828800" rtl="0">
              <a:spcBef>
                <a:spcPts val="400"/>
              </a:spcBef>
              <a:spcAft>
                <a:spcPts val="0"/>
              </a:spcAft>
              <a:buSzPts val="1400"/>
              <a:buFont typeface="Arial"/>
              <a:buNone/>
              <a:defRPr sz="900"/>
            </a:lvl4pPr>
            <a:lvl5pPr indent="-228600" lvl="4" marL="2286000" rtl="0">
              <a:spcBef>
                <a:spcPts val="400"/>
              </a:spcBef>
              <a:spcAft>
                <a:spcPts val="0"/>
              </a:spcAft>
              <a:buSzPts val="1400"/>
              <a:buFont typeface="Arial"/>
              <a:buNone/>
              <a:defRPr sz="900"/>
            </a:lvl5pPr>
            <a:lvl6pPr indent="-228600" lvl="5" marL="2743200" rtl="0">
              <a:spcBef>
                <a:spcPts val="400"/>
              </a:spcBef>
              <a:spcAft>
                <a:spcPts val="0"/>
              </a:spcAft>
              <a:buSzPts val="1400"/>
              <a:buFont typeface="Arial"/>
              <a:buNone/>
              <a:defRPr sz="900"/>
            </a:lvl6pPr>
            <a:lvl7pPr indent="-228600" lvl="6" marL="3200400" rtl="0">
              <a:spcBef>
                <a:spcPts val="400"/>
              </a:spcBef>
              <a:spcAft>
                <a:spcPts val="0"/>
              </a:spcAft>
              <a:buSzPts val="1400"/>
              <a:buFont typeface="Arial"/>
              <a:buNone/>
              <a:defRPr sz="900"/>
            </a:lvl7pPr>
            <a:lvl8pPr indent="-228600" lvl="7" marL="3657600" rtl="0">
              <a:spcBef>
                <a:spcPts val="400"/>
              </a:spcBef>
              <a:spcAft>
                <a:spcPts val="0"/>
              </a:spcAft>
              <a:buSzPts val="1400"/>
              <a:buFont typeface="Arial"/>
              <a:buNone/>
              <a:defRPr sz="900"/>
            </a:lvl8pPr>
            <a:lvl9pPr indent="-228600" lvl="8" marL="4114800" rtl="0">
              <a:spcBef>
                <a:spcPts val="400"/>
              </a:spcBef>
              <a:spcAft>
                <a:spcPts val="0"/>
              </a:spcAft>
              <a:buSzPts val="1400"/>
              <a:buFont typeface="Arial"/>
              <a:buNone/>
              <a:defRPr sz="900"/>
            </a:lvl9pPr>
          </a:lstStyl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lank" type="blank">
  <p:cSld name="BLANK">
    <p:spTree>
      <p:nvGrpSpPr>
        <p:cNvPr id="25" name="Shape 25"/>
        <p:cNvGrpSpPr/>
        <p:nvPr/>
      </p:nvGrpSpPr>
      <p:grpSpPr>
        <a:xfrm>
          <a:off x="0" y="0"/>
          <a:ext cx="0" cy="0"/>
          <a:chOff x="0" y="0"/>
          <a:chExt cx="0" cy="0"/>
        </a:xfrm>
      </p:grpSpPr>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Only" type="titleOnly">
  <p:cSld name="TITLE_ONLY">
    <p:spTree>
      <p:nvGrpSpPr>
        <p:cNvPr id="26" name="Shape 26"/>
        <p:cNvGrpSpPr/>
        <p:nvPr/>
      </p:nvGrpSpPr>
      <p:grpSpPr>
        <a:xfrm>
          <a:off x="0" y="0"/>
          <a:ext cx="0" cy="0"/>
          <a:chOff x="0" y="0"/>
          <a:chExt cx="0" cy="0"/>
        </a:xfrm>
      </p:grpSpPr>
      <p:sp>
        <p:nvSpPr>
          <p:cNvPr id="27" name="Google Shape;27;p7"/>
          <p:cNvSpPr txBox="1"/>
          <p:nvPr>
            <p:ph type="title"/>
          </p:nvPr>
        </p:nvSpPr>
        <p:spPr>
          <a:xfrm>
            <a:off x="457200" y="274637"/>
            <a:ext cx="8229600" cy="1143000"/>
          </a:xfrm>
          <a:prstGeom prst="rect">
            <a:avLst/>
          </a:prstGeom>
          <a:noFill/>
          <a:ln>
            <a:noFill/>
          </a:ln>
        </p:spPr>
        <p:txBody>
          <a:bodyPr anchorCtr="0" anchor="t" bIns="91425" lIns="91425" spcFirstLastPara="1" rIns="91425" wrap="square" tIns="91425"/>
          <a:lstStyle>
            <a:lvl1pPr lvl="0" rtl="0" algn="ctr">
              <a:spcBef>
                <a:spcPts val="0"/>
              </a:spcBef>
              <a:spcAft>
                <a:spcPts val="0"/>
              </a:spcAft>
              <a:buSzPts val="1400"/>
              <a:buChar char="●"/>
              <a:defRPr sz="4400">
                <a:solidFill>
                  <a:schemeClr val="dk2"/>
                </a:solidFill>
                <a:latin typeface="Arial"/>
                <a:ea typeface="Arial"/>
                <a:cs typeface="Arial"/>
                <a:sym typeface="Arial"/>
              </a:defRPr>
            </a:lvl1pPr>
            <a:lvl2pPr lvl="1" rtl="0" algn="ctr">
              <a:spcBef>
                <a:spcPts val="0"/>
              </a:spcBef>
              <a:spcAft>
                <a:spcPts val="0"/>
              </a:spcAft>
              <a:buSzPts val="1400"/>
              <a:buChar char="○"/>
              <a:defRPr sz="4400">
                <a:solidFill>
                  <a:schemeClr val="dk2"/>
                </a:solidFill>
                <a:latin typeface="Arial"/>
                <a:ea typeface="Arial"/>
                <a:cs typeface="Arial"/>
                <a:sym typeface="Arial"/>
              </a:defRPr>
            </a:lvl2pPr>
            <a:lvl3pPr lvl="2" rtl="0" algn="ctr">
              <a:spcBef>
                <a:spcPts val="0"/>
              </a:spcBef>
              <a:spcAft>
                <a:spcPts val="0"/>
              </a:spcAft>
              <a:buSzPts val="1400"/>
              <a:buChar char="■"/>
              <a:defRPr sz="4400">
                <a:solidFill>
                  <a:schemeClr val="dk2"/>
                </a:solidFill>
                <a:latin typeface="Arial"/>
                <a:ea typeface="Arial"/>
                <a:cs typeface="Arial"/>
                <a:sym typeface="Arial"/>
              </a:defRPr>
            </a:lvl3pPr>
            <a:lvl4pPr lvl="3" rtl="0" algn="ctr">
              <a:spcBef>
                <a:spcPts val="0"/>
              </a:spcBef>
              <a:spcAft>
                <a:spcPts val="0"/>
              </a:spcAft>
              <a:buSzPts val="1400"/>
              <a:buChar char="●"/>
              <a:defRPr sz="4400">
                <a:solidFill>
                  <a:schemeClr val="dk2"/>
                </a:solidFill>
                <a:latin typeface="Arial"/>
                <a:ea typeface="Arial"/>
                <a:cs typeface="Arial"/>
                <a:sym typeface="Arial"/>
              </a:defRPr>
            </a:lvl4pPr>
            <a:lvl5pPr lvl="4" rtl="0" algn="ctr">
              <a:spcBef>
                <a:spcPts val="0"/>
              </a:spcBef>
              <a:spcAft>
                <a:spcPts val="0"/>
              </a:spcAft>
              <a:buSzPts val="1400"/>
              <a:buChar char="○"/>
              <a:defRPr sz="4400">
                <a:solidFill>
                  <a:schemeClr val="dk2"/>
                </a:solidFill>
                <a:latin typeface="Arial"/>
                <a:ea typeface="Arial"/>
                <a:cs typeface="Arial"/>
                <a:sym typeface="Arial"/>
              </a:defRPr>
            </a:lvl5pPr>
            <a:lvl6pPr lvl="5" marL="457200" rtl="0" algn="ctr">
              <a:spcBef>
                <a:spcPts val="0"/>
              </a:spcBef>
              <a:spcAft>
                <a:spcPts val="0"/>
              </a:spcAft>
              <a:buSzPts val="1400"/>
              <a:buChar char="■"/>
              <a:defRPr sz="4400">
                <a:solidFill>
                  <a:schemeClr val="dk2"/>
                </a:solidFill>
                <a:latin typeface="Arial"/>
                <a:ea typeface="Arial"/>
                <a:cs typeface="Arial"/>
                <a:sym typeface="Arial"/>
              </a:defRPr>
            </a:lvl6pPr>
            <a:lvl7pPr lvl="6" marL="914400" rtl="0" algn="ctr">
              <a:spcBef>
                <a:spcPts val="0"/>
              </a:spcBef>
              <a:spcAft>
                <a:spcPts val="0"/>
              </a:spcAft>
              <a:buSzPts val="1400"/>
              <a:buChar char="●"/>
              <a:defRPr sz="4400">
                <a:solidFill>
                  <a:schemeClr val="dk2"/>
                </a:solidFill>
                <a:latin typeface="Arial"/>
                <a:ea typeface="Arial"/>
                <a:cs typeface="Arial"/>
                <a:sym typeface="Arial"/>
              </a:defRPr>
            </a:lvl7pPr>
            <a:lvl8pPr lvl="7" marL="1371600" rtl="0" algn="ctr">
              <a:spcBef>
                <a:spcPts val="0"/>
              </a:spcBef>
              <a:spcAft>
                <a:spcPts val="0"/>
              </a:spcAft>
              <a:buSzPts val="1400"/>
              <a:buChar char="○"/>
              <a:defRPr sz="4400">
                <a:solidFill>
                  <a:schemeClr val="dk2"/>
                </a:solidFill>
                <a:latin typeface="Arial"/>
                <a:ea typeface="Arial"/>
                <a:cs typeface="Arial"/>
                <a:sym typeface="Arial"/>
              </a:defRPr>
            </a:lvl8pPr>
            <a:lvl9pPr lvl="8" marL="1828800" rtl="0" algn="ctr">
              <a:spcBef>
                <a:spcPts val="0"/>
              </a:spcBef>
              <a:spcAft>
                <a:spcPts val="0"/>
              </a:spcAft>
              <a:buSzPts val="1400"/>
              <a:buChar char="■"/>
              <a:defRPr sz="4400">
                <a:solidFill>
                  <a:schemeClr val="dk2"/>
                </a:solidFill>
                <a:latin typeface="Arial"/>
                <a:ea typeface="Arial"/>
                <a:cs typeface="Arial"/>
                <a:sym typeface="Arial"/>
              </a:defRPr>
            </a:lvl9pPr>
          </a:lstStyle>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omparison" type="twoTxTwoObj">
  <p:cSld name="TWO_OBJECTS_WITH_TEXT">
    <p:spTree>
      <p:nvGrpSpPr>
        <p:cNvPr id="28" name="Shape 28"/>
        <p:cNvGrpSpPr/>
        <p:nvPr/>
      </p:nvGrpSpPr>
      <p:grpSpPr>
        <a:xfrm>
          <a:off x="0" y="0"/>
          <a:ext cx="0" cy="0"/>
          <a:chOff x="0" y="0"/>
          <a:chExt cx="0" cy="0"/>
        </a:xfrm>
      </p:grpSpPr>
      <p:sp>
        <p:nvSpPr>
          <p:cNvPr id="29" name="Google Shape;29;p8"/>
          <p:cNvSpPr txBox="1"/>
          <p:nvPr>
            <p:ph type="title"/>
          </p:nvPr>
        </p:nvSpPr>
        <p:spPr>
          <a:xfrm>
            <a:off x="457200" y="274637"/>
            <a:ext cx="8229600" cy="1143000"/>
          </a:xfrm>
          <a:prstGeom prst="rect">
            <a:avLst/>
          </a:prstGeom>
          <a:noFill/>
          <a:ln>
            <a:noFill/>
          </a:ln>
        </p:spPr>
        <p:txBody>
          <a:bodyPr anchorCtr="0" anchor="t" bIns="91425" lIns="91425" spcFirstLastPara="1" rIns="91425" wrap="square" tIns="91425"/>
          <a:lstStyle>
            <a:lvl1pPr lvl="0" rtl="0">
              <a:spcBef>
                <a:spcPts val="0"/>
              </a:spcBef>
              <a:spcAft>
                <a:spcPts val="0"/>
              </a:spcAft>
              <a:buSzPts val="1400"/>
              <a:buChar char="●"/>
              <a:defRPr/>
            </a:lvl1pPr>
            <a:lvl2pPr lvl="1">
              <a:spcBef>
                <a:spcPts val="0"/>
              </a:spcBef>
              <a:spcAft>
                <a:spcPts val="0"/>
              </a:spcAft>
              <a:buSzPts val="1400"/>
              <a:buChar char="○"/>
              <a:defRPr/>
            </a:lvl2pPr>
            <a:lvl3pPr lvl="2">
              <a:spcBef>
                <a:spcPts val="0"/>
              </a:spcBef>
              <a:spcAft>
                <a:spcPts val="0"/>
              </a:spcAft>
              <a:buSzPts val="1400"/>
              <a:buChar char="■"/>
              <a:defRPr/>
            </a:lvl3pPr>
            <a:lvl4pPr lvl="3">
              <a:spcBef>
                <a:spcPts val="0"/>
              </a:spcBef>
              <a:spcAft>
                <a:spcPts val="0"/>
              </a:spcAft>
              <a:buSzPts val="1400"/>
              <a:buChar char="●"/>
              <a:defRPr/>
            </a:lvl4pPr>
            <a:lvl5pPr lvl="4">
              <a:spcBef>
                <a:spcPts val="0"/>
              </a:spcBef>
              <a:spcAft>
                <a:spcPts val="0"/>
              </a:spcAft>
              <a:buSzPts val="1400"/>
              <a:buChar char="○"/>
              <a:defRPr/>
            </a:lvl5pPr>
            <a:lvl6pPr lvl="5">
              <a:spcBef>
                <a:spcPts val="0"/>
              </a:spcBef>
              <a:spcAft>
                <a:spcPts val="0"/>
              </a:spcAft>
              <a:buSzPts val="1400"/>
              <a:buChar char="■"/>
              <a:defRPr/>
            </a:lvl6pPr>
            <a:lvl7pPr lvl="6">
              <a:spcBef>
                <a:spcPts val="0"/>
              </a:spcBef>
              <a:spcAft>
                <a:spcPts val="0"/>
              </a:spcAft>
              <a:buSzPts val="1400"/>
              <a:buChar char="●"/>
              <a:defRPr/>
            </a:lvl7pPr>
            <a:lvl8pPr lvl="7">
              <a:spcBef>
                <a:spcPts val="0"/>
              </a:spcBef>
              <a:spcAft>
                <a:spcPts val="0"/>
              </a:spcAft>
              <a:buSzPts val="1400"/>
              <a:buChar char="○"/>
              <a:defRPr/>
            </a:lvl8pPr>
            <a:lvl9pPr lvl="8">
              <a:spcBef>
                <a:spcPts val="0"/>
              </a:spcBef>
              <a:spcAft>
                <a:spcPts val="0"/>
              </a:spcAft>
              <a:buSzPts val="1400"/>
              <a:buChar char="■"/>
              <a:defRPr/>
            </a:lvl9pPr>
          </a:lstStyle>
          <a:p/>
        </p:txBody>
      </p:sp>
      <p:sp>
        <p:nvSpPr>
          <p:cNvPr id="30" name="Google Shape;30;p8"/>
          <p:cNvSpPr txBox="1"/>
          <p:nvPr>
            <p:ph idx="1" type="body"/>
          </p:nvPr>
        </p:nvSpPr>
        <p:spPr>
          <a:xfrm>
            <a:off x="457200" y="1535113"/>
            <a:ext cx="4040188" cy="639762"/>
          </a:xfrm>
          <a:prstGeom prst="rect">
            <a:avLst/>
          </a:prstGeom>
          <a:noFill/>
          <a:ln>
            <a:noFill/>
          </a:ln>
        </p:spPr>
        <p:txBody>
          <a:bodyPr anchorCtr="0" anchor="b" bIns="91425" lIns="91425" spcFirstLastPara="1" rIns="91425" wrap="square" tIns="91425"/>
          <a:lstStyle>
            <a:lvl1pPr indent="-228600" lvl="0" marL="457200" rtl="0">
              <a:spcBef>
                <a:spcPts val="640"/>
              </a:spcBef>
              <a:spcAft>
                <a:spcPts val="0"/>
              </a:spcAft>
              <a:buSzPts val="1400"/>
              <a:buFont typeface="Arial"/>
              <a:buNone/>
              <a:defRPr b="1" sz="2400"/>
            </a:lvl1pPr>
            <a:lvl2pPr indent="-228600" lvl="1" marL="914400" rtl="0">
              <a:spcBef>
                <a:spcPts val="560"/>
              </a:spcBef>
              <a:spcAft>
                <a:spcPts val="0"/>
              </a:spcAft>
              <a:buSzPts val="1400"/>
              <a:buFont typeface="Arial"/>
              <a:buNone/>
              <a:defRPr b="1" sz="2000"/>
            </a:lvl2pPr>
            <a:lvl3pPr indent="-228600" lvl="2" marL="1371600" rtl="0">
              <a:spcBef>
                <a:spcPts val="480"/>
              </a:spcBef>
              <a:spcAft>
                <a:spcPts val="0"/>
              </a:spcAft>
              <a:buSzPts val="1400"/>
              <a:buFont typeface="Arial"/>
              <a:buNone/>
              <a:defRPr b="1" sz="1800"/>
            </a:lvl3pPr>
            <a:lvl4pPr indent="-228600" lvl="3" marL="1828800" rtl="0">
              <a:spcBef>
                <a:spcPts val="400"/>
              </a:spcBef>
              <a:spcAft>
                <a:spcPts val="0"/>
              </a:spcAft>
              <a:buSzPts val="1400"/>
              <a:buFont typeface="Arial"/>
              <a:buNone/>
              <a:defRPr b="1" sz="1600"/>
            </a:lvl4pPr>
            <a:lvl5pPr indent="-228600" lvl="4" marL="2286000" rtl="0">
              <a:spcBef>
                <a:spcPts val="400"/>
              </a:spcBef>
              <a:spcAft>
                <a:spcPts val="0"/>
              </a:spcAft>
              <a:buSzPts val="1400"/>
              <a:buFont typeface="Arial"/>
              <a:buNone/>
              <a:defRPr b="1" sz="1600"/>
            </a:lvl5pPr>
            <a:lvl6pPr indent="-228600" lvl="5" marL="2743200" rtl="0">
              <a:spcBef>
                <a:spcPts val="400"/>
              </a:spcBef>
              <a:spcAft>
                <a:spcPts val="0"/>
              </a:spcAft>
              <a:buSzPts val="1400"/>
              <a:buFont typeface="Arial"/>
              <a:buNone/>
              <a:defRPr b="1" sz="1600"/>
            </a:lvl6pPr>
            <a:lvl7pPr indent="-228600" lvl="6" marL="3200400" rtl="0">
              <a:spcBef>
                <a:spcPts val="400"/>
              </a:spcBef>
              <a:spcAft>
                <a:spcPts val="0"/>
              </a:spcAft>
              <a:buSzPts val="1400"/>
              <a:buFont typeface="Arial"/>
              <a:buNone/>
              <a:defRPr b="1" sz="1600"/>
            </a:lvl7pPr>
            <a:lvl8pPr indent="-228600" lvl="7" marL="3657600" rtl="0">
              <a:spcBef>
                <a:spcPts val="400"/>
              </a:spcBef>
              <a:spcAft>
                <a:spcPts val="0"/>
              </a:spcAft>
              <a:buSzPts val="1400"/>
              <a:buFont typeface="Arial"/>
              <a:buNone/>
              <a:defRPr b="1" sz="1600"/>
            </a:lvl8pPr>
            <a:lvl9pPr indent="-228600" lvl="8" marL="4114800" rtl="0">
              <a:spcBef>
                <a:spcPts val="400"/>
              </a:spcBef>
              <a:spcAft>
                <a:spcPts val="0"/>
              </a:spcAft>
              <a:buSzPts val="1400"/>
              <a:buFont typeface="Arial"/>
              <a:buNone/>
              <a:defRPr b="1" sz="1600"/>
            </a:lvl9pPr>
          </a:lstStyle>
          <a:p/>
        </p:txBody>
      </p:sp>
      <p:sp>
        <p:nvSpPr>
          <p:cNvPr id="31" name="Google Shape;31;p8"/>
          <p:cNvSpPr txBox="1"/>
          <p:nvPr>
            <p:ph idx="2" type="body"/>
          </p:nvPr>
        </p:nvSpPr>
        <p:spPr>
          <a:xfrm>
            <a:off x="457200" y="2174875"/>
            <a:ext cx="4040188" cy="3951288"/>
          </a:xfrm>
          <a:prstGeom prst="rect">
            <a:avLst/>
          </a:prstGeom>
          <a:noFill/>
          <a:ln>
            <a:noFill/>
          </a:ln>
        </p:spPr>
        <p:txBody>
          <a:bodyPr anchorCtr="0" anchor="t" bIns="91425" lIns="91425" spcFirstLastPara="1" rIns="91425" wrap="square" tIns="91425"/>
          <a:lstStyle>
            <a:lvl1pPr indent="-317500" lvl="0" marL="457200" rtl="0">
              <a:spcBef>
                <a:spcPts val="640"/>
              </a:spcBef>
              <a:spcAft>
                <a:spcPts val="0"/>
              </a:spcAft>
              <a:buSzPts val="1400"/>
              <a:buChar char="•"/>
              <a:defRPr sz="2400"/>
            </a:lvl1pPr>
            <a:lvl2pPr indent="-317500" lvl="1" marL="914400" rtl="0">
              <a:spcBef>
                <a:spcPts val="560"/>
              </a:spcBef>
              <a:spcAft>
                <a:spcPts val="0"/>
              </a:spcAft>
              <a:buSzPts val="1400"/>
              <a:buChar char="–"/>
              <a:defRPr sz="2000"/>
            </a:lvl2pPr>
            <a:lvl3pPr indent="-317500" lvl="2" marL="1371600" rtl="0">
              <a:spcBef>
                <a:spcPts val="480"/>
              </a:spcBef>
              <a:spcAft>
                <a:spcPts val="0"/>
              </a:spcAft>
              <a:buSzPts val="1400"/>
              <a:buChar char="•"/>
              <a:defRPr sz="1800"/>
            </a:lvl3pPr>
            <a:lvl4pPr indent="-317500" lvl="3" marL="1828800" rtl="0">
              <a:spcBef>
                <a:spcPts val="400"/>
              </a:spcBef>
              <a:spcAft>
                <a:spcPts val="0"/>
              </a:spcAft>
              <a:buSzPts val="1400"/>
              <a:buChar char="–"/>
              <a:defRPr sz="1600"/>
            </a:lvl4pPr>
            <a:lvl5pPr indent="-317500" lvl="4" marL="2286000" rtl="0">
              <a:spcBef>
                <a:spcPts val="400"/>
              </a:spcBef>
              <a:spcAft>
                <a:spcPts val="0"/>
              </a:spcAft>
              <a:buSzPts val="1400"/>
              <a:buChar char="»"/>
              <a:defRPr sz="1600"/>
            </a:lvl5pPr>
            <a:lvl6pPr indent="-317500" lvl="5" marL="2743200" rtl="0">
              <a:spcBef>
                <a:spcPts val="400"/>
              </a:spcBef>
              <a:spcAft>
                <a:spcPts val="0"/>
              </a:spcAft>
              <a:buSzPts val="1400"/>
              <a:buChar char="»"/>
              <a:defRPr sz="1600"/>
            </a:lvl6pPr>
            <a:lvl7pPr indent="-317500" lvl="6" marL="3200400" rtl="0">
              <a:spcBef>
                <a:spcPts val="400"/>
              </a:spcBef>
              <a:spcAft>
                <a:spcPts val="0"/>
              </a:spcAft>
              <a:buSzPts val="1400"/>
              <a:buChar char="»"/>
              <a:defRPr sz="1600"/>
            </a:lvl7pPr>
            <a:lvl8pPr indent="-317500" lvl="7" marL="3657600" rtl="0">
              <a:spcBef>
                <a:spcPts val="400"/>
              </a:spcBef>
              <a:spcAft>
                <a:spcPts val="0"/>
              </a:spcAft>
              <a:buSzPts val="1400"/>
              <a:buChar char="»"/>
              <a:defRPr sz="1600"/>
            </a:lvl8pPr>
            <a:lvl9pPr indent="-317500" lvl="8" marL="4114800" rtl="0">
              <a:spcBef>
                <a:spcPts val="400"/>
              </a:spcBef>
              <a:spcAft>
                <a:spcPts val="0"/>
              </a:spcAft>
              <a:buSzPts val="1400"/>
              <a:buChar char="»"/>
              <a:defRPr sz="1600"/>
            </a:lvl9pPr>
          </a:lstStyle>
          <a:p/>
        </p:txBody>
      </p:sp>
      <p:sp>
        <p:nvSpPr>
          <p:cNvPr id="32" name="Google Shape;32;p8"/>
          <p:cNvSpPr txBox="1"/>
          <p:nvPr>
            <p:ph idx="3" type="body"/>
          </p:nvPr>
        </p:nvSpPr>
        <p:spPr>
          <a:xfrm>
            <a:off x="4645025" y="1535113"/>
            <a:ext cx="4041775" cy="639762"/>
          </a:xfrm>
          <a:prstGeom prst="rect">
            <a:avLst/>
          </a:prstGeom>
          <a:noFill/>
          <a:ln>
            <a:noFill/>
          </a:ln>
        </p:spPr>
        <p:txBody>
          <a:bodyPr anchorCtr="0" anchor="b" bIns="91425" lIns="91425" spcFirstLastPara="1" rIns="91425" wrap="square" tIns="91425"/>
          <a:lstStyle>
            <a:lvl1pPr indent="-228600" lvl="0" marL="457200" rtl="0">
              <a:spcBef>
                <a:spcPts val="640"/>
              </a:spcBef>
              <a:spcAft>
                <a:spcPts val="0"/>
              </a:spcAft>
              <a:buSzPts val="1400"/>
              <a:buFont typeface="Arial"/>
              <a:buNone/>
              <a:defRPr b="1" sz="2400"/>
            </a:lvl1pPr>
            <a:lvl2pPr indent="-228600" lvl="1" marL="914400" rtl="0">
              <a:spcBef>
                <a:spcPts val="560"/>
              </a:spcBef>
              <a:spcAft>
                <a:spcPts val="0"/>
              </a:spcAft>
              <a:buSzPts val="1400"/>
              <a:buFont typeface="Arial"/>
              <a:buNone/>
              <a:defRPr b="1" sz="2000"/>
            </a:lvl2pPr>
            <a:lvl3pPr indent="-228600" lvl="2" marL="1371600" rtl="0">
              <a:spcBef>
                <a:spcPts val="480"/>
              </a:spcBef>
              <a:spcAft>
                <a:spcPts val="0"/>
              </a:spcAft>
              <a:buSzPts val="1400"/>
              <a:buFont typeface="Arial"/>
              <a:buNone/>
              <a:defRPr b="1" sz="1800"/>
            </a:lvl3pPr>
            <a:lvl4pPr indent="-228600" lvl="3" marL="1828800" rtl="0">
              <a:spcBef>
                <a:spcPts val="400"/>
              </a:spcBef>
              <a:spcAft>
                <a:spcPts val="0"/>
              </a:spcAft>
              <a:buSzPts val="1400"/>
              <a:buFont typeface="Arial"/>
              <a:buNone/>
              <a:defRPr b="1" sz="1600"/>
            </a:lvl4pPr>
            <a:lvl5pPr indent="-228600" lvl="4" marL="2286000" rtl="0">
              <a:spcBef>
                <a:spcPts val="400"/>
              </a:spcBef>
              <a:spcAft>
                <a:spcPts val="0"/>
              </a:spcAft>
              <a:buSzPts val="1400"/>
              <a:buFont typeface="Arial"/>
              <a:buNone/>
              <a:defRPr b="1" sz="1600"/>
            </a:lvl5pPr>
            <a:lvl6pPr indent="-228600" lvl="5" marL="2743200" rtl="0">
              <a:spcBef>
                <a:spcPts val="400"/>
              </a:spcBef>
              <a:spcAft>
                <a:spcPts val="0"/>
              </a:spcAft>
              <a:buSzPts val="1400"/>
              <a:buFont typeface="Arial"/>
              <a:buNone/>
              <a:defRPr b="1" sz="1600"/>
            </a:lvl6pPr>
            <a:lvl7pPr indent="-228600" lvl="6" marL="3200400" rtl="0">
              <a:spcBef>
                <a:spcPts val="400"/>
              </a:spcBef>
              <a:spcAft>
                <a:spcPts val="0"/>
              </a:spcAft>
              <a:buSzPts val="1400"/>
              <a:buFont typeface="Arial"/>
              <a:buNone/>
              <a:defRPr b="1" sz="1600"/>
            </a:lvl7pPr>
            <a:lvl8pPr indent="-228600" lvl="7" marL="3657600" rtl="0">
              <a:spcBef>
                <a:spcPts val="400"/>
              </a:spcBef>
              <a:spcAft>
                <a:spcPts val="0"/>
              </a:spcAft>
              <a:buSzPts val="1400"/>
              <a:buFont typeface="Arial"/>
              <a:buNone/>
              <a:defRPr b="1" sz="1600"/>
            </a:lvl8pPr>
            <a:lvl9pPr indent="-228600" lvl="8" marL="4114800" rtl="0">
              <a:spcBef>
                <a:spcPts val="400"/>
              </a:spcBef>
              <a:spcAft>
                <a:spcPts val="0"/>
              </a:spcAft>
              <a:buSzPts val="1400"/>
              <a:buFont typeface="Arial"/>
              <a:buNone/>
              <a:defRPr b="1" sz="1600"/>
            </a:lvl9pPr>
          </a:lstStyle>
          <a:p/>
        </p:txBody>
      </p:sp>
      <p:sp>
        <p:nvSpPr>
          <p:cNvPr id="33" name="Google Shape;33;p8"/>
          <p:cNvSpPr txBox="1"/>
          <p:nvPr>
            <p:ph idx="4" type="body"/>
          </p:nvPr>
        </p:nvSpPr>
        <p:spPr>
          <a:xfrm>
            <a:off x="4645025" y="2174875"/>
            <a:ext cx="4041775" cy="3951288"/>
          </a:xfrm>
          <a:prstGeom prst="rect">
            <a:avLst/>
          </a:prstGeom>
          <a:noFill/>
          <a:ln>
            <a:noFill/>
          </a:ln>
        </p:spPr>
        <p:txBody>
          <a:bodyPr anchorCtr="0" anchor="t" bIns="91425" lIns="91425" spcFirstLastPara="1" rIns="91425" wrap="square" tIns="91425"/>
          <a:lstStyle>
            <a:lvl1pPr indent="-317500" lvl="0" marL="457200" rtl="0">
              <a:spcBef>
                <a:spcPts val="640"/>
              </a:spcBef>
              <a:spcAft>
                <a:spcPts val="0"/>
              </a:spcAft>
              <a:buSzPts val="1400"/>
              <a:buChar char="•"/>
              <a:defRPr sz="2400"/>
            </a:lvl1pPr>
            <a:lvl2pPr indent="-317500" lvl="1" marL="914400" rtl="0">
              <a:spcBef>
                <a:spcPts val="560"/>
              </a:spcBef>
              <a:spcAft>
                <a:spcPts val="0"/>
              </a:spcAft>
              <a:buSzPts val="1400"/>
              <a:buChar char="–"/>
              <a:defRPr sz="2000"/>
            </a:lvl2pPr>
            <a:lvl3pPr indent="-317500" lvl="2" marL="1371600" rtl="0">
              <a:spcBef>
                <a:spcPts val="480"/>
              </a:spcBef>
              <a:spcAft>
                <a:spcPts val="0"/>
              </a:spcAft>
              <a:buSzPts val="1400"/>
              <a:buChar char="•"/>
              <a:defRPr sz="1800"/>
            </a:lvl3pPr>
            <a:lvl4pPr indent="-317500" lvl="3" marL="1828800" rtl="0">
              <a:spcBef>
                <a:spcPts val="400"/>
              </a:spcBef>
              <a:spcAft>
                <a:spcPts val="0"/>
              </a:spcAft>
              <a:buSzPts val="1400"/>
              <a:buChar char="–"/>
              <a:defRPr sz="1600"/>
            </a:lvl4pPr>
            <a:lvl5pPr indent="-317500" lvl="4" marL="2286000" rtl="0">
              <a:spcBef>
                <a:spcPts val="400"/>
              </a:spcBef>
              <a:spcAft>
                <a:spcPts val="0"/>
              </a:spcAft>
              <a:buSzPts val="1400"/>
              <a:buChar char="»"/>
              <a:defRPr sz="1600"/>
            </a:lvl5pPr>
            <a:lvl6pPr indent="-317500" lvl="5" marL="2743200" rtl="0">
              <a:spcBef>
                <a:spcPts val="400"/>
              </a:spcBef>
              <a:spcAft>
                <a:spcPts val="0"/>
              </a:spcAft>
              <a:buSzPts val="1400"/>
              <a:buChar char="»"/>
              <a:defRPr sz="1600"/>
            </a:lvl6pPr>
            <a:lvl7pPr indent="-317500" lvl="6" marL="3200400" rtl="0">
              <a:spcBef>
                <a:spcPts val="400"/>
              </a:spcBef>
              <a:spcAft>
                <a:spcPts val="0"/>
              </a:spcAft>
              <a:buSzPts val="1400"/>
              <a:buChar char="»"/>
              <a:defRPr sz="1600"/>
            </a:lvl7pPr>
            <a:lvl8pPr indent="-317500" lvl="7" marL="3657600" rtl="0">
              <a:spcBef>
                <a:spcPts val="400"/>
              </a:spcBef>
              <a:spcAft>
                <a:spcPts val="0"/>
              </a:spcAft>
              <a:buSzPts val="1400"/>
              <a:buChar char="»"/>
              <a:defRPr sz="1600"/>
            </a:lvl8pPr>
            <a:lvl9pPr indent="-317500" lvl="8" marL="4114800" rtl="0">
              <a:spcBef>
                <a:spcPts val="400"/>
              </a:spcBef>
              <a:spcAft>
                <a:spcPts val="0"/>
              </a:spcAft>
              <a:buSzPts val="1400"/>
              <a:buChar char="»"/>
              <a:defRPr sz="1600"/>
            </a:lvl9pPr>
          </a:lstStyle>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wo Content" type="twoObj">
  <p:cSld name="TWO_OBJECTS">
    <p:spTree>
      <p:nvGrpSpPr>
        <p:cNvPr id="34" name="Shape 34"/>
        <p:cNvGrpSpPr/>
        <p:nvPr/>
      </p:nvGrpSpPr>
      <p:grpSpPr>
        <a:xfrm>
          <a:off x="0" y="0"/>
          <a:ext cx="0" cy="0"/>
          <a:chOff x="0" y="0"/>
          <a:chExt cx="0" cy="0"/>
        </a:xfrm>
      </p:grpSpPr>
      <p:sp>
        <p:nvSpPr>
          <p:cNvPr id="35" name="Google Shape;35;p9"/>
          <p:cNvSpPr txBox="1"/>
          <p:nvPr>
            <p:ph type="title"/>
          </p:nvPr>
        </p:nvSpPr>
        <p:spPr>
          <a:xfrm>
            <a:off x="457200" y="274637"/>
            <a:ext cx="8229600" cy="1143000"/>
          </a:xfrm>
          <a:prstGeom prst="rect">
            <a:avLst/>
          </a:prstGeom>
          <a:noFill/>
          <a:ln>
            <a:noFill/>
          </a:ln>
        </p:spPr>
        <p:txBody>
          <a:bodyPr anchorCtr="0" anchor="t" bIns="91425" lIns="91425" spcFirstLastPara="1" rIns="91425" wrap="square" tIns="91425"/>
          <a:lstStyle>
            <a:lvl1pPr lvl="0" rtl="0" algn="ctr">
              <a:spcBef>
                <a:spcPts val="0"/>
              </a:spcBef>
              <a:spcAft>
                <a:spcPts val="0"/>
              </a:spcAft>
              <a:buSzPts val="1400"/>
              <a:buChar char="●"/>
              <a:defRPr sz="4400">
                <a:solidFill>
                  <a:schemeClr val="dk2"/>
                </a:solidFill>
                <a:latin typeface="Arial"/>
                <a:ea typeface="Arial"/>
                <a:cs typeface="Arial"/>
                <a:sym typeface="Arial"/>
              </a:defRPr>
            </a:lvl1pPr>
            <a:lvl2pPr lvl="1" rtl="0" algn="ctr">
              <a:spcBef>
                <a:spcPts val="0"/>
              </a:spcBef>
              <a:spcAft>
                <a:spcPts val="0"/>
              </a:spcAft>
              <a:buSzPts val="1400"/>
              <a:buChar char="○"/>
              <a:defRPr sz="4400">
                <a:solidFill>
                  <a:schemeClr val="dk2"/>
                </a:solidFill>
                <a:latin typeface="Arial"/>
                <a:ea typeface="Arial"/>
                <a:cs typeface="Arial"/>
                <a:sym typeface="Arial"/>
              </a:defRPr>
            </a:lvl2pPr>
            <a:lvl3pPr lvl="2" rtl="0" algn="ctr">
              <a:spcBef>
                <a:spcPts val="0"/>
              </a:spcBef>
              <a:spcAft>
                <a:spcPts val="0"/>
              </a:spcAft>
              <a:buSzPts val="1400"/>
              <a:buChar char="■"/>
              <a:defRPr sz="4400">
                <a:solidFill>
                  <a:schemeClr val="dk2"/>
                </a:solidFill>
                <a:latin typeface="Arial"/>
                <a:ea typeface="Arial"/>
                <a:cs typeface="Arial"/>
                <a:sym typeface="Arial"/>
              </a:defRPr>
            </a:lvl3pPr>
            <a:lvl4pPr lvl="3" rtl="0" algn="ctr">
              <a:spcBef>
                <a:spcPts val="0"/>
              </a:spcBef>
              <a:spcAft>
                <a:spcPts val="0"/>
              </a:spcAft>
              <a:buSzPts val="1400"/>
              <a:buChar char="●"/>
              <a:defRPr sz="4400">
                <a:solidFill>
                  <a:schemeClr val="dk2"/>
                </a:solidFill>
                <a:latin typeface="Arial"/>
                <a:ea typeface="Arial"/>
                <a:cs typeface="Arial"/>
                <a:sym typeface="Arial"/>
              </a:defRPr>
            </a:lvl4pPr>
            <a:lvl5pPr lvl="4" rtl="0" algn="ctr">
              <a:spcBef>
                <a:spcPts val="0"/>
              </a:spcBef>
              <a:spcAft>
                <a:spcPts val="0"/>
              </a:spcAft>
              <a:buSzPts val="1400"/>
              <a:buChar char="○"/>
              <a:defRPr sz="4400">
                <a:solidFill>
                  <a:schemeClr val="dk2"/>
                </a:solidFill>
                <a:latin typeface="Arial"/>
                <a:ea typeface="Arial"/>
                <a:cs typeface="Arial"/>
                <a:sym typeface="Arial"/>
              </a:defRPr>
            </a:lvl5pPr>
            <a:lvl6pPr lvl="5" marL="457200" rtl="0" algn="ctr">
              <a:spcBef>
                <a:spcPts val="0"/>
              </a:spcBef>
              <a:spcAft>
                <a:spcPts val="0"/>
              </a:spcAft>
              <a:buSzPts val="1400"/>
              <a:buChar char="■"/>
              <a:defRPr sz="4400">
                <a:solidFill>
                  <a:schemeClr val="dk2"/>
                </a:solidFill>
                <a:latin typeface="Arial"/>
                <a:ea typeface="Arial"/>
                <a:cs typeface="Arial"/>
                <a:sym typeface="Arial"/>
              </a:defRPr>
            </a:lvl6pPr>
            <a:lvl7pPr lvl="6" marL="914400" rtl="0" algn="ctr">
              <a:spcBef>
                <a:spcPts val="0"/>
              </a:spcBef>
              <a:spcAft>
                <a:spcPts val="0"/>
              </a:spcAft>
              <a:buSzPts val="1400"/>
              <a:buChar char="●"/>
              <a:defRPr sz="4400">
                <a:solidFill>
                  <a:schemeClr val="dk2"/>
                </a:solidFill>
                <a:latin typeface="Arial"/>
                <a:ea typeface="Arial"/>
                <a:cs typeface="Arial"/>
                <a:sym typeface="Arial"/>
              </a:defRPr>
            </a:lvl7pPr>
            <a:lvl8pPr lvl="7" marL="1371600" rtl="0" algn="ctr">
              <a:spcBef>
                <a:spcPts val="0"/>
              </a:spcBef>
              <a:spcAft>
                <a:spcPts val="0"/>
              </a:spcAft>
              <a:buSzPts val="1400"/>
              <a:buChar char="○"/>
              <a:defRPr sz="4400">
                <a:solidFill>
                  <a:schemeClr val="dk2"/>
                </a:solidFill>
                <a:latin typeface="Arial"/>
                <a:ea typeface="Arial"/>
                <a:cs typeface="Arial"/>
                <a:sym typeface="Arial"/>
              </a:defRPr>
            </a:lvl8pPr>
            <a:lvl9pPr lvl="8" marL="1828800" rtl="0" algn="ctr">
              <a:spcBef>
                <a:spcPts val="0"/>
              </a:spcBef>
              <a:spcAft>
                <a:spcPts val="0"/>
              </a:spcAft>
              <a:buSzPts val="1400"/>
              <a:buChar char="■"/>
              <a:defRPr sz="4400">
                <a:solidFill>
                  <a:schemeClr val="dk2"/>
                </a:solidFill>
                <a:latin typeface="Arial"/>
                <a:ea typeface="Arial"/>
                <a:cs typeface="Arial"/>
                <a:sym typeface="Arial"/>
              </a:defRPr>
            </a:lvl9pPr>
          </a:lstStyle>
          <a:p/>
        </p:txBody>
      </p:sp>
      <p:sp>
        <p:nvSpPr>
          <p:cNvPr id="36" name="Google Shape;36;p9"/>
          <p:cNvSpPr txBox="1"/>
          <p:nvPr>
            <p:ph idx="1" type="body"/>
          </p:nvPr>
        </p:nvSpPr>
        <p:spPr>
          <a:xfrm>
            <a:off x="457200" y="1600200"/>
            <a:ext cx="4038600" cy="4525963"/>
          </a:xfrm>
          <a:prstGeom prst="rect">
            <a:avLst/>
          </a:prstGeom>
          <a:noFill/>
          <a:ln>
            <a:noFill/>
          </a:ln>
        </p:spPr>
        <p:txBody>
          <a:bodyPr anchorCtr="0" anchor="t" bIns="91425" lIns="91425" spcFirstLastPara="1" rIns="91425" wrap="square" tIns="91425"/>
          <a:lstStyle>
            <a:lvl1pPr indent="-317500" lvl="0" marL="457200" rtl="0">
              <a:spcBef>
                <a:spcPts val="640"/>
              </a:spcBef>
              <a:spcAft>
                <a:spcPts val="0"/>
              </a:spcAft>
              <a:buSzPts val="1400"/>
              <a:buChar char="•"/>
              <a:defRPr sz="2800"/>
            </a:lvl1pPr>
            <a:lvl2pPr indent="-317500" lvl="1" marL="914400" rtl="0">
              <a:spcBef>
                <a:spcPts val="560"/>
              </a:spcBef>
              <a:spcAft>
                <a:spcPts val="0"/>
              </a:spcAft>
              <a:buSzPts val="1400"/>
              <a:buChar char="–"/>
              <a:defRPr sz="2400"/>
            </a:lvl2pPr>
            <a:lvl3pPr indent="-317500" lvl="2" marL="1371600" rtl="0">
              <a:spcBef>
                <a:spcPts val="480"/>
              </a:spcBef>
              <a:spcAft>
                <a:spcPts val="0"/>
              </a:spcAft>
              <a:buSzPts val="1400"/>
              <a:buChar char="•"/>
              <a:defRPr sz="2000"/>
            </a:lvl3pPr>
            <a:lvl4pPr indent="-317500" lvl="3" marL="1828800" rtl="0">
              <a:spcBef>
                <a:spcPts val="400"/>
              </a:spcBef>
              <a:spcAft>
                <a:spcPts val="0"/>
              </a:spcAft>
              <a:buSzPts val="1400"/>
              <a:buChar char="–"/>
              <a:defRPr sz="1800"/>
            </a:lvl4pPr>
            <a:lvl5pPr indent="-317500" lvl="4" marL="2286000" rtl="0">
              <a:spcBef>
                <a:spcPts val="400"/>
              </a:spcBef>
              <a:spcAft>
                <a:spcPts val="0"/>
              </a:spcAft>
              <a:buSzPts val="1400"/>
              <a:buChar char="»"/>
              <a:defRPr sz="1800"/>
            </a:lvl5pPr>
            <a:lvl6pPr indent="-317500" lvl="5" marL="2743200" rtl="0">
              <a:spcBef>
                <a:spcPts val="400"/>
              </a:spcBef>
              <a:spcAft>
                <a:spcPts val="0"/>
              </a:spcAft>
              <a:buSzPts val="1400"/>
              <a:buChar char="»"/>
              <a:defRPr sz="1800"/>
            </a:lvl6pPr>
            <a:lvl7pPr indent="-317500" lvl="6" marL="3200400" rtl="0">
              <a:spcBef>
                <a:spcPts val="400"/>
              </a:spcBef>
              <a:spcAft>
                <a:spcPts val="0"/>
              </a:spcAft>
              <a:buSzPts val="1400"/>
              <a:buChar char="»"/>
              <a:defRPr sz="1800"/>
            </a:lvl7pPr>
            <a:lvl8pPr indent="-317500" lvl="7" marL="3657600" rtl="0">
              <a:spcBef>
                <a:spcPts val="400"/>
              </a:spcBef>
              <a:spcAft>
                <a:spcPts val="0"/>
              </a:spcAft>
              <a:buSzPts val="1400"/>
              <a:buChar char="»"/>
              <a:defRPr sz="1800"/>
            </a:lvl8pPr>
            <a:lvl9pPr indent="-317500" lvl="8" marL="4114800" rtl="0">
              <a:spcBef>
                <a:spcPts val="400"/>
              </a:spcBef>
              <a:spcAft>
                <a:spcPts val="0"/>
              </a:spcAft>
              <a:buSzPts val="1400"/>
              <a:buChar char="»"/>
              <a:defRPr sz="1800"/>
            </a:lvl9pPr>
          </a:lstStyle>
          <a:p/>
        </p:txBody>
      </p:sp>
      <p:sp>
        <p:nvSpPr>
          <p:cNvPr id="37" name="Google Shape;37;p9"/>
          <p:cNvSpPr txBox="1"/>
          <p:nvPr>
            <p:ph idx="2" type="body"/>
          </p:nvPr>
        </p:nvSpPr>
        <p:spPr>
          <a:xfrm>
            <a:off x="4648200" y="1600200"/>
            <a:ext cx="4038600" cy="4525963"/>
          </a:xfrm>
          <a:prstGeom prst="rect">
            <a:avLst/>
          </a:prstGeom>
          <a:noFill/>
          <a:ln>
            <a:noFill/>
          </a:ln>
        </p:spPr>
        <p:txBody>
          <a:bodyPr anchorCtr="0" anchor="t" bIns="91425" lIns="91425" spcFirstLastPara="1" rIns="91425" wrap="square" tIns="91425"/>
          <a:lstStyle>
            <a:lvl1pPr indent="-317500" lvl="0" marL="457200" rtl="0">
              <a:spcBef>
                <a:spcPts val="640"/>
              </a:spcBef>
              <a:spcAft>
                <a:spcPts val="0"/>
              </a:spcAft>
              <a:buSzPts val="1400"/>
              <a:buChar char="•"/>
              <a:defRPr sz="2800"/>
            </a:lvl1pPr>
            <a:lvl2pPr indent="-317500" lvl="1" marL="914400" rtl="0">
              <a:spcBef>
                <a:spcPts val="560"/>
              </a:spcBef>
              <a:spcAft>
                <a:spcPts val="0"/>
              </a:spcAft>
              <a:buSzPts val="1400"/>
              <a:buChar char="–"/>
              <a:defRPr sz="2400"/>
            </a:lvl2pPr>
            <a:lvl3pPr indent="-317500" lvl="2" marL="1371600" rtl="0">
              <a:spcBef>
                <a:spcPts val="480"/>
              </a:spcBef>
              <a:spcAft>
                <a:spcPts val="0"/>
              </a:spcAft>
              <a:buSzPts val="1400"/>
              <a:buChar char="•"/>
              <a:defRPr sz="2000"/>
            </a:lvl3pPr>
            <a:lvl4pPr indent="-317500" lvl="3" marL="1828800" rtl="0">
              <a:spcBef>
                <a:spcPts val="400"/>
              </a:spcBef>
              <a:spcAft>
                <a:spcPts val="0"/>
              </a:spcAft>
              <a:buSzPts val="1400"/>
              <a:buChar char="–"/>
              <a:defRPr sz="1800"/>
            </a:lvl4pPr>
            <a:lvl5pPr indent="-317500" lvl="4" marL="2286000" rtl="0">
              <a:spcBef>
                <a:spcPts val="400"/>
              </a:spcBef>
              <a:spcAft>
                <a:spcPts val="0"/>
              </a:spcAft>
              <a:buSzPts val="1400"/>
              <a:buChar char="»"/>
              <a:defRPr sz="1800"/>
            </a:lvl5pPr>
            <a:lvl6pPr indent="-317500" lvl="5" marL="2743200" rtl="0">
              <a:spcBef>
                <a:spcPts val="400"/>
              </a:spcBef>
              <a:spcAft>
                <a:spcPts val="0"/>
              </a:spcAft>
              <a:buSzPts val="1400"/>
              <a:buChar char="»"/>
              <a:defRPr sz="1800"/>
            </a:lvl6pPr>
            <a:lvl7pPr indent="-317500" lvl="6" marL="3200400" rtl="0">
              <a:spcBef>
                <a:spcPts val="400"/>
              </a:spcBef>
              <a:spcAft>
                <a:spcPts val="0"/>
              </a:spcAft>
              <a:buSzPts val="1400"/>
              <a:buChar char="»"/>
              <a:defRPr sz="1800"/>
            </a:lvl7pPr>
            <a:lvl8pPr indent="-317500" lvl="7" marL="3657600" rtl="0">
              <a:spcBef>
                <a:spcPts val="400"/>
              </a:spcBef>
              <a:spcAft>
                <a:spcPts val="0"/>
              </a:spcAft>
              <a:buSzPts val="1400"/>
              <a:buChar char="»"/>
              <a:defRPr sz="1800"/>
            </a:lvl8pPr>
            <a:lvl9pPr indent="-317500" lvl="8" marL="4114800" rtl="0">
              <a:spcBef>
                <a:spcPts val="400"/>
              </a:spcBef>
              <a:spcAft>
                <a:spcPts val="0"/>
              </a:spcAft>
              <a:buSzPts val="1400"/>
              <a:buChar char="»"/>
              <a:defRPr sz="1800"/>
            </a:lvl9pPr>
          </a:lstStyle>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Header" type="secHead">
  <p:cSld name="SECTION_HEADER">
    <p:spTree>
      <p:nvGrpSpPr>
        <p:cNvPr id="38" name="Shape 38"/>
        <p:cNvGrpSpPr/>
        <p:nvPr/>
      </p:nvGrpSpPr>
      <p:grpSpPr>
        <a:xfrm>
          <a:off x="0" y="0"/>
          <a:ext cx="0" cy="0"/>
          <a:chOff x="0" y="0"/>
          <a:chExt cx="0" cy="0"/>
        </a:xfrm>
      </p:grpSpPr>
      <p:sp>
        <p:nvSpPr>
          <p:cNvPr id="39" name="Google Shape;39;p10"/>
          <p:cNvSpPr txBox="1"/>
          <p:nvPr>
            <p:ph type="title"/>
          </p:nvPr>
        </p:nvSpPr>
        <p:spPr>
          <a:xfrm>
            <a:off x="722313" y="4406900"/>
            <a:ext cx="7772400" cy="1362075"/>
          </a:xfrm>
          <a:prstGeom prst="rect">
            <a:avLst/>
          </a:prstGeom>
          <a:noFill/>
          <a:ln>
            <a:noFill/>
          </a:ln>
        </p:spPr>
        <p:txBody>
          <a:bodyPr anchorCtr="0" anchor="t" bIns="91425" lIns="91425" spcFirstLastPara="1" rIns="91425" wrap="square" tIns="91425"/>
          <a:lstStyle>
            <a:lvl1pPr lvl="0" rtl="0" algn="l">
              <a:spcBef>
                <a:spcPts val="0"/>
              </a:spcBef>
              <a:spcAft>
                <a:spcPts val="0"/>
              </a:spcAft>
              <a:buSzPts val="1400"/>
              <a:buChar char="●"/>
              <a:defRPr b="1" sz="4000" cap="small"/>
            </a:lvl1pPr>
            <a:lvl2pPr lvl="1">
              <a:spcBef>
                <a:spcPts val="0"/>
              </a:spcBef>
              <a:spcAft>
                <a:spcPts val="0"/>
              </a:spcAft>
              <a:buSzPts val="1400"/>
              <a:buChar char="○"/>
              <a:defRPr/>
            </a:lvl2pPr>
            <a:lvl3pPr lvl="2">
              <a:spcBef>
                <a:spcPts val="0"/>
              </a:spcBef>
              <a:spcAft>
                <a:spcPts val="0"/>
              </a:spcAft>
              <a:buSzPts val="1400"/>
              <a:buChar char="■"/>
              <a:defRPr/>
            </a:lvl3pPr>
            <a:lvl4pPr lvl="3">
              <a:spcBef>
                <a:spcPts val="0"/>
              </a:spcBef>
              <a:spcAft>
                <a:spcPts val="0"/>
              </a:spcAft>
              <a:buSzPts val="1400"/>
              <a:buChar char="●"/>
              <a:defRPr/>
            </a:lvl4pPr>
            <a:lvl5pPr lvl="4">
              <a:spcBef>
                <a:spcPts val="0"/>
              </a:spcBef>
              <a:spcAft>
                <a:spcPts val="0"/>
              </a:spcAft>
              <a:buSzPts val="1400"/>
              <a:buChar char="○"/>
              <a:defRPr/>
            </a:lvl5pPr>
            <a:lvl6pPr lvl="5">
              <a:spcBef>
                <a:spcPts val="0"/>
              </a:spcBef>
              <a:spcAft>
                <a:spcPts val="0"/>
              </a:spcAft>
              <a:buSzPts val="1400"/>
              <a:buChar char="■"/>
              <a:defRPr/>
            </a:lvl6pPr>
            <a:lvl7pPr lvl="6">
              <a:spcBef>
                <a:spcPts val="0"/>
              </a:spcBef>
              <a:spcAft>
                <a:spcPts val="0"/>
              </a:spcAft>
              <a:buSzPts val="1400"/>
              <a:buChar char="●"/>
              <a:defRPr/>
            </a:lvl7pPr>
            <a:lvl8pPr lvl="7">
              <a:spcBef>
                <a:spcPts val="0"/>
              </a:spcBef>
              <a:spcAft>
                <a:spcPts val="0"/>
              </a:spcAft>
              <a:buSzPts val="1400"/>
              <a:buChar char="○"/>
              <a:defRPr/>
            </a:lvl8pPr>
            <a:lvl9pPr lvl="8">
              <a:spcBef>
                <a:spcPts val="0"/>
              </a:spcBef>
              <a:spcAft>
                <a:spcPts val="0"/>
              </a:spcAft>
              <a:buSzPts val="1400"/>
              <a:buChar char="■"/>
              <a:defRPr/>
            </a:lvl9pPr>
          </a:lstStyle>
          <a:p/>
        </p:txBody>
      </p:sp>
      <p:sp>
        <p:nvSpPr>
          <p:cNvPr id="40" name="Google Shape;40;p10"/>
          <p:cNvSpPr txBox="1"/>
          <p:nvPr>
            <p:ph idx="1" type="body"/>
          </p:nvPr>
        </p:nvSpPr>
        <p:spPr>
          <a:xfrm>
            <a:off x="722313" y="2906713"/>
            <a:ext cx="7772400" cy="1500187"/>
          </a:xfrm>
          <a:prstGeom prst="rect">
            <a:avLst/>
          </a:prstGeom>
          <a:noFill/>
          <a:ln>
            <a:noFill/>
          </a:ln>
        </p:spPr>
        <p:txBody>
          <a:bodyPr anchorCtr="0" anchor="b" bIns="91425" lIns="91425" spcFirstLastPara="1" rIns="91425" wrap="square" tIns="91425"/>
          <a:lstStyle>
            <a:lvl1pPr indent="-228600" lvl="0" marL="457200" rtl="0">
              <a:spcBef>
                <a:spcPts val="640"/>
              </a:spcBef>
              <a:spcAft>
                <a:spcPts val="0"/>
              </a:spcAft>
              <a:buSzPts val="1400"/>
              <a:buFont typeface="Arial"/>
              <a:buNone/>
              <a:defRPr sz="2000"/>
            </a:lvl1pPr>
            <a:lvl2pPr indent="-228600" lvl="1" marL="914400" rtl="0">
              <a:spcBef>
                <a:spcPts val="560"/>
              </a:spcBef>
              <a:spcAft>
                <a:spcPts val="0"/>
              </a:spcAft>
              <a:buSzPts val="1400"/>
              <a:buFont typeface="Arial"/>
              <a:buNone/>
              <a:defRPr sz="1800"/>
            </a:lvl2pPr>
            <a:lvl3pPr indent="-228600" lvl="2" marL="1371600" rtl="0">
              <a:spcBef>
                <a:spcPts val="480"/>
              </a:spcBef>
              <a:spcAft>
                <a:spcPts val="0"/>
              </a:spcAft>
              <a:buSzPts val="1400"/>
              <a:buFont typeface="Arial"/>
              <a:buNone/>
              <a:defRPr sz="1600"/>
            </a:lvl3pPr>
            <a:lvl4pPr indent="-228600" lvl="3" marL="1828800" rtl="0">
              <a:spcBef>
                <a:spcPts val="400"/>
              </a:spcBef>
              <a:spcAft>
                <a:spcPts val="0"/>
              </a:spcAft>
              <a:buSzPts val="1400"/>
              <a:buFont typeface="Arial"/>
              <a:buNone/>
              <a:defRPr sz="1400"/>
            </a:lvl4pPr>
            <a:lvl5pPr indent="-228600" lvl="4" marL="2286000" rtl="0">
              <a:spcBef>
                <a:spcPts val="400"/>
              </a:spcBef>
              <a:spcAft>
                <a:spcPts val="0"/>
              </a:spcAft>
              <a:buSzPts val="1400"/>
              <a:buFont typeface="Arial"/>
              <a:buNone/>
              <a:defRPr sz="1400"/>
            </a:lvl5pPr>
            <a:lvl6pPr indent="-228600" lvl="5" marL="2743200" rtl="0">
              <a:spcBef>
                <a:spcPts val="400"/>
              </a:spcBef>
              <a:spcAft>
                <a:spcPts val="0"/>
              </a:spcAft>
              <a:buSzPts val="1400"/>
              <a:buFont typeface="Arial"/>
              <a:buNone/>
              <a:defRPr sz="1400"/>
            </a:lvl6pPr>
            <a:lvl7pPr indent="-228600" lvl="6" marL="3200400" rtl="0">
              <a:spcBef>
                <a:spcPts val="400"/>
              </a:spcBef>
              <a:spcAft>
                <a:spcPts val="0"/>
              </a:spcAft>
              <a:buSzPts val="1400"/>
              <a:buFont typeface="Arial"/>
              <a:buNone/>
              <a:defRPr sz="1400"/>
            </a:lvl7pPr>
            <a:lvl8pPr indent="-228600" lvl="7" marL="3657600" rtl="0">
              <a:spcBef>
                <a:spcPts val="400"/>
              </a:spcBef>
              <a:spcAft>
                <a:spcPts val="0"/>
              </a:spcAft>
              <a:buSzPts val="1400"/>
              <a:buFont typeface="Arial"/>
              <a:buNone/>
              <a:defRPr sz="1400"/>
            </a:lvl8pPr>
            <a:lvl9pPr indent="-228600" lvl="8" marL="4114800" rtl="0">
              <a:spcBef>
                <a:spcPts val="400"/>
              </a:spcBef>
              <a:spcAft>
                <a:spcPts val="0"/>
              </a:spcAft>
              <a:buSzPts val="1400"/>
              <a:buFont typeface="Arial"/>
              <a:buNone/>
              <a:defRPr sz="1400"/>
            </a:lvl9pPr>
          </a:lstStyle>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0.xml"/><Relationship Id="rId10" Type="http://schemas.openxmlformats.org/officeDocument/2006/relationships/slideLayout" Target="../slideLayouts/slideLayout9.xml"/><Relationship Id="rId13" Type="http://schemas.openxmlformats.org/officeDocument/2006/relationships/slideLayout" Target="../slideLayouts/slideLayout12.xml"/><Relationship Id="rId12" Type="http://schemas.openxmlformats.org/officeDocument/2006/relationships/slideLayout" Target="../slideLayouts/slideLayout11.xml"/><Relationship Id="rId1" Type="http://schemas.openxmlformats.org/officeDocument/2006/relationships/image" Target="../media/image1.jpg"/><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 Id="rId9" Type="http://schemas.openxmlformats.org/officeDocument/2006/relationships/slideLayout" Target="../slideLayouts/slideLayout8.xml"/><Relationship Id="rId14" Type="http://schemas.openxmlformats.org/officeDocument/2006/relationships/theme" Target="../theme/theme2.xml"/><Relationship Id="rId5" Type="http://schemas.openxmlformats.org/officeDocument/2006/relationships/slideLayout" Target="../slideLayouts/slideLayout4.xml"/><Relationship Id="rId6" Type="http://schemas.openxmlformats.org/officeDocument/2006/relationships/slideLayout" Target="../slideLayouts/slideLayout5.xml"/><Relationship Id="rId7" Type="http://schemas.openxmlformats.org/officeDocument/2006/relationships/slideLayout" Target="../slideLayouts/slideLayout6.xml"/><Relationship Id="rId8" Type="http://schemas.openxmlformats.org/officeDocument/2006/relationships/slideLayout" Target="../slideLayouts/slideLayout7.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blipFill>
          <a:blip r:embed="rId1">
            <a:alphaModFix/>
          </a:blip>
          <a:stretch>
            <a:fillRect/>
          </a:stretch>
        </a:blipFill>
      </p:bgPr>
    </p:bg>
    <p:spTree>
      <p:nvGrpSpPr>
        <p:cNvPr id="5" name="Shape 5"/>
        <p:cNvGrpSpPr/>
        <p:nvPr/>
      </p:nvGrpSpPr>
      <p:grpSpPr>
        <a:xfrm>
          <a:off x="0" y="0"/>
          <a:ext cx="0" cy="0"/>
          <a:chOff x="0" y="0"/>
          <a:chExt cx="0" cy="0"/>
        </a:xfrm>
      </p:grpSpPr>
      <p:sp>
        <p:nvSpPr>
          <p:cNvPr id="6" name="Google Shape;6;p1"/>
          <p:cNvSpPr txBox="1"/>
          <p:nvPr>
            <p:ph type="title"/>
          </p:nvPr>
        </p:nvSpPr>
        <p:spPr>
          <a:xfrm>
            <a:off x="457200" y="274637"/>
            <a:ext cx="8229600" cy="1143000"/>
          </a:xfrm>
          <a:prstGeom prst="rect">
            <a:avLst/>
          </a:prstGeom>
          <a:noFill/>
          <a:ln>
            <a:noFill/>
          </a:ln>
        </p:spPr>
        <p:txBody>
          <a:bodyPr anchorCtr="0" anchor="ctr" bIns="91425" lIns="91425" spcFirstLastPara="1" rIns="91425" wrap="square" tIns="91425"/>
          <a:lstStyle>
            <a:lvl1pPr indent="-88900" lvl="0" marL="0" marR="0" rtl="0" algn="ctr">
              <a:spcBef>
                <a:spcPts val="0"/>
              </a:spcBef>
              <a:spcAft>
                <a:spcPts val="0"/>
              </a:spcAft>
              <a:buSzPts val="1400"/>
              <a:buChar char="●"/>
              <a:defRPr b="0" i="0" sz="4400" u="none" cap="none" strike="noStrike">
                <a:solidFill>
                  <a:schemeClr val="dk2"/>
                </a:solidFill>
                <a:latin typeface="Arial"/>
                <a:ea typeface="Arial"/>
                <a:cs typeface="Arial"/>
                <a:sym typeface="Arial"/>
              </a:defRPr>
            </a:lvl1pPr>
            <a:lvl2pPr indent="-88900" lvl="1" marL="0" marR="0" rtl="0" algn="ctr">
              <a:spcBef>
                <a:spcPts val="0"/>
              </a:spcBef>
              <a:spcAft>
                <a:spcPts val="0"/>
              </a:spcAft>
              <a:buSzPts val="1400"/>
              <a:buChar char="○"/>
              <a:defRPr b="0" i="0" sz="4400" u="none" cap="none" strike="noStrike">
                <a:solidFill>
                  <a:schemeClr val="dk2"/>
                </a:solidFill>
                <a:latin typeface="Arial"/>
                <a:ea typeface="Arial"/>
                <a:cs typeface="Arial"/>
                <a:sym typeface="Arial"/>
              </a:defRPr>
            </a:lvl2pPr>
            <a:lvl3pPr indent="-88900" lvl="2" marL="0" marR="0" rtl="0" algn="ctr">
              <a:spcBef>
                <a:spcPts val="0"/>
              </a:spcBef>
              <a:spcAft>
                <a:spcPts val="0"/>
              </a:spcAft>
              <a:buSzPts val="1400"/>
              <a:buChar char="■"/>
              <a:defRPr b="0" i="0" sz="4400" u="none" cap="none" strike="noStrike">
                <a:solidFill>
                  <a:schemeClr val="dk2"/>
                </a:solidFill>
                <a:latin typeface="Arial"/>
                <a:ea typeface="Arial"/>
                <a:cs typeface="Arial"/>
                <a:sym typeface="Arial"/>
              </a:defRPr>
            </a:lvl3pPr>
            <a:lvl4pPr indent="-88900" lvl="3" marL="0" marR="0" rtl="0" algn="ctr">
              <a:spcBef>
                <a:spcPts val="0"/>
              </a:spcBef>
              <a:spcAft>
                <a:spcPts val="0"/>
              </a:spcAft>
              <a:buSzPts val="1400"/>
              <a:buChar char="●"/>
              <a:defRPr b="0" i="0" sz="4400" u="none" cap="none" strike="noStrike">
                <a:solidFill>
                  <a:schemeClr val="dk2"/>
                </a:solidFill>
                <a:latin typeface="Arial"/>
                <a:ea typeface="Arial"/>
                <a:cs typeface="Arial"/>
                <a:sym typeface="Arial"/>
              </a:defRPr>
            </a:lvl4pPr>
            <a:lvl5pPr indent="-88900" lvl="4" marL="0" marR="0" rtl="0" algn="ctr">
              <a:spcBef>
                <a:spcPts val="0"/>
              </a:spcBef>
              <a:spcAft>
                <a:spcPts val="0"/>
              </a:spcAft>
              <a:buSzPts val="1400"/>
              <a:buChar char="○"/>
              <a:defRPr b="0" i="0" sz="4400" u="none" cap="none" strike="noStrike">
                <a:solidFill>
                  <a:schemeClr val="dk2"/>
                </a:solidFill>
                <a:latin typeface="Arial"/>
                <a:ea typeface="Arial"/>
                <a:cs typeface="Arial"/>
                <a:sym typeface="Arial"/>
              </a:defRPr>
            </a:lvl5pPr>
            <a:lvl6pPr indent="-88900" lvl="5" marL="457200" marR="0" rtl="0" algn="ctr">
              <a:spcBef>
                <a:spcPts val="0"/>
              </a:spcBef>
              <a:spcAft>
                <a:spcPts val="0"/>
              </a:spcAft>
              <a:buSzPts val="1400"/>
              <a:buChar char="■"/>
              <a:defRPr b="0" i="0" sz="4400" u="none" cap="none" strike="noStrike">
                <a:solidFill>
                  <a:schemeClr val="dk2"/>
                </a:solidFill>
                <a:latin typeface="Arial"/>
                <a:ea typeface="Arial"/>
                <a:cs typeface="Arial"/>
                <a:sym typeface="Arial"/>
              </a:defRPr>
            </a:lvl6pPr>
            <a:lvl7pPr indent="-88900" lvl="6" marL="914400" marR="0" rtl="0" algn="ctr">
              <a:spcBef>
                <a:spcPts val="0"/>
              </a:spcBef>
              <a:spcAft>
                <a:spcPts val="0"/>
              </a:spcAft>
              <a:buSzPts val="1400"/>
              <a:buChar char="●"/>
              <a:defRPr b="0" i="0" sz="4400" u="none" cap="none" strike="noStrike">
                <a:solidFill>
                  <a:schemeClr val="dk2"/>
                </a:solidFill>
                <a:latin typeface="Arial"/>
                <a:ea typeface="Arial"/>
                <a:cs typeface="Arial"/>
                <a:sym typeface="Arial"/>
              </a:defRPr>
            </a:lvl7pPr>
            <a:lvl8pPr indent="-88900" lvl="7" marL="1371600" marR="0" rtl="0" algn="ctr">
              <a:spcBef>
                <a:spcPts val="0"/>
              </a:spcBef>
              <a:spcAft>
                <a:spcPts val="0"/>
              </a:spcAft>
              <a:buSzPts val="1400"/>
              <a:buChar char="○"/>
              <a:defRPr b="0" i="0" sz="4400" u="none" cap="none" strike="noStrike">
                <a:solidFill>
                  <a:schemeClr val="dk2"/>
                </a:solidFill>
                <a:latin typeface="Arial"/>
                <a:ea typeface="Arial"/>
                <a:cs typeface="Arial"/>
                <a:sym typeface="Arial"/>
              </a:defRPr>
            </a:lvl8pPr>
            <a:lvl9pPr indent="-88900" lvl="8" marL="1828800" marR="0" rtl="0" algn="ctr">
              <a:spcBef>
                <a:spcPts val="0"/>
              </a:spcBef>
              <a:spcAft>
                <a:spcPts val="0"/>
              </a:spcAft>
              <a:buSzPts val="1400"/>
              <a:buChar char="■"/>
              <a:defRPr b="0" i="0" sz="4400" u="none" cap="none" strike="noStrike">
                <a:solidFill>
                  <a:schemeClr val="dk2"/>
                </a:solidFill>
                <a:latin typeface="Arial"/>
                <a:ea typeface="Arial"/>
                <a:cs typeface="Arial"/>
                <a:sym typeface="Arial"/>
              </a:defRPr>
            </a:lvl9pPr>
          </a:lstStyle>
          <a:p/>
        </p:txBody>
      </p:sp>
      <p:sp>
        <p:nvSpPr>
          <p:cNvPr id="7" name="Google Shape;7;p1"/>
          <p:cNvSpPr txBox="1"/>
          <p:nvPr>
            <p:ph idx="1" type="body"/>
          </p:nvPr>
        </p:nvSpPr>
        <p:spPr>
          <a:xfrm>
            <a:off x="457200" y="1600200"/>
            <a:ext cx="8229600" cy="4525962"/>
          </a:xfrm>
          <a:prstGeom prst="rect">
            <a:avLst/>
          </a:prstGeom>
          <a:noFill/>
          <a:ln>
            <a:noFill/>
          </a:ln>
        </p:spPr>
        <p:txBody>
          <a:bodyPr anchorCtr="0" anchor="t" bIns="91425" lIns="91425" spcFirstLastPara="1" rIns="91425" wrap="square" tIns="91425"/>
          <a:lstStyle>
            <a:lvl1pPr indent="-317500" lvl="0" marL="457200" marR="0" rtl="0" algn="l">
              <a:spcBef>
                <a:spcPts val="640"/>
              </a:spcBef>
              <a:spcAft>
                <a:spcPts val="0"/>
              </a:spcAft>
              <a:buClr>
                <a:schemeClr val="dk1"/>
              </a:buClr>
              <a:buSzPts val="1400"/>
              <a:buFont typeface="Arial"/>
              <a:buChar char="•"/>
              <a:defRPr b="0" i="0" sz="3200" u="none" cap="none" strike="noStrike">
                <a:solidFill>
                  <a:schemeClr val="dk1"/>
                </a:solidFill>
                <a:latin typeface="Arial"/>
                <a:ea typeface="Arial"/>
                <a:cs typeface="Arial"/>
                <a:sym typeface="Arial"/>
              </a:defRPr>
            </a:lvl1pPr>
            <a:lvl2pPr indent="-317500" lvl="1" marL="914400" marR="0" rtl="0" algn="l">
              <a:spcBef>
                <a:spcPts val="560"/>
              </a:spcBef>
              <a:spcAft>
                <a:spcPts val="0"/>
              </a:spcAft>
              <a:buClr>
                <a:schemeClr val="dk1"/>
              </a:buClr>
              <a:buSzPts val="1400"/>
              <a:buFont typeface="Arial"/>
              <a:buChar char="–"/>
              <a:defRPr b="0" i="0" sz="2800" u="none" cap="none" strike="noStrike">
                <a:solidFill>
                  <a:schemeClr val="dk1"/>
                </a:solidFill>
                <a:latin typeface="Arial"/>
                <a:ea typeface="Arial"/>
                <a:cs typeface="Arial"/>
                <a:sym typeface="Arial"/>
              </a:defRPr>
            </a:lvl2pPr>
            <a:lvl3pPr indent="-317500" lvl="2" marL="1371600" marR="0" rtl="0" algn="l">
              <a:spcBef>
                <a:spcPts val="480"/>
              </a:spcBef>
              <a:spcAft>
                <a:spcPts val="0"/>
              </a:spcAft>
              <a:buClr>
                <a:schemeClr val="dk1"/>
              </a:buClr>
              <a:buSzPts val="1400"/>
              <a:buFont typeface="Arial"/>
              <a:buChar char="•"/>
              <a:defRPr b="0" i="0" sz="2400" u="none" cap="none" strike="noStrike">
                <a:solidFill>
                  <a:schemeClr val="dk1"/>
                </a:solidFill>
                <a:latin typeface="Arial"/>
                <a:ea typeface="Arial"/>
                <a:cs typeface="Arial"/>
                <a:sym typeface="Arial"/>
              </a:defRPr>
            </a:lvl3pPr>
            <a:lvl4pPr indent="-317500" lvl="3" marL="1828800" marR="0" rtl="0" algn="l">
              <a:spcBef>
                <a:spcPts val="400"/>
              </a:spcBef>
              <a:spcAft>
                <a:spcPts val="0"/>
              </a:spcAft>
              <a:buClr>
                <a:schemeClr val="dk1"/>
              </a:buClr>
              <a:buSzPts val="1400"/>
              <a:buFont typeface="Arial"/>
              <a:buChar char="–"/>
              <a:defRPr b="0" i="0" sz="2000" u="none" cap="none" strike="noStrike">
                <a:solidFill>
                  <a:schemeClr val="dk1"/>
                </a:solidFill>
                <a:latin typeface="Arial"/>
                <a:ea typeface="Arial"/>
                <a:cs typeface="Arial"/>
                <a:sym typeface="Arial"/>
              </a:defRPr>
            </a:lvl4pPr>
            <a:lvl5pPr indent="-317500" lvl="4" marL="2286000" marR="0" rtl="0" algn="l">
              <a:spcBef>
                <a:spcPts val="400"/>
              </a:spcBef>
              <a:spcAft>
                <a:spcPts val="0"/>
              </a:spcAft>
              <a:buClr>
                <a:schemeClr val="dk1"/>
              </a:buClr>
              <a:buSzPts val="1400"/>
              <a:buFont typeface="Arial"/>
              <a:buChar char="»"/>
              <a:defRPr b="0" i="0" sz="2000" u="none" cap="none" strike="noStrike">
                <a:solidFill>
                  <a:schemeClr val="dk1"/>
                </a:solidFill>
                <a:latin typeface="Arial"/>
                <a:ea typeface="Arial"/>
                <a:cs typeface="Arial"/>
                <a:sym typeface="Arial"/>
              </a:defRPr>
            </a:lvl5pPr>
            <a:lvl6pPr indent="-317500" lvl="5" marL="2743200" marR="0" rtl="0" algn="l">
              <a:spcBef>
                <a:spcPts val="400"/>
              </a:spcBef>
              <a:spcAft>
                <a:spcPts val="0"/>
              </a:spcAft>
              <a:buClr>
                <a:schemeClr val="dk1"/>
              </a:buClr>
              <a:buSzPts val="1400"/>
              <a:buFont typeface="Arial"/>
              <a:buChar char="»"/>
              <a:defRPr b="0" i="0" sz="2000" u="none" cap="none" strike="noStrike">
                <a:solidFill>
                  <a:schemeClr val="dk1"/>
                </a:solidFill>
                <a:latin typeface="Arial"/>
                <a:ea typeface="Arial"/>
                <a:cs typeface="Arial"/>
                <a:sym typeface="Arial"/>
              </a:defRPr>
            </a:lvl6pPr>
            <a:lvl7pPr indent="-317500" lvl="6" marL="3200400" marR="0" rtl="0" algn="l">
              <a:spcBef>
                <a:spcPts val="400"/>
              </a:spcBef>
              <a:spcAft>
                <a:spcPts val="0"/>
              </a:spcAft>
              <a:buClr>
                <a:schemeClr val="dk1"/>
              </a:buClr>
              <a:buSzPts val="1400"/>
              <a:buFont typeface="Arial"/>
              <a:buChar char="»"/>
              <a:defRPr b="0" i="0" sz="2000" u="none" cap="none" strike="noStrike">
                <a:solidFill>
                  <a:schemeClr val="dk1"/>
                </a:solidFill>
                <a:latin typeface="Arial"/>
                <a:ea typeface="Arial"/>
                <a:cs typeface="Arial"/>
                <a:sym typeface="Arial"/>
              </a:defRPr>
            </a:lvl7pPr>
            <a:lvl8pPr indent="-317500" lvl="7" marL="3657600" marR="0" rtl="0" algn="l">
              <a:spcBef>
                <a:spcPts val="400"/>
              </a:spcBef>
              <a:spcAft>
                <a:spcPts val="0"/>
              </a:spcAft>
              <a:buClr>
                <a:schemeClr val="dk1"/>
              </a:buClr>
              <a:buSzPts val="1400"/>
              <a:buFont typeface="Arial"/>
              <a:buChar char="»"/>
              <a:defRPr b="0" i="0" sz="2000" u="none" cap="none" strike="noStrike">
                <a:solidFill>
                  <a:schemeClr val="dk1"/>
                </a:solidFill>
                <a:latin typeface="Arial"/>
                <a:ea typeface="Arial"/>
                <a:cs typeface="Arial"/>
                <a:sym typeface="Arial"/>
              </a:defRPr>
            </a:lvl8pPr>
            <a:lvl9pPr indent="-317500" lvl="8" marL="4114800" marR="0" rtl="0" algn="l">
              <a:spcBef>
                <a:spcPts val="400"/>
              </a:spcBef>
              <a:spcAft>
                <a:spcPts val="0"/>
              </a:spcAft>
              <a:buClr>
                <a:schemeClr val="dk1"/>
              </a:buClr>
              <a:buSzPts val="1400"/>
              <a:buFont typeface="Arial"/>
              <a:buChar char="»"/>
              <a:defRPr b="0" i="0" sz="2000" u="none" cap="none" strike="noStrike">
                <a:solidFill>
                  <a:schemeClr val="dk1"/>
                </a:solidFill>
                <a:latin typeface="Arial"/>
                <a:ea typeface="Arial"/>
                <a:cs typeface="Arial"/>
                <a:sym typeface="Arial"/>
              </a:defRPr>
            </a:lvl9pPr>
          </a:lstStyle>
          <a:p/>
        </p:txBody>
      </p:sp>
      <p:sp>
        <p:nvSpPr>
          <p:cNvPr id="8" name="Google Shape;8;p1"/>
          <p:cNvSpPr txBox="1"/>
          <p:nvPr>
            <p:ph idx="10" type="dt"/>
          </p:nvPr>
        </p:nvSpPr>
        <p:spPr>
          <a:xfrm>
            <a:off x="457200" y="6245225"/>
            <a:ext cx="2133600" cy="476250"/>
          </a:xfrm>
          <a:prstGeom prst="rect">
            <a:avLst/>
          </a:prstGeom>
          <a:noFill/>
          <a:ln>
            <a:noFill/>
          </a:ln>
        </p:spPr>
        <p:txBody>
          <a:bodyPr anchorCtr="0" anchor="t" bIns="91425" lIns="91425" spcFirstLastPara="1" rIns="91425" wrap="square" tIns="91425"/>
          <a:lstStyle>
            <a:lvl1pPr indent="-88900" lvl="0" marL="0" marR="0" rtl="0" algn="l">
              <a:spcBef>
                <a:spcPts val="0"/>
              </a:spcBef>
              <a:spcAft>
                <a:spcPts val="0"/>
              </a:spcAft>
              <a:buSzPts val="1400"/>
              <a:buChar char="●"/>
              <a:defRPr b="0" i="0" sz="1800" u="none" cap="none" strike="noStrike">
                <a:solidFill>
                  <a:schemeClr val="dk1"/>
                </a:solidFill>
                <a:latin typeface="Arial"/>
                <a:ea typeface="Arial"/>
                <a:cs typeface="Arial"/>
                <a:sym typeface="Arial"/>
              </a:defRPr>
            </a:lvl1pPr>
            <a:lvl2pPr indent="-88900" lvl="1" marL="457200" marR="0" rtl="0" algn="l">
              <a:spcBef>
                <a:spcPts val="0"/>
              </a:spcBef>
              <a:spcAft>
                <a:spcPts val="0"/>
              </a:spcAft>
              <a:buSzPts val="1400"/>
              <a:buChar char="○"/>
              <a:defRPr b="0" i="0" sz="1800" u="none" cap="none" strike="noStrike">
                <a:solidFill>
                  <a:schemeClr val="dk1"/>
                </a:solidFill>
                <a:latin typeface="Arial"/>
                <a:ea typeface="Arial"/>
                <a:cs typeface="Arial"/>
                <a:sym typeface="Arial"/>
              </a:defRPr>
            </a:lvl2pPr>
            <a:lvl3pPr indent="-88900" lvl="2" marL="914400" marR="0" rtl="0" algn="l">
              <a:spcBef>
                <a:spcPts val="0"/>
              </a:spcBef>
              <a:spcAft>
                <a:spcPts val="0"/>
              </a:spcAft>
              <a:buSzPts val="1400"/>
              <a:buChar char="■"/>
              <a:defRPr b="0" i="0" sz="1800" u="none" cap="none" strike="noStrike">
                <a:solidFill>
                  <a:schemeClr val="dk1"/>
                </a:solidFill>
                <a:latin typeface="Arial"/>
                <a:ea typeface="Arial"/>
                <a:cs typeface="Arial"/>
                <a:sym typeface="Arial"/>
              </a:defRPr>
            </a:lvl3pPr>
            <a:lvl4pPr indent="-88900" lvl="3" marL="1371600" marR="0" rtl="0" algn="l">
              <a:spcBef>
                <a:spcPts val="0"/>
              </a:spcBef>
              <a:spcAft>
                <a:spcPts val="0"/>
              </a:spcAft>
              <a:buSzPts val="1400"/>
              <a:buChar char="●"/>
              <a:defRPr b="0" i="0" sz="1800" u="none" cap="none" strike="noStrike">
                <a:solidFill>
                  <a:schemeClr val="dk1"/>
                </a:solidFill>
                <a:latin typeface="Arial"/>
                <a:ea typeface="Arial"/>
                <a:cs typeface="Arial"/>
                <a:sym typeface="Arial"/>
              </a:defRPr>
            </a:lvl4pPr>
            <a:lvl5pPr indent="-88900" lvl="4" marL="1828800" marR="0" rtl="0" algn="l">
              <a:spcBef>
                <a:spcPts val="0"/>
              </a:spcBef>
              <a:spcAft>
                <a:spcPts val="0"/>
              </a:spcAft>
              <a:buSzPts val="1400"/>
              <a:buChar char="○"/>
              <a:defRPr b="0" i="0" sz="1800" u="none" cap="none" strike="noStrike">
                <a:solidFill>
                  <a:schemeClr val="dk1"/>
                </a:solidFill>
                <a:latin typeface="Arial"/>
                <a:ea typeface="Arial"/>
                <a:cs typeface="Arial"/>
                <a:sym typeface="Arial"/>
              </a:defRPr>
            </a:lvl5pPr>
            <a:lvl6pPr indent="-88900" lvl="5" marL="2286000" marR="0" rtl="0" algn="l">
              <a:spcBef>
                <a:spcPts val="0"/>
              </a:spcBef>
              <a:spcAft>
                <a:spcPts val="0"/>
              </a:spcAft>
              <a:buSzPts val="1400"/>
              <a:buChar char="■"/>
              <a:defRPr b="0" i="0" sz="1800" u="none" cap="none" strike="noStrike">
                <a:solidFill>
                  <a:schemeClr val="dk1"/>
                </a:solidFill>
                <a:latin typeface="Arial"/>
                <a:ea typeface="Arial"/>
                <a:cs typeface="Arial"/>
                <a:sym typeface="Arial"/>
              </a:defRPr>
            </a:lvl6pPr>
            <a:lvl7pPr indent="-88900" lvl="6" marL="2743200" marR="0" rtl="0" algn="l">
              <a:spcBef>
                <a:spcPts val="0"/>
              </a:spcBef>
              <a:spcAft>
                <a:spcPts val="0"/>
              </a:spcAft>
              <a:buSzPts val="1400"/>
              <a:buChar char="●"/>
              <a:defRPr b="0" i="0" sz="1800" u="none" cap="none" strike="noStrike">
                <a:solidFill>
                  <a:schemeClr val="dk1"/>
                </a:solidFill>
                <a:latin typeface="Arial"/>
                <a:ea typeface="Arial"/>
                <a:cs typeface="Arial"/>
                <a:sym typeface="Arial"/>
              </a:defRPr>
            </a:lvl7pPr>
            <a:lvl8pPr indent="-88900" lvl="7" marL="3200400" marR="0" rtl="0" algn="l">
              <a:spcBef>
                <a:spcPts val="0"/>
              </a:spcBef>
              <a:spcAft>
                <a:spcPts val="0"/>
              </a:spcAft>
              <a:buSzPts val="1400"/>
              <a:buChar char="○"/>
              <a:defRPr b="0" i="0" sz="1800" u="none" cap="none" strike="noStrike">
                <a:solidFill>
                  <a:schemeClr val="dk1"/>
                </a:solidFill>
                <a:latin typeface="Arial"/>
                <a:ea typeface="Arial"/>
                <a:cs typeface="Arial"/>
                <a:sym typeface="Arial"/>
              </a:defRPr>
            </a:lvl8pPr>
            <a:lvl9pPr indent="-88900" lvl="8" marL="3657600" marR="0" rtl="0" algn="l">
              <a:spcBef>
                <a:spcPts val="0"/>
              </a:spcBef>
              <a:spcAft>
                <a:spcPts val="0"/>
              </a:spcAft>
              <a:buSzPts val="1400"/>
              <a:buChar char="■"/>
              <a:defRPr b="0" i="0" sz="1800" u="none" cap="none" strike="noStrike">
                <a:solidFill>
                  <a:schemeClr val="dk1"/>
                </a:solidFill>
                <a:latin typeface="Arial"/>
                <a:ea typeface="Arial"/>
                <a:cs typeface="Arial"/>
                <a:sym typeface="Arial"/>
              </a:defRPr>
            </a:lvl9pPr>
          </a:lstStyle>
          <a:p/>
        </p:txBody>
      </p:sp>
      <p:sp>
        <p:nvSpPr>
          <p:cNvPr id="9" name="Google Shape;9;p1"/>
          <p:cNvSpPr txBox="1"/>
          <p:nvPr>
            <p:ph idx="11" type="ftr"/>
          </p:nvPr>
        </p:nvSpPr>
        <p:spPr>
          <a:xfrm>
            <a:off x="3124200" y="6245225"/>
            <a:ext cx="2895600" cy="476250"/>
          </a:xfrm>
          <a:prstGeom prst="rect">
            <a:avLst/>
          </a:prstGeom>
          <a:noFill/>
          <a:ln>
            <a:noFill/>
          </a:ln>
        </p:spPr>
        <p:txBody>
          <a:bodyPr anchorCtr="0" anchor="t" bIns="91425" lIns="91425" spcFirstLastPara="1" rIns="91425" wrap="square" tIns="91425"/>
          <a:lstStyle>
            <a:lvl1pPr indent="-88900" lvl="0" marL="0" marR="0" rtl="0" algn="l">
              <a:spcBef>
                <a:spcPts val="0"/>
              </a:spcBef>
              <a:spcAft>
                <a:spcPts val="0"/>
              </a:spcAft>
              <a:buSzPts val="1400"/>
              <a:buChar char="●"/>
              <a:defRPr b="0" i="0" sz="1800" u="none" cap="none" strike="noStrike">
                <a:solidFill>
                  <a:schemeClr val="dk1"/>
                </a:solidFill>
                <a:latin typeface="Arial"/>
                <a:ea typeface="Arial"/>
                <a:cs typeface="Arial"/>
                <a:sym typeface="Arial"/>
              </a:defRPr>
            </a:lvl1pPr>
            <a:lvl2pPr indent="-88900" lvl="1" marL="457200" marR="0" rtl="0" algn="l">
              <a:spcBef>
                <a:spcPts val="0"/>
              </a:spcBef>
              <a:spcAft>
                <a:spcPts val="0"/>
              </a:spcAft>
              <a:buSzPts val="1400"/>
              <a:buChar char="○"/>
              <a:defRPr b="0" i="0" sz="1800" u="none" cap="none" strike="noStrike">
                <a:solidFill>
                  <a:schemeClr val="dk1"/>
                </a:solidFill>
                <a:latin typeface="Arial"/>
                <a:ea typeface="Arial"/>
                <a:cs typeface="Arial"/>
                <a:sym typeface="Arial"/>
              </a:defRPr>
            </a:lvl2pPr>
            <a:lvl3pPr indent="-88900" lvl="2" marL="914400" marR="0" rtl="0" algn="l">
              <a:spcBef>
                <a:spcPts val="0"/>
              </a:spcBef>
              <a:spcAft>
                <a:spcPts val="0"/>
              </a:spcAft>
              <a:buSzPts val="1400"/>
              <a:buChar char="■"/>
              <a:defRPr b="0" i="0" sz="1800" u="none" cap="none" strike="noStrike">
                <a:solidFill>
                  <a:schemeClr val="dk1"/>
                </a:solidFill>
                <a:latin typeface="Arial"/>
                <a:ea typeface="Arial"/>
                <a:cs typeface="Arial"/>
                <a:sym typeface="Arial"/>
              </a:defRPr>
            </a:lvl3pPr>
            <a:lvl4pPr indent="-88900" lvl="3" marL="1371600" marR="0" rtl="0" algn="l">
              <a:spcBef>
                <a:spcPts val="0"/>
              </a:spcBef>
              <a:spcAft>
                <a:spcPts val="0"/>
              </a:spcAft>
              <a:buSzPts val="1400"/>
              <a:buChar char="●"/>
              <a:defRPr b="0" i="0" sz="1800" u="none" cap="none" strike="noStrike">
                <a:solidFill>
                  <a:schemeClr val="dk1"/>
                </a:solidFill>
                <a:latin typeface="Arial"/>
                <a:ea typeface="Arial"/>
                <a:cs typeface="Arial"/>
                <a:sym typeface="Arial"/>
              </a:defRPr>
            </a:lvl4pPr>
            <a:lvl5pPr indent="-88900" lvl="4" marL="1828800" marR="0" rtl="0" algn="l">
              <a:spcBef>
                <a:spcPts val="0"/>
              </a:spcBef>
              <a:spcAft>
                <a:spcPts val="0"/>
              </a:spcAft>
              <a:buSzPts val="1400"/>
              <a:buChar char="○"/>
              <a:defRPr b="0" i="0" sz="1800" u="none" cap="none" strike="noStrike">
                <a:solidFill>
                  <a:schemeClr val="dk1"/>
                </a:solidFill>
                <a:latin typeface="Arial"/>
                <a:ea typeface="Arial"/>
                <a:cs typeface="Arial"/>
                <a:sym typeface="Arial"/>
              </a:defRPr>
            </a:lvl5pPr>
            <a:lvl6pPr indent="-88900" lvl="5" marL="2286000" marR="0" rtl="0" algn="l">
              <a:spcBef>
                <a:spcPts val="0"/>
              </a:spcBef>
              <a:spcAft>
                <a:spcPts val="0"/>
              </a:spcAft>
              <a:buSzPts val="1400"/>
              <a:buChar char="■"/>
              <a:defRPr b="0" i="0" sz="1800" u="none" cap="none" strike="noStrike">
                <a:solidFill>
                  <a:schemeClr val="dk1"/>
                </a:solidFill>
                <a:latin typeface="Arial"/>
                <a:ea typeface="Arial"/>
                <a:cs typeface="Arial"/>
                <a:sym typeface="Arial"/>
              </a:defRPr>
            </a:lvl6pPr>
            <a:lvl7pPr indent="-88900" lvl="6" marL="2743200" marR="0" rtl="0" algn="l">
              <a:spcBef>
                <a:spcPts val="0"/>
              </a:spcBef>
              <a:spcAft>
                <a:spcPts val="0"/>
              </a:spcAft>
              <a:buSzPts val="1400"/>
              <a:buChar char="●"/>
              <a:defRPr b="0" i="0" sz="1800" u="none" cap="none" strike="noStrike">
                <a:solidFill>
                  <a:schemeClr val="dk1"/>
                </a:solidFill>
                <a:latin typeface="Arial"/>
                <a:ea typeface="Arial"/>
                <a:cs typeface="Arial"/>
                <a:sym typeface="Arial"/>
              </a:defRPr>
            </a:lvl7pPr>
            <a:lvl8pPr indent="-88900" lvl="7" marL="3200400" marR="0" rtl="0" algn="l">
              <a:spcBef>
                <a:spcPts val="0"/>
              </a:spcBef>
              <a:spcAft>
                <a:spcPts val="0"/>
              </a:spcAft>
              <a:buSzPts val="1400"/>
              <a:buChar char="○"/>
              <a:defRPr b="0" i="0" sz="1800" u="none" cap="none" strike="noStrike">
                <a:solidFill>
                  <a:schemeClr val="dk1"/>
                </a:solidFill>
                <a:latin typeface="Arial"/>
                <a:ea typeface="Arial"/>
                <a:cs typeface="Arial"/>
                <a:sym typeface="Arial"/>
              </a:defRPr>
            </a:lvl8pPr>
            <a:lvl9pPr indent="-88900" lvl="8" marL="3657600" marR="0" rtl="0" algn="l">
              <a:spcBef>
                <a:spcPts val="0"/>
              </a:spcBef>
              <a:spcAft>
                <a:spcPts val="0"/>
              </a:spcAft>
              <a:buSzPts val="1400"/>
              <a:buChar char="■"/>
              <a:defRPr b="0" i="0" sz="1800" u="none" cap="none" strike="noStrike">
                <a:solidFill>
                  <a:schemeClr val="dk1"/>
                </a:solidFill>
                <a:latin typeface="Arial"/>
                <a:ea typeface="Arial"/>
                <a:cs typeface="Arial"/>
                <a:sym typeface="Arial"/>
              </a:defRPr>
            </a:lvl9pPr>
          </a:lstStyle>
          <a:p/>
        </p:txBody>
      </p:sp>
      <p:sp>
        <p:nvSpPr>
          <p:cNvPr id="10" name="Google Shape;10;p1"/>
          <p:cNvSpPr txBox="1"/>
          <p:nvPr>
            <p:ph idx="12" type="sldNum"/>
          </p:nvPr>
        </p:nvSpPr>
        <p:spPr>
          <a:xfrm>
            <a:off x="6553200" y="6245225"/>
            <a:ext cx="2133600" cy="476250"/>
          </a:xfrm>
          <a:prstGeom prst="rect">
            <a:avLst/>
          </a:prstGeom>
          <a:noFill/>
          <a:ln>
            <a:noFill/>
          </a:ln>
        </p:spPr>
        <p:txBody>
          <a:bodyPr anchorCtr="0" anchor="t" bIns="91425" lIns="91425" spcFirstLastPara="1" rIns="91425" wrap="square" tIns="91425">
            <a:noAutofit/>
          </a:bodyPr>
          <a:lstStyle>
            <a:lvl1pPr indent="0" lvl="0" marL="0" marR="0" rtl="0" algn="r">
              <a:buNone/>
              <a:defRPr b="0" i="0" sz="1400" u="none" cap="none" strike="noStrike"/>
            </a:lvl1pPr>
            <a:lvl2pPr indent="0" lvl="1" marL="0" marR="0" rtl="0" algn="r">
              <a:buNone/>
              <a:defRPr b="0" i="0" sz="1400" u="none" cap="none" strike="noStrike"/>
            </a:lvl2pPr>
            <a:lvl3pPr indent="0" lvl="2" marL="0" marR="0" rtl="0" algn="r">
              <a:buNone/>
              <a:defRPr b="0" i="0" sz="1400" u="none" cap="none" strike="noStrike"/>
            </a:lvl3pPr>
            <a:lvl4pPr indent="0" lvl="3" marL="0" marR="0" rtl="0" algn="r">
              <a:buNone/>
              <a:defRPr b="0" i="0" sz="1400" u="none" cap="none" strike="noStrike"/>
            </a:lvl4pPr>
            <a:lvl5pPr indent="0" lvl="4" marL="0" marR="0" rtl="0" algn="r">
              <a:buNone/>
              <a:defRPr b="0" i="0" sz="1400" u="none" cap="none" strike="noStrike"/>
            </a:lvl5pPr>
            <a:lvl6pPr indent="0" lvl="5" marL="0" marR="0" rtl="0" algn="r">
              <a:buNone/>
              <a:defRPr b="0" i="0" sz="1400" u="none" cap="none" strike="noStrike"/>
            </a:lvl6pPr>
            <a:lvl7pPr indent="0" lvl="6" marL="0" marR="0" rtl="0" algn="r">
              <a:buNone/>
              <a:defRPr b="0" i="0" sz="1400" u="none" cap="none" strike="noStrike"/>
            </a:lvl7pPr>
            <a:lvl8pPr indent="0" lvl="7" marL="0" marR="0" rtl="0" algn="r">
              <a:buNone/>
              <a:defRPr b="0" i="0" sz="1400" u="none" cap="none" strike="noStrike"/>
            </a:lvl8pPr>
            <a:lvl9pPr indent="0" lvl="8" marL="0" marR="0" rtl="0" algn="r">
              <a:buNone/>
              <a:defRPr b="0" i="0" sz="1400" u="none" cap="none" strike="noStrike"/>
            </a:lvl9pPr>
          </a:lstStyle>
          <a:p>
            <a:pPr indent="-88900" lvl="0" marL="0" rtl="0" algn="r">
              <a:spcBef>
                <a:spcPts val="0"/>
              </a:spcBef>
              <a:spcAft>
                <a:spcPts val="0"/>
              </a:spcAft>
              <a:buSzPts val="1400"/>
              <a:buChar char="●"/>
            </a:pPr>
            <a:r>
              <a:t/>
            </a:r>
            <a:endParaRPr/>
          </a:p>
          <a:p>
            <a:pPr indent="-88900" lvl="1" marL="0" rtl="0" algn="l">
              <a:spcBef>
                <a:spcPts val="0"/>
              </a:spcBef>
              <a:spcAft>
                <a:spcPts val="0"/>
              </a:spcAft>
              <a:buSzPts val="1400"/>
              <a:buChar char="○"/>
            </a:pPr>
            <a:r>
              <a:t/>
            </a:r>
            <a:endParaRPr/>
          </a:p>
          <a:p>
            <a:pPr indent="-88900" lvl="2" marL="0" rtl="0" algn="l">
              <a:spcBef>
                <a:spcPts val="0"/>
              </a:spcBef>
              <a:spcAft>
                <a:spcPts val="0"/>
              </a:spcAft>
              <a:buSzPts val="1400"/>
              <a:buChar char="■"/>
            </a:pPr>
            <a:r>
              <a:t/>
            </a:r>
            <a:endParaRPr/>
          </a:p>
          <a:p>
            <a:pPr indent="-88900" lvl="3" marL="0" rtl="0" algn="l">
              <a:spcBef>
                <a:spcPts val="0"/>
              </a:spcBef>
              <a:spcAft>
                <a:spcPts val="0"/>
              </a:spcAft>
              <a:buSzPts val="1400"/>
              <a:buChar char="●"/>
            </a:pPr>
            <a:r>
              <a:t/>
            </a:r>
            <a:endParaRPr/>
          </a:p>
          <a:p>
            <a:pPr indent="-88900" lvl="4" marL="0" rtl="0" algn="l">
              <a:spcBef>
                <a:spcPts val="0"/>
              </a:spcBef>
              <a:spcAft>
                <a:spcPts val="0"/>
              </a:spcAft>
              <a:buSzPts val="1400"/>
              <a:buChar char="○"/>
            </a:pPr>
            <a:r>
              <a:t/>
            </a:r>
            <a:endParaRPr/>
          </a:p>
          <a:p>
            <a:pPr indent="-88900" lvl="5" marL="0" rtl="0" algn="l">
              <a:spcBef>
                <a:spcPts val="0"/>
              </a:spcBef>
              <a:spcAft>
                <a:spcPts val="0"/>
              </a:spcAft>
              <a:buSzPts val="1400"/>
              <a:buChar char="■"/>
            </a:pPr>
            <a:r>
              <a:t/>
            </a:r>
            <a:endParaRPr/>
          </a:p>
          <a:p>
            <a:pPr indent="-88900" lvl="6" marL="0" rtl="0" algn="l">
              <a:spcBef>
                <a:spcPts val="0"/>
              </a:spcBef>
              <a:spcAft>
                <a:spcPts val="0"/>
              </a:spcAft>
              <a:buSzPts val="1400"/>
              <a:buChar char="●"/>
            </a:pPr>
            <a:r>
              <a:t/>
            </a:r>
            <a:endParaRPr/>
          </a:p>
          <a:p>
            <a:pPr indent="-88900" lvl="7" marL="0" rtl="0" algn="l">
              <a:spcBef>
                <a:spcPts val="0"/>
              </a:spcBef>
              <a:spcAft>
                <a:spcPts val="0"/>
              </a:spcAft>
              <a:buSzPts val="1400"/>
              <a:buChar char="○"/>
            </a:pPr>
            <a:r>
              <a:t/>
            </a:r>
            <a:endParaRPr/>
          </a:p>
          <a:p>
            <a:pPr indent="-88900" lvl="8" marL="0" rtl="0" algn="l">
              <a:spcBef>
                <a:spcPts val="0"/>
              </a:spcBef>
              <a:spcAft>
                <a:spcPts val="0"/>
              </a:spcAft>
              <a:buSzPts val="1400"/>
              <a:buChar char="■"/>
            </a:pPr>
            <a:r>
              <a:t/>
            </a:r>
            <a:endParaRPr/>
          </a:p>
        </p:txBody>
      </p:sp>
    </p:spTree>
  </p:cSld>
  <p:clrMap accent1="accent1" accent2="accent2" accent3="accent3" accent4="accent4" accent5="accent5" accent6="accent6" bg1="lt1" bg2="dk2" tx1="dk1" tx2="lt2" folHlink="folHlink" hlink="hlink"/>
  <p:sldLayoutIdLst>
    <p:sldLayoutId id="2147483648" r:id="rId2"/>
    <p:sldLayoutId id="2147483649" r:id="rId3"/>
    <p:sldLayoutId id="2147483650" r:id="rId4"/>
    <p:sldLayoutId id="2147483651" r:id="rId5"/>
    <p:sldLayoutId id="2147483652" r:id="rId6"/>
    <p:sldLayoutId id="2147483653" r:id="rId7"/>
    <p:sldLayoutId id="2147483654" r:id="rId8"/>
    <p:sldLayoutId id="2147483655" r:id="rId9"/>
    <p:sldLayoutId id="2147483656" r:id="rId10"/>
    <p:sldLayoutId id="2147483657" r:id="rId11"/>
    <p:sldLayoutId id="2147483658" r:id="rId12"/>
    <p:sldLayoutId id="2147483659" r:id="rId13"/>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1.xml"/><Relationship Id="rId3" Type="http://schemas.openxmlformats.org/officeDocument/2006/relationships/image" Target="../media/image5.jp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10.xml"/><Relationship Id="rId3" Type="http://schemas.openxmlformats.org/officeDocument/2006/relationships/image" Target="../media/image1.jp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1.xml"/><Relationship Id="rId3" Type="http://schemas.openxmlformats.org/officeDocument/2006/relationships/image" Target="../media/image1.jpg"/><Relationship Id="rId4" Type="http://schemas.openxmlformats.org/officeDocument/2006/relationships/image" Target="../media/image10.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2.xml"/><Relationship Id="rId3" Type="http://schemas.openxmlformats.org/officeDocument/2006/relationships/image" Target="../media/image1.jpg"/><Relationship Id="rId4" Type="http://schemas.openxmlformats.org/officeDocument/2006/relationships/image" Target="../media/image4.png"/><Relationship Id="rId5" Type="http://schemas.openxmlformats.org/officeDocument/2006/relationships/image" Target="../media/image3.jpg"/><Relationship Id="rId6" Type="http://schemas.openxmlformats.org/officeDocument/2006/relationships/image" Target="../media/image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3.xml"/><Relationship Id="rId3" Type="http://schemas.openxmlformats.org/officeDocument/2006/relationships/image" Target="../media/image1.jp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4.xml"/><Relationship Id="rId3" Type="http://schemas.openxmlformats.org/officeDocument/2006/relationships/image" Target="../media/image1.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5.xml"/><Relationship Id="rId3" Type="http://schemas.openxmlformats.org/officeDocument/2006/relationships/image" Target="../media/image1.jpg"/><Relationship Id="rId4" Type="http://schemas.openxmlformats.org/officeDocument/2006/relationships/image" Target="../media/image6.jp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6.xml"/><Relationship Id="rId3" Type="http://schemas.openxmlformats.org/officeDocument/2006/relationships/image" Target="../media/image1.jpg"/><Relationship Id="rId4" Type="http://schemas.openxmlformats.org/officeDocument/2006/relationships/image" Target="../media/image7.jp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7.xml"/><Relationship Id="rId3" Type="http://schemas.openxmlformats.org/officeDocument/2006/relationships/image" Target="../media/image1.jpg"/><Relationship Id="rId4" Type="http://schemas.openxmlformats.org/officeDocument/2006/relationships/image" Target="../media/image8.jp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8.xml"/><Relationship Id="rId3" Type="http://schemas.openxmlformats.org/officeDocument/2006/relationships/image" Target="../media/image1.jpg"/><Relationship Id="rId4" Type="http://schemas.openxmlformats.org/officeDocument/2006/relationships/image" Target="../media/image9.jp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9.xml"/><Relationship Id="rId3" Type="http://schemas.openxmlformats.org/officeDocument/2006/relationships/image" Target="../media/image1.jp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blipFill>
          <a:blip r:embed="rId3">
            <a:alphaModFix/>
          </a:blip>
          <a:stretch>
            <a:fillRect/>
          </a:stretch>
        </a:blipFill>
      </p:bgPr>
    </p:bg>
    <p:spTree>
      <p:nvGrpSpPr>
        <p:cNvPr id="56" name="Shape 56"/>
        <p:cNvGrpSpPr/>
        <p:nvPr/>
      </p:nvGrpSpPr>
      <p:grpSpPr>
        <a:xfrm>
          <a:off x="0" y="0"/>
          <a:ext cx="0" cy="0"/>
          <a:chOff x="0" y="0"/>
          <a:chExt cx="0" cy="0"/>
        </a:xfrm>
      </p:grpSpPr>
      <p:sp>
        <p:nvSpPr>
          <p:cNvPr id="57" name="Google Shape;57;p14"/>
          <p:cNvSpPr txBox="1"/>
          <p:nvPr/>
        </p:nvSpPr>
        <p:spPr>
          <a:xfrm>
            <a:off x="-152400" y="685800"/>
            <a:ext cx="8229600" cy="2819400"/>
          </a:xfrm>
          <a:prstGeom prst="rect">
            <a:avLst/>
          </a:prstGeom>
          <a:noFill/>
          <a:ln>
            <a:noFill/>
          </a:ln>
        </p:spPr>
        <p:txBody>
          <a:bodyPr anchorCtr="0" anchor="t" bIns="45700" lIns="91425" spcFirstLastPara="1" rIns="91425" wrap="square" tIns="45700">
            <a:noAutofit/>
          </a:bodyPr>
          <a:lstStyle/>
          <a:p>
            <a:pPr indent="-342900" lvl="0" marL="342900" marR="0" rtl="0" algn="ctr">
              <a:lnSpc>
                <a:spcPct val="100000"/>
              </a:lnSpc>
              <a:spcBef>
                <a:spcPts val="0"/>
              </a:spcBef>
              <a:spcAft>
                <a:spcPts val="0"/>
              </a:spcAft>
              <a:buClr>
                <a:srgbClr val="FFFF00"/>
              </a:buClr>
              <a:buFont typeface="Arial"/>
              <a:buNone/>
            </a:pPr>
            <a:r>
              <a:rPr b="1" i="0" lang="en-US" sz="4800" u="none" cap="none" strike="noStrike">
                <a:solidFill>
                  <a:srgbClr val="FFFF00"/>
                </a:solidFill>
                <a:latin typeface="Arial"/>
                <a:ea typeface="Arial"/>
                <a:cs typeface="Arial"/>
                <a:sym typeface="Arial"/>
              </a:rPr>
              <a:t>MENUNAIKAN </a:t>
            </a:r>
            <a:endParaRPr b="0" i="0" sz="1800" u="none" cap="none" strike="noStrike">
              <a:solidFill>
                <a:schemeClr val="dk1"/>
              </a:solidFill>
              <a:latin typeface="Arial"/>
              <a:ea typeface="Arial"/>
              <a:cs typeface="Arial"/>
              <a:sym typeface="Arial"/>
            </a:endParaRPr>
          </a:p>
          <a:p>
            <a:pPr indent="-342900" lvl="0" marL="342900" marR="0" rtl="0" algn="ctr">
              <a:lnSpc>
                <a:spcPct val="100000"/>
              </a:lnSpc>
              <a:spcBef>
                <a:spcPts val="960"/>
              </a:spcBef>
              <a:spcAft>
                <a:spcPts val="0"/>
              </a:spcAft>
              <a:buClr>
                <a:srgbClr val="FFFF00"/>
              </a:buClr>
              <a:buFont typeface="Arial"/>
              <a:buNone/>
            </a:pPr>
            <a:r>
              <a:rPr b="1" i="0" lang="en-US" sz="4800" u="none" cap="none" strike="noStrike">
                <a:solidFill>
                  <a:srgbClr val="FFFF00"/>
                </a:solidFill>
                <a:latin typeface="Arial"/>
                <a:ea typeface="Arial"/>
                <a:cs typeface="Arial"/>
                <a:sym typeface="Arial"/>
              </a:rPr>
              <a:t>KEWAJIPAN </a:t>
            </a:r>
            <a:endParaRPr b="0" i="0" sz="1800" u="none" cap="none" strike="noStrike">
              <a:solidFill>
                <a:schemeClr val="dk1"/>
              </a:solidFill>
              <a:latin typeface="Arial"/>
              <a:ea typeface="Arial"/>
              <a:cs typeface="Arial"/>
              <a:sym typeface="Arial"/>
            </a:endParaRPr>
          </a:p>
          <a:p>
            <a:pPr indent="-342900" lvl="0" marL="342900" marR="0" rtl="0" algn="ctr">
              <a:lnSpc>
                <a:spcPct val="100000"/>
              </a:lnSpc>
              <a:spcBef>
                <a:spcPts val="960"/>
              </a:spcBef>
              <a:spcAft>
                <a:spcPts val="0"/>
              </a:spcAft>
              <a:buClr>
                <a:srgbClr val="FFFF00"/>
              </a:buClr>
              <a:buFont typeface="Arial"/>
              <a:buNone/>
            </a:pPr>
            <a:r>
              <a:rPr b="1" i="0" lang="en-US" sz="4800" u="none" cap="none" strike="noStrike">
                <a:solidFill>
                  <a:srgbClr val="FFFF00"/>
                </a:solidFill>
                <a:latin typeface="Arial"/>
                <a:ea typeface="Arial"/>
                <a:cs typeface="Arial"/>
                <a:sym typeface="Arial"/>
              </a:rPr>
              <a:t>SOLAT JUMAAT</a:t>
            </a:r>
            <a:endParaRPr b="0" i="0" sz="1800" u="none" cap="none" strike="noStrike">
              <a:solidFill>
                <a:schemeClr val="dk1"/>
              </a:solidFill>
              <a:latin typeface="Arial"/>
              <a:ea typeface="Arial"/>
              <a:cs typeface="Arial"/>
              <a:sym typeface="Arial"/>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blipFill>
          <a:blip r:embed="rId3">
            <a:alphaModFix/>
          </a:blip>
          <a:stretch>
            <a:fillRect/>
          </a:stretch>
        </a:blipFill>
      </p:bgPr>
    </p:bg>
    <p:spTree>
      <p:nvGrpSpPr>
        <p:cNvPr id="115" name="Shape 115"/>
        <p:cNvGrpSpPr/>
        <p:nvPr/>
      </p:nvGrpSpPr>
      <p:grpSpPr>
        <a:xfrm>
          <a:off x="0" y="0"/>
          <a:ext cx="0" cy="0"/>
          <a:chOff x="0" y="0"/>
          <a:chExt cx="0" cy="0"/>
        </a:xfrm>
      </p:grpSpPr>
      <p:sp>
        <p:nvSpPr>
          <p:cNvPr id="116" name="Google Shape;116;p23"/>
          <p:cNvSpPr txBox="1"/>
          <p:nvPr/>
        </p:nvSpPr>
        <p:spPr>
          <a:xfrm>
            <a:off x="457200" y="274637"/>
            <a:ext cx="8229600" cy="944562"/>
          </a:xfrm>
          <a:prstGeom prst="rect">
            <a:avLst/>
          </a:prstGeom>
          <a:solidFill>
            <a:srgbClr val="FF00FF"/>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dk2"/>
              </a:buClr>
              <a:buFont typeface="Arial"/>
              <a:buNone/>
            </a:pPr>
            <a:r>
              <a:rPr b="1" i="0" lang="en-US" sz="3600" u="none" cap="none" strike="noStrike">
                <a:solidFill>
                  <a:schemeClr val="dk2"/>
                </a:solidFill>
                <a:latin typeface="Arial"/>
                <a:ea typeface="Arial"/>
                <a:cs typeface="Arial"/>
                <a:sym typeface="Arial"/>
              </a:rPr>
              <a:t>PENGAJARAN AYAT</a:t>
            </a:r>
            <a:endParaRPr b="0" i="0" sz="1800" u="none" cap="none" strike="noStrike">
              <a:solidFill>
                <a:schemeClr val="dk1"/>
              </a:solidFill>
              <a:latin typeface="Arial"/>
              <a:ea typeface="Arial"/>
              <a:cs typeface="Arial"/>
              <a:sym typeface="Arial"/>
            </a:endParaRPr>
          </a:p>
        </p:txBody>
      </p:sp>
      <p:sp>
        <p:nvSpPr>
          <p:cNvPr id="117" name="Google Shape;117;p23"/>
          <p:cNvSpPr txBox="1"/>
          <p:nvPr/>
        </p:nvSpPr>
        <p:spPr>
          <a:xfrm>
            <a:off x="381000" y="1600200"/>
            <a:ext cx="8229600" cy="4754562"/>
          </a:xfrm>
          <a:prstGeom prst="rect">
            <a:avLst/>
          </a:prstGeom>
          <a:noFill/>
          <a:ln>
            <a:noFill/>
          </a:ln>
        </p:spPr>
        <p:txBody>
          <a:bodyPr anchorCtr="0" anchor="t" bIns="45700" lIns="91425" spcFirstLastPara="1" rIns="91425" wrap="square" tIns="45700">
            <a:noAutofit/>
          </a:bodyPr>
          <a:lstStyle/>
          <a:p>
            <a:pPr indent="-342900" lvl="0" marL="342900" marR="0" rtl="0" algn="just">
              <a:lnSpc>
                <a:spcPct val="90000"/>
              </a:lnSpc>
              <a:spcBef>
                <a:spcPts val="0"/>
              </a:spcBef>
              <a:spcAft>
                <a:spcPts val="0"/>
              </a:spcAft>
              <a:buClr>
                <a:schemeClr val="dk1"/>
              </a:buClr>
              <a:buFont typeface="Arial"/>
              <a:buNone/>
            </a:pPr>
            <a:r>
              <a:rPr b="1" i="0" lang="en-US" sz="2800" u="none" cap="none" strike="noStrike">
                <a:solidFill>
                  <a:schemeClr val="dk1"/>
                </a:solidFill>
                <a:latin typeface="Arial"/>
                <a:ea typeface="Arial"/>
                <a:cs typeface="Arial"/>
                <a:sym typeface="Arial"/>
              </a:rPr>
              <a:t>1.Setiap muslim hendaklah segera menunaikan solat jumaat dan meninggalkan semua urusan.</a:t>
            </a:r>
            <a:endParaRPr b="0" i="0" sz="1800" u="none" cap="none" strike="noStrike">
              <a:solidFill>
                <a:schemeClr val="dk1"/>
              </a:solidFill>
              <a:latin typeface="Arial"/>
              <a:ea typeface="Arial"/>
              <a:cs typeface="Arial"/>
              <a:sym typeface="Arial"/>
            </a:endParaRPr>
          </a:p>
          <a:p>
            <a:pPr indent="-342900" lvl="0" marL="342900" marR="0" rtl="0" algn="just">
              <a:lnSpc>
                <a:spcPct val="90000"/>
              </a:lnSpc>
              <a:spcBef>
                <a:spcPts val="560"/>
              </a:spcBef>
              <a:spcAft>
                <a:spcPts val="0"/>
              </a:spcAft>
              <a:buClr>
                <a:schemeClr val="dk1"/>
              </a:buClr>
              <a:buFont typeface="Arial"/>
              <a:buNone/>
            </a:pPr>
            <a:r>
              <a:rPr b="1" i="0" lang="en-US" sz="2800" u="none" cap="none" strike="noStrike">
                <a:solidFill>
                  <a:schemeClr val="dk1"/>
                </a:solidFill>
                <a:latin typeface="Arial"/>
                <a:ea typeface="Arial"/>
                <a:cs typeface="Arial"/>
                <a:sym typeface="Arial"/>
              </a:rPr>
              <a:t>2.Rezeki ialah milik Allah dan dia berhak memberikannya kepada sesiapa yang dikehendaki.</a:t>
            </a:r>
            <a:endParaRPr b="0" i="0" sz="1800" u="none" cap="none" strike="noStrike">
              <a:solidFill>
                <a:schemeClr val="dk1"/>
              </a:solidFill>
              <a:latin typeface="Arial"/>
              <a:ea typeface="Arial"/>
              <a:cs typeface="Arial"/>
              <a:sym typeface="Arial"/>
            </a:endParaRPr>
          </a:p>
          <a:p>
            <a:pPr indent="-342900" lvl="0" marL="342900" marR="0" rtl="0" algn="just">
              <a:lnSpc>
                <a:spcPct val="90000"/>
              </a:lnSpc>
              <a:spcBef>
                <a:spcPts val="560"/>
              </a:spcBef>
              <a:spcAft>
                <a:spcPts val="0"/>
              </a:spcAft>
              <a:buClr>
                <a:schemeClr val="dk1"/>
              </a:buClr>
              <a:buFont typeface="Arial"/>
              <a:buNone/>
            </a:pPr>
            <a:r>
              <a:rPr b="1" i="0" lang="en-US" sz="2800" u="none" cap="none" strike="noStrike">
                <a:solidFill>
                  <a:schemeClr val="dk1"/>
                </a:solidFill>
                <a:latin typeface="Arial"/>
                <a:ea typeface="Arial"/>
                <a:cs typeface="Arial"/>
                <a:sym typeface="Arial"/>
              </a:rPr>
              <a:t>3.Orang Islam yang cemerlang dapat mengimbangi urusan dunia dan akhirat.</a:t>
            </a:r>
            <a:endParaRPr b="0" i="0" sz="1800" u="none" cap="none" strike="noStrike">
              <a:solidFill>
                <a:schemeClr val="dk1"/>
              </a:solidFill>
              <a:latin typeface="Arial"/>
              <a:ea typeface="Arial"/>
              <a:cs typeface="Arial"/>
              <a:sym typeface="Arial"/>
            </a:endParaRPr>
          </a:p>
          <a:p>
            <a:pPr indent="-342900" lvl="0" marL="342900" marR="0" rtl="0" algn="just">
              <a:lnSpc>
                <a:spcPct val="90000"/>
              </a:lnSpc>
              <a:spcBef>
                <a:spcPts val="560"/>
              </a:spcBef>
              <a:spcAft>
                <a:spcPts val="0"/>
              </a:spcAft>
              <a:buClr>
                <a:schemeClr val="dk1"/>
              </a:buClr>
              <a:buFont typeface="Arial"/>
              <a:buNone/>
            </a:pPr>
            <a:r>
              <a:rPr b="1" i="0" lang="en-US" sz="2800" u="none" cap="none" strike="noStrike">
                <a:solidFill>
                  <a:schemeClr val="dk1"/>
                </a:solidFill>
                <a:latin typeface="Arial"/>
                <a:ea typeface="Arial"/>
                <a:cs typeface="Arial"/>
                <a:sym typeface="Arial"/>
              </a:rPr>
              <a:t>4.Umat Islam hendaklah sentiasa mengingati Allah dan patuh kepada perintaNya.</a:t>
            </a:r>
            <a:endParaRPr b="0" i="0" sz="1800" u="none" cap="none" strike="noStrike">
              <a:solidFill>
                <a:schemeClr val="dk1"/>
              </a:solidFill>
              <a:latin typeface="Arial"/>
              <a:ea typeface="Arial"/>
              <a:cs typeface="Arial"/>
              <a:sym typeface="Arial"/>
            </a:endParaRPr>
          </a:p>
          <a:p>
            <a:pPr indent="0" lvl="0" marL="0" marR="0" rtl="0" algn="l">
              <a:spcBef>
                <a:spcPts val="0"/>
              </a:spcBef>
              <a:spcAft>
                <a:spcPts val="0"/>
              </a:spcAft>
              <a:buNone/>
            </a:pPr>
            <a:r>
              <a:t/>
            </a:r>
            <a:endParaRPr b="0" i="0" sz="1800" u="none" cap="none" strike="noStrike">
              <a:solidFill>
                <a:schemeClr val="dk1"/>
              </a:solidFill>
              <a:latin typeface="Arial"/>
              <a:ea typeface="Arial"/>
              <a:cs typeface="Arial"/>
              <a:sym typeface="Arial"/>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blipFill>
          <a:blip r:embed="rId3">
            <a:alphaModFix/>
          </a:blip>
          <a:stretch>
            <a:fillRect/>
          </a:stretch>
        </a:blipFill>
      </p:bgPr>
    </p:bg>
    <p:spTree>
      <p:nvGrpSpPr>
        <p:cNvPr id="121" name="Shape 121"/>
        <p:cNvGrpSpPr/>
        <p:nvPr/>
      </p:nvGrpSpPr>
      <p:grpSpPr>
        <a:xfrm>
          <a:off x="0" y="0"/>
          <a:ext cx="0" cy="0"/>
          <a:chOff x="0" y="0"/>
          <a:chExt cx="0" cy="0"/>
        </a:xfrm>
      </p:grpSpPr>
      <p:pic>
        <p:nvPicPr>
          <p:cNvPr id="122" name="Google Shape;122;p24"/>
          <p:cNvPicPr preferRelativeResize="0"/>
          <p:nvPr/>
        </p:nvPicPr>
        <p:blipFill>
          <a:blip r:embed="rId4">
            <a:alphaModFix/>
          </a:blip>
          <a:stretch>
            <a:fillRect/>
          </a:stretch>
        </p:blipFill>
        <p:spPr>
          <a:xfrm>
            <a:off x="3657600" y="533400"/>
            <a:ext cx="1828800" cy="1600200"/>
          </a:xfrm>
          <a:prstGeom prst="rect">
            <a:avLst/>
          </a:prstGeom>
          <a:noFill/>
          <a:ln>
            <a:noFill/>
          </a:ln>
        </p:spPr>
      </p:pic>
      <p:sp>
        <p:nvSpPr>
          <p:cNvPr id="123" name="Google Shape;123;p24"/>
          <p:cNvSpPr/>
          <p:nvPr/>
        </p:nvSpPr>
        <p:spPr>
          <a:xfrm>
            <a:off x="2438400" y="2971800"/>
            <a:ext cx="4191000" cy="762000"/>
          </a:xfrm>
          <a:prstGeom prst="rect">
            <a:avLst/>
          </a:prstGeom>
          <a:solidFill>
            <a:srgbClr val="00FF00"/>
          </a:solidFill>
          <a:ln cap="rnd" cmpd="sng" w="9525">
            <a:solidFill>
              <a:srgbClr val="000000"/>
            </a:solidFill>
            <a:prstDash val="solid"/>
            <a:miter lim="8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rPr b="0" i="0" lang="en-US" sz="1800" u="none" cap="none" strike="noStrike">
                <a:solidFill>
                  <a:schemeClr val="dk1"/>
                </a:solidFill>
                <a:latin typeface="Arial"/>
                <a:ea typeface="Arial"/>
                <a:cs typeface="Arial"/>
                <a:sym typeface="Arial"/>
              </a:rPr>
              <a:t>Solat Sunat Jumaat </a:t>
            </a:r>
            <a:endParaRPr b="0" i="0" sz="1800" u="none" cap="none" strike="noStrike">
              <a:solidFill>
                <a:schemeClr val="dk1"/>
              </a:solidFill>
              <a:latin typeface="Arial"/>
              <a:ea typeface="Arial"/>
              <a:cs typeface="Arial"/>
              <a:sym typeface="Arial"/>
            </a:endParaRPr>
          </a:p>
        </p:txBody>
      </p:sp>
      <p:sp>
        <p:nvSpPr>
          <p:cNvPr id="124" name="Google Shape;124;p24"/>
          <p:cNvSpPr/>
          <p:nvPr/>
        </p:nvSpPr>
        <p:spPr>
          <a:xfrm>
            <a:off x="2590800" y="4267200"/>
            <a:ext cx="3886200" cy="762000"/>
          </a:xfrm>
          <a:prstGeom prst="rect">
            <a:avLst/>
          </a:prstGeom>
          <a:solidFill>
            <a:srgbClr val="00FF00"/>
          </a:solidFill>
          <a:ln cap="rnd" cmpd="sng" w="9525">
            <a:solidFill>
              <a:srgbClr val="000000"/>
            </a:solidFill>
            <a:prstDash val="solid"/>
            <a:miter lim="8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rPr b="0" i="0" lang="en-US" sz="1800" u="none" cap="none" strike="noStrike">
                <a:solidFill>
                  <a:schemeClr val="dk1"/>
                </a:solidFill>
                <a:latin typeface="Arial"/>
                <a:ea typeface="Arial"/>
                <a:cs typeface="Arial"/>
                <a:sym typeface="Arial"/>
              </a:rPr>
              <a:t>Fadhilat Jumaat </a:t>
            </a:r>
            <a:endParaRPr b="0" i="0" sz="1800" u="none" cap="none" strike="noStrike">
              <a:solidFill>
                <a:schemeClr val="dk1"/>
              </a:solidFill>
              <a:latin typeface="Arial"/>
              <a:ea typeface="Arial"/>
              <a:cs typeface="Arial"/>
              <a:sym typeface="Arial"/>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blipFill>
          <a:blip r:embed="rId3">
            <a:alphaModFix/>
          </a:blip>
          <a:stretch>
            <a:fillRect/>
          </a:stretch>
        </a:blipFill>
      </p:bgPr>
    </p:bg>
    <p:spTree>
      <p:nvGrpSpPr>
        <p:cNvPr id="61" name="Shape 61"/>
        <p:cNvGrpSpPr/>
        <p:nvPr/>
      </p:nvGrpSpPr>
      <p:grpSpPr>
        <a:xfrm>
          <a:off x="0" y="0"/>
          <a:ext cx="0" cy="0"/>
          <a:chOff x="0" y="0"/>
          <a:chExt cx="0" cy="0"/>
        </a:xfrm>
      </p:grpSpPr>
      <p:pic>
        <p:nvPicPr>
          <p:cNvPr id="62" name="Google Shape;62;p15"/>
          <p:cNvPicPr preferRelativeResize="0"/>
          <p:nvPr/>
        </p:nvPicPr>
        <p:blipFill>
          <a:blip r:embed="rId4">
            <a:alphaModFix/>
          </a:blip>
          <a:stretch>
            <a:fillRect/>
          </a:stretch>
        </p:blipFill>
        <p:spPr>
          <a:xfrm>
            <a:off x="304800" y="1752600"/>
            <a:ext cx="8534400" cy="4022725"/>
          </a:xfrm>
          <a:prstGeom prst="rect">
            <a:avLst/>
          </a:prstGeom>
          <a:noFill/>
          <a:ln>
            <a:noFill/>
          </a:ln>
        </p:spPr>
      </p:pic>
      <p:sp>
        <p:nvSpPr>
          <p:cNvPr id="63" name="Google Shape;63;p15"/>
          <p:cNvSpPr txBox="1"/>
          <p:nvPr/>
        </p:nvSpPr>
        <p:spPr>
          <a:xfrm>
            <a:off x="457200" y="274637"/>
            <a:ext cx="8229600" cy="1143000"/>
          </a:xfrm>
          <a:prstGeom prst="rect">
            <a:avLst/>
          </a:prstGeom>
          <a:no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dk2"/>
              </a:buClr>
              <a:buFont typeface="Arial"/>
              <a:buNone/>
            </a:pPr>
            <a:r>
              <a:rPr b="1" i="0" lang="en-US" sz="4000" u="none" cap="none" strike="noStrike">
                <a:solidFill>
                  <a:schemeClr val="dk2"/>
                </a:solidFill>
                <a:latin typeface="Arial"/>
                <a:ea typeface="Arial"/>
                <a:cs typeface="Arial"/>
                <a:sym typeface="Arial"/>
              </a:rPr>
              <a:t>SURAH AL-JUMUAH : 9-11</a:t>
            </a:r>
            <a:endParaRPr b="0" i="0" sz="1800" u="none" cap="none" strike="noStrike">
              <a:solidFill>
                <a:schemeClr val="dk1"/>
              </a:solidFill>
              <a:latin typeface="Arial"/>
              <a:ea typeface="Arial"/>
              <a:cs typeface="Arial"/>
              <a:sym typeface="Arial"/>
            </a:endParaRPr>
          </a:p>
        </p:txBody>
      </p:sp>
      <p:pic>
        <p:nvPicPr>
          <p:cNvPr id="64" name="Google Shape;64;p15"/>
          <p:cNvPicPr preferRelativeResize="0"/>
          <p:nvPr/>
        </p:nvPicPr>
        <p:blipFill>
          <a:blip r:embed="rId5">
            <a:alphaModFix/>
          </a:blip>
          <a:stretch>
            <a:fillRect/>
          </a:stretch>
        </p:blipFill>
        <p:spPr>
          <a:xfrm>
            <a:off x="381000" y="5867400"/>
            <a:ext cx="750887" cy="771525"/>
          </a:xfrm>
          <a:prstGeom prst="rect">
            <a:avLst/>
          </a:prstGeom>
          <a:noFill/>
          <a:ln>
            <a:noFill/>
          </a:ln>
        </p:spPr>
      </p:pic>
      <p:pic>
        <p:nvPicPr>
          <p:cNvPr id="65" name="Google Shape;65;p15"/>
          <p:cNvPicPr preferRelativeResize="0"/>
          <p:nvPr/>
        </p:nvPicPr>
        <p:blipFill>
          <a:blip r:embed="rId6">
            <a:alphaModFix/>
          </a:blip>
          <a:stretch>
            <a:fillRect/>
          </a:stretch>
        </p:blipFill>
        <p:spPr>
          <a:xfrm>
            <a:off x="1295400" y="6019800"/>
            <a:ext cx="533400" cy="533400"/>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blipFill>
          <a:blip r:embed="rId3">
            <a:alphaModFix/>
          </a:blip>
          <a:stretch>
            <a:fillRect/>
          </a:stretch>
        </a:blipFill>
      </p:bgPr>
    </p:bg>
    <p:spTree>
      <p:nvGrpSpPr>
        <p:cNvPr id="69" name="Shape 69"/>
        <p:cNvGrpSpPr/>
        <p:nvPr/>
      </p:nvGrpSpPr>
      <p:grpSpPr>
        <a:xfrm>
          <a:off x="0" y="0"/>
          <a:ext cx="0" cy="0"/>
          <a:chOff x="0" y="0"/>
          <a:chExt cx="0" cy="0"/>
        </a:xfrm>
      </p:grpSpPr>
      <p:sp>
        <p:nvSpPr>
          <p:cNvPr id="70" name="Google Shape;70;p16"/>
          <p:cNvSpPr txBox="1"/>
          <p:nvPr/>
        </p:nvSpPr>
        <p:spPr>
          <a:xfrm>
            <a:off x="457200" y="533400"/>
            <a:ext cx="8229600" cy="868362"/>
          </a:xfrm>
          <a:prstGeom prst="rect">
            <a:avLst/>
          </a:prstGeom>
          <a:solidFill>
            <a:srgbClr val="FF00FF"/>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dk2"/>
              </a:buClr>
              <a:buFont typeface="Arial"/>
              <a:buNone/>
            </a:pPr>
            <a:r>
              <a:rPr b="1" i="0" lang="en-US" sz="4000" u="none" cap="none" strike="noStrike">
                <a:solidFill>
                  <a:schemeClr val="dk2"/>
                </a:solidFill>
                <a:latin typeface="Arial"/>
                <a:ea typeface="Arial"/>
                <a:cs typeface="Arial"/>
                <a:sym typeface="Arial"/>
              </a:rPr>
              <a:t>MAKSUDNYA :</a:t>
            </a:r>
            <a:endParaRPr b="0" i="0" sz="1800" u="none" cap="none" strike="noStrike">
              <a:solidFill>
                <a:schemeClr val="dk1"/>
              </a:solidFill>
              <a:latin typeface="Arial"/>
              <a:ea typeface="Arial"/>
              <a:cs typeface="Arial"/>
              <a:sym typeface="Arial"/>
            </a:endParaRPr>
          </a:p>
        </p:txBody>
      </p:sp>
      <p:sp>
        <p:nvSpPr>
          <p:cNvPr id="71" name="Google Shape;71;p16"/>
          <p:cNvSpPr txBox="1"/>
          <p:nvPr/>
        </p:nvSpPr>
        <p:spPr>
          <a:xfrm>
            <a:off x="457200" y="1371600"/>
            <a:ext cx="8229600" cy="4800600"/>
          </a:xfrm>
          <a:prstGeom prst="rect">
            <a:avLst/>
          </a:prstGeom>
          <a:noFill/>
          <a:ln>
            <a:noFill/>
          </a:ln>
        </p:spPr>
        <p:txBody>
          <a:bodyPr anchorCtr="0" anchor="t" bIns="45700" lIns="91425" spcFirstLastPara="1" rIns="91425" wrap="square" tIns="45700">
            <a:noAutofit/>
          </a:bodyPr>
          <a:lstStyle/>
          <a:p>
            <a:pPr indent="-342900" lvl="0" marL="342900" marR="0" rtl="0" algn="just">
              <a:lnSpc>
                <a:spcPct val="100000"/>
              </a:lnSpc>
              <a:spcBef>
                <a:spcPts val="0"/>
              </a:spcBef>
              <a:spcAft>
                <a:spcPts val="0"/>
              </a:spcAft>
              <a:buClr>
                <a:schemeClr val="dk1"/>
              </a:buClr>
              <a:buFont typeface="Arial"/>
              <a:buNone/>
            </a:pPr>
            <a:r>
              <a:rPr b="1" i="0" lang="en-US" sz="2800" u="none" cap="none" strike="noStrike">
                <a:solidFill>
                  <a:schemeClr val="dk1"/>
                </a:solidFill>
                <a:latin typeface="Arial"/>
                <a:ea typeface="Arial"/>
                <a:cs typeface="Arial"/>
                <a:sym typeface="Arial"/>
              </a:rPr>
              <a:t>Ayat 9 - 10:</a:t>
            </a:r>
            <a:endParaRPr b="0" i="0" sz="1800" u="none" cap="none" strike="noStrike">
              <a:solidFill>
                <a:schemeClr val="dk1"/>
              </a:solidFill>
              <a:latin typeface="Arial"/>
              <a:ea typeface="Arial"/>
              <a:cs typeface="Arial"/>
              <a:sym typeface="Arial"/>
            </a:endParaRPr>
          </a:p>
          <a:p>
            <a:pPr indent="-342900" lvl="0" marL="342900" marR="0" rtl="0" algn="just">
              <a:lnSpc>
                <a:spcPct val="100000"/>
              </a:lnSpc>
              <a:spcBef>
                <a:spcPts val="560"/>
              </a:spcBef>
              <a:spcAft>
                <a:spcPts val="0"/>
              </a:spcAft>
              <a:buClr>
                <a:schemeClr val="dk1"/>
              </a:buClr>
              <a:buFont typeface="Arial"/>
              <a:buNone/>
            </a:pPr>
            <a:r>
              <a:rPr b="1" i="0" lang="en-US" sz="2800" u="none" cap="none" strike="noStrike">
                <a:solidFill>
                  <a:schemeClr val="dk1"/>
                </a:solidFill>
                <a:latin typeface="Arial"/>
                <a:ea typeface="Arial"/>
                <a:cs typeface="Arial"/>
                <a:sym typeface="Arial"/>
              </a:rPr>
              <a:t>   Wahai Orang yang beriman! Apabila diserukan azan untuk mendirikan solat pada hari jumaat, maka bersegeralah kamu pergi   ( ke masjid ) untuk mengingati Allah, dan tinggalkanlah jual beli. Demikian itu adalah lebih baik bagi kamu, jika kamu mengetahui. Apabila selesai solat, maka bertebaranlah kamu di muka bumi, dan carilah kurniaan Allah dan banyakkanlah mengingati Allah supaya kamu berjaya.</a:t>
            </a:r>
            <a:endParaRPr b="0" i="0" sz="1800" u="none" cap="none" strike="noStrike">
              <a:solidFill>
                <a:schemeClr val="dk1"/>
              </a:solidFill>
              <a:latin typeface="Arial"/>
              <a:ea typeface="Arial"/>
              <a:cs typeface="Arial"/>
              <a:sym typeface="Arial"/>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blipFill>
          <a:blip r:embed="rId3">
            <a:alphaModFix/>
          </a:blip>
          <a:stretch>
            <a:fillRect/>
          </a:stretch>
        </a:blipFill>
      </p:bgPr>
    </p:bg>
    <p:spTree>
      <p:nvGrpSpPr>
        <p:cNvPr id="75" name="Shape 75"/>
        <p:cNvGrpSpPr/>
        <p:nvPr/>
      </p:nvGrpSpPr>
      <p:grpSpPr>
        <a:xfrm>
          <a:off x="0" y="0"/>
          <a:ext cx="0" cy="0"/>
          <a:chOff x="0" y="0"/>
          <a:chExt cx="0" cy="0"/>
        </a:xfrm>
      </p:grpSpPr>
      <p:sp>
        <p:nvSpPr>
          <p:cNvPr id="76" name="Google Shape;76;p17"/>
          <p:cNvSpPr txBox="1"/>
          <p:nvPr/>
        </p:nvSpPr>
        <p:spPr>
          <a:xfrm>
            <a:off x="533400" y="609600"/>
            <a:ext cx="8229600" cy="868362"/>
          </a:xfrm>
          <a:prstGeom prst="rect">
            <a:avLst/>
          </a:prstGeom>
          <a:solidFill>
            <a:srgbClr val="FF00FF"/>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dk2"/>
              </a:buClr>
              <a:buFont typeface="Arial"/>
              <a:buNone/>
            </a:pPr>
            <a:r>
              <a:rPr b="1" i="0" lang="en-US" sz="4000" u="none" cap="none" strike="noStrike">
                <a:solidFill>
                  <a:schemeClr val="dk2"/>
                </a:solidFill>
                <a:latin typeface="Arial"/>
                <a:ea typeface="Arial"/>
                <a:cs typeface="Arial"/>
                <a:sym typeface="Arial"/>
              </a:rPr>
              <a:t>MAKSUDNYA</a:t>
            </a:r>
            <a:endParaRPr b="0" i="0" sz="1800" u="none" cap="none" strike="noStrike">
              <a:solidFill>
                <a:schemeClr val="dk1"/>
              </a:solidFill>
              <a:latin typeface="Arial"/>
              <a:ea typeface="Arial"/>
              <a:cs typeface="Arial"/>
              <a:sym typeface="Arial"/>
            </a:endParaRPr>
          </a:p>
        </p:txBody>
      </p:sp>
      <p:sp>
        <p:nvSpPr>
          <p:cNvPr id="77" name="Google Shape;77;p17"/>
          <p:cNvSpPr txBox="1"/>
          <p:nvPr/>
        </p:nvSpPr>
        <p:spPr>
          <a:xfrm>
            <a:off x="457200" y="1981200"/>
            <a:ext cx="8229600" cy="3657600"/>
          </a:xfrm>
          <a:prstGeom prst="rect">
            <a:avLst/>
          </a:prstGeom>
          <a:noFill/>
          <a:ln>
            <a:noFill/>
          </a:ln>
        </p:spPr>
        <p:txBody>
          <a:bodyPr anchorCtr="0" anchor="t" bIns="45700" lIns="91425" spcFirstLastPara="1" rIns="91425" wrap="square" tIns="45700">
            <a:noAutofit/>
          </a:bodyPr>
          <a:lstStyle/>
          <a:p>
            <a:pPr indent="-342900" lvl="0" marL="342900" marR="0" rtl="0" algn="just">
              <a:lnSpc>
                <a:spcPct val="80000"/>
              </a:lnSpc>
              <a:spcBef>
                <a:spcPts val="0"/>
              </a:spcBef>
              <a:spcAft>
                <a:spcPts val="0"/>
              </a:spcAft>
              <a:buClr>
                <a:schemeClr val="dk1"/>
              </a:buClr>
              <a:buFont typeface="Arial"/>
              <a:buNone/>
            </a:pPr>
            <a:r>
              <a:rPr b="1" i="0" lang="en-US" sz="2800" u="none" cap="none" strike="noStrike">
                <a:solidFill>
                  <a:schemeClr val="dk1"/>
                </a:solidFill>
                <a:latin typeface="Arial"/>
                <a:ea typeface="Arial"/>
                <a:cs typeface="Arial"/>
                <a:sym typeface="Arial"/>
              </a:rPr>
              <a:t>Ayat 11 :</a:t>
            </a:r>
            <a:endParaRPr b="0" i="0" sz="1800" u="none" cap="none" strike="noStrike">
              <a:solidFill>
                <a:schemeClr val="dk1"/>
              </a:solidFill>
              <a:latin typeface="Arial"/>
              <a:ea typeface="Arial"/>
              <a:cs typeface="Arial"/>
              <a:sym typeface="Arial"/>
            </a:endParaRPr>
          </a:p>
          <a:p>
            <a:pPr indent="-342900" lvl="0" marL="342900" marR="0" rtl="0" algn="just">
              <a:lnSpc>
                <a:spcPct val="80000"/>
              </a:lnSpc>
              <a:spcBef>
                <a:spcPts val="560"/>
              </a:spcBef>
              <a:spcAft>
                <a:spcPts val="0"/>
              </a:spcAft>
              <a:buClr>
                <a:schemeClr val="dk1"/>
              </a:buClr>
              <a:buFont typeface="Arial"/>
              <a:buNone/>
            </a:pPr>
            <a:r>
              <a:rPr b="1" i="0" lang="en-US" sz="2800" u="none" cap="none" strike="noStrike">
                <a:solidFill>
                  <a:schemeClr val="dk1"/>
                </a:solidFill>
                <a:latin typeface="Arial"/>
                <a:ea typeface="Arial"/>
                <a:cs typeface="Arial"/>
                <a:sym typeface="Arial"/>
              </a:rPr>
              <a:t>   Apabila mereka melihat barang dagangan atau sesuatu yang melekakan, mereka pergi kepadanya dengan meninggalkan engkau seorang diri. Katakanlah : Apa yang ada di sisi Allah lebih baik daripada segala yang melekakan dan juga barang-barang dagangan dan Allah sebaik-baik pemberi rezeki.</a:t>
            </a:r>
            <a:endParaRPr b="0" i="0" sz="1800" u="none" cap="none" strike="noStrike">
              <a:solidFill>
                <a:schemeClr val="dk1"/>
              </a:solidFill>
              <a:latin typeface="Arial"/>
              <a:ea typeface="Arial"/>
              <a:cs typeface="Arial"/>
              <a:sym typeface="Arial"/>
            </a:endParaRPr>
          </a:p>
          <a:p>
            <a:pPr indent="0" lvl="0" marL="0" marR="0" rtl="0" algn="l">
              <a:spcBef>
                <a:spcPts val="0"/>
              </a:spcBef>
              <a:spcAft>
                <a:spcPts val="0"/>
              </a:spcAft>
              <a:buNone/>
            </a:pPr>
            <a:r>
              <a:t/>
            </a:r>
            <a:endParaRPr b="0" i="0" sz="1800" u="none" cap="none" strike="noStrike">
              <a:solidFill>
                <a:schemeClr val="dk1"/>
              </a:solidFill>
              <a:latin typeface="Arial"/>
              <a:ea typeface="Arial"/>
              <a:cs typeface="Arial"/>
              <a:sym typeface="Arial"/>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blipFill>
          <a:blip r:embed="rId3">
            <a:alphaModFix/>
          </a:blip>
          <a:stretch>
            <a:fillRect/>
          </a:stretch>
        </a:blipFill>
      </p:bgPr>
    </p:bg>
    <p:spTree>
      <p:nvGrpSpPr>
        <p:cNvPr id="81" name="Shape 81"/>
        <p:cNvGrpSpPr/>
        <p:nvPr/>
      </p:nvGrpSpPr>
      <p:grpSpPr>
        <a:xfrm>
          <a:off x="0" y="0"/>
          <a:ext cx="0" cy="0"/>
          <a:chOff x="0" y="0"/>
          <a:chExt cx="0" cy="0"/>
        </a:xfrm>
      </p:grpSpPr>
      <p:sp>
        <p:nvSpPr>
          <p:cNvPr id="82" name="Google Shape;82;p18"/>
          <p:cNvSpPr txBox="1"/>
          <p:nvPr/>
        </p:nvSpPr>
        <p:spPr>
          <a:xfrm>
            <a:off x="457200" y="457200"/>
            <a:ext cx="8229600" cy="1143000"/>
          </a:xfrm>
          <a:prstGeom prst="rect">
            <a:avLst/>
          </a:prstGeom>
          <a:solidFill>
            <a:srgbClr val="FF00FF"/>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dk2"/>
              </a:buClr>
              <a:buFont typeface="Arial"/>
              <a:buNone/>
            </a:pPr>
            <a:r>
              <a:rPr b="1" i="0" lang="en-US" sz="2800" u="none" cap="none" strike="noStrike">
                <a:solidFill>
                  <a:schemeClr val="dk2"/>
                </a:solidFill>
                <a:latin typeface="Arial"/>
                <a:ea typeface="Arial"/>
                <a:cs typeface="Arial"/>
                <a:sym typeface="Arial"/>
              </a:rPr>
              <a:t>PERINTAH ALLAH SWT DALAM AYAT 9 HINGGA 11 SURAH AL-JUMAAT.</a:t>
            </a:r>
            <a:endParaRPr b="0" i="0" sz="1800" u="none" cap="none" strike="noStrike">
              <a:solidFill>
                <a:schemeClr val="dk1"/>
              </a:solidFill>
              <a:latin typeface="Arial"/>
              <a:ea typeface="Arial"/>
              <a:cs typeface="Arial"/>
              <a:sym typeface="Arial"/>
            </a:endParaRPr>
          </a:p>
        </p:txBody>
      </p:sp>
      <p:sp>
        <p:nvSpPr>
          <p:cNvPr id="83" name="Google Shape;83;p18"/>
          <p:cNvSpPr txBox="1"/>
          <p:nvPr/>
        </p:nvSpPr>
        <p:spPr>
          <a:xfrm>
            <a:off x="457200" y="1981200"/>
            <a:ext cx="4648200" cy="3429000"/>
          </a:xfrm>
          <a:prstGeom prst="rect">
            <a:avLst/>
          </a:prstGeom>
          <a:noFill/>
          <a:ln>
            <a:noFill/>
          </a:ln>
        </p:spPr>
        <p:txBody>
          <a:bodyPr anchorCtr="0" anchor="t" bIns="45700" lIns="91425" spcFirstLastPara="1" rIns="91425" wrap="square" tIns="45700">
            <a:noAutofit/>
          </a:bodyPr>
          <a:lstStyle/>
          <a:p>
            <a:pPr indent="-342900" lvl="0" marL="342900" marR="0" rtl="0" algn="l">
              <a:lnSpc>
                <a:spcPct val="100000"/>
              </a:lnSpc>
              <a:spcBef>
                <a:spcPts val="0"/>
              </a:spcBef>
              <a:spcAft>
                <a:spcPts val="0"/>
              </a:spcAft>
              <a:buClr>
                <a:schemeClr val="dk1"/>
              </a:buClr>
              <a:buFont typeface="Arial"/>
              <a:buNone/>
            </a:pPr>
            <a:r>
              <a:rPr b="1" i="0" lang="en-US" sz="2400" u="none" cap="none" strike="noStrike">
                <a:solidFill>
                  <a:schemeClr val="dk1"/>
                </a:solidFill>
                <a:latin typeface="Arial"/>
                <a:ea typeface="Arial"/>
                <a:cs typeface="Arial"/>
                <a:sym typeface="Arial"/>
              </a:rPr>
              <a:t>1. </a:t>
            </a:r>
            <a:r>
              <a:rPr b="1" i="0" lang="en-US" sz="2400" u="none" cap="none" strike="noStrike">
                <a:solidFill>
                  <a:srgbClr val="CC0099"/>
                </a:solidFill>
                <a:latin typeface="Arial"/>
                <a:ea typeface="Arial"/>
                <a:cs typeface="Arial"/>
                <a:sym typeface="Arial"/>
              </a:rPr>
              <a:t>SEGERA</a:t>
            </a:r>
            <a:r>
              <a:rPr b="1" i="0" lang="en-US" sz="2400" u="none" cap="none" strike="noStrike">
                <a:solidFill>
                  <a:schemeClr val="dk1"/>
                </a:solidFill>
                <a:latin typeface="Arial"/>
                <a:ea typeface="Arial"/>
                <a:cs typeface="Arial"/>
                <a:sym typeface="Arial"/>
              </a:rPr>
              <a:t> MENUNAIKAN SOLAT JUMAAT.</a:t>
            </a:r>
            <a:endParaRPr b="0" i="0" sz="1800" u="none" cap="none" strike="noStrike">
              <a:solidFill>
                <a:schemeClr val="dk1"/>
              </a:solidFill>
              <a:latin typeface="Arial"/>
              <a:ea typeface="Arial"/>
              <a:cs typeface="Arial"/>
              <a:sym typeface="Arial"/>
            </a:endParaRPr>
          </a:p>
          <a:p>
            <a:pPr indent="-342900" lvl="0" marL="342900" marR="0" rtl="0" algn="l">
              <a:lnSpc>
                <a:spcPct val="100000"/>
              </a:lnSpc>
              <a:spcBef>
                <a:spcPts val="480"/>
              </a:spcBef>
              <a:spcAft>
                <a:spcPts val="0"/>
              </a:spcAft>
              <a:buClr>
                <a:schemeClr val="dk1"/>
              </a:buClr>
              <a:buFont typeface="Arial"/>
              <a:buNone/>
            </a:pPr>
            <a:r>
              <a:rPr b="1" i="0" lang="en-US" sz="2400" u="none" cap="none" strike="noStrike">
                <a:solidFill>
                  <a:schemeClr val="dk1"/>
                </a:solidFill>
                <a:latin typeface="Arial"/>
                <a:ea typeface="Arial"/>
                <a:cs typeface="Arial"/>
                <a:sym typeface="Arial"/>
              </a:rPr>
              <a:t>2. ME</a:t>
            </a:r>
            <a:r>
              <a:rPr b="1" i="0" lang="en-US" sz="2400" u="none" cap="none" strike="noStrike">
                <a:solidFill>
                  <a:srgbClr val="CC0099"/>
                </a:solidFill>
                <a:latin typeface="Arial"/>
                <a:ea typeface="Arial"/>
                <a:cs typeface="Arial"/>
                <a:sym typeface="Arial"/>
              </a:rPr>
              <a:t>NINGGAL</a:t>
            </a:r>
            <a:r>
              <a:rPr b="1" i="0" lang="en-US" sz="2400" u="none" cap="none" strike="noStrike">
                <a:solidFill>
                  <a:schemeClr val="dk1"/>
                </a:solidFill>
                <a:latin typeface="Arial"/>
                <a:ea typeface="Arial"/>
                <a:cs typeface="Arial"/>
                <a:sym typeface="Arial"/>
              </a:rPr>
              <a:t>KAN URUSAN </a:t>
            </a:r>
            <a:r>
              <a:rPr b="1" i="0" lang="en-US" sz="2400" u="none" cap="none" strike="noStrike">
                <a:solidFill>
                  <a:srgbClr val="CC0099"/>
                </a:solidFill>
                <a:latin typeface="Arial"/>
                <a:ea typeface="Arial"/>
                <a:cs typeface="Arial"/>
                <a:sym typeface="Arial"/>
              </a:rPr>
              <a:t>JUALBELI</a:t>
            </a:r>
            <a:r>
              <a:rPr b="1" i="0" lang="en-US" sz="2400" u="none" cap="none" strike="noStrike">
                <a:solidFill>
                  <a:schemeClr val="dk1"/>
                </a:solidFill>
                <a:latin typeface="Arial"/>
                <a:ea typeface="Arial"/>
                <a:cs typeface="Arial"/>
                <a:sym typeface="Arial"/>
              </a:rPr>
              <a:t> SETELAH MASUK WAKTU SOLAT JUMAAT.</a:t>
            </a:r>
            <a:endParaRPr b="0" i="0" sz="1800" u="none" cap="none" strike="noStrike">
              <a:solidFill>
                <a:schemeClr val="dk1"/>
              </a:solidFill>
              <a:latin typeface="Arial"/>
              <a:ea typeface="Arial"/>
              <a:cs typeface="Arial"/>
              <a:sym typeface="Arial"/>
            </a:endParaRPr>
          </a:p>
          <a:p>
            <a:pPr indent="-342900" lvl="0" marL="342900" marR="0" rtl="0" algn="l">
              <a:lnSpc>
                <a:spcPct val="100000"/>
              </a:lnSpc>
              <a:spcBef>
                <a:spcPts val="480"/>
              </a:spcBef>
              <a:spcAft>
                <a:spcPts val="0"/>
              </a:spcAft>
              <a:buClr>
                <a:schemeClr val="dk1"/>
              </a:buClr>
              <a:buFont typeface="Arial"/>
              <a:buNone/>
            </a:pPr>
            <a:r>
              <a:rPr b="1" i="0" lang="en-US" sz="2400" u="none" cap="none" strike="noStrike">
                <a:solidFill>
                  <a:schemeClr val="dk1"/>
                </a:solidFill>
                <a:latin typeface="Arial"/>
                <a:ea typeface="Arial"/>
                <a:cs typeface="Arial"/>
                <a:sym typeface="Arial"/>
              </a:rPr>
              <a:t>3. SENTIASA MENG</a:t>
            </a:r>
            <a:r>
              <a:rPr b="1" i="0" lang="en-US" sz="2400" u="none" cap="none" strike="noStrike">
                <a:solidFill>
                  <a:srgbClr val="CC0099"/>
                </a:solidFill>
                <a:latin typeface="Arial"/>
                <a:ea typeface="Arial"/>
                <a:cs typeface="Arial"/>
                <a:sym typeface="Arial"/>
              </a:rPr>
              <a:t>INGAT</a:t>
            </a:r>
            <a:r>
              <a:rPr b="1" i="0" lang="en-US" sz="2400" u="none" cap="none" strike="noStrike">
                <a:solidFill>
                  <a:schemeClr val="dk1"/>
                </a:solidFill>
                <a:latin typeface="Arial"/>
                <a:ea typeface="Arial"/>
                <a:cs typeface="Arial"/>
                <a:sym typeface="Arial"/>
              </a:rPr>
              <a:t>I </a:t>
            </a:r>
            <a:r>
              <a:rPr b="1" i="0" lang="en-US" sz="2400" u="none" cap="none" strike="noStrike">
                <a:solidFill>
                  <a:srgbClr val="CC0099"/>
                </a:solidFill>
                <a:latin typeface="Arial"/>
                <a:ea typeface="Arial"/>
                <a:cs typeface="Arial"/>
                <a:sym typeface="Arial"/>
              </a:rPr>
              <a:t>ALLAH</a:t>
            </a:r>
            <a:r>
              <a:rPr b="1" i="0" lang="en-US" sz="2400" u="none" cap="none" strike="noStrike">
                <a:solidFill>
                  <a:schemeClr val="dk1"/>
                </a:solidFill>
                <a:latin typeface="Arial"/>
                <a:ea typeface="Arial"/>
                <a:cs typeface="Arial"/>
                <a:sym typeface="Arial"/>
              </a:rPr>
              <a:t> SWT.</a:t>
            </a:r>
            <a:endParaRPr b="0" i="0" sz="1800" u="none" cap="none" strike="noStrike">
              <a:solidFill>
                <a:schemeClr val="dk1"/>
              </a:solidFill>
              <a:latin typeface="Arial"/>
              <a:ea typeface="Arial"/>
              <a:cs typeface="Arial"/>
              <a:sym typeface="Arial"/>
            </a:endParaRPr>
          </a:p>
          <a:p>
            <a:pPr indent="-342900" lvl="0" marL="342900" marR="0" rtl="0" algn="l">
              <a:lnSpc>
                <a:spcPct val="100000"/>
              </a:lnSpc>
              <a:spcBef>
                <a:spcPts val="480"/>
              </a:spcBef>
              <a:spcAft>
                <a:spcPts val="0"/>
              </a:spcAft>
              <a:buClr>
                <a:schemeClr val="dk1"/>
              </a:buClr>
              <a:buFont typeface="Arial"/>
              <a:buNone/>
            </a:pPr>
            <a:r>
              <a:rPr b="1" i="0" lang="en-US" sz="2400" u="none" cap="none" strike="noStrike">
                <a:solidFill>
                  <a:schemeClr val="dk1"/>
                </a:solidFill>
                <a:latin typeface="Arial"/>
                <a:ea typeface="Arial"/>
                <a:cs typeface="Arial"/>
                <a:sym typeface="Arial"/>
              </a:rPr>
              <a:t>4. BERUSAHA MEN</a:t>
            </a:r>
            <a:r>
              <a:rPr b="1" i="0" lang="en-US" sz="2400" u="none" cap="none" strike="noStrike">
                <a:solidFill>
                  <a:srgbClr val="CC0099"/>
                </a:solidFill>
                <a:latin typeface="Arial"/>
                <a:ea typeface="Arial"/>
                <a:cs typeface="Arial"/>
                <a:sym typeface="Arial"/>
              </a:rPr>
              <a:t>CARI</a:t>
            </a:r>
            <a:r>
              <a:rPr b="1" i="0" lang="en-US" sz="2400" u="none" cap="none" strike="noStrike">
                <a:solidFill>
                  <a:schemeClr val="dk1"/>
                </a:solidFill>
                <a:latin typeface="Arial"/>
                <a:ea typeface="Arial"/>
                <a:cs typeface="Arial"/>
                <a:sym typeface="Arial"/>
              </a:rPr>
              <a:t> </a:t>
            </a:r>
            <a:r>
              <a:rPr b="1" i="0" lang="en-US" sz="2400" u="none" cap="none" strike="noStrike">
                <a:solidFill>
                  <a:srgbClr val="CC0099"/>
                </a:solidFill>
                <a:latin typeface="Arial"/>
                <a:ea typeface="Arial"/>
                <a:cs typeface="Arial"/>
                <a:sym typeface="Arial"/>
              </a:rPr>
              <a:t>KURNIAAN ALLAH</a:t>
            </a:r>
            <a:r>
              <a:rPr b="1" i="0" lang="en-US" sz="2400" u="none" cap="none" strike="noStrike">
                <a:solidFill>
                  <a:schemeClr val="dk1"/>
                </a:solidFill>
                <a:latin typeface="Arial"/>
                <a:ea typeface="Arial"/>
                <a:cs typeface="Arial"/>
                <a:sym typeface="Arial"/>
              </a:rPr>
              <a:t> SWT DI MUKA BUMI.</a:t>
            </a:r>
            <a:endParaRPr b="0" i="0" sz="1800" u="none" cap="none" strike="noStrike">
              <a:solidFill>
                <a:schemeClr val="dk1"/>
              </a:solidFill>
              <a:latin typeface="Arial"/>
              <a:ea typeface="Arial"/>
              <a:cs typeface="Arial"/>
              <a:sym typeface="Arial"/>
            </a:endParaRPr>
          </a:p>
        </p:txBody>
      </p:sp>
      <p:pic>
        <p:nvPicPr>
          <p:cNvPr id="84" name="Google Shape;84;p18"/>
          <p:cNvPicPr preferRelativeResize="0"/>
          <p:nvPr/>
        </p:nvPicPr>
        <p:blipFill>
          <a:blip r:embed="rId4">
            <a:alphaModFix/>
          </a:blip>
          <a:stretch>
            <a:fillRect/>
          </a:stretch>
        </p:blipFill>
        <p:spPr>
          <a:xfrm>
            <a:off x="5345112" y="1905000"/>
            <a:ext cx="3371850" cy="4495800"/>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blipFill>
          <a:blip r:embed="rId3">
            <a:alphaModFix/>
          </a:blip>
          <a:stretch>
            <a:fillRect/>
          </a:stretch>
        </a:blipFill>
      </p:bgPr>
    </p:bg>
    <p:spTree>
      <p:nvGrpSpPr>
        <p:cNvPr id="88" name="Shape 88"/>
        <p:cNvGrpSpPr/>
        <p:nvPr/>
      </p:nvGrpSpPr>
      <p:grpSpPr>
        <a:xfrm>
          <a:off x="0" y="0"/>
          <a:ext cx="0" cy="0"/>
          <a:chOff x="0" y="0"/>
          <a:chExt cx="0" cy="0"/>
        </a:xfrm>
      </p:grpSpPr>
      <p:sp>
        <p:nvSpPr>
          <p:cNvPr id="89" name="Google Shape;89;p19"/>
          <p:cNvSpPr txBox="1"/>
          <p:nvPr/>
        </p:nvSpPr>
        <p:spPr>
          <a:xfrm>
            <a:off x="457200" y="274637"/>
            <a:ext cx="8229600" cy="1143000"/>
          </a:xfrm>
          <a:prstGeom prst="rect">
            <a:avLst/>
          </a:prstGeom>
          <a:solidFill>
            <a:srgbClr val="FF00FF"/>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dk2"/>
              </a:buClr>
              <a:buFont typeface="Arial"/>
              <a:buNone/>
            </a:pPr>
            <a:r>
              <a:rPr b="1" i="0" lang="en-US" sz="2800" u="none" cap="none" strike="noStrike">
                <a:solidFill>
                  <a:schemeClr val="dk2"/>
                </a:solidFill>
                <a:latin typeface="Arial"/>
                <a:ea typeface="Arial"/>
                <a:cs typeface="Arial"/>
                <a:sym typeface="Arial"/>
              </a:rPr>
              <a:t>SEBAB DITUNTUT SEGERA MENUNAIKAN SOLAT JUMAAT</a:t>
            </a:r>
            <a:endParaRPr b="0" i="0" sz="1800" u="none" cap="none" strike="noStrike">
              <a:solidFill>
                <a:schemeClr val="dk1"/>
              </a:solidFill>
              <a:latin typeface="Arial"/>
              <a:ea typeface="Arial"/>
              <a:cs typeface="Arial"/>
              <a:sym typeface="Arial"/>
            </a:endParaRPr>
          </a:p>
        </p:txBody>
      </p:sp>
      <p:sp>
        <p:nvSpPr>
          <p:cNvPr id="90" name="Google Shape;90;p19"/>
          <p:cNvSpPr txBox="1"/>
          <p:nvPr/>
        </p:nvSpPr>
        <p:spPr>
          <a:xfrm>
            <a:off x="304800" y="1905000"/>
            <a:ext cx="5715000" cy="3886200"/>
          </a:xfrm>
          <a:prstGeom prst="rect">
            <a:avLst/>
          </a:prstGeom>
          <a:noFill/>
          <a:ln>
            <a:noFill/>
          </a:ln>
        </p:spPr>
        <p:txBody>
          <a:bodyPr anchorCtr="0" anchor="t" bIns="45700" lIns="91425" spcFirstLastPara="1" rIns="91425" wrap="square" tIns="45700">
            <a:noAutofit/>
          </a:bodyPr>
          <a:lstStyle/>
          <a:p>
            <a:pPr indent="-342900" lvl="0" marL="342900" marR="0" rtl="0" algn="l">
              <a:lnSpc>
                <a:spcPct val="100000"/>
              </a:lnSpc>
              <a:spcBef>
                <a:spcPts val="0"/>
              </a:spcBef>
              <a:spcAft>
                <a:spcPts val="0"/>
              </a:spcAft>
              <a:buClr>
                <a:schemeClr val="dk1"/>
              </a:buClr>
              <a:buFont typeface="Arial"/>
              <a:buNone/>
            </a:pPr>
            <a:r>
              <a:rPr b="1" i="0" lang="en-US" sz="2800" u="none" cap="none" strike="noStrike">
                <a:solidFill>
                  <a:schemeClr val="dk1"/>
                </a:solidFill>
                <a:latin typeface="Arial"/>
                <a:ea typeface="Arial"/>
                <a:cs typeface="Arial"/>
                <a:sym typeface="Arial"/>
              </a:rPr>
              <a:t>1  Dapat pahala </a:t>
            </a:r>
            <a:r>
              <a:rPr b="1" i="0" lang="en-US" sz="2800" u="none" cap="none" strike="noStrike">
                <a:solidFill>
                  <a:srgbClr val="CC0099"/>
                </a:solidFill>
                <a:latin typeface="Arial"/>
                <a:ea typeface="Arial"/>
                <a:cs typeface="Arial"/>
                <a:sym typeface="Arial"/>
              </a:rPr>
              <a:t>saf depan</a:t>
            </a:r>
            <a:r>
              <a:rPr b="1" i="0" lang="en-US" sz="2800" u="none" cap="none" strike="noStrike">
                <a:solidFill>
                  <a:schemeClr val="dk1"/>
                </a:solidFill>
                <a:latin typeface="Arial"/>
                <a:ea typeface="Arial"/>
                <a:cs typeface="Arial"/>
                <a:sym typeface="Arial"/>
              </a:rPr>
              <a:t>.</a:t>
            </a:r>
            <a:endParaRPr b="0" i="0" sz="1800" u="none" cap="none" strike="noStrike">
              <a:solidFill>
                <a:schemeClr val="dk1"/>
              </a:solidFill>
              <a:latin typeface="Arial"/>
              <a:ea typeface="Arial"/>
              <a:cs typeface="Arial"/>
              <a:sym typeface="Arial"/>
            </a:endParaRPr>
          </a:p>
          <a:p>
            <a:pPr indent="-342900" lvl="0" marL="342900" marR="0" rtl="0" algn="l">
              <a:lnSpc>
                <a:spcPct val="100000"/>
              </a:lnSpc>
              <a:spcBef>
                <a:spcPts val="560"/>
              </a:spcBef>
              <a:spcAft>
                <a:spcPts val="0"/>
              </a:spcAft>
              <a:buClr>
                <a:schemeClr val="dk1"/>
              </a:buClr>
              <a:buFont typeface="Arial"/>
              <a:buNone/>
            </a:pPr>
            <a:r>
              <a:rPr b="1" i="0" lang="en-US" sz="2800" u="none" cap="none" strike="noStrike">
                <a:solidFill>
                  <a:schemeClr val="dk1"/>
                </a:solidFill>
                <a:latin typeface="Arial"/>
                <a:ea typeface="Arial"/>
                <a:cs typeface="Arial"/>
                <a:sym typeface="Arial"/>
              </a:rPr>
              <a:t>2  Dapat mendengar </a:t>
            </a:r>
            <a:r>
              <a:rPr b="1" i="0" lang="en-US" sz="2800" u="none" cap="none" strike="noStrike">
                <a:solidFill>
                  <a:srgbClr val="CC0099"/>
                </a:solidFill>
                <a:latin typeface="Arial"/>
                <a:ea typeface="Arial"/>
                <a:cs typeface="Arial"/>
                <a:sym typeface="Arial"/>
              </a:rPr>
              <a:t>khutbah</a:t>
            </a:r>
            <a:r>
              <a:rPr b="1" i="0" lang="en-US" sz="2800" u="none" cap="none" strike="noStrike">
                <a:solidFill>
                  <a:schemeClr val="dk1"/>
                </a:solidFill>
                <a:latin typeface="Arial"/>
                <a:ea typeface="Arial"/>
                <a:cs typeface="Arial"/>
                <a:sym typeface="Arial"/>
              </a:rPr>
              <a:t>  </a:t>
            </a:r>
            <a:endParaRPr b="0" i="0" sz="1800" u="none" cap="none" strike="noStrike">
              <a:solidFill>
                <a:schemeClr val="dk1"/>
              </a:solidFill>
              <a:latin typeface="Arial"/>
              <a:ea typeface="Arial"/>
              <a:cs typeface="Arial"/>
              <a:sym typeface="Arial"/>
            </a:endParaRPr>
          </a:p>
          <a:p>
            <a:pPr indent="-342900" lvl="0" marL="342900" marR="0" rtl="0" algn="l">
              <a:lnSpc>
                <a:spcPct val="100000"/>
              </a:lnSpc>
              <a:spcBef>
                <a:spcPts val="560"/>
              </a:spcBef>
              <a:spcAft>
                <a:spcPts val="0"/>
              </a:spcAft>
              <a:buClr>
                <a:schemeClr val="dk1"/>
              </a:buClr>
              <a:buFont typeface="Arial"/>
              <a:buNone/>
            </a:pPr>
            <a:r>
              <a:rPr b="1" i="0" lang="en-US" sz="2800" u="none" cap="none" strike="noStrike">
                <a:solidFill>
                  <a:schemeClr val="dk1"/>
                </a:solidFill>
                <a:latin typeface="Arial"/>
                <a:ea typeface="Arial"/>
                <a:cs typeface="Arial"/>
                <a:sym typeface="Arial"/>
              </a:rPr>
              <a:t>    Jumaat.</a:t>
            </a:r>
            <a:endParaRPr b="0" i="0" sz="1800" u="none" cap="none" strike="noStrike">
              <a:solidFill>
                <a:schemeClr val="dk1"/>
              </a:solidFill>
              <a:latin typeface="Arial"/>
              <a:ea typeface="Arial"/>
              <a:cs typeface="Arial"/>
              <a:sym typeface="Arial"/>
            </a:endParaRPr>
          </a:p>
          <a:p>
            <a:pPr indent="-342900" lvl="0" marL="342900" marR="0" rtl="0" algn="l">
              <a:lnSpc>
                <a:spcPct val="100000"/>
              </a:lnSpc>
              <a:spcBef>
                <a:spcPts val="560"/>
              </a:spcBef>
              <a:spcAft>
                <a:spcPts val="0"/>
              </a:spcAft>
              <a:buClr>
                <a:schemeClr val="dk1"/>
              </a:buClr>
              <a:buFont typeface="Arial"/>
              <a:buNone/>
            </a:pPr>
            <a:r>
              <a:rPr b="1" i="0" lang="en-US" sz="2800" u="none" cap="none" strike="noStrike">
                <a:solidFill>
                  <a:schemeClr val="dk1"/>
                </a:solidFill>
                <a:latin typeface="Arial"/>
                <a:ea typeface="Arial"/>
                <a:cs typeface="Arial"/>
                <a:sym typeface="Arial"/>
              </a:rPr>
              <a:t>3  Dapat ber</a:t>
            </a:r>
            <a:r>
              <a:rPr b="1" i="0" lang="en-US" sz="2800" u="none" cap="none" strike="noStrike">
                <a:solidFill>
                  <a:srgbClr val="CC0099"/>
                </a:solidFill>
                <a:latin typeface="Arial"/>
                <a:ea typeface="Arial"/>
                <a:cs typeface="Arial"/>
                <a:sym typeface="Arial"/>
              </a:rPr>
              <a:t>iktikaf</a:t>
            </a:r>
            <a:r>
              <a:rPr b="1" i="0" lang="en-US" sz="2800" u="none" cap="none" strike="noStrike">
                <a:solidFill>
                  <a:schemeClr val="dk1"/>
                </a:solidFill>
                <a:latin typeface="Arial"/>
                <a:ea typeface="Arial"/>
                <a:cs typeface="Arial"/>
                <a:sym typeface="Arial"/>
              </a:rPr>
              <a:t> di dalam  </a:t>
            </a:r>
            <a:endParaRPr b="0" i="0" sz="1800" u="none" cap="none" strike="noStrike">
              <a:solidFill>
                <a:schemeClr val="dk1"/>
              </a:solidFill>
              <a:latin typeface="Arial"/>
              <a:ea typeface="Arial"/>
              <a:cs typeface="Arial"/>
              <a:sym typeface="Arial"/>
            </a:endParaRPr>
          </a:p>
          <a:p>
            <a:pPr indent="-342900" lvl="0" marL="342900" marR="0" rtl="0" algn="l">
              <a:lnSpc>
                <a:spcPct val="100000"/>
              </a:lnSpc>
              <a:spcBef>
                <a:spcPts val="560"/>
              </a:spcBef>
              <a:spcAft>
                <a:spcPts val="0"/>
              </a:spcAft>
              <a:buClr>
                <a:schemeClr val="dk1"/>
              </a:buClr>
              <a:buFont typeface="Arial"/>
              <a:buNone/>
            </a:pPr>
            <a:r>
              <a:rPr b="1" i="0" lang="en-US" sz="2800" u="none" cap="none" strike="noStrike">
                <a:solidFill>
                  <a:schemeClr val="dk1"/>
                </a:solidFill>
                <a:latin typeface="Arial"/>
                <a:ea typeface="Arial"/>
                <a:cs typeface="Arial"/>
                <a:sym typeface="Arial"/>
              </a:rPr>
              <a:t>    masjid.</a:t>
            </a:r>
            <a:endParaRPr b="0" i="0" sz="1800" u="none" cap="none" strike="noStrike">
              <a:solidFill>
                <a:schemeClr val="dk1"/>
              </a:solidFill>
              <a:latin typeface="Arial"/>
              <a:ea typeface="Arial"/>
              <a:cs typeface="Arial"/>
              <a:sym typeface="Arial"/>
            </a:endParaRPr>
          </a:p>
          <a:p>
            <a:pPr indent="-342900" lvl="0" marL="342900" marR="0" rtl="0" algn="l">
              <a:lnSpc>
                <a:spcPct val="100000"/>
              </a:lnSpc>
              <a:spcBef>
                <a:spcPts val="560"/>
              </a:spcBef>
              <a:spcAft>
                <a:spcPts val="0"/>
              </a:spcAft>
              <a:buClr>
                <a:schemeClr val="dk1"/>
              </a:buClr>
              <a:buFont typeface="Arial"/>
              <a:buNone/>
            </a:pPr>
            <a:r>
              <a:rPr b="1" i="0" lang="en-US" sz="2800" u="none" cap="none" strike="noStrike">
                <a:solidFill>
                  <a:schemeClr val="dk1"/>
                </a:solidFill>
                <a:latin typeface="Arial"/>
                <a:ea typeface="Arial"/>
                <a:cs typeface="Arial"/>
                <a:sym typeface="Arial"/>
              </a:rPr>
              <a:t>4  Dapat ber</a:t>
            </a:r>
            <a:r>
              <a:rPr b="1" i="0" lang="en-US" sz="2800" u="none" cap="none" strike="noStrike">
                <a:solidFill>
                  <a:srgbClr val="CC0099"/>
                </a:solidFill>
                <a:latin typeface="Arial"/>
                <a:ea typeface="Arial"/>
                <a:cs typeface="Arial"/>
                <a:sym typeface="Arial"/>
              </a:rPr>
              <a:t>zikir</a:t>
            </a:r>
            <a:r>
              <a:rPr b="1" i="0" lang="en-US" sz="2800" u="none" cap="none" strike="noStrike">
                <a:solidFill>
                  <a:schemeClr val="dk1"/>
                </a:solidFill>
                <a:latin typeface="Arial"/>
                <a:ea typeface="Arial"/>
                <a:cs typeface="Arial"/>
                <a:sym typeface="Arial"/>
              </a:rPr>
              <a:t> dan melakukan </a:t>
            </a:r>
            <a:endParaRPr b="0" i="0" sz="1800" u="none" cap="none" strike="noStrike">
              <a:solidFill>
                <a:schemeClr val="dk1"/>
              </a:solidFill>
              <a:latin typeface="Arial"/>
              <a:ea typeface="Arial"/>
              <a:cs typeface="Arial"/>
              <a:sym typeface="Arial"/>
            </a:endParaRPr>
          </a:p>
          <a:p>
            <a:pPr indent="-342900" lvl="0" marL="342900" marR="0" rtl="0" algn="l">
              <a:lnSpc>
                <a:spcPct val="100000"/>
              </a:lnSpc>
              <a:spcBef>
                <a:spcPts val="560"/>
              </a:spcBef>
              <a:spcAft>
                <a:spcPts val="0"/>
              </a:spcAft>
              <a:buClr>
                <a:schemeClr val="dk1"/>
              </a:buClr>
              <a:buFont typeface="Arial"/>
              <a:buNone/>
            </a:pPr>
            <a:r>
              <a:rPr b="1" i="0" lang="en-US" sz="2800" u="none" cap="none" strike="noStrike">
                <a:solidFill>
                  <a:schemeClr val="dk1"/>
                </a:solidFill>
                <a:latin typeface="Arial"/>
                <a:ea typeface="Arial"/>
                <a:cs typeface="Arial"/>
                <a:sym typeface="Arial"/>
              </a:rPr>
              <a:t>    amalan-amalan sunat.</a:t>
            </a:r>
            <a:endParaRPr b="0" i="0" sz="1800" u="none" cap="none" strike="noStrike">
              <a:solidFill>
                <a:schemeClr val="dk1"/>
              </a:solidFill>
              <a:latin typeface="Arial"/>
              <a:ea typeface="Arial"/>
              <a:cs typeface="Arial"/>
              <a:sym typeface="Arial"/>
            </a:endParaRPr>
          </a:p>
        </p:txBody>
      </p:sp>
      <p:pic>
        <p:nvPicPr>
          <p:cNvPr id="91" name="Google Shape;91;p19"/>
          <p:cNvPicPr preferRelativeResize="0"/>
          <p:nvPr/>
        </p:nvPicPr>
        <p:blipFill>
          <a:blip r:embed="rId4">
            <a:alphaModFix/>
          </a:blip>
          <a:stretch>
            <a:fillRect/>
          </a:stretch>
        </p:blipFill>
        <p:spPr>
          <a:xfrm>
            <a:off x="5867400" y="1752600"/>
            <a:ext cx="2789237" cy="4648200"/>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blipFill>
          <a:blip r:embed="rId3">
            <a:alphaModFix/>
          </a:blip>
          <a:stretch>
            <a:fillRect/>
          </a:stretch>
        </a:blipFill>
      </p:bgPr>
    </p:bg>
    <p:spTree>
      <p:nvGrpSpPr>
        <p:cNvPr id="95" name="Shape 95"/>
        <p:cNvGrpSpPr/>
        <p:nvPr/>
      </p:nvGrpSpPr>
      <p:grpSpPr>
        <a:xfrm>
          <a:off x="0" y="0"/>
          <a:ext cx="0" cy="0"/>
          <a:chOff x="0" y="0"/>
          <a:chExt cx="0" cy="0"/>
        </a:xfrm>
      </p:grpSpPr>
      <p:sp>
        <p:nvSpPr>
          <p:cNvPr id="96" name="Google Shape;96;p20"/>
          <p:cNvSpPr txBox="1"/>
          <p:nvPr/>
        </p:nvSpPr>
        <p:spPr>
          <a:xfrm>
            <a:off x="457200" y="533400"/>
            <a:ext cx="8229600" cy="1295400"/>
          </a:xfrm>
          <a:prstGeom prst="rect">
            <a:avLst/>
          </a:prstGeom>
          <a:solidFill>
            <a:srgbClr val="FF00FF"/>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dk2"/>
              </a:buClr>
              <a:buFont typeface="Arial"/>
              <a:buNone/>
            </a:pPr>
            <a:br>
              <a:rPr lang="en-US"/>
            </a:br>
            <a:r>
              <a:rPr b="1" i="0" lang="en-US" sz="2800" u="none" cap="none" strike="noStrike">
                <a:solidFill>
                  <a:schemeClr val="dk2"/>
                </a:solidFill>
                <a:latin typeface="Arial"/>
                <a:ea typeface="Arial"/>
                <a:cs typeface="Arial"/>
                <a:sym typeface="Arial"/>
              </a:rPr>
              <a:t>HIKMAH TUNTUTAN BEKERJA SELEPAS SOLAT JUMAAT</a:t>
            </a:r>
            <a:br>
              <a:rPr b="1" i="0" lang="en-US" sz="2800" u="none" cap="none" strike="noStrike">
                <a:solidFill>
                  <a:schemeClr val="dk2"/>
                </a:solidFill>
                <a:latin typeface="Arial"/>
                <a:ea typeface="Arial"/>
                <a:cs typeface="Arial"/>
                <a:sym typeface="Arial"/>
              </a:rPr>
            </a:br>
            <a:endParaRPr b="0" i="0" sz="1800" u="none" cap="none" strike="noStrike">
              <a:solidFill>
                <a:schemeClr val="dk1"/>
              </a:solidFill>
              <a:latin typeface="Arial"/>
              <a:ea typeface="Arial"/>
              <a:cs typeface="Arial"/>
              <a:sym typeface="Arial"/>
            </a:endParaRPr>
          </a:p>
        </p:txBody>
      </p:sp>
      <p:sp>
        <p:nvSpPr>
          <p:cNvPr id="97" name="Google Shape;97;p20"/>
          <p:cNvSpPr txBox="1"/>
          <p:nvPr/>
        </p:nvSpPr>
        <p:spPr>
          <a:xfrm>
            <a:off x="3276600" y="2057400"/>
            <a:ext cx="5334000" cy="4343400"/>
          </a:xfrm>
          <a:prstGeom prst="rect">
            <a:avLst/>
          </a:prstGeom>
          <a:noFill/>
          <a:ln>
            <a:noFill/>
          </a:ln>
        </p:spPr>
        <p:txBody>
          <a:bodyPr anchorCtr="0" anchor="t" bIns="45700" lIns="91425" spcFirstLastPara="1" rIns="91425" wrap="square" tIns="45700">
            <a:noAutofit/>
          </a:bodyPr>
          <a:lstStyle/>
          <a:p>
            <a:pPr indent="-342900" lvl="0" marL="342900" marR="0" rtl="0" algn="just">
              <a:lnSpc>
                <a:spcPct val="100000"/>
              </a:lnSpc>
              <a:spcBef>
                <a:spcPts val="0"/>
              </a:spcBef>
              <a:spcAft>
                <a:spcPts val="0"/>
              </a:spcAft>
              <a:buClr>
                <a:schemeClr val="dk1"/>
              </a:buClr>
              <a:buFont typeface="Arial"/>
              <a:buNone/>
            </a:pPr>
            <a:r>
              <a:rPr b="1" i="0" lang="en-US" sz="2400" u="none" cap="none" strike="noStrike">
                <a:solidFill>
                  <a:schemeClr val="dk1"/>
                </a:solidFill>
                <a:latin typeface="Arial"/>
                <a:ea typeface="Arial"/>
                <a:cs typeface="Arial"/>
                <a:sym typeface="Arial"/>
              </a:rPr>
              <a:t>1 Bukti Islam tidak mengabaikan urusan dunia.</a:t>
            </a:r>
            <a:endParaRPr b="0" i="0" sz="1800" u="none" cap="none" strike="noStrike">
              <a:solidFill>
                <a:schemeClr val="dk1"/>
              </a:solidFill>
              <a:latin typeface="Arial"/>
              <a:ea typeface="Arial"/>
              <a:cs typeface="Arial"/>
              <a:sym typeface="Arial"/>
            </a:endParaRPr>
          </a:p>
          <a:p>
            <a:pPr indent="-342900" lvl="0" marL="342900" marR="0" rtl="0" algn="just">
              <a:lnSpc>
                <a:spcPct val="100000"/>
              </a:lnSpc>
              <a:spcBef>
                <a:spcPts val="480"/>
              </a:spcBef>
              <a:spcAft>
                <a:spcPts val="0"/>
              </a:spcAft>
              <a:buClr>
                <a:schemeClr val="dk1"/>
              </a:buClr>
              <a:buFont typeface="Arial"/>
              <a:buNone/>
            </a:pPr>
            <a:r>
              <a:rPr b="1" i="0" lang="en-US" sz="2400" u="none" cap="none" strike="noStrike">
                <a:solidFill>
                  <a:schemeClr val="dk1"/>
                </a:solidFill>
                <a:latin typeface="Arial"/>
                <a:ea typeface="Arial"/>
                <a:cs typeface="Arial"/>
                <a:sym typeface="Arial"/>
              </a:rPr>
              <a:t>2 Hari jumaat bukanlah hari khusus untuk beribadat sahaja.</a:t>
            </a:r>
            <a:endParaRPr b="0" i="0" sz="1800" u="none" cap="none" strike="noStrike">
              <a:solidFill>
                <a:schemeClr val="dk1"/>
              </a:solidFill>
              <a:latin typeface="Arial"/>
              <a:ea typeface="Arial"/>
              <a:cs typeface="Arial"/>
              <a:sym typeface="Arial"/>
            </a:endParaRPr>
          </a:p>
          <a:p>
            <a:pPr indent="-342900" lvl="0" marL="342900" marR="0" rtl="0" algn="just">
              <a:lnSpc>
                <a:spcPct val="100000"/>
              </a:lnSpc>
              <a:spcBef>
                <a:spcPts val="480"/>
              </a:spcBef>
              <a:spcAft>
                <a:spcPts val="0"/>
              </a:spcAft>
              <a:buClr>
                <a:schemeClr val="dk1"/>
              </a:buClr>
              <a:buFont typeface="Arial"/>
              <a:buNone/>
            </a:pPr>
            <a:r>
              <a:rPr b="1" i="0" lang="en-US" sz="2400" u="none" cap="none" strike="noStrike">
                <a:solidFill>
                  <a:schemeClr val="dk1"/>
                </a:solidFill>
                <a:latin typeface="Arial"/>
                <a:ea typeface="Arial"/>
                <a:cs typeface="Arial"/>
                <a:sym typeface="Arial"/>
              </a:rPr>
              <a:t>3 Umat Islam lebih bersemangat  bekerja selepas menunaikan solat jumaat.</a:t>
            </a:r>
            <a:endParaRPr b="0" i="0" sz="1800" u="none" cap="none" strike="noStrike">
              <a:solidFill>
                <a:schemeClr val="dk1"/>
              </a:solidFill>
              <a:latin typeface="Arial"/>
              <a:ea typeface="Arial"/>
              <a:cs typeface="Arial"/>
              <a:sym typeface="Arial"/>
            </a:endParaRPr>
          </a:p>
          <a:p>
            <a:pPr indent="-342900" lvl="0" marL="342900" marR="0" rtl="0" algn="just">
              <a:lnSpc>
                <a:spcPct val="100000"/>
              </a:lnSpc>
              <a:spcBef>
                <a:spcPts val="480"/>
              </a:spcBef>
              <a:spcAft>
                <a:spcPts val="0"/>
              </a:spcAft>
              <a:buClr>
                <a:schemeClr val="dk1"/>
              </a:buClr>
              <a:buFont typeface="Arial"/>
              <a:buNone/>
            </a:pPr>
            <a:r>
              <a:rPr b="1" i="0" lang="en-US" sz="2400" u="none" cap="none" strike="noStrike">
                <a:solidFill>
                  <a:schemeClr val="dk1"/>
                </a:solidFill>
                <a:latin typeface="Arial"/>
                <a:ea typeface="Arial"/>
                <a:cs typeface="Arial"/>
                <a:sym typeface="Arial"/>
              </a:rPr>
              <a:t>4 Umat Islam diseru melakukan keseimbangan di dunia dan akhirat.</a:t>
            </a:r>
            <a:endParaRPr b="0" i="0" sz="1800" u="none" cap="none" strike="noStrike">
              <a:solidFill>
                <a:schemeClr val="dk1"/>
              </a:solidFill>
              <a:latin typeface="Arial"/>
              <a:ea typeface="Arial"/>
              <a:cs typeface="Arial"/>
              <a:sym typeface="Arial"/>
            </a:endParaRPr>
          </a:p>
        </p:txBody>
      </p:sp>
      <p:pic>
        <p:nvPicPr>
          <p:cNvPr id="98" name="Google Shape;98;p20"/>
          <p:cNvPicPr preferRelativeResize="0"/>
          <p:nvPr/>
        </p:nvPicPr>
        <p:blipFill>
          <a:blip r:embed="rId4">
            <a:alphaModFix/>
          </a:blip>
          <a:stretch>
            <a:fillRect/>
          </a:stretch>
        </p:blipFill>
        <p:spPr>
          <a:xfrm>
            <a:off x="533400" y="2057400"/>
            <a:ext cx="2514600" cy="4400550"/>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blipFill>
          <a:blip r:embed="rId3">
            <a:alphaModFix/>
          </a:blip>
          <a:stretch>
            <a:fillRect/>
          </a:stretch>
        </a:blipFill>
      </p:bgPr>
    </p:bg>
    <p:spTree>
      <p:nvGrpSpPr>
        <p:cNvPr id="102" name="Shape 102"/>
        <p:cNvGrpSpPr/>
        <p:nvPr/>
      </p:nvGrpSpPr>
      <p:grpSpPr>
        <a:xfrm>
          <a:off x="0" y="0"/>
          <a:ext cx="0" cy="0"/>
          <a:chOff x="0" y="0"/>
          <a:chExt cx="0" cy="0"/>
        </a:xfrm>
      </p:grpSpPr>
      <p:sp>
        <p:nvSpPr>
          <p:cNvPr id="103" name="Google Shape;103;p21"/>
          <p:cNvSpPr txBox="1"/>
          <p:nvPr/>
        </p:nvSpPr>
        <p:spPr>
          <a:xfrm>
            <a:off x="457200" y="457200"/>
            <a:ext cx="8229600" cy="1143000"/>
          </a:xfrm>
          <a:prstGeom prst="rect">
            <a:avLst/>
          </a:prstGeom>
          <a:solidFill>
            <a:srgbClr val="FF00FF"/>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dk2"/>
              </a:buClr>
              <a:buFont typeface="Arial"/>
              <a:buNone/>
            </a:pPr>
            <a:br>
              <a:rPr lang="en-US"/>
            </a:br>
            <a:r>
              <a:rPr b="1" i="0" lang="en-US" sz="2800" u="none" cap="none" strike="noStrike">
                <a:solidFill>
                  <a:schemeClr val="dk2"/>
                </a:solidFill>
                <a:latin typeface="Arial"/>
                <a:ea typeface="Arial"/>
                <a:cs typeface="Arial"/>
                <a:sym typeface="Arial"/>
              </a:rPr>
              <a:t>HUBUNGKAIT SOLAT </a:t>
            </a:r>
            <a:br>
              <a:rPr b="1" i="0" lang="en-US" sz="2800" u="none" cap="none" strike="noStrike">
                <a:solidFill>
                  <a:schemeClr val="dk2"/>
                </a:solidFill>
                <a:latin typeface="Arial"/>
                <a:ea typeface="Arial"/>
                <a:cs typeface="Arial"/>
                <a:sym typeface="Arial"/>
              </a:rPr>
            </a:br>
            <a:r>
              <a:rPr b="1" i="0" lang="en-US" sz="2800" u="none" cap="none" strike="noStrike">
                <a:solidFill>
                  <a:schemeClr val="dk2"/>
                </a:solidFill>
                <a:latin typeface="Arial"/>
                <a:ea typeface="Arial"/>
                <a:cs typeface="Arial"/>
                <a:sym typeface="Arial"/>
              </a:rPr>
              <a:t>DENGAN URUSAN SEHARIAN.</a:t>
            </a:r>
            <a:br>
              <a:rPr b="1" i="0" lang="en-US" sz="2800" u="none" cap="none" strike="noStrike">
                <a:solidFill>
                  <a:schemeClr val="dk2"/>
                </a:solidFill>
                <a:latin typeface="Arial"/>
                <a:ea typeface="Arial"/>
                <a:cs typeface="Arial"/>
                <a:sym typeface="Arial"/>
              </a:rPr>
            </a:br>
            <a:endParaRPr b="0" i="0" sz="1800" u="none" cap="none" strike="noStrike">
              <a:solidFill>
                <a:schemeClr val="dk1"/>
              </a:solidFill>
              <a:latin typeface="Arial"/>
              <a:ea typeface="Arial"/>
              <a:cs typeface="Arial"/>
              <a:sym typeface="Arial"/>
            </a:endParaRPr>
          </a:p>
        </p:txBody>
      </p:sp>
      <p:sp>
        <p:nvSpPr>
          <p:cNvPr id="104" name="Google Shape;104;p21"/>
          <p:cNvSpPr txBox="1"/>
          <p:nvPr/>
        </p:nvSpPr>
        <p:spPr>
          <a:xfrm>
            <a:off x="381000" y="2133600"/>
            <a:ext cx="4953000" cy="4191000"/>
          </a:xfrm>
          <a:prstGeom prst="rect">
            <a:avLst/>
          </a:prstGeom>
          <a:noFill/>
          <a:ln>
            <a:noFill/>
          </a:ln>
        </p:spPr>
        <p:txBody>
          <a:bodyPr anchorCtr="0" anchor="t" bIns="45700" lIns="91425" spcFirstLastPara="1" rIns="91425" wrap="square" tIns="45700">
            <a:noAutofit/>
          </a:bodyPr>
          <a:lstStyle/>
          <a:p>
            <a:pPr indent="-342900" lvl="0" marL="342900" marR="0" rtl="0" algn="just">
              <a:lnSpc>
                <a:spcPct val="100000"/>
              </a:lnSpc>
              <a:spcBef>
                <a:spcPts val="0"/>
              </a:spcBef>
              <a:spcAft>
                <a:spcPts val="0"/>
              </a:spcAft>
              <a:buClr>
                <a:schemeClr val="dk1"/>
              </a:buClr>
              <a:buSzPts val="2800"/>
              <a:buFont typeface="Arial"/>
              <a:buChar char="•"/>
            </a:pPr>
            <a:r>
              <a:rPr b="1" i="0" lang="en-US" sz="2800" u="none" cap="none" strike="noStrike">
                <a:solidFill>
                  <a:schemeClr val="dk1"/>
                </a:solidFill>
                <a:latin typeface="Arial"/>
                <a:ea typeface="Arial"/>
                <a:cs typeface="Arial"/>
                <a:sym typeface="Arial"/>
              </a:rPr>
              <a:t>Men</a:t>
            </a:r>
            <a:r>
              <a:rPr b="1" i="0" lang="en-US" sz="2800" u="none" cap="none" strike="noStrike">
                <a:solidFill>
                  <a:srgbClr val="990099"/>
                </a:solidFill>
                <a:latin typeface="Arial"/>
                <a:ea typeface="Arial"/>
                <a:cs typeface="Arial"/>
                <a:sym typeface="Arial"/>
              </a:rPr>
              <a:t>disiplin</a:t>
            </a:r>
            <a:r>
              <a:rPr b="1" i="0" lang="en-US" sz="2800" u="none" cap="none" strike="noStrike">
                <a:solidFill>
                  <a:schemeClr val="dk1"/>
                </a:solidFill>
                <a:latin typeface="Arial"/>
                <a:ea typeface="Arial"/>
                <a:cs typeface="Arial"/>
                <a:sym typeface="Arial"/>
              </a:rPr>
              <a:t>kan diri.</a:t>
            </a:r>
            <a:endParaRPr b="0" i="0" sz="1800" u="none" cap="none" strike="noStrike">
              <a:solidFill>
                <a:schemeClr val="dk1"/>
              </a:solidFill>
              <a:latin typeface="Arial"/>
              <a:ea typeface="Arial"/>
              <a:cs typeface="Arial"/>
              <a:sym typeface="Arial"/>
            </a:endParaRPr>
          </a:p>
          <a:p>
            <a:pPr indent="-342900" lvl="0" marL="342900" marR="0" rtl="0" algn="just">
              <a:lnSpc>
                <a:spcPct val="100000"/>
              </a:lnSpc>
              <a:spcBef>
                <a:spcPts val="560"/>
              </a:spcBef>
              <a:spcAft>
                <a:spcPts val="0"/>
              </a:spcAft>
              <a:buClr>
                <a:schemeClr val="dk1"/>
              </a:buClr>
              <a:buSzPts val="2800"/>
              <a:buFont typeface="Arial"/>
              <a:buChar char="•"/>
            </a:pPr>
            <a:r>
              <a:rPr b="1" i="0" lang="en-US" sz="2800" u="none" cap="none" strike="noStrike">
                <a:solidFill>
                  <a:schemeClr val="dk1"/>
                </a:solidFill>
                <a:latin typeface="Arial"/>
                <a:ea typeface="Arial"/>
                <a:cs typeface="Arial"/>
                <a:sym typeface="Arial"/>
              </a:rPr>
              <a:t>Mendidik insan </a:t>
            </a:r>
            <a:r>
              <a:rPr b="1" i="0" lang="en-US" sz="2800" u="none" cap="none" strike="noStrike">
                <a:solidFill>
                  <a:srgbClr val="990099"/>
                </a:solidFill>
                <a:latin typeface="Arial"/>
                <a:ea typeface="Arial"/>
                <a:cs typeface="Arial"/>
                <a:sym typeface="Arial"/>
              </a:rPr>
              <a:t>ikhlas</a:t>
            </a:r>
            <a:r>
              <a:rPr b="1" i="0" lang="en-US" sz="2800" u="none" cap="none" strike="noStrike">
                <a:solidFill>
                  <a:schemeClr val="dk1"/>
                </a:solidFill>
                <a:latin typeface="Arial"/>
                <a:ea typeface="Arial"/>
                <a:cs typeface="Arial"/>
                <a:sym typeface="Arial"/>
              </a:rPr>
              <a:t> dalam setiap tindakan.</a:t>
            </a:r>
            <a:endParaRPr b="0" i="0" sz="1800" u="none" cap="none" strike="noStrike">
              <a:solidFill>
                <a:schemeClr val="dk1"/>
              </a:solidFill>
              <a:latin typeface="Arial"/>
              <a:ea typeface="Arial"/>
              <a:cs typeface="Arial"/>
              <a:sym typeface="Arial"/>
            </a:endParaRPr>
          </a:p>
          <a:p>
            <a:pPr indent="-342900" lvl="0" marL="342900" marR="0" rtl="0" algn="just">
              <a:lnSpc>
                <a:spcPct val="100000"/>
              </a:lnSpc>
              <a:spcBef>
                <a:spcPts val="560"/>
              </a:spcBef>
              <a:spcAft>
                <a:spcPts val="0"/>
              </a:spcAft>
              <a:buClr>
                <a:schemeClr val="dk1"/>
              </a:buClr>
              <a:buSzPts val="2800"/>
              <a:buFont typeface="Arial"/>
              <a:buChar char="•"/>
            </a:pPr>
            <a:r>
              <a:rPr b="1" i="0" lang="en-US" sz="2800" u="none" cap="none" strike="noStrike">
                <a:solidFill>
                  <a:schemeClr val="dk1"/>
                </a:solidFill>
                <a:latin typeface="Arial"/>
                <a:ea typeface="Arial"/>
                <a:cs typeface="Arial"/>
                <a:sym typeface="Arial"/>
              </a:rPr>
              <a:t>Mendorong pelajar ber</a:t>
            </a:r>
            <a:r>
              <a:rPr b="1" i="0" lang="en-US" sz="2800" u="none" cap="none" strike="noStrike">
                <a:solidFill>
                  <a:srgbClr val="990099"/>
                </a:solidFill>
                <a:latin typeface="Arial"/>
                <a:ea typeface="Arial"/>
                <a:cs typeface="Arial"/>
                <a:sym typeface="Arial"/>
              </a:rPr>
              <a:t>usaha</a:t>
            </a:r>
            <a:r>
              <a:rPr b="1" i="0" lang="en-US" sz="2800" u="none" cap="none" strike="noStrike">
                <a:solidFill>
                  <a:schemeClr val="dk1"/>
                </a:solidFill>
                <a:latin typeface="Arial"/>
                <a:ea typeface="Arial"/>
                <a:cs typeface="Arial"/>
                <a:sym typeface="Arial"/>
              </a:rPr>
              <a:t> bersungguh-sungguh bagi mencapai kejayaan.</a:t>
            </a:r>
            <a:endParaRPr b="0" i="0" sz="1800" u="none" cap="none" strike="noStrike">
              <a:solidFill>
                <a:schemeClr val="dk1"/>
              </a:solidFill>
              <a:latin typeface="Arial"/>
              <a:ea typeface="Arial"/>
              <a:cs typeface="Arial"/>
              <a:sym typeface="Arial"/>
            </a:endParaRPr>
          </a:p>
          <a:p>
            <a:pPr indent="-342900" lvl="0" marL="342900" marR="0" rtl="0" algn="just">
              <a:lnSpc>
                <a:spcPct val="100000"/>
              </a:lnSpc>
              <a:spcBef>
                <a:spcPts val="560"/>
              </a:spcBef>
              <a:spcAft>
                <a:spcPts val="0"/>
              </a:spcAft>
              <a:buClr>
                <a:schemeClr val="dk1"/>
              </a:buClr>
              <a:buSzPts val="2800"/>
              <a:buFont typeface="Arial"/>
              <a:buChar char="•"/>
            </a:pPr>
            <a:r>
              <a:rPr b="1" i="0" lang="en-US" sz="2800" u="none" cap="none" strike="noStrike">
                <a:solidFill>
                  <a:schemeClr val="dk1"/>
                </a:solidFill>
                <a:latin typeface="Arial"/>
                <a:ea typeface="Arial"/>
                <a:cs typeface="Arial"/>
                <a:sym typeface="Arial"/>
              </a:rPr>
              <a:t>Menghasilkan </a:t>
            </a:r>
            <a:r>
              <a:rPr b="1" i="0" lang="en-US" sz="2800" u="none" cap="none" strike="noStrike">
                <a:solidFill>
                  <a:srgbClr val="990099"/>
                </a:solidFill>
                <a:latin typeface="Arial"/>
                <a:ea typeface="Arial"/>
                <a:cs typeface="Arial"/>
                <a:sym typeface="Arial"/>
              </a:rPr>
              <a:t>kerja</a:t>
            </a:r>
            <a:r>
              <a:rPr b="1" i="0" lang="en-US" sz="2800" u="none" cap="none" strike="noStrike">
                <a:solidFill>
                  <a:schemeClr val="dk1"/>
                </a:solidFill>
                <a:latin typeface="Arial"/>
                <a:ea typeface="Arial"/>
                <a:cs typeface="Arial"/>
                <a:sym typeface="Arial"/>
              </a:rPr>
              <a:t> yang ber</a:t>
            </a:r>
            <a:r>
              <a:rPr b="1" i="0" lang="en-US" sz="2800" u="none" cap="none" strike="noStrike">
                <a:solidFill>
                  <a:srgbClr val="990099"/>
                </a:solidFill>
                <a:latin typeface="Arial"/>
                <a:ea typeface="Arial"/>
                <a:cs typeface="Arial"/>
                <a:sym typeface="Arial"/>
              </a:rPr>
              <a:t>kualiti</a:t>
            </a:r>
            <a:r>
              <a:rPr b="1" i="0" lang="en-US" sz="2800" u="none" cap="none" strike="noStrike">
                <a:solidFill>
                  <a:schemeClr val="dk1"/>
                </a:solidFill>
                <a:latin typeface="Arial"/>
                <a:ea typeface="Arial"/>
                <a:cs typeface="Arial"/>
                <a:sym typeface="Arial"/>
              </a:rPr>
              <a:t>.</a:t>
            </a:r>
            <a:endParaRPr b="0" i="0" sz="1800" u="none" cap="none" strike="noStrike">
              <a:solidFill>
                <a:schemeClr val="dk1"/>
              </a:solidFill>
              <a:latin typeface="Arial"/>
              <a:ea typeface="Arial"/>
              <a:cs typeface="Arial"/>
              <a:sym typeface="Arial"/>
            </a:endParaRPr>
          </a:p>
        </p:txBody>
      </p:sp>
      <p:pic>
        <p:nvPicPr>
          <p:cNvPr id="105" name="Google Shape;105;p21"/>
          <p:cNvPicPr preferRelativeResize="0"/>
          <p:nvPr/>
        </p:nvPicPr>
        <p:blipFill>
          <a:blip r:embed="rId4">
            <a:alphaModFix/>
          </a:blip>
          <a:stretch>
            <a:fillRect/>
          </a:stretch>
        </p:blipFill>
        <p:spPr>
          <a:xfrm>
            <a:off x="5638800" y="2590800"/>
            <a:ext cx="3048000" cy="3048000"/>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blipFill>
          <a:blip r:embed="rId3">
            <a:alphaModFix/>
          </a:blip>
          <a:stretch>
            <a:fillRect/>
          </a:stretch>
        </a:blipFill>
      </p:bgPr>
    </p:bg>
    <p:spTree>
      <p:nvGrpSpPr>
        <p:cNvPr id="109" name="Shape 109"/>
        <p:cNvGrpSpPr/>
        <p:nvPr/>
      </p:nvGrpSpPr>
      <p:grpSpPr>
        <a:xfrm>
          <a:off x="0" y="0"/>
          <a:ext cx="0" cy="0"/>
          <a:chOff x="0" y="0"/>
          <a:chExt cx="0" cy="0"/>
        </a:xfrm>
      </p:grpSpPr>
      <p:sp>
        <p:nvSpPr>
          <p:cNvPr id="110" name="Google Shape;110;p22"/>
          <p:cNvSpPr txBox="1"/>
          <p:nvPr/>
        </p:nvSpPr>
        <p:spPr>
          <a:xfrm>
            <a:off x="457200" y="533400"/>
            <a:ext cx="8229600" cy="1143000"/>
          </a:xfrm>
          <a:prstGeom prst="rect">
            <a:avLst/>
          </a:prstGeom>
          <a:solidFill>
            <a:srgbClr val="FF00FF"/>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dk2"/>
              </a:buClr>
              <a:buFont typeface="Arial"/>
              <a:buNone/>
            </a:pPr>
            <a:br>
              <a:rPr lang="en-US"/>
            </a:br>
            <a:r>
              <a:rPr b="1" i="0" lang="en-US" sz="2800" u="none" cap="none" strike="noStrike">
                <a:solidFill>
                  <a:schemeClr val="dk2"/>
                </a:solidFill>
                <a:latin typeface="Arial"/>
                <a:ea typeface="Arial"/>
                <a:cs typeface="Arial"/>
                <a:sym typeface="Arial"/>
              </a:rPr>
              <a:t>KEPENTINGAN SOLAT JUMAAT DALAM PEMBANGUNAN UMAT.</a:t>
            </a:r>
            <a:br>
              <a:rPr b="1" i="0" lang="en-US" sz="2800" u="none" cap="none" strike="noStrike">
                <a:solidFill>
                  <a:schemeClr val="dk2"/>
                </a:solidFill>
                <a:latin typeface="Arial"/>
                <a:ea typeface="Arial"/>
                <a:cs typeface="Arial"/>
                <a:sym typeface="Arial"/>
              </a:rPr>
            </a:br>
            <a:endParaRPr b="0" i="0" sz="1800" u="none" cap="none" strike="noStrike">
              <a:solidFill>
                <a:schemeClr val="dk1"/>
              </a:solidFill>
              <a:latin typeface="Arial"/>
              <a:ea typeface="Arial"/>
              <a:cs typeface="Arial"/>
              <a:sym typeface="Arial"/>
            </a:endParaRPr>
          </a:p>
        </p:txBody>
      </p:sp>
      <p:sp>
        <p:nvSpPr>
          <p:cNvPr id="111" name="Google Shape;111;p22"/>
          <p:cNvSpPr txBox="1"/>
          <p:nvPr/>
        </p:nvSpPr>
        <p:spPr>
          <a:xfrm>
            <a:off x="457200" y="2057400"/>
            <a:ext cx="8229600" cy="4114800"/>
          </a:xfrm>
          <a:prstGeom prst="rect">
            <a:avLst/>
          </a:prstGeom>
          <a:noFill/>
          <a:ln>
            <a:noFill/>
          </a:ln>
        </p:spPr>
        <p:txBody>
          <a:bodyPr anchorCtr="0" anchor="t" bIns="45700" lIns="91425" spcFirstLastPara="1" rIns="91425" wrap="square" tIns="45700">
            <a:noAutofit/>
          </a:bodyPr>
          <a:lstStyle/>
          <a:p>
            <a:pPr indent="-342900" lvl="0" marL="342900" marR="0" rtl="0" algn="l">
              <a:lnSpc>
                <a:spcPct val="80000"/>
              </a:lnSpc>
              <a:spcBef>
                <a:spcPts val="0"/>
              </a:spcBef>
              <a:spcAft>
                <a:spcPts val="0"/>
              </a:spcAft>
              <a:buClr>
                <a:schemeClr val="dk1"/>
              </a:buClr>
              <a:buFont typeface="Arial"/>
              <a:buNone/>
            </a:pPr>
            <a:r>
              <a:rPr b="1" i="0" lang="en-US" sz="3100" u="none" cap="none" strike="noStrike">
                <a:solidFill>
                  <a:schemeClr val="dk1"/>
                </a:solidFill>
                <a:latin typeface="Arial"/>
                <a:ea typeface="Arial"/>
                <a:cs typeface="Arial"/>
                <a:sym typeface="Arial"/>
              </a:rPr>
              <a:t>1 Mementingkan gaya hidup sihat.</a:t>
            </a:r>
            <a:endParaRPr b="0" i="0" sz="1800" u="none" cap="none" strike="noStrike">
              <a:solidFill>
                <a:schemeClr val="dk1"/>
              </a:solidFill>
              <a:latin typeface="Arial"/>
              <a:ea typeface="Arial"/>
              <a:cs typeface="Arial"/>
              <a:sym typeface="Arial"/>
            </a:endParaRPr>
          </a:p>
          <a:p>
            <a:pPr indent="-342900" lvl="0" marL="342900" marR="0" rtl="0" algn="l">
              <a:lnSpc>
                <a:spcPct val="80000"/>
              </a:lnSpc>
              <a:spcBef>
                <a:spcPts val="620"/>
              </a:spcBef>
              <a:spcAft>
                <a:spcPts val="0"/>
              </a:spcAft>
              <a:buClr>
                <a:schemeClr val="dk1"/>
              </a:buClr>
              <a:buFont typeface="Arial"/>
              <a:buNone/>
            </a:pPr>
            <a:r>
              <a:rPr b="1" i="0" lang="en-US" sz="3100" u="none" cap="none" strike="noStrike">
                <a:solidFill>
                  <a:schemeClr val="dk1"/>
                </a:solidFill>
                <a:latin typeface="Arial"/>
                <a:ea typeface="Arial"/>
                <a:cs typeface="Arial"/>
                <a:sym typeface="Arial"/>
              </a:rPr>
              <a:t>2 Mengeratkan silaturahim.</a:t>
            </a:r>
            <a:endParaRPr b="0" i="0" sz="1800" u="none" cap="none" strike="noStrike">
              <a:solidFill>
                <a:schemeClr val="dk1"/>
              </a:solidFill>
              <a:latin typeface="Arial"/>
              <a:ea typeface="Arial"/>
              <a:cs typeface="Arial"/>
              <a:sym typeface="Arial"/>
            </a:endParaRPr>
          </a:p>
          <a:p>
            <a:pPr indent="-342900" lvl="0" marL="342900" marR="0" rtl="0" algn="l">
              <a:lnSpc>
                <a:spcPct val="80000"/>
              </a:lnSpc>
              <a:spcBef>
                <a:spcPts val="620"/>
              </a:spcBef>
              <a:spcAft>
                <a:spcPts val="0"/>
              </a:spcAft>
              <a:buClr>
                <a:schemeClr val="dk1"/>
              </a:buClr>
              <a:buFont typeface="Arial"/>
              <a:buNone/>
            </a:pPr>
            <a:r>
              <a:rPr b="1" i="0" lang="en-US" sz="3100" u="none" cap="none" strike="noStrike">
                <a:solidFill>
                  <a:schemeClr val="dk1"/>
                </a:solidFill>
                <a:latin typeface="Arial"/>
                <a:ea typeface="Arial"/>
                <a:cs typeface="Arial"/>
                <a:sym typeface="Arial"/>
              </a:rPr>
              <a:t>3 Saluran informasi terkini.</a:t>
            </a:r>
            <a:endParaRPr b="0" i="0" sz="1800" u="none" cap="none" strike="noStrike">
              <a:solidFill>
                <a:schemeClr val="dk1"/>
              </a:solidFill>
              <a:latin typeface="Arial"/>
              <a:ea typeface="Arial"/>
              <a:cs typeface="Arial"/>
              <a:sym typeface="Arial"/>
            </a:endParaRPr>
          </a:p>
          <a:p>
            <a:pPr indent="-342900" lvl="0" marL="342900" marR="0" rtl="0" algn="l">
              <a:lnSpc>
                <a:spcPct val="80000"/>
              </a:lnSpc>
              <a:spcBef>
                <a:spcPts val="620"/>
              </a:spcBef>
              <a:spcAft>
                <a:spcPts val="0"/>
              </a:spcAft>
              <a:buClr>
                <a:schemeClr val="dk1"/>
              </a:buClr>
              <a:buFont typeface="Arial"/>
              <a:buNone/>
            </a:pPr>
            <a:r>
              <a:rPr b="1" i="0" lang="en-US" sz="3100" u="none" cap="none" strike="noStrike">
                <a:solidFill>
                  <a:schemeClr val="dk1"/>
                </a:solidFill>
                <a:latin typeface="Arial"/>
                <a:ea typeface="Arial"/>
                <a:cs typeface="Arial"/>
                <a:sym typeface="Arial"/>
              </a:rPr>
              <a:t>4 Jemaah dapat teguran dan nasihat.</a:t>
            </a:r>
            <a:endParaRPr b="0" i="0" sz="1800" u="none" cap="none" strike="noStrike">
              <a:solidFill>
                <a:schemeClr val="dk1"/>
              </a:solidFill>
              <a:latin typeface="Arial"/>
              <a:ea typeface="Arial"/>
              <a:cs typeface="Arial"/>
              <a:sym typeface="Arial"/>
            </a:endParaRPr>
          </a:p>
          <a:p>
            <a:pPr indent="-342900" lvl="0" marL="342900" marR="0" rtl="0" algn="l">
              <a:lnSpc>
                <a:spcPct val="80000"/>
              </a:lnSpc>
              <a:spcBef>
                <a:spcPts val="620"/>
              </a:spcBef>
              <a:spcAft>
                <a:spcPts val="0"/>
              </a:spcAft>
              <a:buClr>
                <a:schemeClr val="dk1"/>
              </a:buClr>
              <a:buFont typeface="Arial"/>
              <a:buNone/>
            </a:pPr>
            <a:r>
              <a:rPr b="1" i="0" lang="en-US" sz="3100" u="none" cap="none" strike="noStrike">
                <a:solidFill>
                  <a:schemeClr val="dk1"/>
                </a:solidFill>
                <a:latin typeface="Arial"/>
                <a:ea typeface="Arial"/>
                <a:cs typeface="Arial"/>
                <a:sym typeface="Arial"/>
              </a:rPr>
              <a:t>5 Membentuk umat berakhlak mulia dan berdisiplin.</a:t>
            </a:r>
            <a:endParaRPr b="0" i="0" sz="1800" u="none" cap="none" strike="noStrike">
              <a:solidFill>
                <a:schemeClr val="dk1"/>
              </a:solidFill>
              <a:latin typeface="Arial"/>
              <a:ea typeface="Arial"/>
              <a:cs typeface="Arial"/>
              <a:sym typeface="Arial"/>
            </a:endParaRPr>
          </a:p>
          <a:p>
            <a:pPr indent="-342900" lvl="0" marL="342900" marR="0" rtl="0" algn="l">
              <a:lnSpc>
                <a:spcPct val="80000"/>
              </a:lnSpc>
              <a:spcBef>
                <a:spcPts val="620"/>
              </a:spcBef>
              <a:spcAft>
                <a:spcPts val="0"/>
              </a:spcAft>
              <a:buClr>
                <a:schemeClr val="dk1"/>
              </a:buClr>
              <a:buFont typeface="Arial"/>
              <a:buNone/>
            </a:pPr>
            <a:r>
              <a:rPr b="1" i="0" lang="en-US" sz="3100" u="none" cap="none" strike="noStrike">
                <a:solidFill>
                  <a:schemeClr val="dk1"/>
                </a:solidFill>
                <a:latin typeface="Arial"/>
                <a:ea typeface="Arial"/>
                <a:cs typeface="Arial"/>
                <a:sym typeface="Arial"/>
              </a:rPr>
              <a:t>6 Dapat membanteras gejala sosial.</a:t>
            </a:r>
            <a:endParaRPr b="0" i="0" sz="1800" u="none" cap="none" strike="noStrike">
              <a:solidFill>
                <a:schemeClr val="dk1"/>
              </a:solidFill>
              <a:latin typeface="Arial"/>
              <a:ea typeface="Arial"/>
              <a:cs typeface="Arial"/>
              <a:sym typeface="Arial"/>
            </a:endParaRPr>
          </a:p>
          <a:p>
            <a:pPr indent="-342900" lvl="0" marL="342900" marR="0" rtl="0" algn="l">
              <a:lnSpc>
                <a:spcPct val="80000"/>
              </a:lnSpc>
              <a:spcBef>
                <a:spcPts val="620"/>
              </a:spcBef>
              <a:spcAft>
                <a:spcPts val="0"/>
              </a:spcAft>
              <a:buClr>
                <a:schemeClr val="dk1"/>
              </a:buClr>
              <a:buFont typeface="Arial"/>
              <a:buNone/>
            </a:pPr>
            <a:r>
              <a:rPr b="1" i="0" lang="en-US" sz="3100" u="none" cap="none" strike="noStrike">
                <a:solidFill>
                  <a:schemeClr val="dk1"/>
                </a:solidFill>
                <a:latin typeface="Arial"/>
                <a:ea typeface="Arial"/>
                <a:cs typeface="Arial"/>
                <a:sym typeface="Arial"/>
              </a:rPr>
              <a:t>7 Mendidik umat mencintai dan mendekati masjid.</a:t>
            </a:r>
            <a:endParaRPr b="0" i="0" sz="1800" u="none" cap="none" strike="noStrike">
              <a:solidFill>
                <a:schemeClr val="dk1"/>
              </a:solidFill>
              <a:latin typeface="Arial"/>
              <a:ea typeface="Arial"/>
              <a:cs typeface="Arial"/>
              <a:sym typeface="Arial"/>
            </a:endParaRPr>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