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Relationship Id="rId4" Type="http://schemas.openxmlformats.org/officeDocument/2006/relationships/image" Target="../media/image2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Relationship Id="rId4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4.jp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0" y="990600"/>
            <a:ext cx="82296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MENYAKINI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HARI KEBANGKITAN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/>
        </p:nvSpPr>
        <p:spPr>
          <a:xfrm>
            <a:off x="457200" y="304800"/>
            <a:ext cx="8229600" cy="1371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PERBEZAAN ORANG YANG BERSYUKUR DAN ORANG YANG TIDAK BERSYUKUR.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3"/>
          <p:cNvSpPr txBox="1"/>
          <p:nvPr/>
        </p:nvSpPr>
        <p:spPr>
          <a:xfrm>
            <a:off x="457200" y="2133600"/>
            <a:ext cx="8229600" cy="39925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BERSYUKUR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Rajin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ikhlas beribadat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Berusaha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memajukan diri, masyarakat, dan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Sabar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menghadapi musibah.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Redha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walaupun menerima nikmat yang sedikit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0" y="5297487"/>
            <a:ext cx="4457700" cy="1560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ORANG YANG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TIDAK BERSYUKUR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4"/>
          <p:cNvSpPr txBox="1"/>
          <p:nvPr/>
        </p:nvSpPr>
        <p:spPr>
          <a:xfrm>
            <a:off x="457200" y="1981200"/>
            <a:ext cx="8229600" cy="403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Malas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berpura-pura beribadat.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Kurang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berusaha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memajukan diri, masyarakat dan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Tidak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sabar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mengeluh menghadapi musibah.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Tamak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walaupun menerima nikmat yang banyak.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54850" y="3505200"/>
            <a:ext cx="208915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/>
          <p:nvPr/>
        </p:nvSpPr>
        <p:spPr>
          <a:xfrm>
            <a:off x="3200400" y="1524000"/>
            <a:ext cx="2743200" cy="1371600"/>
          </a:xfrm>
          <a:prstGeom prst="ellipse">
            <a:avLst/>
          </a:prstGeom>
          <a:solidFill>
            <a:srgbClr val="FF3300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5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CARA-CARA BERSYUKUR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5"/>
          <p:cNvSpPr txBox="1"/>
          <p:nvPr/>
        </p:nvSpPr>
        <p:spPr>
          <a:xfrm>
            <a:off x="457200" y="3048000"/>
            <a:ext cx="4343400" cy="335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Redha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dengan segala pemberian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Bertambah cinta kepada ALLAH SWT apabila mendapat nikmat.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5"/>
          <p:cNvSpPr txBox="1"/>
          <p:nvPr/>
        </p:nvSpPr>
        <p:spPr>
          <a:xfrm>
            <a:off x="3733800" y="1752600"/>
            <a:ext cx="178435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0" y="3200400"/>
            <a:ext cx="3149600" cy="31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/>
          <p:nvPr/>
        </p:nvSpPr>
        <p:spPr>
          <a:xfrm>
            <a:off x="2362200" y="457200"/>
            <a:ext cx="4191000" cy="1600200"/>
          </a:xfrm>
          <a:prstGeom prst="ellipse">
            <a:avLst/>
          </a:prstGeom>
          <a:solidFill>
            <a:schemeClr val="hlink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6"/>
          <p:cNvSpPr txBox="1"/>
          <p:nvPr/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6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LISAN</a:t>
            </a:r>
            <a:br>
              <a:rPr b="1" i="0" lang="en-US" sz="6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6"/>
          <p:cNvSpPr txBox="1"/>
          <p:nvPr/>
        </p:nvSpPr>
        <p:spPr>
          <a:xfrm>
            <a:off x="3657600" y="2590800"/>
            <a:ext cx="4953000" cy="327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ber</a:t>
            </a:r>
            <a:r>
              <a:rPr b="1" i="0" lang="en-US" sz="3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zikir</a:t>
            </a: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Menyampaikan dakwah dan menasihat secara hikmah.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Google Shape;14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2514600"/>
            <a:ext cx="297180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/>
          <p:nvPr/>
        </p:nvSpPr>
        <p:spPr>
          <a:xfrm>
            <a:off x="2514600" y="457200"/>
            <a:ext cx="3810000" cy="1676400"/>
          </a:xfrm>
          <a:prstGeom prst="ellipse">
            <a:avLst/>
          </a:prstGeom>
          <a:solidFill>
            <a:srgbClr val="FFC000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7"/>
          <p:cNvSpPr txBox="1"/>
          <p:nvPr/>
        </p:nvSpPr>
        <p:spPr>
          <a:xfrm>
            <a:off x="3810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AMALAN</a:t>
            </a:r>
            <a:br>
              <a:rPr b="1" i="0" lang="en-US" sz="5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7"/>
          <p:cNvSpPr txBox="1"/>
          <p:nvPr/>
        </p:nvSpPr>
        <p:spPr>
          <a:xfrm>
            <a:off x="457200" y="2514600"/>
            <a:ext cx="3733800" cy="388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ibadat wajib dan meningkatkan ibadat sunat.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manfaat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nikmat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 arah kebaikan.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7200" y="25908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/>
        </p:nvSpPr>
        <p:spPr>
          <a:xfrm>
            <a:off x="457200" y="274637"/>
            <a:ext cx="8229600" cy="10207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1.Meyakini bahawa 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Allah berkuasa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mematikan dan menghidupkan semula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Kejadian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angin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membawa awan, hujan yang menyuburkan tanah yang gersang dan menghasilkan tumbuhan adalah bukti kekuasaan Allah yang mutlak.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Bersyukur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dengan nikmat kurniaan Allah dan menggunakan untuk faedah kehidupan manusia sejagat.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4.Mem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budayakan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sikap </a:t>
            </a:r>
            <a:r>
              <a:rPr b="1" i="0" lang="en-US" sz="2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suka mengkaji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menyelidik untuk manusia membangunkan negara serta membina tamadun umat.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3525" y="4724400"/>
            <a:ext cx="1058862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7600" y="381000"/>
            <a:ext cx="1676400" cy="1322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600" y="533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9"/>
          <p:cNvSpPr/>
          <p:nvPr/>
        </p:nvSpPr>
        <p:spPr>
          <a:xfrm>
            <a:off x="1828800" y="3048000"/>
            <a:ext cx="5715000" cy="530225"/>
          </a:xfrm>
          <a:prstGeom prst="rect">
            <a:avLst/>
          </a:prstGeom>
          <a:solidFill>
            <a:srgbClr val="00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 KEBANGKITAN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9"/>
          <p:cNvSpPr/>
          <p:nvPr/>
        </p:nvSpPr>
        <p:spPr>
          <a:xfrm>
            <a:off x="2133600" y="4114800"/>
            <a:ext cx="5257800" cy="457200"/>
          </a:xfrm>
          <a:prstGeom prst="rect">
            <a:avLst/>
          </a:prstGeom>
          <a:solidFill>
            <a:srgbClr val="00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SUASANA MAHSYAR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SURAH AL-A’ARAF : 57-58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1524000"/>
            <a:ext cx="7724775" cy="4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5638800"/>
            <a:ext cx="750887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400" y="5029200"/>
            <a:ext cx="533400" cy="5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AYAT 57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04800" y="1524000"/>
            <a:ext cx="8382000" cy="495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yang mengirimkan angin pembawa berita gembira sebelum kedatangan rahmatNya ( hujan ), apabila ia membawa awan mendung, Kami ( Allah ) halakan ke negeri yang kering kontang, Kami turunkan hujan daripada awan itu, kemudian Kami mengeluarkan pelbagai jenis buah-buahan dengannya. Demikianlah pula Kami menghidupkan semula orang yang telah mati, mudah-mudahan kamu mengambil pengajaran.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2200" y="5105400"/>
            <a:ext cx="3252787" cy="309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AYAT 58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304800" y="1752600"/>
            <a:ext cx="5105400" cy="426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Negeri yang baik tanahnya, tumbuh-tumbuhan hidup subur dengan izin Allah, dan negeri yang tidak baik tanahnya, tumbuh-tumbuhan hidup terbantut. Demikianlah Kami menerangkan tanda-tanda kemurahan dan kekuasaan Kami bagi orang yang mahu bersyukur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00" y="2286000"/>
            <a:ext cx="3086100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/>
        </p:nvSpPr>
        <p:spPr>
          <a:xfrm>
            <a:off x="381000" y="609600"/>
            <a:ext cx="8229600" cy="1981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BUKTI ALLAH BERKUASA MEMBANGKITAN MANUSIA SELEPAS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8"/>
          <p:cNvSpPr txBox="1"/>
          <p:nvPr/>
        </p:nvSpPr>
        <p:spPr>
          <a:xfrm>
            <a:off x="4495800" y="2895600"/>
            <a:ext cx="4191000" cy="320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Bukti-bukti yang menunjukkan Allah berkuasa menghidupkan kembali manusia sesudah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1600" y="3124200"/>
            <a:ext cx="2114550" cy="286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Angin pembawa berita gembira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Angin udara yang bergerak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Pembawa awan mendung(hujan)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Mengandungi beberapa jenis gas: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(a)Nitrogen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(b)Oksigen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(c)Karbon Dioksida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(d)Gas Nadir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3400" y="3276600"/>
            <a:ext cx="4413250" cy="32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72200" y="1371600"/>
            <a:ext cx="2724150" cy="1938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Awan dan hujan pembawa rahmat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0"/>
          <p:cNvSpPr txBox="1"/>
          <p:nvPr/>
        </p:nvSpPr>
        <p:spPr>
          <a:xfrm>
            <a:off x="457200" y="2057400"/>
            <a:ext cx="4419600" cy="426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melalui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proses kitar air semulajadi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Merupakan Sunnatullah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dapat mengekalkan kuantiti air di bumi.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8400" y="5105400"/>
            <a:ext cx="2047875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7800" y="1143000"/>
            <a:ext cx="35052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/>
        </p:nvSpPr>
        <p:spPr>
          <a:xfrm>
            <a:off x="381000" y="838200"/>
            <a:ext cx="8305800" cy="8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Tanah yang gersang menjadi subur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1"/>
          <p:cNvSpPr txBox="1"/>
          <p:nvPr/>
        </p:nvSpPr>
        <p:spPr>
          <a:xfrm>
            <a:off x="381000" y="1905000"/>
            <a:ext cx="3886200" cy="403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Menunjukkan ALLAH Maha Berkuasa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hidupkan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semula manusia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sudah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800" y="1828800"/>
            <a:ext cx="4191000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BERSYUKUR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2"/>
          <p:cNvSpPr txBox="1"/>
          <p:nvPr/>
        </p:nvSpPr>
        <p:spPr>
          <a:xfrm>
            <a:off x="457200" y="1752600"/>
            <a:ext cx="4800600" cy="4572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BERSYUKUR ialah menyatakan rasa terima kasih kepada ALLAH SWT atas segala nikmat yang dikurniakan.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6400" y="1752600"/>
            <a:ext cx="3048000" cy="4535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