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Relationship Id="rId4" Type="http://schemas.openxmlformats.org/officeDocument/2006/relationships/image" Target="../media/image1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Relationship Id="rId4" Type="http://schemas.openxmlformats.org/officeDocument/2006/relationships/image" Target="../media/image1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Relationship Id="rId4" Type="http://schemas.openxmlformats.org/officeDocument/2006/relationships/image" Target="../media/image1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g"/><Relationship Id="rId4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g"/><Relationship Id="rId4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Relationship Id="rId4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g"/><Relationship Id="rId4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381000" y="6858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MENGINGATI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ALLAH SWT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MENENANGKAN HATI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/>
        </p:nvSpPr>
        <p:spPr>
          <a:xfrm>
            <a:off x="457200" y="533400"/>
            <a:ext cx="82296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TAHLIL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Lailahaillallah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(Tiada Tuhan melainkan ALLAH)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2514600"/>
            <a:ext cx="5791200" cy="3503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/>
        </p:nvSpPr>
        <p:spPr>
          <a:xfrm>
            <a:off x="457200" y="457200"/>
            <a:ext cx="82296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ISTIGHFAR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Astaghfirullahalazim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(Aku mohon ampun daripada ALLAH yang Maha Besar)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3200" y="3124200"/>
            <a:ext cx="3703637" cy="29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/>
        </p:nvSpPr>
        <p:spPr>
          <a:xfrm>
            <a:off x="457200" y="5334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HAUQALAH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Lahaulawalaquwwataillabillah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(Tiada Daya Upaya dan kekuatan melainkan dengan kehendak ALLAH)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6950" y="3200400"/>
            <a:ext cx="7489825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1219200"/>
            <a:ext cx="6400800" cy="53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6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BERZIKIR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6"/>
          <p:cNvSpPr txBox="1"/>
          <p:nvPr/>
        </p:nvSpPr>
        <p:spPr>
          <a:xfrm>
            <a:off x="609600" y="17526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1-Ikhlas kerana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2-Khusyuk.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3-Bukan di tempat yang kotor(tandas).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4-Memahami setiap ungkapan zikir.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5-Merendah diri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6-Nada suara dan intonasi yang rendah.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/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PERANAN ZIKIR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7"/>
          <p:cNvSpPr txBox="1"/>
          <p:nvPr/>
        </p:nvSpPr>
        <p:spPr>
          <a:xfrm>
            <a:off x="838200" y="1905000"/>
            <a:ext cx="7543800" cy="3840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1-Meningkatkan iman dan taqwa.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2-Melembutkan hati.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3-Melindungi diri dari maksiat.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4-Mendisiplin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4800" y="3200400"/>
            <a:ext cx="4560887" cy="3275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1200" y="3113087"/>
            <a:ext cx="2895600" cy="325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8"/>
          <p:cNvSpPr txBox="1"/>
          <p:nvPr/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 PENGHALANG MANUSIA MENGINGATI ALLAH SWT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8"/>
          <p:cNvSpPr txBox="1"/>
          <p:nvPr/>
        </p:nvSpPr>
        <p:spPr>
          <a:xfrm>
            <a:off x="457200" y="2133600"/>
            <a:ext cx="82296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1-Sombong.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2-Terlalu mengejar kemewahan.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3-Gejala sosial yang tidak sihat.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4-Leka dengan hiburan.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5-Terpengaruh tipu daya syaitan.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6-Bergaul dengan rakan yang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jahil/jahat.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PERBEZAAN ANTARA IBADAT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MANUSIA DAN IBADAT MALAIKAT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9"/>
          <p:cNvSpPr txBox="1"/>
          <p:nvPr/>
        </p:nvSpPr>
        <p:spPr>
          <a:xfrm>
            <a:off x="381000" y="2057400"/>
            <a:ext cx="4953000" cy="4495800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MANUSIA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1-Bertambah dan berkurang.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2-Konsentrasi berubah-ubah mengikut          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   tahap keimanan.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3-Tanda ketaatan dan ujian.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8800" y="2057400"/>
            <a:ext cx="3040062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/>
          <p:nvPr/>
        </p:nvSpPr>
        <p:spPr>
          <a:xfrm>
            <a:off x="457200" y="990600"/>
            <a:ext cx="4495800" cy="4953000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MALAIKAT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1-Tidak bertambah dan tidak berkurang.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2-Konsterasi tetap.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3-Tanda ketaatan dan kebesaran 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1023937"/>
            <a:ext cx="3390900" cy="4843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2200" y="2209800"/>
            <a:ext cx="2413000" cy="36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1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LANGKAH-LANGKAH MENDEKATKAN DIRI KEPADA ALLAH SWT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31"/>
          <p:cNvSpPr txBox="1"/>
          <p:nvPr/>
        </p:nvSpPr>
        <p:spPr>
          <a:xfrm>
            <a:off x="457200" y="1981200"/>
            <a:ext cx="8229600" cy="4449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1-Menyempurnakan ibadat wajib.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2-Membanyakkan ibdat sunat.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3-Menghadiri majlis ilmu.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4-Melayari isu-isu agama di  internet.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5-Mengkaji dan menyelidik bagi mendekatkan diri kepada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6-Mendampingi orang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7-Melazimkan diri dengan berzikir.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/>
          <p:nvPr/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2"/>
          <p:cNvSpPr txBox="1"/>
          <p:nvPr/>
        </p:nvSpPr>
        <p:spPr>
          <a:xfrm>
            <a:off x="838200" y="1752600"/>
            <a:ext cx="7391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Jiwa akan menjadi tenang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dengan mengingati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Zikir secara lisan hendaklah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dilakukan dengan khusyuk.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Zikir boleh memperkasa Iman.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Zikir merupakan pemangkin ke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arah pembinaan jiwa yang tekal.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533400" y="8382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SURAH</a:t>
            </a: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AL-A’ARAF : 205-206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2286000"/>
            <a:ext cx="8275637" cy="306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5638800"/>
            <a:ext cx="750887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19200" y="5715000"/>
            <a:ext cx="533400" cy="5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600" y="533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3"/>
          <p:cNvSpPr/>
          <p:nvPr/>
        </p:nvSpPr>
        <p:spPr>
          <a:xfrm>
            <a:off x="2819400" y="2743200"/>
            <a:ext cx="3429000" cy="762000"/>
          </a:xfrm>
          <a:prstGeom prst="rect">
            <a:avLst/>
          </a:prstGeom>
          <a:solidFill>
            <a:srgbClr val="FF00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Amalan Zikir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3"/>
          <p:cNvSpPr/>
          <p:nvPr/>
        </p:nvSpPr>
        <p:spPr>
          <a:xfrm>
            <a:off x="2819400" y="3886200"/>
            <a:ext cx="3429000" cy="762000"/>
          </a:xfrm>
          <a:prstGeom prst="rect">
            <a:avLst/>
          </a:prstGeom>
          <a:solidFill>
            <a:srgbClr val="FF00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Adab Berzikir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3"/>
          <p:cNvSpPr/>
          <p:nvPr/>
        </p:nvSpPr>
        <p:spPr>
          <a:xfrm>
            <a:off x="2743200" y="5029200"/>
            <a:ext cx="3429000" cy="762000"/>
          </a:xfrm>
          <a:prstGeom prst="rect">
            <a:avLst/>
          </a:prstGeom>
          <a:solidFill>
            <a:srgbClr val="FF00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Hikmah Zikir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 ZIKIR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0200" y="1219200"/>
            <a:ext cx="6172200" cy="5049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MAKSUDNYA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81000" y="175260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Ayat 205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Dan  sebutlah  ( nama )  Tuhanmu dalam hatimu dengan merendahkan diri dan rasa takut, dan dengan tidak meninggikan suara pada waktu pagi dan petang, dan janganlah kamu termasuk orang yang lalai.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MAKSUDNYA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Ayat 206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Sesungguhnya Malaikat-malaikat yang ada di sisi Tuhanmu tidak berasa enggan menyembah Allah , mereka bertasbih kepadaNya dan hanya kepada-Nyalah mereka bersujud.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762000"/>
            <a:ext cx="8229600" cy="6556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 ZIKIR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57200" y="1981200"/>
            <a:ext cx="82296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BAHASA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Ingat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ISTILAH SYARAK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Mengingati Allah SWT untuk mendekatkan diri kepadanya.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JENIS-JENIS ZIKIR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457200" y="21336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BASMALLAH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3124200"/>
            <a:ext cx="73660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533400"/>
            <a:ext cx="82296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TASBIH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Subhanallah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(Maha Suci ALLAH)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0" y="2514600"/>
            <a:ext cx="6146800" cy="352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457200" y="685800"/>
            <a:ext cx="8229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TAHMID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Alhamdulillah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(Segala Puji bagi ALLAH)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5400" y="2743200"/>
            <a:ext cx="6705600" cy="3176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/>
        </p:nvSpPr>
        <p:spPr>
          <a:xfrm>
            <a:off x="457200" y="457200"/>
            <a:ext cx="82296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r>
              <a:rPr b="1" i="0" lang="en-US" sz="4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TAKBIR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Allahuakbar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(ALLAH Maha Besar)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1200" y="2362200"/>
            <a:ext cx="5181600" cy="407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