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60"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5" Type="http://schemas.openxmlformats.org/officeDocument/2006/relationships/slide" Target="slides/slide1.xml"/><Relationship Id="rId6" Type="http://schemas.openxmlformats.org/officeDocument/2006/relationships/slide" Target="slides/slide2.xml"/><Relationship Id="rId18" Type="http://schemas.openxmlformats.org/officeDocument/2006/relationships/slide" Target="slides/slide14.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3" name="Shape 53"/>
        <p:cNvGrpSpPr/>
        <p:nvPr/>
      </p:nvGrpSpPr>
      <p:grpSpPr>
        <a:xfrm>
          <a:off x="0" y="0"/>
          <a:ext cx="0" cy="0"/>
          <a:chOff x="0" y="0"/>
          <a:chExt cx="0" cy="0"/>
        </a:xfrm>
      </p:grpSpPr>
      <p:sp>
        <p:nvSpPr>
          <p:cNvPr id="54" name="Google Shape;54;p1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 name="Google Shape;55;p1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2" name="Shape 122"/>
        <p:cNvGrpSpPr/>
        <p:nvPr/>
      </p:nvGrpSpPr>
      <p:grpSpPr>
        <a:xfrm>
          <a:off x="0" y="0"/>
          <a:ext cx="0" cy="0"/>
          <a:chOff x="0" y="0"/>
          <a:chExt cx="0" cy="0"/>
        </a:xfrm>
      </p:grpSpPr>
      <p:sp>
        <p:nvSpPr>
          <p:cNvPr id="123" name="Google Shape;123;p23: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p2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9" name="Shape 129"/>
        <p:cNvGrpSpPr/>
        <p:nvPr/>
      </p:nvGrpSpPr>
      <p:grpSpPr>
        <a:xfrm>
          <a:off x="0" y="0"/>
          <a:ext cx="0" cy="0"/>
          <a:chOff x="0" y="0"/>
          <a:chExt cx="0" cy="0"/>
        </a:xfrm>
      </p:grpSpPr>
      <p:sp>
        <p:nvSpPr>
          <p:cNvPr id="130" name="Google Shape;130;p2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 name="Google Shape;131;p2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7" name="Shape 137"/>
        <p:cNvGrpSpPr/>
        <p:nvPr/>
      </p:nvGrpSpPr>
      <p:grpSpPr>
        <a:xfrm>
          <a:off x="0" y="0"/>
          <a:ext cx="0" cy="0"/>
          <a:chOff x="0" y="0"/>
          <a:chExt cx="0" cy="0"/>
        </a:xfrm>
      </p:grpSpPr>
      <p:sp>
        <p:nvSpPr>
          <p:cNvPr id="138" name="Google Shape;138;p25: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 name="Google Shape;139;p2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5" name="Shape 145"/>
        <p:cNvGrpSpPr/>
        <p:nvPr/>
      </p:nvGrpSpPr>
      <p:grpSpPr>
        <a:xfrm>
          <a:off x="0" y="0"/>
          <a:ext cx="0" cy="0"/>
          <a:chOff x="0" y="0"/>
          <a:chExt cx="0" cy="0"/>
        </a:xfrm>
      </p:grpSpPr>
      <p:sp>
        <p:nvSpPr>
          <p:cNvPr id="146" name="Google Shape;146;p26: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 name="Google Shape;147;p2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1" name="Shape 151"/>
        <p:cNvGrpSpPr/>
        <p:nvPr/>
      </p:nvGrpSpPr>
      <p:grpSpPr>
        <a:xfrm>
          <a:off x="0" y="0"/>
          <a:ext cx="0" cy="0"/>
          <a:chOff x="0" y="0"/>
          <a:chExt cx="0" cy="0"/>
        </a:xfrm>
      </p:grpSpPr>
      <p:sp>
        <p:nvSpPr>
          <p:cNvPr id="152" name="Google Shape;152;p27: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 name="Google Shape;153;p2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8" name="Shape 58"/>
        <p:cNvGrpSpPr/>
        <p:nvPr/>
      </p:nvGrpSpPr>
      <p:grpSpPr>
        <a:xfrm>
          <a:off x="0" y="0"/>
          <a:ext cx="0" cy="0"/>
          <a:chOff x="0" y="0"/>
          <a:chExt cx="0" cy="0"/>
        </a:xfrm>
      </p:grpSpPr>
      <p:sp>
        <p:nvSpPr>
          <p:cNvPr id="59" name="Google Shape;59;p15: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 name="Google Shape;60;p1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6" name="Shape 66"/>
        <p:cNvGrpSpPr/>
        <p:nvPr/>
      </p:nvGrpSpPr>
      <p:grpSpPr>
        <a:xfrm>
          <a:off x="0" y="0"/>
          <a:ext cx="0" cy="0"/>
          <a:chOff x="0" y="0"/>
          <a:chExt cx="0" cy="0"/>
        </a:xfrm>
      </p:grpSpPr>
      <p:sp>
        <p:nvSpPr>
          <p:cNvPr id="67" name="Google Shape;67;p16: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 name="Google Shape;68;p1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2" name="Shape 72"/>
        <p:cNvGrpSpPr/>
        <p:nvPr/>
      </p:nvGrpSpPr>
      <p:grpSpPr>
        <a:xfrm>
          <a:off x="0" y="0"/>
          <a:ext cx="0" cy="0"/>
          <a:chOff x="0" y="0"/>
          <a:chExt cx="0" cy="0"/>
        </a:xfrm>
      </p:grpSpPr>
      <p:sp>
        <p:nvSpPr>
          <p:cNvPr id="73" name="Google Shape;73;p17: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1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3" name="Shape 83"/>
        <p:cNvGrpSpPr/>
        <p:nvPr/>
      </p:nvGrpSpPr>
      <p:grpSpPr>
        <a:xfrm>
          <a:off x="0" y="0"/>
          <a:ext cx="0" cy="0"/>
          <a:chOff x="0" y="0"/>
          <a:chExt cx="0" cy="0"/>
        </a:xfrm>
      </p:grpSpPr>
      <p:sp>
        <p:nvSpPr>
          <p:cNvPr id="84" name="Google Shape;84;p18: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 name="Google Shape;85;p1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1" name="Shape 91"/>
        <p:cNvGrpSpPr/>
        <p:nvPr/>
      </p:nvGrpSpPr>
      <p:grpSpPr>
        <a:xfrm>
          <a:off x="0" y="0"/>
          <a:ext cx="0" cy="0"/>
          <a:chOff x="0" y="0"/>
          <a:chExt cx="0" cy="0"/>
        </a:xfrm>
      </p:grpSpPr>
      <p:sp>
        <p:nvSpPr>
          <p:cNvPr id="92" name="Google Shape;92;p19: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 name="Google Shape;93;p1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8" name="Shape 98"/>
        <p:cNvGrpSpPr/>
        <p:nvPr/>
      </p:nvGrpSpPr>
      <p:grpSpPr>
        <a:xfrm>
          <a:off x="0" y="0"/>
          <a:ext cx="0" cy="0"/>
          <a:chOff x="0" y="0"/>
          <a:chExt cx="0" cy="0"/>
        </a:xfrm>
      </p:grpSpPr>
      <p:sp>
        <p:nvSpPr>
          <p:cNvPr id="99" name="Google Shape;99;p20: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p2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6" name="Shape 106"/>
        <p:cNvGrpSpPr/>
        <p:nvPr/>
      </p:nvGrpSpPr>
      <p:grpSpPr>
        <a:xfrm>
          <a:off x="0" y="0"/>
          <a:ext cx="0" cy="0"/>
          <a:chOff x="0" y="0"/>
          <a:chExt cx="0" cy="0"/>
        </a:xfrm>
      </p:grpSpPr>
      <p:sp>
        <p:nvSpPr>
          <p:cNvPr id="107" name="Google Shape;107;p21: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p2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5" name="Shape 115"/>
        <p:cNvGrpSpPr/>
        <p:nvPr/>
      </p:nvGrpSpPr>
      <p:grpSpPr>
        <a:xfrm>
          <a:off x="0" y="0"/>
          <a:ext cx="0" cy="0"/>
          <a:chOff x="0" y="0"/>
          <a:chExt cx="0" cy="0"/>
        </a:xfrm>
      </p:grpSpPr>
      <p:sp>
        <p:nvSpPr>
          <p:cNvPr id="116" name="Google Shape;116;p22: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2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11" name="Shape 11"/>
        <p:cNvGrpSpPr/>
        <p:nvPr/>
      </p:nvGrpSpPr>
      <p:grpSpPr>
        <a:xfrm>
          <a:off x="0" y="0"/>
          <a:ext cx="0" cy="0"/>
          <a:chOff x="0" y="0"/>
          <a:chExt cx="0" cy="0"/>
        </a:xfrm>
      </p:grpSpPr>
      <p:sp>
        <p:nvSpPr>
          <p:cNvPr id="12" name="Google Shape;12;p2"/>
          <p:cNvSpPr txBox="1"/>
          <p:nvPr>
            <p:ph type="ctrTitle"/>
          </p:nvPr>
        </p:nvSpPr>
        <p:spPr>
          <a:xfrm>
            <a:off x="685800" y="2130425"/>
            <a:ext cx="7772400" cy="1470025"/>
          </a:xfrm>
          <a:prstGeom prst="rect">
            <a:avLst/>
          </a:prstGeom>
          <a:noFill/>
          <a:ln>
            <a:noFill/>
          </a:ln>
        </p:spPr>
        <p:txBody>
          <a:bodyPr anchorCtr="0" anchor="t" bIns="91425" lIns="91425" spcFirstLastPara="1" rIns="91425" wrap="square" tIns="91425"/>
          <a:lstStyle>
            <a:lvl1pPr indent="-88900" lvl="0" marL="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1pPr>
            <a:lvl2pPr indent="-88900" lvl="1" marL="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2pPr>
            <a:lvl3pPr indent="-88900" lvl="2" marL="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3pPr>
            <a:lvl4pPr indent="-88900" lvl="3" marL="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4pPr>
            <a:lvl5pPr indent="-88900" lvl="4" marL="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5pPr>
            <a:lvl6pPr indent="-88900" lvl="5" marL="45720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6pPr>
            <a:lvl7pPr indent="-88900" lvl="6" marL="91440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7pPr>
            <a:lvl8pPr indent="-88900" lvl="7" marL="137160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8pPr>
            <a:lvl9pPr indent="-88900" lvl="8" marL="182880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9pPr>
          </a:lstStyle>
          <a:p/>
        </p:txBody>
      </p:sp>
      <p:sp>
        <p:nvSpPr>
          <p:cNvPr id="13" name="Google Shape;13;p2"/>
          <p:cNvSpPr txBox="1"/>
          <p:nvPr>
            <p:ph idx="1" type="subTitle"/>
          </p:nvPr>
        </p:nvSpPr>
        <p:spPr>
          <a:xfrm>
            <a:off x="1371600" y="3886200"/>
            <a:ext cx="6400800" cy="1752600"/>
          </a:xfrm>
          <a:prstGeom prst="rect">
            <a:avLst/>
          </a:prstGeom>
          <a:noFill/>
          <a:ln>
            <a:noFill/>
          </a:ln>
        </p:spPr>
        <p:txBody>
          <a:bodyPr anchorCtr="0" anchor="t" bIns="91425" lIns="91425" spcFirstLastPara="1" rIns="91425" wrap="square" tIns="91425"/>
          <a:lstStyle>
            <a:lvl1pPr indent="0" lvl="0" marL="0" marR="0" rtl="0" algn="ctr">
              <a:spcBef>
                <a:spcPts val="640"/>
              </a:spcBef>
              <a:spcAft>
                <a:spcPts val="0"/>
              </a:spcAft>
              <a:buClr>
                <a:schemeClr val="dk1"/>
              </a:buClr>
              <a:buSzPts val="1400"/>
              <a:buFont typeface="Arial"/>
              <a:buNone/>
              <a:defRPr b="0" i="0" sz="3200" u="none" cap="none" strike="noStrike">
                <a:solidFill>
                  <a:schemeClr val="dk1"/>
                </a:solidFill>
                <a:latin typeface="Arial"/>
                <a:ea typeface="Arial"/>
                <a:cs typeface="Arial"/>
                <a:sym typeface="Arial"/>
              </a:defRPr>
            </a:lvl1pPr>
            <a:lvl2pPr indent="0" lvl="1" marL="457200" marR="0" rtl="0" algn="ctr">
              <a:spcBef>
                <a:spcPts val="560"/>
              </a:spcBef>
              <a:spcAft>
                <a:spcPts val="0"/>
              </a:spcAft>
              <a:buClr>
                <a:schemeClr val="dk1"/>
              </a:buClr>
              <a:buSzPts val="1400"/>
              <a:buFont typeface="Arial"/>
              <a:buNone/>
              <a:defRPr b="0" i="0" sz="2800" u="none" cap="none" strike="noStrike">
                <a:solidFill>
                  <a:schemeClr val="dk1"/>
                </a:solidFill>
                <a:latin typeface="Arial"/>
                <a:ea typeface="Arial"/>
                <a:cs typeface="Arial"/>
                <a:sym typeface="Arial"/>
              </a:defRPr>
            </a:lvl2pPr>
            <a:lvl3pPr indent="0" lvl="2" marL="914400" marR="0" rtl="0" algn="ctr">
              <a:spcBef>
                <a:spcPts val="480"/>
              </a:spcBef>
              <a:spcAft>
                <a:spcPts val="0"/>
              </a:spcAft>
              <a:buClr>
                <a:schemeClr val="dk1"/>
              </a:buClr>
              <a:buSzPts val="1400"/>
              <a:buFont typeface="Arial"/>
              <a:buNone/>
              <a:defRPr b="0" i="0" sz="2400" u="none" cap="none" strike="noStrike">
                <a:solidFill>
                  <a:schemeClr val="dk1"/>
                </a:solidFill>
                <a:latin typeface="Arial"/>
                <a:ea typeface="Arial"/>
                <a:cs typeface="Arial"/>
                <a:sym typeface="Arial"/>
              </a:defRPr>
            </a:lvl3pPr>
            <a:lvl4pPr indent="0" lvl="3" marL="1371600" marR="0" rtl="0" algn="ctr">
              <a:spcBef>
                <a:spcPts val="400"/>
              </a:spcBef>
              <a:spcAft>
                <a:spcPts val="0"/>
              </a:spcAft>
              <a:buClr>
                <a:schemeClr val="dk1"/>
              </a:buClr>
              <a:buSzPts val="1400"/>
              <a:buFont typeface="Arial"/>
              <a:buNone/>
              <a:defRPr b="0" i="0" sz="2000" u="none" cap="none" strike="noStrike">
                <a:solidFill>
                  <a:schemeClr val="dk1"/>
                </a:solidFill>
                <a:latin typeface="Arial"/>
                <a:ea typeface="Arial"/>
                <a:cs typeface="Arial"/>
                <a:sym typeface="Arial"/>
              </a:defRPr>
            </a:lvl4pPr>
            <a:lvl5pPr indent="0" lvl="4" marL="1828800" marR="0" rtl="0" algn="ctr">
              <a:spcBef>
                <a:spcPts val="400"/>
              </a:spcBef>
              <a:spcAft>
                <a:spcPts val="0"/>
              </a:spcAft>
              <a:buClr>
                <a:schemeClr val="dk1"/>
              </a:buClr>
              <a:buSzPts val="1400"/>
              <a:buFont typeface="Arial"/>
              <a:buNone/>
              <a:defRPr b="0" i="0" sz="2000" u="none" cap="none" strike="noStrike">
                <a:solidFill>
                  <a:schemeClr val="dk1"/>
                </a:solidFill>
                <a:latin typeface="Arial"/>
                <a:ea typeface="Arial"/>
                <a:cs typeface="Arial"/>
                <a:sym typeface="Arial"/>
              </a:defRPr>
            </a:lvl5pPr>
            <a:lvl6pPr indent="0" lvl="5" marL="2286000" marR="0" rtl="0" algn="ctr">
              <a:spcBef>
                <a:spcPts val="400"/>
              </a:spcBef>
              <a:spcAft>
                <a:spcPts val="0"/>
              </a:spcAft>
              <a:buClr>
                <a:schemeClr val="dk1"/>
              </a:buClr>
              <a:buSzPts val="1400"/>
              <a:buFont typeface="Arial"/>
              <a:buNone/>
              <a:defRPr b="0" i="0" sz="2000" u="none" cap="none" strike="noStrike">
                <a:solidFill>
                  <a:schemeClr val="dk1"/>
                </a:solidFill>
                <a:latin typeface="Arial"/>
                <a:ea typeface="Arial"/>
                <a:cs typeface="Arial"/>
                <a:sym typeface="Arial"/>
              </a:defRPr>
            </a:lvl6pPr>
            <a:lvl7pPr indent="0" lvl="6" marL="2743200" marR="0" rtl="0" algn="ctr">
              <a:spcBef>
                <a:spcPts val="400"/>
              </a:spcBef>
              <a:spcAft>
                <a:spcPts val="0"/>
              </a:spcAft>
              <a:buClr>
                <a:schemeClr val="dk1"/>
              </a:buClr>
              <a:buSzPts val="1400"/>
              <a:buFont typeface="Arial"/>
              <a:buNone/>
              <a:defRPr b="0" i="0" sz="2000" u="none" cap="none" strike="noStrike">
                <a:solidFill>
                  <a:schemeClr val="dk1"/>
                </a:solidFill>
                <a:latin typeface="Arial"/>
                <a:ea typeface="Arial"/>
                <a:cs typeface="Arial"/>
                <a:sym typeface="Arial"/>
              </a:defRPr>
            </a:lvl7pPr>
            <a:lvl8pPr indent="0" lvl="7" marL="3200400" marR="0" rtl="0" algn="ctr">
              <a:spcBef>
                <a:spcPts val="400"/>
              </a:spcBef>
              <a:spcAft>
                <a:spcPts val="0"/>
              </a:spcAft>
              <a:buClr>
                <a:schemeClr val="dk1"/>
              </a:buClr>
              <a:buSzPts val="1400"/>
              <a:buFont typeface="Arial"/>
              <a:buNone/>
              <a:defRPr b="0" i="0" sz="2000" u="none" cap="none" strike="noStrike">
                <a:solidFill>
                  <a:schemeClr val="dk1"/>
                </a:solidFill>
                <a:latin typeface="Arial"/>
                <a:ea typeface="Arial"/>
                <a:cs typeface="Arial"/>
                <a:sym typeface="Arial"/>
              </a:defRPr>
            </a:lvl8pPr>
            <a:lvl9pPr indent="0" lvl="8" marL="3657600" marR="0" rtl="0" algn="ctr">
              <a:spcBef>
                <a:spcPts val="400"/>
              </a:spcBef>
              <a:spcAft>
                <a:spcPts val="0"/>
              </a:spcAft>
              <a:buClr>
                <a:schemeClr val="dk1"/>
              </a:buClr>
              <a:buSzPts val="1400"/>
              <a:buFont typeface="Arial"/>
              <a:buNone/>
              <a:defRPr b="0" i="0" sz="20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41" name="Shape 41"/>
        <p:cNvGrpSpPr/>
        <p:nvPr/>
      </p:nvGrpSpPr>
      <p:grpSpPr>
        <a:xfrm>
          <a:off x="0" y="0"/>
          <a:ext cx="0" cy="0"/>
          <a:chOff x="0" y="0"/>
          <a:chExt cx="0" cy="0"/>
        </a:xfrm>
      </p:grpSpPr>
      <p:sp>
        <p:nvSpPr>
          <p:cNvPr id="42" name="Google Shape;42;p11"/>
          <p:cNvSpPr txBox="1"/>
          <p:nvPr>
            <p:ph type="title"/>
          </p:nvPr>
        </p:nvSpPr>
        <p:spPr>
          <a:xfrm>
            <a:off x="457200" y="274637"/>
            <a:ext cx="8229600" cy="1143000"/>
          </a:xfrm>
          <a:prstGeom prst="rect">
            <a:avLst/>
          </a:prstGeom>
          <a:noFill/>
          <a:ln>
            <a:noFill/>
          </a:ln>
        </p:spPr>
        <p:txBody>
          <a:bodyPr anchorCtr="0" anchor="t" bIns="91425" lIns="91425" spcFirstLastPara="1" rIns="91425" wrap="square" tIns="91425"/>
          <a:lstStyle>
            <a:lvl1pPr lvl="0" rtl="0" algn="ctr">
              <a:spcBef>
                <a:spcPts val="0"/>
              </a:spcBef>
              <a:spcAft>
                <a:spcPts val="0"/>
              </a:spcAft>
              <a:buSzPts val="1400"/>
              <a:buChar char="●"/>
              <a:defRPr sz="4400">
                <a:solidFill>
                  <a:schemeClr val="dk2"/>
                </a:solidFill>
                <a:latin typeface="Arial"/>
                <a:ea typeface="Arial"/>
                <a:cs typeface="Arial"/>
                <a:sym typeface="Arial"/>
              </a:defRPr>
            </a:lvl1pPr>
            <a:lvl2pPr lvl="1" rtl="0" algn="ctr">
              <a:spcBef>
                <a:spcPts val="0"/>
              </a:spcBef>
              <a:spcAft>
                <a:spcPts val="0"/>
              </a:spcAft>
              <a:buSzPts val="1400"/>
              <a:buChar char="○"/>
              <a:defRPr sz="4400">
                <a:solidFill>
                  <a:schemeClr val="dk2"/>
                </a:solidFill>
                <a:latin typeface="Arial"/>
                <a:ea typeface="Arial"/>
                <a:cs typeface="Arial"/>
                <a:sym typeface="Arial"/>
              </a:defRPr>
            </a:lvl2pPr>
            <a:lvl3pPr lvl="2" rtl="0" algn="ctr">
              <a:spcBef>
                <a:spcPts val="0"/>
              </a:spcBef>
              <a:spcAft>
                <a:spcPts val="0"/>
              </a:spcAft>
              <a:buSzPts val="1400"/>
              <a:buChar char="■"/>
              <a:defRPr sz="4400">
                <a:solidFill>
                  <a:schemeClr val="dk2"/>
                </a:solidFill>
                <a:latin typeface="Arial"/>
                <a:ea typeface="Arial"/>
                <a:cs typeface="Arial"/>
                <a:sym typeface="Arial"/>
              </a:defRPr>
            </a:lvl3pPr>
            <a:lvl4pPr lvl="3" rtl="0" algn="ctr">
              <a:spcBef>
                <a:spcPts val="0"/>
              </a:spcBef>
              <a:spcAft>
                <a:spcPts val="0"/>
              </a:spcAft>
              <a:buSzPts val="1400"/>
              <a:buChar char="●"/>
              <a:defRPr sz="4400">
                <a:solidFill>
                  <a:schemeClr val="dk2"/>
                </a:solidFill>
                <a:latin typeface="Arial"/>
                <a:ea typeface="Arial"/>
                <a:cs typeface="Arial"/>
                <a:sym typeface="Arial"/>
              </a:defRPr>
            </a:lvl4pPr>
            <a:lvl5pPr lvl="4" rtl="0" algn="ctr">
              <a:spcBef>
                <a:spcPts val="0"/>
              </a:spcBef>
              <a:spcAft>
                <a:spcPts val="0"/>
              </a:spcAft>
              <a:buSzPts val="1400"/>
              <a:buChar char="○"/>
              <a:defRPr sz="4400">
                <a:solidFill>
                  <a:schemeClr val="dk2"/>
                </a:solidFill>
                <a:latin typeface="Arial"/>
                <a:ea typeface="Arial"/>
                <a:cs typeface="Arial"/>
                <a:sym typeface="Arial"/>
              </a:defRPr>
            </a:lvl5pPr>
            <a:lvl6pPr lvl="5" marL="457200" rtl="0" algn="ctr">
              <a:spcBef>
                <a:spcPts val="0"/>
              </a:spcBef>
              <a:spcAft>
                <a:spcPts val="0"/>
              </a:spcAft>
              <a:buSzPts val="1400"/>
              <a:buChar char="■"/>
              <a:defRPr sz="4400">
                <a:solidFill>
                  <a:schemeClr val="dk2"/>
                </a:solidFill>
                <a:latin typeface="Arial"/>
                <a:ea typeface="Arial"/>
                <a:cs typeface="Arial"/>
                <a:sym typeface="Arial"/>
              </a:defRPr>
            </a:lvl6pPr>
            <a:lvl7pPr lvl="6" marL="914400" rtl="0" algn="ctr">
              <a:spcBef>
                <a:spcPts val="0"/>
              </a:spcBef>
              <a:spcAft>
                <a:spcPts val="0"/>
              </a:spcAft>
              <a:buSzPts val="1400"/>
              <a:buChar char="●"/>
              <a:defRPr sz="4400">
                <a:solidFill>
                  <a:schemeClr val="dk2"/>
                </a:solidFill>
                <a:latin typeface="Arial"/>
                <a:ea typeface="Arial"/>
                <a:cs typeface="Arial"/>
                <a:sym typeface="Arial"/>
              </a:defRPr>
            </a:lvl7pPr>
            <a:lvl8pPr lvl="7" marL="1371600" rtl="0" algn="ctr">
              <a:spcBef>
                <a:spcPts val="0"/>
              </a:spcBef>
              <a:spcAft>
                <a:spcPts val="0"/>
              </a:spcAft>
              <a:buSzPts val="1400"/>
              <a:buChar char="○"/>
              <a:defRPr sz="4400">
                <a:solidFill>
                  <a:schemeClr val="dk2"/>
                </a:solidFill>
                <a:latin typeface="Arial"/>
                <a:ea typeface="Arial"/>
                <a:cs typeface="Arial"/>
                <a:sym typeface="Arial"/>
              </a:defRPr>
            </a:lvl8pPr>
            <a:lvl9pPr lvl="8" marL="1828800" rtl="0" algn="ctr">
              <a:spcBef>
                <a:spcPts val="0"/>
              </a:spcBef>
              <a:spcAft>
                <a:spcPts val="0"/>
              </a:spcAft>
              <a:buSzPts val="1400"/>
              <a:buChar char="■"/>
              <a:defRPr sz="4400">
                <a:solidFill>
                  <a:schemeClr val="dk2"/>
                </a:solidFill>
                <a:latin typeface="Arial"/>
                <a:ea typeface="Arial"/>
                <a:cs typeface="Arial"/>
                <a:sym typeface="Arial"/>
              </a:defRPr>
            </a:lvl9pPr>
          </a:lstStyle>
          <a:p/>
        </p:txBody>
      </p:sp>
      <p:sp>
        <p:nvSpPr>
          <p:cNvPr id="43" name="Google Shape;43;p11"/>
          <p:cNvSpPr txBox="1"/>
          <p:nvPr>
            <p:ph idx="1" type="body"/>
          </p:nvPr>
        </p:nvSpPr>
        <p:spPr>
          <a:xfrm rot="5400000">
            <a:off x="2309019" y="-251619"/>
            <a:ext cx="4525962" cy="8229600"/>
          </a:xfrm>
          <a:prstGeom prst="rect">
            <a:avLst/>
          </a:prstGeom>
          <a:noFill/>
          <a:ln>
            <a:noFill/>
          </a:ln>
        </p:spPr>
        <p:txBody>
          <a:bodyPr anchorCtr="0" anchor="t" bIns="91425" lIns="91425" spcFirstLastPara="1" rIns="91425" wrap="square" tIns="91425"/>
          <a:lstStyle>
            <a:lvl1pPr indent="-317500" lvl="0" marL="457200" rtl="0" algn="l">
              <a:spcBef>
                <a:spcPts val="640"/>
              </a:spcBef>
              <a:spcAft>
                <a:spcPts val="0"/>
              </a:spcAft>
              <a:buClr>
                <a:schemeClr val="dk1"/>
              </a:buClr>
              <a:buSzPts val="1400"/>
              <a:buFont typeface="Arial"/>
              <a:buChar char="•"/>
              <a:defRPr sz="3200">
                <a:solidFill>
                  <a:schemeClr val="dk1"/>
                </a:solidFill>
                <a:latin typeface="Arial"/>
                <a:ea typeface="Arial"/>
                <a:cs typeface="Arial"/>
                <a:sym typeface="Arial"/>
              </a:defRPr>
            </a:lvl1pPr>
            <a:lvl2pPr indent="-317500" lvl="1" marL="914400" rtl="0" algn="l">
              <a:spcBef>
                <a:spcPts val="560"/>
              </a:spcBef>
              <a:spcAft>
                <a:spcPts val="0"/>
              </a:spcAft>
              <a:buClr>
                <a:schemeClr val="dk1"/>
              </a:buClr>
              <a:buSzPts val="1400"/>
              <a:buFont typeface="Arial"/>
              <a:buChar char="–"/>
              <a:defRPr sz="2800">
                <a:solidFill>
                  <a:schemeClr val="dk1"/>
                </a:solidFill>
                <a:latin typeface="Arial"/>
                <a:ea typeface="Arial"/>
                <a:cs typeface="Arial"/>
                <a:sym typeface="Arial"/>
              </a:defRPr>
            </a:lvl2pPr>
            <a:lvl3pPr indent="-317500" lvl="2" marL="1371600" rtl="0" algn="l">
              <a:spcBef>
                <a:spcPts val="480"/>
              </a:spcBef>
              <a:spcAft>
                <a:spcPts val="0"/>
              </a:spcAft>
              <a:buClr>
                <a:schemeClr val="dk1"/>
              </a:buClr>
              <a:buSzPts val="1400"/>
              <a:buFont typeface="Arial"/>
              <a:buChar char="•"/>
              <a:defRPr sz="2400">
                <a:solidFill>
                  <a:schemeClr val="dk1"/>
                </a:solidFill>
                <a:latin typeface="Arial"/>
                <a:ea typeface="Arial"/>
                <a:cs typeface="Arial"/>
                <a:sym typeface="Arial"/>
              </a:defRPr>
            </a:lvl3pPr>
            <a:lvl4pPr indent="-317500" lvl="3" marL="18288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4pPr>
            <a:lvl5pPr indent="-317500" lvl="4" marL="22860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5pPr>
            <a:lvl6pPr indent="-317500" lvl="5" marL="27432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6pPr>
            <a:lvl7pPr indent="-317500" lvl="6" marL="32004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7pPr>
            <a:lvl8pPr indent="-317500" lvl="7" marL="36576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8pPr>
            <a:lvl9pPr indent="-317500" lvl="8" marL="41148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44" name="Shape 44"/>
        <p:cNvGrpSpPr/>
        <p:nvPr/>
      </p:nvGrpSpPr>
      <p:grpSpPr>
        <a:xfrm>
          <a:off x="0" y="0"/>
          <a:ext cx="0" cy="0"/>
          <a:chOff x="0" y="0"/>
          <a:chExt cx="0" cy="0"/>
        </a:xfrm>
      </p:grpSpPr>
      <p:sp>
        <p:nvSpPr>
          <p:cNvPr id="45" name="Google Shape;45;p12"/>
          <p:cNvSpPr txBox="1"/>
          <p:nvPr>
            <p:ph type="title"/>
          </p:nvPr>
        </p:nvSpPr>
        <p:spPr>
          <a:xfrm rot="5400000">
            <a:off x="4732337" y="2171700"/>
            <a:ext cx="5851525" cy="2057400"/>
          </a:xfrm>
          <a:prstGeom prst="rect">
            <a:avLst/>
          </a:prstGeom>
          <a:noFill/>
          <a:ln>
            <a:noFill/>
          </a:ln>
        </p:spPr>
        <p:txBody>
          <a:bodyPr anchorCtr="0" anchor="t" bIns="91425" lIns="91425" spcFirstLastPara="1" rIns="91425" wrap="square" tIns="91425"/>
          <a:lstStyle>
            <a:lvl1pPr lvl="0" rtl="0" algn="ctr">
              <a:spcBef>
                <a:spcPts val="0"/>
              </a:spcBef>
              <a:spcAft>
                <a:spcPts val="0"/>
              </a:spcAft>
              <a:buSzPts val="1400"/>
              <a:buChar char="●"/>
              <a:defRPr sz="4400">
                <a:solidFill>
                  <a:schemeClr val="dk2"/>
                </a:solidFill>
                <a:latin typeface="Arial"/>
                <a:ea typeface="Arial"/>
                <a:cs typeface="Arial"/>
                <a:sym typeface="Arial"/>
              </a:defRPr>
            </a:lvl1pPr>
            <a:lvl2pPr lvl="1" rtl="0" algn="ctr">
              <a:spcBef>
                <a:spcPts val="0"/>
              </a:spcBef>
              <a:spcAft>
                <a:spcPts val="0"/>
              </a:spcAft>
              <a:buSzPts val="1400"/>
              <a:buChar char="○"/>
              <a:defRPr sz="4400">
                <a:solidFill>
                  <a:schemeClr val="dk2"/>
                </a:solidFill>
                <a:latin typeface="Arial"/>
                <a:ea typeface="Arial"/>
                <a:cs typeface="Arial"/>
                <a:sym typeface="Arial"/>
              </a:defRPr>
            </a:lvl2pPr>
            <a:lvl3pPr lvl="2" rtl="0" algn="ctr">
              <a:spcBef>
                <a:spcPts val="0"/>
              </a:spcBef>
              <a:spcAft>
                <a:spcPts val="0"/>
              </a:spcAft>
              <a:buSzPts val="1400"/>
              <a:buChar char="■"/>
              <a:defRPr sz="4400">
                <a:solidFill>
                  <a:schemeClr val="dk2"/>
                </a:solidFill>
                <a:latin typeface="Arial"/>
                <a:ea typeface="Arial"/>
                <a:cs typeface="Arial"/>
                <a:sym typeface="Arial"/>
              </a:defRPr>
            </a:lvl3pPr>
            <a:lvl4pPr lvl="3" rtl="0" algn="ctr">
              <a:spcBef>
                <a:spcPts val="0"/>
              </a:spcBef>
              <a:spcAft>
                <a:spcPts val="0"/>
              </a:spcAft>
              <a:buSzPts val="1400"/>
              <a:buChar char="●"/>
              <a:defRPr sz="4400">
                <a:solidFill>
                  <a:schemeClr val="dk2"/>
                </a:solidFill>
                <a:latin typeface="Arial"/>
                <a:ea typeface="Arial"/>
                <a:cs typeface="Arial"/>
                <a:sym typeface="Arial"/>
              </a:defRPr>
            </a:lvl4pPr>
            <a:lvl5pPr lvl="4" rtl="0" algn="ctr">
              <a:spcBef>
                <a:spcPts val="0"/>
              </a:spcBef>
              <a:spcAft>
                <a:spcPts val="0"/>
              </a:spcAft>
              <a:buSzPts val="1400"/>
              <a:buChar char="○"/>
              <a:defRPr sz="4400">
                <a:solidFill>
                  <a:schemeClr val="dk2"/>
                </a:solidFill>
                <a:latin typeface="Arial"/>
                <a:ea typeface="Arial"/>
                <a:cs typeface="Arial"/>
                <a:sym typeface="Arial"/>
              </a:defRPr>
            </a:lvl5pPr>
            <a:lvl6pPr lvl="5" marL="457200" rtl="0" algn="ctr">
              <a:spcBef>
                <a:spcPts val="0"/>
              </a:spcBef>
              <a:spcAft>
                <a:spcPts val="0"/>
              </a:spcAft>
              <a:buSzPts val="1400"/>
              <a:buChar char="■"/>
              <a:defRPr sz="4400">
                <a:solidFill>
                  <a:schemeClr val="dk2"/>
                </a:solidFill>
                <a:latin typeface="Arial"/>
                <a:ea typeface="Arial"/>
                <a:cs typeface="Arial"/>
                <a:sym typeface="Arial"/>
              </a:defRPr>
            </a:lvl6pPr>
            <a:lvl7pPr lvl="6" marL="914400" rtl="0" algn="ctr">
              <a:spcBef>
                <a:spcPts val="0"/>
              </a:spcBef>
              <a:spcAft>
                <a:spcPts val="0"/>
              </a:spcAft>
              <a:buSzPts val="1400"/>
              <a:buChar char="●"/>
              <a:defRPr sz="4400">
                <a:solidFill>
                  <a:schemeClr val="dk2"/>
                </a:solidFill>
                <a:latin typeface="Arial"/>
                <a:ea typeface="Arial"/>
                <a:cs typeface="Arial"/>
                <a:sym typeface="Arial"/>
              </a:defRPr>
            </a:lvl7pPr>
            <a:lvl8pPr lvl="7" marL="1371600" rtl="0" algn="ctr">
              <a:spcBef>
                <a:spcPts val="0"/>
              </a:spcBef>
              <a:spcAft>
                <a:spcPts val="0"/>
              </a:spcAft>
              <a:buSzPts val="1400"/>
              <a:buChar char="○"/>
              <a:defRPr sz="4400">
                <a:solidFill>
                  <a:schemeClr val="dk2"/>
                </a:solidFill>
                <a:latin typeface="Arial"/>
                <a:ea typeface="Arial"/>
                <a:cs typeface="Arial"/>
                <a:sym typeface="Arial"/>
              </a:defRPr>
            </a:lvl8pPr>
            <a:lvl9pPr lvl="8" marL="1828800" rtl="0" algn="ctr">
              <a:spcBef>
                <a:spcPts val="0"/>
              </a:spcBef>
              <a:spcAft>
                <a:spcPts val="0"/>
              </a:spcAft>
              <a:buSzPts val="1400"/>
              <a:buChar char="■"/>
              <a:defRPr sz="4400">
                <a:solidFill>
                  <a:schemeClr val="dk2"/>
                </a:solidFill>
                <a:latin typeface="Arial"/>
                <a:ea typeface="Arial"/>
                <a:cs typeface="Arial"/>
                <a:sym typeface="Arial"/>
              </a:defRPr>
            </a:lvl9pPr>
          </a:lstStyle>
          <a:p/>
        </p:txBody>
      </p:sp>
      <p:sp>
        <p:nvSpPr>
          <p:cNvPr id="46" name="Google Shape;46;p12"/>
          <p:cNvSpPr txBox="1"/>
          <p:nvPr>
            <p:ph idx="1" type="body"/>
          </p:nvPr>
        </p:nvSpPr>
        <p:spPr>
          <a:xfrm rot="5400000">
            <a:off x="541338" y="190501"/>
            <a:ext cx="5851525" cy="6019800"/>
          </a:xfrm>
          <a:prstGeom prst="rect">
            <a:avLst/>
          </a:prstGeom>
          <a:noFill/>
          <a:ln>
            <a:noFill/>
          </a:ln>
        </p:spPr>
        <p:txBody>
          <a:bodyPr anchorCtr="0" anchor="t" bIns="91425" lIns="91425" spcFirstLastPara="1" rIns="91425" wrap="square" tIns="91425"/>
          <a:lstStyle>
            <a:lvl1pPr indent="-317500" lvl="0" marL="457200" rtl="0" algn="l">
              <a:spcBef>
                <a:spcPts val="640"/>
              </a:spcBef>
              <a:spcAft>
                <a:spcPts val="0"/>
              </a:spcAft>
              <a:buClr>
                <a:schemeClr val="dk1"/>
              </a:buClr>
              <a:buSzPts val="1400"/>
              <a:buFont typeface="Arial"/>
              <a:buChar char="•"/>
              <a:defRPr sz="3200">
                <a:solidFill>
                  <a:schemeClr val="dk1"/>
                </a:solidFill>
                <a:latin typeface="Arial"/>
                <a:ea typeface="Arial"/>
                <a:cs typeface="Arial"/>
                <a:sym typeface="Arial"/>
              </a:defRPr>
            </a:lvl1pPr>
            <a:lvl2pPr indent="-317500" lvl="1" marL="914400" rtl="0" algn="l">
              <a:spcBef>
                <a:spcPts val="560"/>
              </a:spcBef>
              <a:spcAft>
                <a:spcPts val="0"/>
              </a:spcAft>
              <a:buClr>
                <a:schemeClr val="dk1"/>
              </a:buClr>
              <a:buSzPts val="1400"/>
              <a:buFont typeface="Arial"/>
              <a:buChar char="–"/>
              <a:defRPr sz="2800">
                <a:solidFill>
                  <a:schemeClr val="dk1"/>
                </a:solidFill>
                <a:latin typeface="Arial"/>
                <a:ea typeface="Arial"/>
                <a:cs typeface="Arial"/>
                <a:sym typeface="Arial"/>
              </a:defRPr>
            </a:lvl2pPr>
            <a:lvl3pPr indent="-317500" lvl="2" marL="1371600" rtl="0" algn="l">
              <a:spcBef>
                <a:spcPts val="480"/>
              </a:spcBef>
              <a:spcAft>
                <a:spcPts val="0"/>
              </a:spcAft>
              <a:buClr>
                <a:schemeClr val="dk1"/>
              </a:buClr>
              <a:buSzPts val="1400"/>
              <a:buFont typeface="Arial"/>
              <a:buChar char="•"/>
              <a:defRPr sz="2400">
                <a:solidFill>
                  <a:schemeClr val="dk1"/>
                </a:solidFill>
                <a:latin typeface="Arial"/>
                <a:ea typeface="Arial"/>
                <a:cs typeface="Arial"/>
                <a:sym typeface="Arial"/>
              </a:defRPr>
            </a:lvl3pPr>
            <a:lvl4pPr indent="-317500" lvl="3" marL="18288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4pPr>
            <a:lvl5pPr indent="-317500" lvl="4" marL="22860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5pPr>
            <a:lvl6pPr indent="-317500" lvl="5" marL="27432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6pPr>
            <a:lvl7pPr indent="-317500" lvl="6" marL="32004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7pPr>
            <a:lvl8pPr indent="-317500" lvl="7" marL="36576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8pPr>
            <a:lvl9pPr indent="-317500" lvl="8" marL="41148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bg>
      <p:bgPr>
        <a:gradFill>
          <a:gsLst>
            <a:gs pos="0">
              <a:srgbClr val="5E9EFF"/>
            </a:gs>
            <a:gs pos="39999">
              <a:srgbClr val="85C2FF"/>
            </a:gs>
            <a:gs pos="69999">
              <a:srgbClr val="C4D6EB"/>
            </a:gs>
            <a:gs pos="100000">
              <a:srgbClr val="FFEBFA"/>
            </a:gs>
          </a:gsLst>
          <a:lin ang="8100000" scaled="0"/>
        </a:gradFill>
      </p:bgPr>
    </p:bg>
    <p:spTree>
      <p:nvGrpSpPr>
        <p:cNvPr id="47" name="Shape 47"/>
        <p:cNvGrpSpPr/>
        <p:nvPr/>
      </p:nvGrpSpPr>
      <p:grpSpPr>
        <a:xfrm>
          <a:off x="0" y="0"/>
          <a:ext cx="0" cy="0"/>
          <a:chOff x="0" y="0"/>
          <a:chExt cx="0" cy="0"/>
        </a:xfrm>
      </p:grpSpPr>
      <p:sp>
        <p:nvSpPr>
          <p:cNvPr id="48" name="Google Shape;48;p13"/>
          <p:cNvSpPr txBox="1"/>
          <p:nvPr>
            <p:ph type="title"/>
          </p:nvPr>
        </p:nvSpPr>
        <p:spPr>
          <a:xfrm>
            <a:off x="457200" y="274637"/>
            <a:ext cx="8229600" cy="1143000"/>
          </a:xfrm>
          <a:prstGeom prst="rect">
            <a:avLst/>
          </a:prstGeom>
          <a:noFill/>
          <a:ln>
            <a:noFill/>
          </a:ln>
        </p:spPr>
        <p:txBody>
          <a:bodyPr anchorCtr="0" anchor="ctr" bIns="91425" lIns="91425" spcFirstLastPara="1" rIns="91425" wrap="square" tIns="91425"/>
          <a:lstStyle>
            <a:lvl1pPr lvl="0" rtl="0" algn="ctr">
              <a:spcBef>
                <a:spcPts val="0"/>
              </a:spcBef>
              <a:spcAft>
                <a:spcPts val="0"/>
              </a:spcAft>
              <a:buSzPts val="1400"/>
              <a:buChar char="●"/>
              <a:defRPr sz="4400">
                <a:solidFill>
                  <a:schemeClr val="dk2"/>
                </a:solidFill>
                <a:latin typeface="Arial"/>
                <a:ea typeface="Arial"/>
                <a:cs typeface="Arial"/>
                <a:sym typeface="Arial"/>
              </a:defRPr>
            </a:lvl1pPr>
            <a:lvl2pPr lvl="1" rtl="0" algn="ctr">
              <a:spcBef>
                <a:spcPts val="0"/>
              </a:spcBef>
              <a:spcAft>
                <a:spcPts val="0"/>
              </a:spcAft>
              <a:buSzPts val="1400"/>
              <a:buChar char="○"/>
              <a:defRPr sz="4400">
                <a:solidFill>
                  <a:schemeClr val="dk2"/>
                </a:solidFill>
                <a:latin typeface="Arial"/>
                <a:ea typeface="Arial"/>
                <a:cs typeface="Arial"/>
                <a:sym typeface="Arial"/>
              </a:defRPr>
            </a:lvl2pPr>
            <a:lvl3pPr lvl="2" rtl="0" algn="ctr">
              <a:spcBef>
                <a:spcPts val="0"/>
              </a:spcBef>
              <a:spcAft>
                <a:spcPts val="0"/>
              </a:spcAft>
              <a:buSzPts val="1400"/>
              <a:buChar char="■"/>
              <a:defRPr sz="4400">
                <a:solidFill>
                  <a:schemeClr val="dk2"/>
                </a:solidFill>
                <a:latin typeface="Arial"/>
                <a:ea typeface="Arial"/>
                <a:cs typeface="Arial"/>
                <a:sym typeface="Arial"/>
              </a:defRPr>
            </a:lvl3pPr>
            <a:lvl4pPr lvl="3" rtl="0" algn="ctr">
              <a:spcBef>
                <a:spcPts val="0"/>
              </a:spcBef>
              <a:spcAft>
                <a:spcPts val="0"/>
              </a:spcAft>
              <a:buSzPts val="1400"/>
              <a:buChar char="●"/>
              <a:defRPr sz="4400">
                <a:solidFill>
                  <a:schemeClr val="dk2"/>
                </a:solidFill>
                <a:latin typeface="Arial"/>
                <a:ea typeface="Arial"/>
                <a:cs typeface="Arial"/>
                <a:sym typeface="Arial"/>
              </a:defRPr>
            </a:lvl4pPr>
            <a:lvl5pPr lvl="4" rtl="0" algn="ctr">
              <a:spcBef>
                <a:spcPts val="0"/>
              </a:spcBef>
              <a:spcAft>
                <a:spcPts val="0"/>
              </a:spcAft>
              <a:buSzPts val="1400"/>
              <a:buChar char="○"/>
              <a:defRPr sz="4400">
                <a:solidFill>
                  <a:schemeClr val="dk2"/>
                </a:solidFill>
                <a:latin typeface="Arial"/>
                <a:ea typeface="Arial"/>
                <a:cs typeface="Arial"/>
                <a:sym typeface="Arial"/>
              </a:defRPr>
            </a:lvl5pPr>
            <a:lvl6pPr lvl="5" marL="457200" rtl="0" algn="ctr">
              <a:spcBef>
                <a:spcPts val="0"/>
              </a:spcBef>
              <a:spcAft>
                <a:spcPts val="0"/>
              </a:spcAft>
              <a:buSzPts val="1400"/>
              <a:buChar char="■"/>
              <a:defRPr sz="4400">
                <a:solidFill>
                  <a:schemeClr val="dk2"/>
                </a:solidFill>
                <a:latin typeface="Arial"/>
                <a:ea typeface="Arial"/>
                <a:cs typeface="Arial"/>
                <a:sym typeface="Arial"/>
              </a:defRPr>
            </a:lvl6pPr>
            <a:lvl7pPr lvl="6" marL="914400" rtl="0" algn="ctr">
              <a:spcBef>
                <a:spcPts val="0"/>
              </a:spcBef>
              <a:spcAft>
                <a:spcPts val="0"/>
              </a:spcAft>
              <a:buSzPts val="1400"/>
              <a:buChar char="●"/>
              <a:defRPr sz="4400">
                <a:solidFill>
                  <a:schemeClr val="dk2"/>
                </a:solidFill>
                <a:latin typeface="Arial"/>
                <a:ea typeface="Arial"/>
                <a:cs typeface="Arial"/>
                <a:sym typeface="Arial"/>
              </a:defRPr>
            </a:lvl7pPr>
            <a:lvl8pPr lvl="7" marL="1371600" rtl="0" algn="ctr">
              <a:spcBef>
                <a:spcPts val="0"/>
              </a:spcBef>
              <a:spcAft>
                <a:spcPts val="0"/>
              </a:spcAft>
              <a:buSzPts val="1400"/>
              <a:buChar char="○"/>
              <a:defRPr sz="4400">
                <a:solidFill>
                  <a:schemeClr val="dk2"/>
                </a:solidFill>
                <a:latin typeface="Arial"/>
                <a:ea typeface="Arial"/>
                <a:cs typeface="Arial"/>
                <a:sym typeface="Arial"/>
              </a:defRPr>
            </a:lvl8pPr>
            <a:lvl9pPr lvl="8" marL="1828800" rtl="0" algn="ctr">
              <a:spcBef>
                <a:spcPts val="0"/>
              </a:spcBef>
              <a:spcAft>
                <a:spcPts val="0"/>
              </a:spcAft>
              <a:buSzPts val="1400"/>
              <a:buChar char="■"/>
              <a:defRPr sz="4400">
                <a:solidFill>
                  <a:schemeClr val="dk2"/>
                </a:solidFill>
                <a:latin typeface="Arial"/>
                <a:ea typeface="Arial"/>
                <a:cs typeface="Arial"/>
                <a:sym typeface="Arial"/>
              </a:defRPr>
            </a:lvl9pPr>
          </a:lstStyle>
          <a:p/>
        </p:txBody>
      </p:sp>
      <p:sp>
        <p:nvSpPr>
          <p:cNvPr id="49" name="Google Shape;49;p13"/>
          <p:cNvSpPr txBox="1"/>
          <p:nvPr>
            <p:ph idx="1" type="body"/>
          </p:nvPr>
        </p:nvSpPr>
        <p:spPr>
          <a:xfrm>
            <a:off x="457200" y="1600200"/>
            <a:ext cx="8229600" cy="4525962"/>
          </a:xfrm>
          <a:prstGeom prst="rect">
            <a:avLst/>
          </a:prstGeom>
          <a:noFill/>
          <a:ln>
            <a:noFill/>
          </a:ln>
        </p:spPr>
        <p:txBody>
          <a:bodyPr anchorCtr="0" anchor="t" bIns="91425" lIns="91425" spcFirstLastPara="1" rIns="91425" wrap="square" tIns="91425"/>
          <a:lstStyle>
            <a:lvl1pPr indent="-317500" lvl="0" marL="457200" rtl="0" algn="l">
              <a:spcBef>
                <a:spcPts val="640"/>
              </a:spcBef>
              <a:spcAft>
                <a:spcPts val="0"/>
              </a:spcAft>
              <a:buClr>
                <a:schemeClr val="dk1"/>
              </a:buClr>
              <a:buSzPts val="1400"/>
              <a:buFont typeface="Arial"/>
              <a:buChar char="•"/>
              <a:defRPr sz="3200">
                <a:solidFill>
                  <a:schemeClr val="dk1"/>
                </a:solidFill>
                <a:latin typeface="Arial"/>
                <a:ea typeface="Arial"/>
                <a:cs typeface="Arial"/>
                <a:sym typeface="Arial"/>
              </a:defRPr>
            </a:lvl1pPr>
            <a:lvl2pPr indent="-317500" lvl="1" marL="914400" rtl="0" algn="l">
              <a:spcBef>
                <a:spcPts val="560"/>
              </a:spcBef>
              <a:spcAft>
                <a:spcPts val="0"/>
              </a:spcAft>
              <a:buClr>
                <a:schemeClr val="dk1"/>
              </a:buClr>
              <a:buSzPts val="1400"/>
              <a:buFont typeface="Arial"/>
              <a:buChar char="–"/>
              <a:defRPr sz="2800">
                <a:solidFill>
                  <a:schemeClr val="dk1"/>
                </a:solidFill>
                <a:latin typeface="Arial"/>
                <a:ea typeface="Arial"/>
                <a:cs typeface="Arial"/>
                <a:sym typeface="Arial"/>
              </a:defRPr>
            </a:lvl2pPr>
            <a:lvl3pPr indent="-317500" lvl="2" marL="1371600" rtl="0" algn="l">
              <a:spcBef>
                <a:spcPts val="480"/>
              </a:spcBef>
              <a:spcAft>
                <a:spcPts val="0"/>
              </a:spcAft>
              <a:buClr>
                <a:schemeClr val="dk1"/>
              </a:buClr>
              <a:buSzPts val="1400"/>
              <a:buFont typeface="Arial"/>
              <a:buChar char="•"/>
              <a:defRPr sz="2400">
                <a:solidFill>
                  <a:schemeClr val="dk1"/>
                </a:solidFill>
                <a:latin typeface="Arial"/>
                <a:ea typeface="Arial"/>
                <a:cs typeface="Arial"/>
                <a:sym typeface="Arial"/>
              </a:defRPr>
            </a:lvl3pPr>
            <a:lvl4pPr indent="-317500" lvl="3" marL="18288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4pPr>
            <a:lvl5pPr indent="-317500" lvl="4" marL="22860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5pPr>
            <a:lvl6pPr indent="-317500" lvl="5" marL="27432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6pPr>
            <a:lvl7pPr indent="-317500" lvl="6" marL="32004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7pPr>
            <a:lvl8pPr indent="-317500" lvl="7" marL="36576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8pPr>
            <a:lvl9pPr indent="-317500" lvl="8" marL="41148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9pPr>
          </a:lstStyle>
          <a:p/>
        </p:txBody>
      </p:sp>
      <p:sp>
        <p:nvSpPr>
          <p:cNvPr id="50" name="Google Shape;50;p13"/>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1pPr>
            <a:lvl2pPr indent="-88900" lvl="1" marL="4572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2pPr>
            <a:lvl3pPr indent="-88900" lvl="2" marL="9144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3pPr>
            <a:lvl4pPr indent="-88900" lvl="3" marL="13716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4pPr>
            <a:lvl5pPr indent="-88900" lvl="4" marL="18288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5pPr>
            <a:lvl6pPr indent="-88900" lvl="5" marL="22860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6pPr>
            <a:lvl7pPr indent="-88900" lvl="6" marL="27432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7pPr>
            <a:lvl8pPr indent="-88900" lvl="7" marL="32004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8pPr>
            <a:lvl9pPr indent="-88900" lvl="8" marL="36576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9pPr>
          </a:lstStyle>
          <a:p/>
        </p:txBody>
      </p:sp>
      <p:sp>
        <p:nvSpPr>
          <p:cNvPr id="51" name="Google Shape;51;p13"/>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1pPr>
            <a:lvl2pPr indent="-88900" lvl="1" marL="4572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2pPr>
            <a:lvl3pPr indent="-88900" lvl="2" marL="9144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3pPr>
            <a:lvl4pPr indent="-88900" lvl="3" marL="13716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4pPr>
            <a:lvl5pPr indent="-88900" lvl="4" marL="18288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5pPr>
            <a:lvl6pPr indent="-88900" lvl="5" marL="22860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6pPr>
            <a:lvl7pPr indent="-88900" lvl="6" marL="27432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7pPr>
            <a:lvl8pPr indent="-88900" lvl="7" marL="32004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8pPr>
            <a:lvl9pPr indent="-88900" lvl="8" marL="36576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9pPr>
          </a:lstStyle>
          <a:p/>
        </p:txBody>
      </p:sp>
      <p:sp>
        <p:nvSpPr>
          <p:cNvPr id="52" name="Google Shape;52;p13"/>
          <p:cNvSpPr txBox="1"/>
          <p:nvPr>
            <p:ph idx="12" type="sldNum"/>
          </p:nvPr>
        </p:nvSpPr>
        <p:spPr>
          <a:xfrm>
            <a:off x="6553200" y="6245225"/>
            <a:ext cx="2133600" cy="476250"/>
          </a:xfrm>
          <a:prstGeom prst="rect">
            <a:avLst/>
          </a:prstGeom>
          <a:noFill/>
          <a:ln>
            <a:noFill/>
          </a:ln>
        </p:spPr>
        <p:txBody>
          <a:bodyPr anchorCtr="0" anchor="t"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14" name="Shape 14"/>
        <p:cNvGrpSpPr/>
        <p:nvPr/>
      </p:nvGrpSpPr>
      <p:grpSpPr>
        <a:xfrm>
          <a:off x="0" y="0"/>
          <a:ext cx="0" cy="0"/>
          <a:chOff x="0" y="0"/>
          <a:chExt cx="0" cy="0"/>
        </a:xfrm>
      </p:grpSpPr>
      <p:sp>
        <p:nvSpPr>
          <p:cNvPr id="15" name="Google Shape;15;p3"/>
          <p:cNvSpPr txBox="1"/>
          <p:nvPr>
            <p:ph type="title"/>
          </p:nvPr>
        </p:nvSpPr>
        <p:spPr>
          <a:xfrm>
            <a:off x="457200" y="274637"/>
            <a:ext cx="8229600" cy="1143000"/>
          </a:xfrm>
          <a:prstGeom prst="rect">
            <a:avLst/>
          </a:prstGeom>
          <a:noFill/>
          <a:ln>
            <a:noFill/>
          </a:ln>
        </p:spPr>
        <p:txBody>
          <a:bodyPr anchorCtr="0" anchor="t" bIns="91425" lIns="91425" spcFirstLastPara="1" rIns="91425" wrap="square" tIns="91425"/>
          <a:lstStyle>
            <a:lvl1pPr lvl="0" rtl="0" algn="ctr">
              <a:spcBef>
                <a:spcPts val="0"/>
              </a:spcBef>
              <a:spcAft>
                <a:spcPts val="0"/>
              </a:spcAft>
              <a:buSzPts val="1400"/>
              <a:buChar char="●"/>
              <a:defRPr sz="4400">
                <a:solidFill>
                  <a:schemeClr val="dk2"/>
                </a:solidFill>
                <a:latin typeface="Arial"/>
                <a:ea typeface="Arial"/>
                <a:cs typeface="Arial"/>
                <a:sym typeface="Arial"/>
              </a:defRPr>
            </a:lvl1pPr>
            <a:lvl2pPr lvl="1" rtl="0" algn="ctr">
              <a:spcBef>
                <a:spcPts val="0"/>
              </a:spcBef>
              <a:spcAft>
                <a:spcPts val="0"/>
              </a:spcAft>
              <a:buSzPts val="1400"/>
              <a:buChar char="○"/>
              <a:defRPr sz="4400">
                <a:solidFill>
                  <a:schemeClr val="dk2"/>
                </a:solidFill>
                <a:latin typeface="Arial"/>
                <a:ea typeface="Arial"/>
                <a:cs typeface="Arial"/>
                <a:sym typeface="Arial"/>
              </a:defRPr>
            </a:lvl2pPr>
            <a:lvl3pPr lvl="2" rtl="0" algn="ctr">
              <a:spcBef>
                <a:spcPts val="0"/>
              </a:spcBef>
              <a:spcAft>
                <a:spcPts val="0"/>
              </a:spcAft>
              <a:buSzPts val="1400"/>
              <a:buChar char="■"/>
              <a:defRPr sz="4400">
                <a:solidFill>
                  <a:schemeClr val="dk2"/>
                </a:solidFill>
                <a:latin typeface="Arial"/>
                <a:ea typeface="Arial"/>
                <a:cs typeface="Arial"/>
                <a:sym typeface="Arial"/>
              </a:defRPr>
            </a:lvl3pPr>
            <a:lvl4pPr lvl="3" rtl="0" algn="ctr">
              <a:spcBef>
                <a:spcPts val="0"/>
              </a:spcBef>
              <a:spcAft>
                <a:spcPts val="0"/>
              </a:spcAft>
              <a:buSzPts val="1400"/>
              <a:buChar char="●"/>
              <a:defRPr sz="4400">
                <a:solidFill>
                  <a:schemeClr val="dk2"/>
                </a:solidFill>
                <a:latin typeface="Arial"/>
                <a:ea typeface="Arial"/>
                <a:cs typeface="Arial"/>
                <a:sym typeface="Arial"/>
              </a:defRPr>
            </a:lvl4pPr>
            <a:lvl5pPr lvl="4" rtl="0" algn="ctr">
              <a:spcBef>
                <a:spcPts val="0"/>
              </a:spcBef>
              <a:spcAft>
                <a:spcPts val="0"/>
              </a:spcAft>
              <a:buSzPts val="1400"/>
              <a:buChar char="○"/>
              <a:defRPr sz="4400">
                <a:solidFill>
                  <a:schemeClr val="dk2"/>
                </a:solidFill>
                <a:latin typeface="Arial"/>
                <a:ea typeface="Arial"/>
                <a:cs typeface="Arial"/>
                <a:sym typeface="Arial"/>
              </a:defRPr>
            </a:lvl5pPr>
            <a:lvl6pPr lvl="5" marL="457200" rtl="0" algn="ctr">
              <a:spcBef>
                <a:spcPts val="0"/>
              </a:spcBef>
              <a:spcAft>
                <a:spcPts val="0"/>
              </a:spcAft>
              <a:buSzPts val="1400"/>
              <a:buChar char="■"/>
              <a:defRPr sz="4400">
                <a:solidFill>
                  <a:schemeClr val="dk2"/>
                </a:solidFill>
                <a:latin typeface="Arial"/>
                <a:ea typeface="Arial"/>
                <a:cs typeface="Arial"/>
                <a:sym typeface="Arial"/>
              </a:defRPr>
            </a:lvl6pPr>
            <a:lvl7pPr lvl="6" marL="914400" rtl="0" algn="ctr">
              <a:spcBef>
                <a:spcPts val="0"/>
              </a:spcBef>
              <a:spcAft>
                <a:spcPts val="0"/>
              </a:spcAft>
              <a:buSzPts val="1400"/>
              <a:buChar char="●"/>
              <a:defRPr sz="4400">
                <a:solidFill>
                  <a:schemeClr val="dk2"/>
                </a:solidFill>
                <a:latin typeface="Arial"/>
                <a:ea typeface="Arial"/>
                <a:cs typeface="Arial"/>
                <a:sym typeface="Arial"/>
              </a:defRPr>
            </a:lvl7pPr>
            <a:lvl8pPr lvl="7" marL="1371600" rtl="0" algn="ctr">
              <a:spcBef>
                <a:spcPts val="0"/>
              </a:spcBef>
              <a:spcAft>
                <a:spcPts val="0"/>
              </a:spcAft>
              <a:buSzPts val="1400"/>
              <a:buChar char="○"/>
              <a:defRPr sz="4400">
                <a:solidFill>
                  <a:schemeClr val="dk2"/>
                </a:solidFill>
                <a:latin typeface="Arial"/>
                <a:ea typeface="Arial"/>
                <a:cs typeface="Arial"/>
                <a:sym typeface="Arial"/>
              </a:defRPr>
            </a:lvl8pPr>
            <a:lvl9pPr lvl="8" marL="1828800" rtl="0" algn="ctr">
              <a:spcBef>
                <a:spcPts val="0"/>
              </a:spcBef>
              <a:spcAft>
                <a:spcPts val="0"/>
              </a:spcAft>
              <a:buSzPts val="1400"/>
              <a:buChar char="■"/>
              <a:defRPr sz="4400">
                <a:solidFill>
                  <a:schemeClr val="dk2"/>
                </a:solidFill>
                <a:latin typeface="Arial"/>
                <a:ea typeface="Arial"/>
                <a:cs typeface="Arial"/>
                <a:sym typeface="Arial"/>
              </a:defRPr>
            </a:lvl9pPr>
          </a:lstStyle>
          <a:p/>
        </p:txBody>
      </p:sp>
      <p:sp>
        <p:nvSpPr>
          <p:cNvPr id="16" name="Google Shape;16;p3"/>
          <p:cNvSpPr txBox="1"/>
          <p:nvPr>
            <p:ph idx="1" type="body"/>
          </p:nvPr>
        </p:nvSpPr>
        <p:spPr>
          <a:xfrm>
            <a:off x="457200" y="1600200"/>
            <a:ext cx="8229600" cy="4525962"/>
          </a:xfrm>
          <a:prstGeom prst="rect">
            <a:avLst/>
          </a:prstGeom>
          <a:noFill/>
          <a:ln>
            <a:noFill/>
          </a:ln>
        </p:spPr>
        <p:txBody>
          <a:bodyPr anchorCtr="0" anchor="t" bIns="91425" lIns="91425" spcFirstLastPara="1" rIns="91425" wrap="square" tIns="91425"/>
          <a:lstStyle>
            <a:lvl1pPr indent="-317500" lvl="0" marL="457200" rtl="0" algn="l">
              <a:spcBef>
                <a:spcPts val="640"/>
              </a:spcBef>
              <a:spcAft>
                <a:spcPts val="0"/>
              </a:spcAft>
              <a:buClr>
                <a:schemeClr val="dk1"/>
              </a:buClr>
              <a:buSzPts val="1400"/>
              <a:buFont typeface="Arial"/>
              <a:buChar char="•"/>
              <a:defRPr sz="3200">
                <a:solidFill>
                  <a:schemeClr val="dk1"/>
                </a:solidFill>
                <a:latin typeface="Arial"/>
                <a:ea typeface="Arial"/>
                <a:cs typeface="Arial"/>
                <a:sym typeface="Arial"/>
              </a:defRPr>
            </a:lvl1pPr>
            <a:lvl2pPr indent="-317500" lvl="1" marL="914400" rtl="0" algn="l">
              <a:spcBef>
                <a:spcPts val="560"/>
              </a:spcBef>
              <a:spcAft>
                <a:spcPts val="0"/>
              </a:spcAft>
              <a:buClr>
                <a:schemeClr val="dk1"/>
              </a:buClr>
              <a:buSzPts val="1400"/>
              <a:buFont typeface="Arial"/>
              <a:buChar char="–"/>
              <a:defRPr sz="2800">
                <a:solidFill>
                  <a:schemeClr val="dk1"/>
                </a:solidFill>
                <a:latin typeface="Arial"/>
                <a:ea typeface="Arial"/>
                <a:cs typeface="Arial"/>
                <a:sym typeface="Arial"/>
              </a:defRPr>
            </a:lvl2pPr>
            <a:lvl3pPr indent="-317500" lvl="2" marL="1371600" rtl="0" algn="l">
              <a:spcBef>
                <a:spcPts val="480"/>
              </a:spcBef>
              <a:spcAft>
                <a:spcPts val="0"/>
              </a:spcAft>
              <a:buClr>
                <a:schemeClr val="dk1"/>
              </a:buClr>
              <a:buSzPts val="1400"/>
              <a:buFont typeface="Arial"/>
              <a:buChar char="•"/>
              <a:defRPr sz="2400">
                <a:solidFill>
                  <a:schemeClr val="dk1"/>
                </a:solidFill>
                <a:latin typeface="Arial"/>
                <a:ea typeface="Arial"/>
                <a:cs typeface="Arial"/>
                <a:sym typeface="Arial"/>
              </a:defRPr>
            </a:lvl3pPr>
            <a:lvl4pPr indent="-317500" lvl="3" marL="18288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4pPr>
            <a:lvl5pPr indent="-317500" lvl="4" marL="22860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5pPr>
            <a:lvl6pPr indent="-317500" lvl="5" marL="27432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6pPr>
            <a:lvl7pPr indent="-317500" lvl="6" marL="32004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7pPr>
            <a:lvl8pPr indent="-317500" lvl="7" marL="36576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8pPr>
            <a:lvl9pPr indent="-317500" lvl="8" marL="41148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7" name="Shape 17"/>
        <p:cNvGrpSpPr/>
        <p:nvPr/>
      </p:nvGrpSpPr>
      <p:grpSpPr>
        <a:xfrm>
          <a:off x="0" y="0"/>
          <a:ext cx="0" cy="0"/>
          <a:chOff x="0" y="0"/>
          <a:chExt cx="0" cy="0"/>
        </a:xfrm>
      </p:grpSpPr>
      <p:sp>
        <p:nvSpPr>
          <p:cNvPr id="18" name="Google Shape;18;p4"/>
          <p:cNvSpPr txBox="1"/>
          <p:nvPr>
            <p:ph type="title"/>
          </p:nvPr>
        </p:nvSpPr>
        <p:spPr>
          <a:xfrm>
            <a:off x="722313" y="4406900"/>
            <a:ext cx="7772400" cy="1362075"/>
          </a:xfrm>
          <a:prstGeom prst="rect">
            <a:avLst/>
          </a:prstGeom>
          <a:noFill/>
          <a:ln>
            <a:noFill/>
          </a:ln>
        </p:spPr>
        <p:txBody>
          <a:bodyPr anchorCtr="0" anchor="t" bIns="91425" lIns="91425" spcFirstLastPara="1" rIns="91425" wrap="square" tIns="91425"/>
          <a:lstStyle>
            <a:lvl1pPr lvl="0" rtl="0" algn="l">
              <a:spcBef>
                <a:spcPts val="0"/>
              </a:spcBef>
              <a:spcAft>
                <a:spcPts val="0"/>
              </a:spcAft>
              <a:buSzPts val="1400"/>
              <a:buChar char="●"/>
              <a:defRPr b="1" sz="4000" cap="small"/>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9" name="Google Shape;19;p4"/>
          <p:cNvSpPr txBox="1"/>
          <p:nvPr>
            <p:ph idx="1" type="body"/>
          </p:nvPr>
        </p:nvSpPr>
        <p:spPr>
          <a:xfrm>
            <a:off x="722313" y="2906713"/>
            <a:ext cx="7772400" cy="1500187"/>
          </a:xfrm>
          <a:prstGeom prst="rect">
            <a:avLst/>
          </a:prstGeom>
          <a:noFill/>
          <a:ln>
            <a:noFill/>
          </a:ln>
        </p:spPr>
        <p:txBody>
          <a:bodyPr anchorCtr="0" anchor="b" bIns="91425" lIns="91425" spcFirstLastPara="1" rIns="91425" wrap="square" tIns="91425"/>
          <a:lstStyle>
            <a:lvl1pPr indent="-228600" lvl="0" marL="457200" rtl="0">
              <a:spcBef>
                <a:spcPts val="640"/>
              </a:spcBef>
              <a:spcAft>
                <a:spcPts val="0"/>
              </a:spcAft>
              <a:buSzPts val="1400"/>
              <a:buFont typeface="Arial"/>
              <a:buNone/>
              <a:defRPr sz="2000"/>
            </a:lvl1pPr>
            <a:lvl2pPr indent="-228600" lvl="1" marL="914400" rtl="0">
              <a:spcBef>
                <a:spcPts val="560"/>
              </a:spcBef>
              <a:spcAft>
                <a:spcPts val="0"/>
              </a:spcAft>
              <a:buSzPts val="1400"/>
              <a:buFont typeface="Arial"/>
              <a:buNone/>
              <a:defRPr sz="1800"/>
            </a:lvl2pPr>
            <a:lvl3pPr indent="-228600" lvl="2" marL="1371600" rtl="0">
              <a:spcBef>
                <a:spcPts val="480"/>
              </a:spcBef>
              <a:spcAft>
                <a:spcPts val="0"/>
              </a:spcAft>
              <a:buSzPts val="1400"/>
              <a:buFont typeface="Arial"/>
              <a:buNone/>
              <a:defRPr sz="1600"/>
            </a:lvl3pPr>
            <a:lvl4pPr indent="-228600" lvl="3" marL="1828800" rtl="0">
              <a:spcBef>
                <a:spcPts val="400"/>
              </a:spcBef>
              <a:spcAft>
                <a:spcPts val="0"/>
              </a:spcAft>
              <a:buSzPts val="1400"/>
              <a:buFont typeface="Arial"/>
              <a:buNone/>
              <a:defRPr sz="1400"/>
            </a:lvl4pPr>
            <a:lvl5pPr indent="-228600" lvl="4" marL="2286000" rtl="0">
              <a:spcBef>
                <a:spcPts val="400"/>
              </a:spcBef>
              <a:spcAft>
                <a:spcPts val="0"/>
              </a:spcAft>
              <a:buSzPts val="1400"/>
              <a:buFont typeface="Arial"/>
              <a:buNone/>
              <a:defRPr sz="1400"/>
            </a:lvl5pPr>
            <a:lvl6pPr indent="-228600" lvl="5" marL="2743200" rtl="0">
              <a:spcBef>
                <a:spcPts val="400"/>
              </a:spcBef>
              <a:spcAft>
                <a:spcPts val="0"/>
              </a:spcAft>
              <a:buSzPts val="1400"/>
              <a:buFont typeface="Arial"/>
              <a:buNone/>
              <a:defRPr sz="1400"/>
            </a:lvl6pPr>
            <a:lvl7pPr indent="-228600" lvl="6" marL="3200400" rtl="0">
              <a:spcBef>
                <a:spcPts val="400"/>
              </a:spcBef>
              <a:spcAft>
                <a:spcPts val="0"/>
              </a:spcAft>
              <a:buSzPts val="1400"/>
              <a:buFont typeface="Arial"/>
              <a:buNone/>
              <a:defRPr sz="1400"/>
            </a:lvl7pPr>
            <a:lvl8pPr indent="-228600" lvl="7" marL="3657600" rtl="0">
              <a:spcBef>
                <a:spcPts val="400"/>
              </a:spcBef>
              <a:spcAft>
                <a:spcPts val="0"/>
              </a:spcAft>
              <a:buSzPts val="1400"/>
              <a:buFont typeface="Arial"/>
              <a:buNone/>
              <a:defRPr sz="1400"/>
            </a:lvl8pPr>
            <a:lvl9pPr indent="-228600" lvl="8" marL="4114800" rtl="0">
              <a:spcBef>
                <a:spcPts val="400"/>
              </a:spcBef>
              <a:spcAft>
                <a:spcPts val="0"/>
              </a:spcAft>
              <a:buSzPts val="1400"/>
              <a:buFont typeface="Arial"/>
              <a:buNone/>
              <a:defRPr sz="1400"/>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20" name="Shape 20"/>
        <p:cNvGrpSpPr/>
        <p:nvPr/>
      </p:nvGrpSpPr>
      <p:grpSpPr>
        <a:xfrm>
          <a:off x="0" y="0"/>
          <a:ext cx="0" cy="0"/>
          <a:chOff x="0" y="0"/>
          <a:chExt cx="0" cy="0"/>
        </a:xfrm>
      </p:grpSpPr>
      <p:sp>
        <p:nvSpPr>
          <p:cNvPr id="21" name="Google Shape;21;p5"/>
          <p:cNvSpPr txBox="1"/>
          <p:nvPr>
            <p:ph type="title"/>
          </p:nvPr>
        </p:nvSpPr>
        <p:spPr>
          <a:xfrm>
            <a:off x="457200" y="274637"/>
            <a:ext cx="8229600" cy="1143000"/>
          </a:xfrm>
          <a:prstGeom prst="rect">
            <a:avLst/>
          </a:prstGeom>
          <a:noFill/>
          <a:ln>
            <a:noFill/>
          </a:ln>
        </p:spPr>
        <p:txBody>
          <a:bodyPr anchorCtr="0" anchor="t" bIns="91425" lIns="91425" spcFirstLastPara="1" rIns="91425" wrap="square" tIns="91425"/>
          <a:lstStyle>
            <a:lvl1pPr lvl="0" rtl="0" algn="ctr">
              <a:spcBef>
                <a:spcPts val="0"/>
              </a:spcBef>
              <a:spcAft>
                <a:spcPts val="0"/>
              </a:spcAft>
              <a:buSzPts val="1400"/>
              <a:buChar char="●"/>
              <a:defRPr sz="4400">
                <a:solidFill>
                  <a:schemeClr val="dk2"/>
                </a:solidFill>
                <a:latin typeface="Arial"/>
                <a:ea typeface="Arial"/>
                <a:cs typeface="Arial"/>
                <a:sym typeface="Arial"/>
              </a:defRPr>
            </a:lvl1pPr>
            <a:lvl2pPr lvl="1" rtl="0" algn="ctr">
              <a:spcBef>
                <a:spcPts val="0"/>
              </a:spcBef>
              <a:spcAft>
                <a:spcPts val="0"/>
              </a:spcAft>
              <a:buSzPts val="1400"/>
              <a:buChar char="○"/>
              <a:defRPr sz="4400">
                <a:solidFill>
                  <a:schemeClr val="dk2"/>
                </a:solidFill>
                <a:latin typeface="Arial"/>
                <a:ea typeface="Arial"/>
                <a:cs typeface="Arial"/>
                <a:sym typeface="Arial"/>
              </a:defRPr>
            </a:lvl2pPr>
            <a:lvl3pPr lvl="2" rtl="0" algn="ctr">
              <a:spcBef>
                <a:spcPts val="0"/>
              </a:spcBef>
              <a:spcAft>
                <a:spcPts val="0"/>
              </a:spcAft>
              <a:buSzPts val="1400"/>
              <a:buChar char="■"/>
              <a:defRPr sz="4400">
                <a:solidFill>
                  <a:schemeClr val="dk2"/>
                </a:solidFill>
                <a:latin typeface="Arial"/>
                <a:ea typeface="Arial"/>
                <a:cs typeface="Arial"/>
                <a:sym typeface="Arial"/>
              </a:defRPr>
            </a:lvl3pPr>
            <a:lvl4pPr lvl="3" rtl="0" algn="ctr">
              <a:spcBef>
                <a:spcPts val="0"/>
              </a:spcBef>
              <a:spcAft>
                <a:spcPts val="0"/>
              </a:spcAft>
              <a:buSzPts val="1400"/>
              <a:buChar char="●"/>
              <a:defRPr sz="4400">
                <a:solidFill>
                  <a:schemeClr val="dk2"/>
                </a:solidFill>
                <a:latin typeface="Arial"/>
                <a:ea typeface="Arial"/>
                <a:cs typeface="Arial"/>
                <a:sym typeface="Arial"/>
              </a:defRPr>
            </a:lvl4pPr>
            <a:lvl5pPr lvl="4" rtl="0" algn="ctr">
              <a:spcBef>
                <a:spcPts val="0"/>
              </a:spcBef>
              <a:spcAft>
                <a:spcPts val="0"/>
              </a:spcAft>
              <a:buSzPts val="1400"/>
              <a:buChar char="○"/>
              <a:defRPr sz="4400">
                <a:solidFill>
                  <a:schemeClr val="dk2"/>
                </a:solidFill>
                <a:latin typeface="Arial"/>
                <a:ea typeface="Arial"/>
                <a:cs typeface="Arial"/>
                <a:sym typeface="Arial"/>
              </a:defRPr>
            </a:lvl5pPr>
            <a:lvl6pPr lvl="5" marL="457200" rtl="0" algn="ctr">
              <a:spcBef>
                <a:spcPts val="0"/>
              </a:spcBef>
              <a:spcAft>
                <a:spcPts val="0"/>
              </a:spcAft>
              <a:buSzPts val="1400"/>
              <a:buChar char="■"/>
              <a:defRPr sz="4400">
                <a:solidFill>
                  <a:schemeClr val="dk2"/>
                </a:solidFill>
                <a:latin typeface="Arial"/>
                <a:ea typeface="Arial"/>
                <a:cs typeface="Arial"/>
                <a:sym typeface="Arial"/>
              </a:defRPr>
            </a:lvl6pPr>
            <a:lvl7pPr lvl="6" marL="914400" rtl="0" algn="ctr">
              <a:spcBef>
                <a:spcPts val="0"/>
              </a:spcBef>
              <a:spcAft>
                <a:spcPts val="0"/>
              </a:spcAft>
              <a:buSzPts val="1400"/>
              <a:buChar char="●"/>
              <a:defRPr sz="4400">
                <a:solidFill>
                  <a:schemeClr val="dk2"/>
                </a:solidFill>
                <a:latin typeface="Arial"/>
                <a:ea typeface="Arial"/>
                <a:cs typeface="Arial"/>
                <a:sym typeface="Arial"/>
              </a:defRPr>
            </a:lvl7pPr>
            <a:lvl8pPr lvl="7" marL="1371600" rtl="0" algn="ctr">
              <a:spcBef>
                <a:spcPts val="0"/>
              </a:spcBef>
              <a:spcAft>
                <a:spcPts val="0"/>
              </a:spcAft>
              <a:buSzPts val="1400"/>
              <a:buChar char="○"/>
              <a:defRPr sz="4400">
                <a:solidFill>
                  <a:schemeClr val="dk2"/>
                </a:solidFill>
                <a:latin typeface="Arial"/>
                <a:ea typeface="Arial"/>
                <a:cs typeface="Arial"/>
                <a:sym typeface="Arial"/>
              </a:defRPr>
            </a:lvl8pPr>
            <a:lvl9pPr lvl="8" marL="1828800" rtl="0" algn="ctr">
              <a:spcBef>
                <a:spcPts val="0"/>
              </a:spcBef>
              <a:spcAft>
                <a:spcPts val="0"/>
              </a:spcAft>
              <a:buSzPts val="1400"/>
              <a:buChar char="■"/>
              <a:defRPr sz="4400">
                <a:solidFill>
                  <a:schemeClr val="dk2"/>
                </a:solidFill>
                <a:latin typeface="Arial"/>
                <a:ea typeface="Arial"/>
                <a:cs typeface="Arial"/>
                <a:sym typeface="Arial"/>
              </a:defRPr>
            </a:lvl9pPr>
          </a:lstStyle>
          <a:p/>
        </p:txBody>
      </p:sp>
      <p:sp>
        <p:nvSpPr>
          <p:cNvPr id="22" name="Google Shape;22;p5"/>
          <p:cNvSpPr txBox="1"/>
          <p:nvPr>
            <p:ph idx="1" type="body"/>
          </p:nvPr>
        </p:nvSpPr>
        <p:spPr>
          <a:xfrm>
            <a:off x="457200" y="1600200"/>
            <a:ext cx="4038600" cy="4525963"/>
          </a:xfrm>
          <a:prstGeom prst="rect">
            <a:avLst/>
          </a:prstGeom>
          <a:noFill/>
          <a:ln>
            <a:noFill/>
          </a:ln>
        </p:spPr>
        <p:txBody>
          <a:bodyPr anchorCtr="0" anchor="t" bIns="91425" lIns="91425" spcFirstLastPara="1" rIns="91425" wrap="square" tIns="91425"/>
          <a:lstStyle>
            <a:lvl1pPr indent="-317500" lvl="0" marL="457200" rtl="0">
              <a:spcBef>
                <a:spcPts val="640"/>
              </a:spcBef>
              <a:spcAft>
                <a:spcPts val="0"/>
              </a:spcAft>
              <a:buSzPts val="1400"/>
              <a:buChar char="•"/>
              <a:defRPr sz="2800"/>
            </a:lvl1pPr>
            <a:lvl2pPr indent="-317500" lvl="1" marL="914400" rtl="0">
              <a:spcBef>
                <a:spcPts val="560"/>
              </a:spcBef>
              <a:spcAft>
                <a:spcPts val="0"/>
              </a:spcAft>
              <a:buSzPts val="1400"/>
              <a:buChar char="–"/>
              <a:defRPr sz="2400"/>
            </a:lvl2pPr>
            <a:lvl3pPr indent="-317500" lvl="2" marL="1371600" rtl="0">
              <a:spcBef>
                <a:spcPts val="480"/>
              </a:spcBef>
              <a:spcAft>
                <a:spcPts val="0"/>
              </a:spcAft>
              <a:buSzPts val="1400"/>
              <a:buChar char="•"/>
              <a:defRPr sz="2000"/>
            </a:lvl3pPr>
            <a:lvl4pPr indent="-317500" lvl="3" marL="1828800" rtl="0">
              <a:spcBef>
                <a:spcPts val="400"/>
              </a:spcBef>
              <a:spcAft>
                <a:spcPts val="0"/>
              </a:spcAft>
              <a:buSzPts val="1400"/>
              <a:buChar char="–"/>
              <a:defRPr sz="1800"/>
            </a:lvl4pPr>
            <a:lvl5pPr indent="-317500" lvl="4" marL="2286000" rtl="0">
              <a:spcBef>
                <a:spcPts val="400"/>
              </a:spcBef>
              <a:spcAft>
                <a:spcPts val="0"/>
              </a:spcAft>
              <a:buSzPts val="1400"/>
              <a:buChar char="»"/>
              <a:defRPr sz="1800"/>
            </a:lvl5pPr>
            <a:lvl6pPr indent="-317500" lvl="5" marL="2743200" rtl="0">
              <a:spcBef>
                <a:spcPts val="400"/>
              </a:spcBef>
              <a:spcAft>
                <a:spcPts val="0"/>
              </a:spcAft>
              <a:buSzPts val="1400"/>
              <a:buChar char="»"/>
              <a:defRPr sz="1800"/>
            </a:lvl6pPr>
            <a:lvl7pPr indent="-317500" lvl="6" marL="3200400" rtl="0">
              <a:spcBef>
                <a:spcPts val="400"/>
              </a:spcBef>
              <a:spcAft>
                <a:spcPts val="0"/>
              </a:spcAft>
              <a:buSzPts val="1400"/>
              <a:buChar char="»"/>
              <a:defRPr sz="1800"/>
            </a:lvl7pPr>
            <a:lvl8pPr indent="-317500" lvl="7" marL="3657600" rtl="0">
              <a:spcBef>
                <a:spcPts val="400"/>
              </a:spcBef>
              <a:spcAft>
                <a:spcPts val="0"/>
              </a:spcAft>
              <a:buSzPts val="1400"/>
              <a:buChar char="»"/>
              <a:defRPr sz="1800"/>
            </a:lvl8pPr>
            <a:lvl9pPr indent="-317500" lvl="8" marL="4114800" rtl="0">
              <a:spcBef>
                <a:spcPts val="400"/>
              </a:spcBef>
              <a:spcAft>
                <a:spcPts val="0"/>
              </a:spcAft>
              <a:buSzPts val="1400"/>
              <a:buChar char="»"/>
              <a:defRPr sz="1800"/>
            </a:lvl9pPr>
          </a:lstStyle>
          <a:p/>
        </p:txBody>
      </p:sp>
      <p:sp>
        <p:nvSpPr>
          <p:cNvPr id="23" name="Google Shape;23;p5"/>
          <p:cNvSpPr txBox="1"/>
          <p:nvPr>
            <p:ph idx="2" type="body"/>
          </p:nvPr>
        </p:nvSpPr>
        <p:spPr>
          <a:xfrm>
            <a:off x="4648200" y="1600200"/>
            <a:ext cx="4038600" cy="4525963"/>
          </a:xfrm>
          <a:prstGeom prst="rect">
            <a:avLst/>
          </a:prstGeom>
          <a:noFill/>
          <a:ln>
            <a:noFill/>
          </a:ln>
        </p:spPr>
        <p:txBody>
          <a:bodyPr anchorCtr="0" anchor="t" bIns="91425" lIns="91425" spcFirstLastPara="1" rIns="91425" wrap="square" tIns="91425"/>
          <a:lstStyle>
            <a:lvl1pPr indent="-317500" lvl="0" marL="457200" rtl="0">
              <a:spcBef>
                <a:spcPts val="640"/>
              </a:spcBef>
              <a:spcAft>
                <a:spcPts val="0"/>
              </a:spcAft>
              <a:buSzPts val="1400"/>
              <a:buChar char="•"/>
              <a:defRPr sz="2800"/>
            </a:lvl1pPr>
            <a:lvl2pPr indent="-317500" lvl="1" marL="914400" rtl="0">
              <a:spcBef>
                <a:spcPts val="560"/>
              </a:spcBef>
              <a:spcAft>
                <a:spcPts val="0"/>
              </a:spcAft>
              <a:buSzPts val="1400"/>
              <a:buChar char="–"/>
              <a:defRPr sz="2400"/>
            </a:lvl2pPr>
            <a:lvl3pPr indent="-317500" lvl="2" marL="1371600" rtl="0">
              <a:spcBef>
                <a:spcPts val="480"/>
              </a:spcBef>
              <a:spcAft>
                <a:spcPts val="0"/>
              </a:spcAft>
              <a:buSzPts val="1400"/>
              <a:buChar char="•"/>
              <a:defRPr sz="2000"/>
            </a:lvl3pPr>
            <a:lvl4pPr indent="-317500" lvl="3" marL="1828800" rtl="0">
              <a:spcBef>
                <a:spcPts val="400"/>
              </a:spcBef>
              <a:spcAft>
                <a:spcPts val="0"/>
              </a:spcAft>
              <a:buSzPts val="1400"/>
              <a:buChar char="–"/>
              <a:defRPr sz="1800"/>
            </a:lvl4pPr>
            <a:lvl5pPr indent="-317500" lvl="4" marL="2286000" rtl="0">
              <a:spcBef>
                <a:spcPts val="400"/>
              </a:spcBef>
              <a:spcAft>
                <a:spcPts val="0"/>
              </a:spcAft>
              <a:buSzPts val="1400"/>
              <a:buChar char="»"/>
              <a:defRPr sz="1800"/>
            </a:lvl5pPr>
            <a:lvl6pPr indent="-317500" lvl="5" marL="2743200" rtl="0">
              <a:spcBef>
                <a:spcPts val="400"/>
              </a:spcBef>
              <a:spcAft>
                <a:spcPts val="0"/>
              </a:spcAft>
              <a:buSzPts val="1400"/>
              <a:buChar char="»"/>
              <a:defRPr sz="1800"/>
            </a:lvl6pPr>
            <a:lvl7pPr indent="-317500" lvl="6" marL="3200400" rtl="0">
              <a:spcBef>
                <a:spcPts val="400"/>
              </a:spcBef>
              <a:spcAft>
                <a:spcPts val="0"/>
              </a:spcAft>
              <a:buSzPts val="1400"/>
              <a:buChar char="»"/>
              <a:defRPr sz="1800"/>
            </a:lvl7pPr>
            <a:lvl8pPr indent="-317500" lvl="7" marL="3657600" rtl="0">
              <a:spcBef>
                <a:spcPts val="400"/>
              </a:spcBef>
              <a:spcAft>
                <a:spcPts val="0"/>
              </a:spcAft>
              <a:buSzPts val="1400"/>
              <a:buChar char="»"/>
              <a:defRPr sz="1800"/>
            </a:lvl8pPr>
            <a:lvl9pPr indent="-317500" lvl="8" marL="4114800" rtl="0">
              <a:spcBef>
                <a:spcPts val="400"/>
              </a:spcBef>
              <a:spcAft>
                <a:spcPts val="0"/>
              </a:spcAft>
              <a:buSzPts val="1400"/>
              <a:buChar char="»"/>
              <a:defRPr sz="1800"/>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24" name="Shape 24"/>
        <p:cNvGrpSpPr/>
        <p:nvPr/>
      </p:nvGrpSpPr>
      <p:grpSpPr>
        <a:xfrm>
          <a:off x="0" y="0"/>
          <a:ext cx="0" cy="0"/>
          <a:chOff x="0" y="0"/>
          <a:chExt cx="0" cy="0"/>
        </a:xfrm>
      </p:grpSpPr>
      <p:sp>
        <p:nvSpPr>
          <p:cNvPr id="25" name="Google Shape;25;p6"/>
          <p:cNvSpPr txBox="1"/>
          <p:nvPr>
            <p:ph type="title"/>
          </p:nvPr>
        </p:nvSpPr>
        <p:spPr>
          <a:xfrm>
            <a:off x="457200" y="274637"/>
            <a:ext cx="8229600" cy="1143000"/>
          </a:xfrm>
          <a:prstGeom prst="rect">
            <a:avLst/>
          </a:prstGeom>
          <a:noFill/>
          <a:ln>
            <a:noFill/>
          </a:ln>
        </p:spPr>
        <p:txBody>
          <a:bodyPr anchorCtr="0" anchor="t" bIns="91425" lIns="91425" spcFirstLastPara="1" rIns="91425" wrap="square" tIns="91425"/>
          <a:lstStyle>
            <a:lvl1pPr lvl="0" rtl="0">
              <a:spcBef>
                <a:spcPts val="0"/>
              </a:spcBef>
              <a:spcAft>
                <a:spcPts val="0"/>
              </a:spcAft>
              <a:buSzPts val="1400"/>
              <a:buChar char="●"/>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26" name="Google Shape;26;p6"/>
          <p:cNvSpPr txBox="1"/>
          <p:nvPr>
            <p:ph idx="1" type="body"/>
          </p:nvPr>
        </p:nvSpPr>
        <p:spPr>
          <a:xfrm>
            <a:off x="457200" y="1535113"/>
            <a:ext cx="4040188" cy="639762"/>
          </a:xfrm>
          <a:prstGeom prst="rect">
            <a:avLst/>
          </a:prstGeom>
          <a:noFill/>
          <a:ln>
            <a:noFill/>
          </a:ln>
        </p:spPr>
        <p:txBody>
          <a:bodyPr anchorCtr="0" anchor="b" bIns="91425" lIns="91425" spcFirstLastPara="1" rIns="91425" wrap="square" tIns="91425"/>
          <a:lstStyle>
            <a:lvl1pPr indent="-228600" lvl="0" marL="457200" rtl="0">
              <a:spcBef>
                <a:spcPts val="640"/>
              </a:spcBef>
              <a:spcAft>
                <a:spcPts val="0"/>
              </a:spcAft>
              <a:buSzPts val="1400"/>
              <a:buFont typeface="Arial"/>
              <a:buNone/>
              <a:defRPr b="1" sz="2400"/>
            </a:lvl1pPr>
            <a:lvl2pPr indent="-228600" lvl="1" marL="914400" rtl="0">
              <a:spcBef>
                <a:spcPts val="560"/>
              </a:spcBef>
              <a:spcAft>
                <a:spcPts val="0"/>
              </a:spcAft>
              <a:buSzPts val="1400"/>
              <a:buFont typeface="Arial"/>
              <a:buNone/>
              <a:defRPr b="1" sz="2000"/>
            </a:lvl2pPr>
            <a:lvl3pPr indent="-228600" lvl="2" marL="1371600" rtl="0">
              <a:spcBef>
                <a:spcPts val="480"/>
              </a:spcBef>
              <a:spcAft>
                <a:spcPts val="0"/>
              </a:spcAft>
              <a:buSzPts val="1400"/>
              <a:buFont typeface="Arial"/>
              <a:buNone/>
              <a:defRPr b="1" sz="1800"/>
            </a:lvl3pPr>
            <a:lvl4pPr indent="-228600" lvl="3" marL="1828800" rtl="0">
              <a:spcBef>
                <a:spcPts val="400"/>
              </a:spcBef>
              <a:spcAft>
                <a:spcPts val="0"/>
              </a:spcAft>
              <a:buSzPts val="1400"/>
              <a:buFont typeface="Arial"/>
              <a:buNone/>
              <a:defRPr b="1" sz="1600"/>
            </a:lvl4pPr>
            <a:lvl5pPr indent="-228600" lvl="4" marL="2286000" rtl="0">
              <a:spcBef>
                <a:spcPts val="400"/>
              </a:spcBef>
              <a:spcAft>
                <a:spcPts val="0"/>
              </a:spcAft>
              <a:buSzPts val="1400"/>
              <a:buFont typeface="Arial"/>
              <a:buNone/>
              <a:defRPr b="1" sz="1600"/>
            </a:lvl5pPr>
            <a:lvl6pPr indent="-228600" lvl="5" marL="2743200" rtl="0">
              <a:spcBef>
                <a:spcPts val="400"/>
              </a:spcBef>
              <a:spcAft>
                <a:spcPts val="0"/>
              </a:spcAft>
              <a:buSzPts val="1400"/>
              <a:buFont typeface="Arial"/>
              <a:buNone/>
              <a:defRPr b="1" sz="1600"/>
            </a:lvl6pPr>
            <a:lvl7pPr indent="-228600" lvl="6" marL="3200400" rtl="0">
              <a:spcBef>
                <a:spcPts val="400"/>
              </a:spcBef>
              <a:spcAft>
                <a:spcPts val="0"/>
              </a:spcAft>
              <a:buSzPts val="1400"/>
              <a:buFont typeface="Arial"/>
              <a:buNone/>
              <a:defRPr b="1" sz="1600"/>
            </a:lvl7pPr>
            <a:lvl8pPr indent="-228600" lvl="7" marL="3657600" rtl="0">
              <a:spcBef>
                <a:spcPts val="400"/>
              </a:spcBef>
              <a:spcAft>
                <a:spcPts val="0"/>
              </a:spcAft>
              <a:buSzPts val="1400"/>
              <a:buFont typeface="Arial"/>
              <a:buNone/>
              <a:defRPr b="1" sz="1600"/>
            </a:lvl8pPr>
            <a:lvl9pPr indent="-228600" lvl="8" marL="4114800" rtl="0">
              <a:spcBef>
                <a:spcPts val="400"/>
              </a:spcBef>
              <a:spcAft>
                <a:spcPts val="0"/>
              </a:spcAft>
              <a:buSzPts val="1400"/>
              <a:buFont typeface="Arial"/>
              <a:buNone/>
              <a:defRPr b="1" sz="1600"/>
            </a:lvl9pPr>
          </a:lstStyle>
          <a:p/>
        </p:txBody>
      </p:sp>
      <p:sp>
        <p:nvSpPr>
          <p:cNvPr id="27" name="Google Shape;27;p6"/>
          <p:cNvSpPr txBox="1"/>
          <p:nvPr>
            <p:ph idx="2" type="body"/>
          </p:nvPr>
        </p:nvSpPr>
        <p:spPr>
          <a:xfrm>
            <a:off x="457200" y="2174875"/>
            <a:ext cx="4040188" cy="3951288"/>
          </a:xfrm>
          <a:prstGeom prst="rect">
            <a:avLst/>
          </a:prstGeom>
          <a:noFill/>
          <a:ln>
            <a:noFill/>
          </a:ln>
        </p:spPr>
        <p:txBody>
          <a:bodyPr anchorCtr="0" anchor="t" bIns="91425" lIns="91425" spcFirstLastPara="1" rIns="91425" wrap="square" tIns="91425"/>
          <a:lstStyle>
            <a:lvl1pPr indent="-317500" lvl="0" marL="457200" rtl="0">
              <a:spcBef>
                <a:spcPts val="640"/>
              </a:spcBef>
              <a:spcAft>
                <a:spcPts val="0"/>
              </a:spcAft>
              <a:buSzPts val="1400"/>
              <a:buChar char="•"/>
              <a:defRPr sz="2400"/>
            </a:lvl1pPr>
            <a:lvl2pPr indent="-317500" lvl="1" marL="914400" rtl="0">
              <a:spcBef>
                <a:spcPts val="560"/>
              </a:spcBef>
              <a:spcAft>
                <a:spcPts val="0"/>
              </a:spcAft>
              <a:buSzPts val="1400"/>
              <a:buChar char="–"/>
              <a:defRPr sz="2000"/>
            </a:lvl2pPr>
            <a:lvl3pPr indent="-317500" lvl="2" marL="1371600" rtl="0">
              <a:spcBef>
                <a:spcPts val="480"/>
              </a:spcBef>
              <a:spcAft>
                <a:spcPts val="0"/>
              </a:spcAft>
              <a:buSzPts val="1400"/>
              <a:buChar char="•"/>
              <a:defRPr sz="1800"/>
            </a:lvl3pPr>
            <a:lvl4pPr indent="-317500" lvl="3" marL="1828800" rtl="0">
              <a:spcBef>
                <a:spcPts val="400"/>
              </a:spcBef>
              <a:spcAft>
                <a:spcPts val="0"/>
              </a:spcAft>
              <a:buSzPts val="1400"/>
              <a:buChar char="–"/>
              <a:defRPr sz="1600"/>
            </a:lvl4pPr>
            <a:lvl5pPr indent="-317500" lvl="4" marL="2286000" rtl="0">
              <a:spcBef>
                <a:spcPts val="400"/>
              </a:spcBef>
              <a:spcAft>
                <a:spcPts val="0"/>
              </a:spcAft>
              <a:buSzPts val="1400"/>
              <a:buChar char="»"/>
              <a:defRPr sz="1600"/>
            </a:lvl5pPr>
            <a:lvl6pPr indent="-317500" lvl="5" marL="2743200" rtl="0">
              <a:spcBef>
                <a:spcPts val="400"/>
              </a:spcBef>
              <a:spcAft>
                <a:spcPts val="0"/>
              </a:spcAft>
              <a:buSzPts val="1400"/>
              <a:buChar char="»"/>
              <a:defRPr sz="1600"/>
            </a:lvl6pPr>
            <a:lvl7pPr indent="-317500" lvl="6" marL="3200400" rtl="0">
              <a:spcBef>
                <a:spcPts val="400"/>
              </a:spcBef>
              <a:spcAft>
                <a:spcPts val="0"/>
              </a:spcAft>
              <a:buSzPts val="1400"/>
              <a:buChar char="»"/>
              <a:defRPr sz="1600"/>
            </a:lvl7pPr>
            <a:lvl8pPr indent="-317500" lvl="7" marL="3657600" rtl="0">
              <a:spcBef>
                <a:spcPts val="400"/>
              </a:spcBef>
              <a:spcAft>
                <a:spcPts val="0"/>
              </a:spcAft>
              <a:buSzPts val="1400"/>
              <a:buChar char="»"/>
              <a:defRPr sz="1600"/>
            </a:lvl8pPr>
            <a:lvl9pPr indent="-317500" lvl="8" marL="4114800" rtl="0">
              <a:spcBef>
                <a:spcPts val="400"/>
              </a:spcBef>
              <a:spcAft>
                <a:spcPts val="0"/>
              </a:spcAft>
              <a:buSzPts val="1400"/>
              <a:buChar char="»"/>
              <a:defRPr sz="1600"/>
            </a:lvl9pPr>
          </a:lstStyle>
          <a:p/>
        </p:txBody>
      </p:sp>
      <p:sp>
        <p:nvSpPr>
          <p:cNvPr id="28" name="Google Shape;28;p6"/>
          <p:cNvSpPr txBox="1"/>
          <p:nvPr>
            <p:ph idx="3" type="body"/>
          </p:nvPr>
        </p:nvSpPr>
        <p:spPr>
          <a:xfrm>
            <a:off x="4645025" y="1535113"/>
            <a:ext cx="4041775" cy="639762"/>
          </a:xfrm>
          <a:prstGeom prst="rect">
            <a:avLst/>
          </a:prstGeom>
          <a:noFill/>
          <a:ln>
            <a:noFill/>
          </a:ln>
        </p:spPr>
        <p:txBody>
          <a:bodyPr anchorCtr="0" anchor="b" bIns="91425" lIns="91425" spcFirstLastPara="1" rIns="91425" wrap="square" tIns="91425"/>
          <a:lstStyle>
            <a:lvl1pPr indent="-228600" lvl="0" marL="457200" rtl="0">
              <a:spcBef>
                <a:spcPts val="640"/>
              </a:spcBef>
              <a:spcAft>
                <a:spcPts val="0"/>
              </a:spcAft>
              <a:buSzPts val="1400"/>
              <a:buFont typeface="Arial"/>
              <a:buNone/>
              <a:defRPr b="1" sz="2400"/>
            </a:lvl1pPr>
            <a:lvl2pPr indent="-228600" lvl="1" marL="914400" rtl="0">
              <a:spcBef>
                <a:spcPts val="560"/>
              </a:spcBef>
              <a:spcAft>
                <a:spcPts val="0"/>
              </a:spcAft>
              <a:buSzPts val="1400"/>
              <a:buFont typeface="Arial"/>
              <a:buNone/>
              <a:defRPr b="1" sz="2000"/>
            </a:lvl2pPr>
            <a:lvl3pPr indent="-228600" lvl="2" marL="1371600" rtl="0">
              <a:spcBef>
                <a:spcPts val="480"/>
              </a:spcBef>
              <a:spcAft>
                <a:spcPts val="0"/>
              </a:spcAft>
              <a:buSzPts val="1400"/>
              <a:buFont typeface="Arial"/>
              <a:buNone/>
              <a:defRPr b="1" sz="1800"/>
            </a:lvl3pPr>
            <a:lvl4pPr indent="-228600" lvl="3" marL="1828800" rtl="0">
              <a:spcBef>
                <a:spcPts val="400"/>
              </a:spcBef>
              <a:spcAft>
                <a:spcPts val="0"/>
              </a:spcAft>
              <a:buSzPts val="1400"/>
              <a:buFont typeface="Arial"/>
              <a:buNone/>
              <a:defRPr b="1" sz="1600"/>
            </a:lvl4pPr>
            <a:lvl5pPr indent="-228600" lvl="4" marL="2286000" rtl="0">
              <a:spcBef>
                <a:spcPts val="400"/>
              </a:spcBef>
              <a:spcAft>
                <a:spcPts val="0"/>
              </a:spcAft>
              <a:buSzPts val="1400"/>
              <a:buFont typeface="Arial"/>
              <a:buNone/>
              <a:defRPr b="1" sz="1600"/>
            </a:lvl5pPr>
            <a:lvl6pPr indent="-228600" lvl="5" marL="2743200" rtl="0">
              <a:spcBef>
                <a:spcPts val="400"/>
              </a:spcBef>
              <a:spcAft>
                <a:spcPts val="0"/>
              </a:spcAft>
              <a:buSzPts val="1400"/>
              <a:buFont typeface="Arial"/>
              <a:buNone/>
              <a:defRPr b="1" sz="1600"/>
            </a:lvl6pPr>
            <a:lvl7pPr indent="-228600" lvl="6" marL="3200400" rtl="0">
              <a:spcBef>
                <a:spcPts val="400"/>
              </a:spcBef>
              <a:spcAft>
                <a:spcPts val="0"/>
              </a:spcAft>
              <a:buSzPts val="1400"/>
              <a:buFont typeface="Arial"/>
              <a:buNone/>
              <a:defRPr b="1" sz="1600"/>
            </a:lvl7pPr>
            <a:lvl8pPr indent="-228600" lvl="7" marL="3657600" rtl="0">
              <a:spcBef>
                <a:spcPts val="400"/>
              </a:spcBef>
              <a:spcAft>
                <a:spcPts val="0"/>
              </a:spcAft>
              <a:buSzPts val="1400"/>
              <a:buFont typeface="Arial"/>
              <a:buNone/>
              <a:defRPr b="1" sz="1600"/>
            </a:lvl8pPr>
            <a:lvl9pPr indent="-228600" lvl="8" marL="4114800" rtl="0">
              <a:spcBef>
                <a:spcPts val="400"/>
              </a:spcBef>
              <a:spcAft>
                <a:spcPts val="0"/>
              </a:spcAft>
              <a:buSzPts val="1400"/>
              <a:buFont typeface="Arial"/>
              <a:buNone/>
              <a:defRPr b="1" sz="1600"/>
            </a:lvl9pPr>
          </a:lstStyle>
          <a:p/>
        </p:txBody>
      </p:sp>
      <p:sp>
        <p:nvSpPr>
          <p:cNvPr id="29" name="Google Shape;29;p6"/>
          <p:cNvSpPr txBox="1"/>
          <p:nvPr>
            <p:ph idx="4" type="body"/>
          </p:nvPr>
        </p:nvSpPr>
        <p:spPr>
          <a:xfrm>
            <a:off x="4645025" y="2174875"/>
            <a:ext cx="4041775" cy="3951288"/>
          </a:xfrm>
          <a:prstGeom prst="rect">
            <a:avLst/>
          </a:prstGeom>
          <a:noFill/>
          <a:ln>
            <a:noFill/>
          </a:ln>
        </p:spPr>
        <p:txBody>
          <a:bodyPr anchorCtr="0" anchor="t" bIns="91425" lIns="91425" spcFirstLastPara="1" rIns="91425" wrap="square" tIns="91425"/>
          <a:lstStyle>
            <a:lvl1pPr indent="-317500" lvl="0" marL="457200" rtl="0">
              <a:spcBef>
                <a:spcPts val="640"/>
              </a:spcBef>
              <a:spcAft>
                <a:spcPts val="0"/>
              </a:spcAft>
              <a:buSzPts val="1400"/>
              <a:buChar char="•"/>
              <a:defRPr sz="2400"/>
            </a:lvl1pPr>
            <a:lvl2pPr indent="-317500" lvl="1" marL="914400" rtl="0">
              <a:spcBef>
                <a:spcPts val="560"/>
              </a:spcBef>
              <a:spcAft>
                <a:spcPts val="0"/>
              </a:spcAft>
              <a:buSzPts val="1400"/>
              <a:buChar char="–"/>
              <a:defRPr sz="2000"/>
            </a:lvl2pPr>
            <a:lvl3pPr indent="-317500" lvl="2" marL="1371600" rtl="0">
              <a:spcBef>
                <a:spcPts val="480"/>
              </a:spcBef>
              <a:spcAft>
                <a:spcPts val="0"/>
              </a:spcAft>
              <a:buSzPts val="1400"/>
              <a:buChar char="•"/>
              <a:defRPr sz="1800"/>
            </a:lvl3pPr>
            <a:lvl4pPr indent="-317500" lvl="3" marL="1828800" rtl="0">
              <a:spcBef>
                <a:spcPts val="400"/>
              </a:spcBef>
              <a:spcAft>
                <a:spcPts val="0"/>
              </a:spcAft>
              <a:buSzPts val="1400"/>
              <a:buChar char="–"/>
              <a:defRPr sz="1600"/>
            </a:lvl4pPr>
            <a:lvl5pPr indent="-317500" lvl="4" marL="2286000" rtl="0">
              <a:spcBef>
                <a:spcPts val="400"/>
              </a:spcBef>
              <a:spcAft>
                <a:spcPts val="0"/>
              </a:spcAft>
              <a:buSzPts val="1400"/>
              <a:buChar char="»"/>
              <a:defRPr sz="1600"/>
            </a:lvl5pPr>
            <a:lvl6pPr indent="-317500" lvl="5" marL="2743200" rtl="0">
              <a:spcBef>
                <a:spcPts val="400"/>
              </a:spcBef>
              <a:spcAft>
                <a:spcPts val="0"/>
              </a:spcAft>
              <a:buSzPts val="1400"/>
              <a:buChar char="»"/>
              <a:defRPr sz="1600"/>
            </a:lvl6pPr>
            <a:lvl7pPr indent="-317500" lvl="6" marL="3200400" rtl="0">
              <a:spcBef>
                <a:spcPts val="400"/>
              </a:spcBef>
              <a:spcAft>
                <a:spcPts val="0"/>
              </a:spcAft>
              <a:buSzPts val="1400"/>
              <a:buChar char="»"/>
              <a:defRPr sz="1600"/>
            </a:lvl7pPr>
            <a:lvl8pPr indent="-317500" lvl="7" marL="3657600" rtl="0">
              <a:spcBef>
                <a:spcPts val="400"/>
              </a:spcBef>
              <a:spcAft>
                <a:spcPts val="0"/>
              </a:spcAft>
              <a:buSzPts val="1400"/>
              <a:buChar char="»"/>
              <a:defRPr sz="1600"/>
            </a:lvl8pPr>
            <a:lvl9pPr indent="-317500" lvl="8" marL="4114800" rtl="0">
              <a:spcBef>
                <a:spcPts val="400"/>
              </a:spcBef>
              <a:spcAft>
                <a:spcPts val="0"/>
              </a:spcAft>
              <a:buSzPts val="1400"/>
              <a:buChar char="»"/>
              <a:defRPr sz="1600"/>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30" name="Shape 30"/>
        <p:cNvGrpSpPr/>
        <p:nvPr/>
      </p:nvGrpSpPr>
      <p:grpSpPr>
        <a:xfrm>
          <a:off x="0" y="0"/>
          <a:ext cx="0" cy="0"/>
          <a:chOff x="0" y="0"/>
          <a:chExt cx="0" cy="0"/>
        </a:xfrm>
      </p:grpSpPr>
      <p:sp>
        <p:nvSpPr>
          <p:cNvPr id="31" name="Google Shape;31;p7"/>
          <p:cNvSpPr txBox="1"/>
          <p:nvPr>
            <p:ph type="title"/>
          </p:nvPr>
        </p:nvSpPr>
        <p:spPr>
          <a:xfrm>
            <a:off x="457200" y="274637"/>
            <a:ext cx="8229600" cy="1143000"/>
          </a:xfrm>
          <a:prstGeom prst="rect">
            <a:avLst/>
          </a:prstGeom>
          <a:noFill/>
          <a:ln>
            <a:noFill/>
          </a:ln>
        </p:spPr>
        <p:txBody>
          <a:bodyPr anchorCtr="0" anchor="t" bIns="91425" lIns="91425" spcFirstLastPara="1" rIns="91425" wrap="square" tIns="91425"/>
          <a:lstStyle>
            <a:lvl1pPr lvl="0" rtl="0" algn="ctr">
              <a:spcBef>
                <a:spcPts val="0"/>
              </a:spcBef>
              <a:spcAft>
                <a:spcPts val="0"/>
              </a:spcAft>
              <a:buSzPts val="1400"/>
              <a:buChar char="●"/>
              <a:defRPr sz="4400">
                <a:solidFill>
                  <a:schemeClr val="dk2"/>
                </a:solidFill>
                <a:latin typeface="Arial"/>
                <a:ea typeface="Arial"/>
                <a:cs typeface="Arial"/>
                <a:sym typeface="Arial"/>
              </a:defRPr>
            </a:lvl1pPr>
            <a:lvl2pPr lvl="1" rtl="0" algn="ctr">
              <a:spcBef>
                <a:spcPts val="0"/>
              </a:spcBef>
              <a:spcAft>
                <a:spcPts val="0"/>
              </a:spcAft>
              <a:buSzPts val="1400"/>
              <a:buChar char="○"/>
              <a:defRPr sz="4400">
                <a:solidFill>
                  <a:schemeClr val="dk2"/>
                </a:solidFill>
                <a:latin typeface="Arial"/>
                <a:ea typeface="Arial"/>
                <a:cs typeface="Arial"/>
                <a:sym typeface="Arial"/>
              </a:defRPr>
            </a:lvl2pPr>
            <a:lvl3pPr lvl="2" rtl="0" algn="ctr">
              <a:spcBef>
                <a:spcPts val="0"/>
              </a:spcBef>
              <a:spcAft>
                <a:spcPts val="0"/>
              </a:spcAft>
              <a:buSzPts val="1400"/>
              <a:buChar char="■"/>
              <a:defRPr sz="4400">
                <a:solidFill>
                  <a:schemeClr val="dk2"/>
                </a:solidFill>
                <a:latin typeface="Arial"/>
                <a:ea typeface="Arial"/>
                <a:cs typeface="Arial"/>
                <a:sym typeface="Arial"/>
              </a:defRPr>
            </a:lvl3pPr>
            <a:lvl4pPr lvl="3" rtl="0" algn="ctr">
              <a:spcBef>
                <a:spcPts val="0"/>
              </a:spcBef>
              <a:spcAft>
                <a:spcPts val="0"/>
              </a:spcAft>
              <a:buSzPts val="1400"/>
              <a:buChar char="●"/>
              <a:defRPr sz="4400">
                <a:solidFill>
                  <a:schemeClr val="dk2"/>
                </a:solidFill>
                <a:latin typeface="Arial"/>
                <a:ea typeface="Arial"/>
                <a:cs typeface="Arial"/>
                <a:sym typeface="Arial"/>
              </a:defRPr>
            </a:lvl4pPr>
            <a:lvl5pPr lvl="4" rtl="0" algn="ctr">
              <a:spcBef>
                <a:spcPts val="0"/>
              </a:spcBef>
              <a:spcAft>
                <a:spcPts val="0"/>
              </a:spcAft>
              <a:buSzPts val="1400"/>
              <a:buChar char="○"/>
              <a:defRPr sz="4400">
                <a:solidFill>
                  <a:schemeClr val="dk2"/>
                </a:solidFill>
                <a:latin typeface="Arial"/>
                <a:ea typeface="Arial"/>
                <a:cs typeface="Arial"/>
                <a:sym typeface="Arial"/>
              </a:defRPr>
            </a:lvl5pPr>
            <a:lvl6pPr lvl="5" marL="457200" rtl="0" algn="ctr">
              <a:spcBef>
                <a:spcPts val="0"/>
              </a:spcBef>
              <a:spcAft>
                <a:spcPts val="0"/>
              </a:spcAft>
              <a:buSzPts val="1400"/>
              <a:buChar char="■"/>
              <a:defRPr sz="4400">
                <a:solidFill>
                  <a:schemeClr val="dk2"/>
                </a:solidFill>
                <a:latin typeface="Arial"/>
                <a:ea typeface="Arial"/>
                <a:cs typeface="Arial"/>
                <a:sym typeface="Arial"/>
              </a:defRPr>
            </a:lvl6pPr>
            <a:lvl7pPr lvl="6" marL="914400" rtl="0" algn="ctr">
              <a:spcBef>
                <a:spcPts val="0"/>
              </a:spcBef>
              <a:spcAft>
                <a:spcPts val="0"/>
              </a:spcAft>
              <a:buSzPts val="1400"/>
              <a:buChar char="●"/>
              <a:defRPr sz="4400">
                <a:solidFill>
                  <a:schemeClr val="dk2"/>
                </a:solidFill>
                <a:latin typeface="Arial"/>
                <a:ea typeface="Arial"/>
                <a:cs typeface="Arial"/>
                <a:sym typeface="Arial"/>
              </a:defRPr>
            </a:lvl7pPr>
            <a:lvl8pPr lvl="7" marL="1371600" rtl="0" algn="ctr">
              <a:spcBef>
                <a:spcPts val="0"/>
              </a:spcBef>
              <a:spcAft>
                <a:spcPts val="0"/>
              </a:spcAft>
              <a:buSzPts val="1400"/>
              <a:buChar char="○"/>
              <a:defRPr sz="4400">
                <a:solidFill>
                  <a:schemeClr val="dk2"/>
                </a:solidFill>
                <a:latin typeface="Arial"/>
                <a:ea typeface="Arial"/>
                <a:cs typeface="Arial"/>
                <a:sym typeface="Arial"/>
              </a:defRPr>
            </a:lvl8pPr>
            <a:lvl9pPr lvl="8" marL="1828800" rtl="0" algn="ctr">
              <a:spcBef>
                <a:spcPts val="0"/>
              </a:spcBef>
              <a:spcAft>
                <a:spcPts val="0"/>
              </a:spcAft>
              <a:buSzPts val="1400"/>
              <a:buChar char="■"/>
              <a:defRPr sz="4400">
                <a:solidFill>
                  <a:schemeClr val="dk2"/>
                </a:solidFill>
                <a:latin typeface="Arial"/>
                <a:ea typeface="Arial"/>
                <a:cs typeface="Arial"/>
                <a:sym typeface="Aria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32" name="Shape 32"/>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33" name="Shape 33"/>
        <p:cNvGrpSpPr/>
        <p:nvPr/>
      </p:nvGrpSpPr>
      <p:grpSpPr>
        <a:xfrm>
          <a:off x="0" y="0"/>
          <a:ext cx="0" cy="0"/>
          <a:chOff x="0" y="0"/>
          <a:chExt cx="0" cy="0"/>
        </a:xfrm>
      </p:grpSpPr>
      <p:sp>
        <p:nvSpPr>
          <p:cNvPr id="34" name="Google Shape;34;p9"/>
          <p:cNvSpPr txBox="1"/>
          <p:nvPr>
            <p:ph type="title"/>
          </p:nvPr>
        </p:nvSpPr>
        <p:spPr>
          <a:xfrm>
            <a:off x="457200" y="273050"/>
            <a:ext cx="3008313" cy="1162050"/>
          </a:xfrm>
          <a:prstGeom prst="rect">
            <a:avLst/>
          </a:prstGeom>
          <a:noFill/>
          <a:ln>
            <a:noFill/>
          </a:ln>
        </p:spPr>
        <p:txBody>
          <a:bodyPr anchorCtr="0" anchor="b" bIns="91425" lIns="91425" spcFirstLastPara="1" rIns="91425" wrap="square" tIns="91425"/>
          <a:lstStyle>
            <a:lvl1pPr lvl="0" rtl="0" algn="l">
              <a:spcBef>
                <a:spcPts val="0"/>
              </a:spcBef>
              <a:spcAft>
                <a:spcPts val="0"/>
              </a:spcAft>
              <a:buSzPts val="1400"/>
              <a:buChar char="●"/>
              <a:defRPr b="1" sz="2000"/>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35" name="Google Shape;35;p9"/>
          <p:cNvSpPr txBox="1"/>
          <p:nvPr>
            <p:ph idx="1" type="body"/>
          </p:nvPr>
        </p:nvSpPr>
        <p:spPr>
          <a:xfrm>
            <a:off x="3575050" y="273050"/>
            <a:ext cx="5111750" cy="5853113"/>
          </a:xfrm>
          <a:prstGeom prst="rect">
            <a:avLst/>
          </a:prstGeom>
          <a:noFill/>
          <a:ln>
            <a:noFill/>
          </a:ln>
        </p:spPr>
        <p:txBody>
          <a:bodyPr anchorCtr="0" anchor="t" bIns="91425" lIns="91425" spcFirstLastPara="1" rIns="91425" wrap="square" tIns="91425"/>
          <a:lstStyle>
            <a:lvl1pPr indent="-317500" lvl="0" marL="457200" rtl="0">
              <a:spcBef>
                <a:spcPts val="640"/>
              </a:spcBef>
              <a:spcAft>
                <a:spcPts val="0"/>
              </a:spcAft>
              <a:buSzPts val="1400"/>
              <a:buChar char="•"/>
              <a:defRPr sz="3200"/>
            </a:lvl1pPr>
            <a:lvl2pPr indent="-317500" lvl="1" marL="914400" rtl="0">
              <a:spcBef>
                <a:spcPts val="560"/>
              </a:spcBef>
              <a:spcAft>
                <a:spcPts val="0"/>
              </a:spcAft>
              <a:buSzPts val="1400"/>
              <a:buChar char="–"/>
              <a:defRPr sz="2800"/>
            </a:lvl2pPr>
            <a:lvl3pPr indent="-317500" lvl="2" marL="1371600" rtl="0">
              <a:spcBef>
                <a:spcPts val="480"/>
              </a:spcBef>
              <a:spcAft>
                <a:spcPts val="0"/>
              </a:spcAft>
              <a:buSzPts val="1400"/>
              <a:buChar char="•"/>
              <a:defRPr sz="2400"/>
            </a:lvl3pPr>
            <a:lvl4pPr indent="-317500" lvl="3" marL="1828800" rtl="0">
              <a:spcBef>
                <a:spcPts val="400"/>
              </a:spcBef>
              <a:spcAft>
                <a:spcPts val="0"/>
              </a:spcAft>
              <a:buSzPts val="1400"/>
              <a:buChar char="–"/>
              <a:defRPr sz="2000"/>
            </a:lvl4pPr>
            <a:lvl5pPr indent="-317500" lvl="4" marL="2286000" rtl="0">
              <a:spcBef>
                <a:spcPts val="400"/>
              </a:spcBef>
              <a:spcAft>
                <a:spcPts val="0"/>
              </a:spcAft>
              <a:buSzPts val="1400"/>
              <a:buChar char="»"/>
              <a:defRPr sz="2000"/>
            </a:lvl5pPr>
            <a:lvl6pPr indent="-317500" lvl="5" marL="2743200" rtl="0">
              <a:spcBef>
                <a:spcPts val="400"/>
              </a:spcBef>
              <a:spcAft>
                <a:spcPts val="0"/>
              </a:spcAft>
              <a:buSzPts val="1400"/>
              <a:buChar char="»"/>
              <a:defRPr sz="2000"/>
            </a:lvl6pPr>
            <a:lvl7pPr indent="-317500" lvl="6" marL="3200400" rtl="0">
              <a:spcBef>
                <a:spcPts val="400"/>
              </a:spcBef>
              <a:spcAft>
                <a:spcPts val="0"/>
              </a:spcAft>
              <a:buSzPts val="1400"/>
              <a:buChar char="»"/>
              <a:defRPr sz="2000"/>
            </a:lvl7pPr>
            <a:lvl8pPr indent="-317500" lvl="7" marL="3657600" rtl="0">
              <a:spcBef>
                <a:spcPts val="400"/>
              </a:spcBef>
              <a:spcAft>
                <a:spcPts val="0"/>
              </a:spcAft>
              <a:buSzPts val="1400"/>
              <a:buChar char="»"/>
              <a:defRPr sz="2000"/>
            </a:lvl8pPr>
            <a:lvl9pPr indent="-317500" lvl="8" marL="4114800" rtl="0">
              <a:spcBef>
                <a:spcPts val="400"/>
              </a:spcBef>
              <a:spcAft>
                <a:spcPts val="0"/>
              </a:spcAft>
              <a:buSzPts val="1400"/>
              <a:buChar char="»"/>
              <a:defRPr sz="2000"/>
            </a:lvl9pPr>
          </a:lstStyle>
          <a:p/>
        </p:txBody>
      </p:sp>
      <p:sp>
        <p:nvSpPr>
          <p:cNvPr id="36" name="Google Shape;36;p9"/>
          <p:cNvSpPr txBox="1"/>
          <p:nvPr>
            <p:ph idx="2" type="body"/>
          </p:nvPr>
        </p:nvSpPr>
        <p:spPr>
          <a:xfrm>
            <a:off x="457200" y="1435100"/>
            <a:ext cx="3008313" cy="4691063"/>
          </a:xfrm>
          <a:prstGeom prst="rect">
            <a:avLst/>
          </a:prstGeom>
          <a:noFill/>
          <a:ln>
            <a:noFill/>
          </a:ln>
        </p:spPr>
        <p:txBody>
          <a:bodyPr anchorCtr="0" anchor="t" bIns="91425" lIns="91425" spcFirstLastPara="1" rIns="91425" wrap="square" tIns="91425"/>
          <a:lstStyle>
            <a:lvl1pPr indent="-228600" lvl="0" marL="457200" rtl="0">
              <a:spcBef>
                <a:spcPts val="640"/>
              </a:spcBef>
              <a:spcAft>
                <a:spcPts val="0"/>
              </a:spcAft>
              <a:buSzPts val="1400"/>
              <a:buFont typeface="Arial"/>
              <a:buNone/>
              <a:defRPr sz="1400"/>
            </a:lvl1pPr>
            <a:lvl2pPr indent="-228600" lvl="1" marL="914400" rtl="0">
              <a:spcBef>
                <a:spcPts val="560"/>
              </a:spcBef>
              <a:spcAft>
                <a:spcPts val="0"/>
              </a:spcAft>
              <a:buSzPts val="1400"/>
              <a:buFont typeface="Arial"/>
              <a:buNone/>
              <a:defRPr sz="1200"/>
            </a:lvl2pPr>
            <a:lvl3pPr indent="-228600" lvl="2" marL="1371600" rtl="0">
              <a:spcBef>
                <a:spcPts val="480"/>
              </a:spcBef>
              <a:spcAft>
                <a:spcPts val="0"/>
              </a:spcAft>
              <a:buSzPts val="1400"/>
              <a:buFont typeface="Arial"/>
              <a:buNone/>
              <a:defRPr sz="1000"/>
            </a:lvl3pPr>
            <a:lvl4pPr indent="-228600" lvl="3" marL="1828800" rtl="0">
              <a:spcBef>
                <a:spcPts val="400"/>
              </a:spcBef>
              <a:spcAft>
                <a:spcPts val="0"/>
              </a:spcAft>
              <a:buSzPts val="1400"/>
              <a:buFont typeface="Arial"/>
              <a:buNone/>
              <a:defRPr sz="900"/>
            </a:lvl4pPr>
            <a:lvl5pPr indent="-228600" lvl="4" marL="2286000" rtl="0">
              <a:spcBef>
                <a:spcPts val="400"/>
              </a:spcBef>
              <a:spcAft>
                <a:spcPts val="0"/>
              </a:spcAft>
              <a:buSzPts val="1400"/>
              <a:buFont typeface="Arial"/>
              <a:buNone/>
              <a:defRPr sz="900"/>
            </a:lvl5pPr>
            <a:lvl6pPr indent="-228600" lvl="5" marL="2743200" rtl="0">
              <a:spcBef>
                <a:spcPts val="400"/>
              </a:spcBef>
              <a:spcAft>
                <a:spcPts val="0"/>
              </a:spcAft>
              <a:buSzPts val="1400"/>
              <a:buFont typeface="Arial"/>
              <a:buNone/>
              <a:defRPr sz="900"/>
            </a:lvl6pPr>
            <a:lvl7pPr indent="-228600" lvl="6" marL="3200400" rtl="0">
              <a:spcBef>
                <a:spcPts val="400"/>
              </a:spcBef>
              <a:spcAft>
                <a:spcPts val="0"/>
              </a:spcAft>
              <a:buSzPts val="1400"/>
              <a:buFont typeface="Arial"/>
              <a:buNone/>
              <a:defRPr sz="900"/>
            </a:lvl7pPr>
            <a:lvl8pPr indent="-228600" lvl="7" marL="3657600" rtl="0">
              <a:spcBef>
                <a:spcPts val="400"/>
              </a:spcBef>
              <a:spcAft>
                <a:spcPts val="0"/>
              </a:spcAft>
              <a:buSzPts val="1400"/>
              <a:buFont typeface="Arial"/>
              <a:buNone/>
              <a:defRPr sz="900"/>
            </a:lvl8pPr>
            <a:lvl9pPr indent="-228600" lvl="8" marL="4114800" rtl="0">
              <a:spcBef>
                <a:spcPts val="400"/>
              </a:spcBef>
              <a:spcAft>
                <a:spcPts val="0"/>
              </a:spcAft>
              <a:buSzPts val="1400"/>
              <a:buFont typeface="Arial"/>
              <a:buNone/>
              <a:defRPr sz="900"/>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37" name="Shape 37"/>
        <p:cNvGrpSpPr/>
        <p:nvPr/>
      </p:nvGrpSpPr>
      <p:grpSpPr>
        <a:xfrm>
          <a:off x="0" y="0"/>
          <a:ext cx="0" cy="0"/>
          <a:chOff x="0" y="0"/>
          <a:chExt cx="0" cy="0"/>
        </a:xfrm>
      </p:grpSpPr>
      <p:sp>
        <p:nvSpPr>
          <p:cNvPr id="38" name="Google Shape;38;p10"/>
          <p:cNvSpPr txBox="1"/>
          <p:nvPr>
            <p:ph type="title"/>
          </p:nvPr>
        </p:nvSpPr>
        <p:spPr>
          <a:xfrm>
            <a:off x="1792288" y="4800600"/>
            <a:ext cx="5486400" cy="566738"/>
          </a:xfrm>
          <a:prstGeom prst="rect">
            <a:avLst/>
          </a:prstGeom>
          <a:noFill/>
          <a:ln>
            <a:noFill/>
          </a:ln>
        </p:spPr>
        <p:txBody>
          <a:bodyPr anchorCtr="0" anchor="b" bIns="91425" lIns="91425" spcFirstLastPara="1" rIns="91425" wrap="square" tIns="91425"/>
          <a:lstStyle>
            <a:lvl1pPr lvl="0" rtl="0" algn="l">
              <a:spcBef>
                <a:spcPts val="0"/>
              </a:spcBef>
              <a:spcAft>
                <a:spcPts val="0"/>
              </a:spcAft>
              <a:buSzPts val="1400"/>
              <a:buChar char="●"/>
              <a:defRPr b="1" sz="2000"/>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39" name="Google Shape;39;p10"/>
          <p:cNvSpPr/>
          <p:nvPr>
            <p:ph idx="2" type="pic"/>
          </p:nvPr>
        </p:nvSpPr>
        <p:spPr>
          <a:xfrm>
            <a:off x="1792288" y="612775"/>
            <a:ext cx="5486400" cy="4114800"/>
          </a:xfrm>
          <a:prstGeom prst="rect">
            <a:avLst/>
          </a:prstGeom>
          <a:noFill/>
          <a:ln>
            <a:noFill/>
          </a:ln>
        </p:spPr>
        <p:txBody>
          <a:bodyPr anchorCtr="0" anchor="t" bIns="91425" lIns="91425" spcFirstLastPara="1" rIns="91425" wrap="square" tIns="91425"/>
          <a:lstStyle>
            <a:lvl1pPr indent="0" lvl="0" marL="0" marR="0" rtl="0" algn="l">
              <a:spcBef>
                <a:spcPts val="0"/>
              </a:spcBef>
              <a:spcAft>
                <a:spcPts val="0"/>
              </a:spcAft>
              <a:buClr>
                <a:schemeClr val="dk1"/>
              </a:buClr>
              <a:buSzPts val="1400"/>
              <a:buFont typeface="Arial"/>
              <a:buNone/>
              <a:defRPr b="0" i="0" sz="3200" u="none" cap="none" strike="noStrike">
                <a:solidFill>
                  <a:schemeClr val="dk1"/>
                </a:solidFill>
                <a:latin typeface="Arial"/>
                <a:ea typeface="Arial"/>
                <a:cs typeface="Arial"/>
                <a:sym typeface="Arial"/>
              </a:defRPr>
            </a:lvl1pPr>
            <a:lvl2pPr indent="0" lvl="1" marL="457200" marR="0" rtl="0" algn="l">
              <a:spcBef>
                <a:spcPts val="0"/>
              </a:spcBef>
              <a:spcAft>
                <a:spcPts val="0"/>
              </a:spcAft>
              <a:buClr>
                <a:schemeClr val="dk1"/>
              </a:buClr>
              <a:buSzPts val="1400"/>
              <a:buFont typeface="Arial"/>
              <a:buNone/>
              <a:defRPr b="0" i="0" sz="2800" u="none" cap="none" strike="noStrike">
                <a:solidFill>
                  <a:schemeClr val="dk1"/>
                </a:solidFill>
                <a:latin typeface="Arial"/>
                <a:ea typeface="Arial"/>
                <a:cs typeface="Arial"/>
                <a:sym typeface="Arial"/>
              </a:defRPr>
            </a:lvl2pPr>
            <a:lvl3pPr indent="0" lvl="2" marL="914400" marR="0" rtl="0" algn="l">
              <a:spcBef>
                <a:spcPts val="0"/>
              </a:spcBef>
              <a:spcAft>
                <a:spcPts val="0"/>
              </a:spcAft>
              <a:buClr>
                <a:schemeClr val="dk1"/>
              </a:buClr>
              <a:buSzPts val="1400"/>
              <a:buFont typeface="Arial"/>
              <a:buNone/>
              <a:defRPr b="0" i="0" sz="2400" u="none" cap="none" strike="noStrike">
                <a:solidFill>
                  <a:schemeClr val="dk1"/>
                </a:solidFill>
                <a:latin typeface="Arial"/>
                <a:ea typeface="Arial"/>
                <a:cs typeface="Arial"/>
                <a:sym typeface="Arial"/>
              </a:defRPr>
            </a:lvl3pPr>
            <a:lvl4pPr indent="0" lvl="3" marL="1371600" marR="0" rtl="0" algn="l">
              <a:spcBef>
                <a:spcPts val="0"/>
              </a:spcBef>
              <a:spcAft>
                <a:spcPts val="0"/>
              </a:spcAft>
              <a:buClr>
                <a:schemeClr val="dk1"/>
              </a:buClr>
              <a:buSzPts val="1400"/>
              <a:buFont typeface="Arial"/>
              <a:buNone/>
              <a:defRPr b="0" i="0" sz="2000" u="none" cap="none" strike="noStrike">
                <a:solidFill>
                  <a:schemeClr val="dk1"/>
                </a:solidFill>
                <a:latin typeface="Arial"/>
                <a:ea typeface="Arial"/>
                <a:cs typeface="Arial"/>
                <a:sym typeface="Arial"/>
              </a:defRPr>
            </a:lvl4pPr>
            <a:lvl5pPr indent="0" lvl="4" marL="1828800" marR="0" rtl="0" algn="l">
              <a:spcBef>
                <a:spcPts val="0"/>
              </a:spcBef>
              <a:spcAft>
                <a:spcPts val="0"/>
              </a:spcAft>
              <a:buClr>
                <a:schemeClr val="dk1"/>
              </a:buClr>
              <a:buSzPts val="1400"/>
              <a:buFont typeface="Arial"/>
              <a:buNone/>
              <a:defRPr b="0" i="0" sz="2000" u="none" cap="none" strike="noStrike">
                <a:solidFill>
                  <a:schemeClr val="dk1"/>
                </a:solidFill>
                <a:latin typeface="Arial"/>
                <a:ea typeface="Arial"/>
                <a:cs typeface="Arial"/>
                <a:sym typeface="Arial"/>
              </a:defRPr>
            </a:lvl5pPr>
            <a:lvl6pPr indent="0" lvl="5" marL="2286000" marR="0" rtl="0" algn="l">
              <a:spcBef>
                <a:spcPts val="0"/>
              </a:spcBef>
              <a:spcAft>
                <a:spcPts val="0"/>
              </a:spcAft>
              <a:buClr>
                <a:schemeClr val="dk1"/>
              </a:buClr>
              <a:buSzPts val="1400"/>
              <a:buFont typeface="Arial"/>
              <a:buNone/>
              <a:defRPr b="0" i="0" sz="2000" u="none" cap="none" strike="noStrike">
                <a:solidFill>
                  <a:schemeClr val="dk1"/>
                </a:solidFill>
                <a:latin typeface="Arial"/>
                <a:ea typeface="Arial"/>
                <a:cs typeface="Arial"/>
                <a:sym typeface="Arial"/>
              </a:defRPr>
            </a:lvl6pPr>
            <a:lvl7pPr indent="0" lvl="6" marL="2743200" marR="0" rtl="0" algn="l">
              <a:spcBef>
                <a:spcPts val="0"/>
              </a:spcBef>
              <a:spcAft>
                <a:spcPts val="0"/>
              </a:spcAft>
              <a:buClr>
                <a:schemeClr val="dk1"/>
              </a:buClr>
              <a:buSzPts val="1400"/>
              <a:buFont typeface="Arial"/>
              <a:buNone/>
              <a:defRPr b="0" i="0" sz="2000" u="none" cap="none" strike="noStrike">
                <a:solidFill>
                  <a:schemeClr val="dk1"/>
                </a:solidFill>
                <a:latin typeface="Arial"/>
                <a:ea typeface="Arial"/>
                <a:cs typeface="Arial"/>
                <a:sym typeface="Arial"/>
              </a:defRPr>
            </a:lvl7pPr>
            <a:lvl8pPr indent="0" lvl="7" marL="3200400" marR="0" rtl="0" algn="l">
              <a:spcBef>
                <a:spcPts val="0"/>
              </a:spcBef>
              <a:spcAft>
                <a:spcPts val="0"/>
              </a:spcAft>
              <a:buClr>
                <a:schemeClr val="dk1"/>
              </a:buClr>
              <a:buSzPts val="1400"/>
              <a:buFont typeface="Arial"/>
              <a:buNone/>
              <a:defRPr b="0" i="0" sz="2000" u="none" cap="none" strike="noStrike">
                <a:solidFill>
                  <a:schemeClr val="dk1"/>
                </a:solidFill>
                <a:latin typeface="Arial"/>
                <a:ea typeface="Arial"/>
                <a:cs typeface="Arial"/>
                <a:sym typeface="Arial"/>
              </a:defRPr>
            </a:lvl8pPr>
            <a:lvl9pPr indent="0" lvl="8" marL="3657600" marR="0" rtl="0" algn="l">
              <a:spcBef>
                <a:spcPts val="0"/>
              </a:spcBef>
              <a:spcAft>
                <a:spcPts val="0"/>
              </a:spcAft>
              <a:buClr>
                <a:schemeClr val="dk1"/>
              </a:buClr>
              <a:buSzPts val="1400"/>
              <a:buFont typeface="Arial"/>
              <a:buNone/>
              <a:defRPr b="0" i="0" sz="2000" u="none" cap="none" strike="noStrike">
                <a:solidFill>
                  <a:schemeClr val="dk1"/>
                </a:solidFill>
                <a:latin typeface="Arial"/>
                <a:ea typeface="Arial"/>
                <a:cs typeface="Arial"/>
                <a:sym typeface="Arial"/>
              </a:defRPr>
            </a:lvl9pPr>
          </a:lstStyle>
          <a:p/>
        </p:txBody>
      </p:sp>
      <p:sp>
        <p:nvSpPr>
          <p:cNvPr id="40" name="Google Shape;40;p10"/>
          <p:cNvSpPr txBox="1"/>
          <p:nvPr>
            <p:ph idx="1" type="body"/>
          </p:nvPr>
        </p:nvSpPr>
        <p:spPr>
          <a:xfrm>
            <a:off x="1792288" y="5367338"/>
            <a:ext cx="5486400" cy="804862"/>
          </a:xfrm>
          <a:prstGeom prst="rect">
            <a:avLst/>
          </a:prstGeom>
          <a:noFill/>
          <a:ln>
            <a:noFill/>
          </a:ln>
        </p:spPr>
        <p:txBody>
          <a:bodyPr anchorCtr="0" anchor="t" bIns="91425" lIns="91425" spcFirstLastPara="1" rIns="91425" wrap="square" tIns="91425"/>
          <a:lstStyle>
            <a:lvl1pPr indent="-228600" lvl="0" marL="457200" rtl="0">
              <a:spcBef>
                <a:spcPts val="640"/>
              </a:spcBef>
              <a:spcAft>
                <a:spcPts val="0"/>
              </a:spcAft>
              <a:buSzPts val="1400"/>
              <a:buFont typeface="Arial"/>
              <a:buNone/>
              <a:defRPr sz="1400"/>
            </a:lvl1pPr>
            <a:lvl2pPr indent="-228600" lvl="1" marL="914400" rtl="0">
              <a:spcBef>
                <a:spcPts val="560"/>
              </a:spcBef>
              <a:spcAft>
                <a:spcPts val="0"/>
              </a:spcAft>
              <a:buSzPts val="1400"/>
              <a:buFont typeface="Arial"/>
              <a:buNone/>
              <a:defRPr sz="1200"/>
            </a:lvl2pPr>
            <a:lvl3pPr indent="-228600" lvl="2" marL="1371600" rtl="0">
              <a:spcBef>
                <a:spcPts val="480"/>
              </a:spcBef>
              <a:spcAft>
                <a:spcPts val="0"/>
              </a:spcAft>
              <a:buSzPts val="1400"/>
              <a:buFont typeface="Arial"/>
              <a:buNone/>
              <a:defRPr sz="1000"/>
            </a:lvl3pPr>
            <a:lvl4pPr indent="-228600" lvl="3" marL="1828800" rtl="0">
              <a:spcBef>
                <a:spcPts val="400"/>
              </a:spcBef>
              <a:spcAft>
                <a:spcPts val="0"/>
              </a:spcAft>
              <a:buSzPts val="1400"/>
              <a:buFont typeface="Arial"/>
              <a:buNone/>
              <a:defRPr sz="900"/>
            </a:lvl4pPr>
            <a:lvl5pPr indent="-228600" lvl="4" marL="2286000" rtl="0">
              <a:spcBef>
                <a:spcPts val="400"/>
              </a:spcBef>
              <a:spcAft>
                <a:spcPts val="0"/>
              </a:spcAft>
              <a:buSzPts val="1400"/>
              <a:buFont typeface="Arial"/>
              <a:buNone/>
              <a:defRPr sz="900"/>
            </a:lvl5pPr>
            <a:lvl6pPr indent="-228600" lvl="5" marL="2743200" rtl="0">
              <a:spcBef>
                <a:spcPts val="400"/>
              </a:spcBef>
              <a:spcAft>
                <a:spcPts val="0"/>
              </a:spcAft>
              <a:buSzPts val="1400"/>
              <a:buFont typeface="Arial"/>
              <a:buNone/>
              <a:defRPr sz="900"/>
            </a:lvl6pPr>
            <a:lvl7pPr indent="-228600" lvl="6" marL="3200400" rtl="0">
              <a:spcBef>
                <a:spcPts val="400"/>
              </a:spcBef>
              <a:spcAft>
                <a:spcPts val="0"/>
              </a:spcAft>
              <a:buSzPts val="1400"/>
              <a:buFont typeface="Arial"/>
              <a:buNone/>
              <a:defRPr sz="900"/>
            </a:lvl7pPr>
            <a:lvl8pPr indent="-228600" lvl="7" marL="3657600" rtl="0">
              <a:spcBef>
                <a:spcPts val="400"/>
              </a:spcBef>
              <a:spcAft>
                <a:spcPts val="0"/>
              </a:spcAft>
              <a:buSzPts val="1400"/>
              <a:buFont typeface="Arial"/>
              <a:buNone/>
              <a:defRPr sz="900"/>
            </a:lvl8pPr>
            <a:lvl9pPr indent="-228600" lvl="8" marL="4114800" rtl="0">
              <a:spcBef>
                <a:spcPts val="400"/>
              </a:spcBef>
              <a:spcAft>
                <a:spcPts val="0"/>
              </a:spcAft>
              <a:buSzPts val="1400"/>
              <a:buFont typeface="Arial"/>
              <a:buNone/>
              <a:defRPr sz="900"/>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5E9EFF"/>
            </a:gs>
            <a:gs pos="39999">
              <a:srgbClr val="85C2FF"/>
            </a:gs>
            <a:gs pos="69999">
              <a:srgbClr val="C4D6EB"/>
            </a:gs>
            <a:gs pos="100000">
              <a:srgbClr val="FFEBFA"/>
            </a:gs>
          </a:gsLst>
          <a:lin ang="8100000" scaled="0"/>
        </a:gra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74637"/>
            <a:ext cx="8229600" cy="1143000"/>
          </a:xfrm>
          <a:prstGeom prst="rect">
            <a:avLst/>
          </a:prstGeom>
          <a:noFill/>
          <a:ln>
            <a:noFill/>
          </a:ln>
        </p:spPr>
        <p:txBody>
          <a:bodyPr anchorCtr="0" anchor="ctr" bIns="91425" lIns="91425" spcFirstLastPara="1" rIns="91425" wrap="square" tIns="91425"/>
          <a:lstStyle>
            <a:lvl1pPr indent="-88900" lvl="0" marL="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1pPr>
            <a:lvl2pPr indent="-88900" lvl="1" marL="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2pPr>
            <a:lvl3pPr indent="-88900" lvl="2" marL="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3pPr>
            <a:lvl4pPr indent="-88900" lvl="3" marL="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4pPr>
            <a:lvl5pPr indent="-88900" lvl="4" marL="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5pPr>
            <a:lvl6pPr indent="-88900" lvl="5" marL="45720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6pPr>
            <a:lvl7pPr indent="-88900" lvl="6" marL="91440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7pPr>
            <a:lvl8pPr indent="-88900" lvl="7" marL="137160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8pPr>
            <a:lvl9pPr indent="-88900" lvl="8" marL="182880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9pPr>
          </a:lstStyle>
          <a:p/>
        </p:txBody>
      </p:sp>
      <p:sp>
        <p:nvSpPr>
          <p:cNvPr id="7" name="Google Shape;7;p1"/>
          <p:cNvSpPr txBox="1"/>
          <p:nvPr>
            <p:ph idx="1" type="body"/>
          </p:nvPr>
        </p:nvSpPr>
        <p:spPr>
          <a:xfrm>
            <a:off x="457200" y="1600200"/>
            <a:ext cx="8229600" cy="4525962"/>
          </a:xfrm>
          <a:prstGeom prst="rect">
            <a:avLst/>
          </a:prstGeom>
          <a:noFill/>
          <a:ln>
            <a:noFill/>
          </a:ln>
        </p:spPr>
        <p:txBody>
          <a:bodyPr anchorCtr="0" anchor="t" bIns="91425" lIns="91425" spcFirstLastPara="1" rIns="91425" wrap="square" tIns="91425"/>
          <a:lstStyle>
            <a:lvl1pPr indent="-317500" lvl="0" marL="457200" marR="0" rtl="0" algn="l">
              <a:spcBef>
                <a:spcPts val="640"/>
              </a:spcBef>
              <a:spcAft>
                <a:spcPts val="0"/>
              </a:spcAft>
              <a:buClr>
                <a:schemeClr val="dk1"/>
              </a:buClr>
              <a:buSzPts val="1400"/>
              <a:buFont typeface="Arial"/>
              <a:buChar char="•"/>
              <a:defRPr b="0" i="0" sz="3200" u="none" cap="none" strike="noStrike">
                <a:solidFill>
                  <a:schemeClr val="dk1"/>
                </a:solidFill>
                <a:latin typeface="Arial"/>
                <a:ea typeface="Arial"/>
                <a:cs typeface="Arial"/>
                <a:sym typeface="Arial"/>
              </a:defRPr>
            </a:lvl1pPr>
            <a:lvl2pPr indent="-317500" lvl="1" marL="914400" marR="0" rtl="0" algn="l">
              <a:spcBef>
                <a:spcPts val="560"/>
              </a:spcBef>
              <a:spcAft>
                <a:spcPts val="0"/>
              </a:spcAft>
              <a:buClr>
                <a:schemeClr val="dk1"/>
              </a:buClr>
              <a:buSzPts val="1400"/>
              <a:buFont typeface="Arial"/>
              <a:buChar char="–"/>
              <a:defRPr b="0" i="0" sz="2800" u="none" cap="none" strike="noStrike">
                <a:solidFill>
                  <a:schemeClr val="dk1"/>
                </a:solidFill>
                <a:latin typeface="Arial"/>
                <a:ea typeface="Arial"/>
                <a:cs typeface="Arial"/>
                <a:sym typeface="Arial"/>
              </a:defRPr>
            </a:lvl2pPr>
            <a:lvl3pPr indent="-317500" lvl="2" marL="1371600" marR="0" rtl="0" algn="l">
              <a:spcBef>
                <a:spcPts val="480"/>
              </a:spcBef>
              <a:spcAft>
                <a:spcPts val="0"/>
              </a:spcAft>
              <a:buClr>
                <a:schemeClr val="dk1"/>
              </a:buClr>
              <a:buSzPts val="1400"/>
              <a:buFont typeface="Arial"/>
              <a:buChar char="•"/>
              <a:defRPr b="0" i="0" sz="2400" u="none" cap="none" strike="noStrike">
                <a:solidFill>
                  <a:schemeClr val="dk1"/>
                </a:solidFill>
                <a:latin typeface="Arial"/>
                <a:ea typeface="Arial"/>
                <a:cs typeface="Arial"/>
                <a:sym typeface="Arial"/>
              </a:defRPr>
            </a:lvl3pPr>
            <a:lvl4pPr indent="-317500" lvl="3" marL="1828800" marR="0" rtl="0" algn="l">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4pPr>
            <a:lvl5pPr indent="-317500" lvl="4" marL="2286000" marR="0" rtl="0" algn="l">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5pPr>
            <a:lvl6pPr indent="-317500" lvl="5" marL="2743200" marR="0" rtl="0" algn="l">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6pPr>
            <a:lvl7pPr indent="-317500" lvl="6" marL="3200400" marR="0" rtl="0" algn="l">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7pPr>
            <a:lvl8pPr indent="-317500" lvl="7" marL="3657600" marR="0" rtl="0" algn="l">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8pPr>
            <a:lvl9pPr indent="-317500" lvl="8" marL="4114800" marR="0" rtl="0" algn="l">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9pPr>
          </a:lstStyle>
          <a:p/>
        </p:txBody>
      </p:sp>
      <p:sp>
        <p:nvSpPr>
          <p:cNvPr id="8" name="Google Shape;8;p1"/>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1pPr>
            <a:lvl2pPr indent="-88900" lvl="1" marL="4572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2pPr>
            <a:lvl3pPr indent="-88900" lvl="2" marL="9144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3pPr>
            <a:lvl4pPr indent="-88900" lvl="3" marL="13716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4pPr>
            <a:lvl5pPr indent="-88900" lvl="4" marL="18288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5pPr>
            <a:lvl6pPr indent="-88900" lvl="5" marL="22860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6pPr>
            <a:lvl7pPr indent="-88900" lvl="6" marL="27432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7pPr>
            <a:lvl8pPr indent="-88900" lvl="7" marL="32004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8pPr>
            <a:lvl9pPr indent="-88900" lvl="8" marL="36576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9pPr>
          </a:lstStyle>
          <a:p/>
        </p:txBody>
      </p:sp>
      <p:sp>
        <p:nvSpPr>
          <p:cNvPr id="9" name="Google Shape;9;p1"/>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1pPr>
            <a:lvl2pPr indent="-88900" lvl="1" marL="4572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2pPr>
            <a:lvl3pPr indent="-88900" lvl="2" marL="9144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3pPr>
            <a:lvl4pPr indent="-88900" lvl="3" marL="13716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4pPr>
            <a:lvl5pPr indent="-88900" lvl="4" marL="18288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5pPr>
            <a:lvl6pPr indent="-88900" lvl="5" marL="22860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6pPr>
            <a:lvl7pPr indent="-88900" lvl="6" marL="27432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7pPr>
            <a:lvl8pPr indent="-88900" lvl="7" marL="32004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8pPr>
            <a:lvl9pPr indent="-88900" lvl="8" marL="36576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9pPr>
          </a:lstStyle>
          <a:p/>
        </p:txBody>
      </p:sp>
      <p:sp>
        <p:nvSpPr>
          <p:cNvPr id="10" name="Google Shape;10;p1"/>
          <p:cNvSpPr txBox="1"/>
          <p:nvPr>
            <p:ph idx="12" type="sldNum"/>
          </p:nvPr>
        </p:nvSpPr>
        <p:spPr>
          <a:xfrm>
            <a:off x="6553200" y="6245225"/>
            <a:ext cx="2133600" cy="476250"/>
          </a:xfrm>
          <a:prstGeom prst="rect">
            <a:avLst/>
          </a:prstGeom>
          <a:noFill/>
          <a:ln>
            <a:noFill/>
          </a:ln>
        </p:spPr>
        <p:txBody>
          <a:bodyPr anchorCtr="0" anchor="t"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0.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9.jpg"/><Relationship Id="rId4" Type="http://schemas.openxmlformats.org/officeDocument/2006/relationships/image" Target="../media/image14.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9.jpg"/><Relationship Id="rId4" Type="http://schemas.openxmlformats.org/officeDocument/2006/relationships/image" Target="../media/image13.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4.xml"/><Relationship Id="rId3" Type="http://schemas.openxmlformats.org/officeDocument/2006/relationships/image" Target="../media/image1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7.jpg"/><Relationship Id="rId5" Type="http://schemas.openxmlformats.org/officeDocument/2006/relationships/image" Target="../media/image1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6.png"/><Relationship Id="rId4" Type="http://schemas.openxmlformats.org/officeDocument/2006/relationships/image" Target="../media/image12.pn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1.jpg"/><Relationship Id="rId4" Type="http://schemas.openxmlformats.org/officeDocument/2006/relationships/image" Target="../media/image23.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20.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21.jpg"/><Relationship Id="rId4" Type="http://schemas.openxmlformats.org/officeDocument/2006/relationships/image" Target="../media/image18.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22.jpg"/><Relationship Id="rId4" Type="http://schemas.openxmlformats.org/officeDocument/2006/relationships/image" Target="../media/image8.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56" name="Shape 56"/>
        <p:cNvGrpSpPr/>
        <p:nvPr/>
      </p:nvGrpSpPr>
      <p:grpSpPr>
        <a:xfrm>
          <a:off x="0" y="0"/>
          <a:ext cx="0" cy="0"/>
          <a:chOff x="0" y="0"/>
          <a:chExt cx="0" cy="0"/>
        </a:xfrm>
      </p:grpSpPr>
      <p:sp>
        <p:nvSpPr>
          <p:cNvPr id="57" name="Google Shape;57;p14"/>
          <p:cNvSpPr txBox="1"/>
          <p:nvPr/>
        </p:nvSpPr>
        <p:spPr>
          <a:xfrm>
            <a:off x="228600" y="914400"/>
            <a:ext cx="8229600" cy="1981200"/>
          </a:xfrm>
          <a:prstGeom prst="rect">
            <a:avLst/>
          </a:prstGeom>
          <a:noFill/>
          <a:ln>
            <a:noFill/>
          </a:ln>
        </p:spPr>
        <p:txBody>
          <a:bodyPr anchorCtr="0" anchor="t" bIns="45700" lIns="91425" spcFirstLastPara="1" rIns="91425" wrap="square" tIns="45700">
            <a:noAutofit/>
          </a:bodyPr>
          <a:lstStyle/>
          <a:p>
            <a:pPr indent="-342900" lvl="0" marL="342900" marR="0" rtl="0" algn="ctr">
              <a:lnSpc>
                <a:spcPct val="100000"/>
              </a:lnSpc>
              <a:spcBef>
                <a:spcPts val="0"/>
              </a:spcBef>
              <a:spcAft>
                <a:spcPts val="0"/>
              </a:spcAft>
              <a:buClr>
                <a:srgbClr val="FFFF00"/>
              </a:buClr>
              <a:buFont typeface="Arial"/>
              <a:buNone/>
            </a:pPr>
            <a:r>
              <a:rPr b="1" i="0" lang="en-US" sz="4400" u="none" cap="none" strike="noStrike">
                <a:solidFill>
                  <a:srgbClr val="FFFF00"/>
                </a:solidFill>
                <a:latin typeface="Arial"/>
                <a:ea typeface="Arial"/>
                <a:cs typeface="Arial"/>
                <a:sym typeface="Arial"/>
              </a:rPr>
              <a:t>MEMANFAATKAN ANUGERAH ALLAH SWT</a:t>
            </a: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5E9EFF"/>
            </a:gs>
            <a:gs pos="39999">
              <a:srgbClr val="85C2FF"/>
            </a:gs>
            <a:gs pos="69999">
              <a:srgbClr val="C4D6EB"/>
            </a:gs>
            <a:gs pos="100000">
              <a:srgbClr val="FFEBFA"/>
            </a:gs>
          </a:gsLst>
          <a:lin ang="8100000" scaled="0"/>
        </a:gradFill>
      </p:bgPr>
    </p:bg>
    <p:spTree>
      <p:nvGrpSpPr>
        <p:cNvPr id="125" name="Shape 125"/>
        <p:cNvGrpSpPr/>
        <p:nvPr/>
      </p:nvGrpSpPr>
      <p:grpSpPr>
        <a:xfrm>
          <a:off x="0" y="0"/>
          <a:ext cx="0" cy="0"/>
          <a:chOff x="0" y="0"/>
          <a:chExt cx="0" cy="0"/>
        </a:xfrm>
      </p:grpSpPr>
      <p:pic>
        <p:nvPicPr>
          <p:cNvPr id="126" name="Google Shape;126;p23"/>
          <p:cNvPicPr preferRelativeResize="0"/>
          <p:nvPr/>
        </p:nvPicPr>
        <p:blipFill>
          <a:blip r:embed="rId3">
            <a:alphaModFix/>
          </a:blip>
          <a:stretch>
            <a:fillRect/>
          </a:stretch>
        </p:blipFill>
        <p:spPr>
          <a:xfrm>
            <a:off x="6019800" y="2971800"/>
            <a:ext cx="2667000" cy="3248025"/>
          </a:xfrm>
          <a:prstGeom prst="rect">
            <a:avLst/>
          </a:prstGeom>
          <a:noFill/>
          <a:ln>
            <a:noFill/>
          </a:ln>
        </p:spPr>
      </p:pic>
      <p:sp>
        <p:nvSpPr>
          <p:cNvPr id="127" name="Google Shape;127;p23"/>
          <p:cNvSpPr txBox="1"/>
          <p:nvPr/>
        </p:nvSpPr>
        <p:spPr>
          <a:xfrm>
            <a:off x="457200" y="381000"/>
            <a:ext cx="8229600" cy="1143000"/>
          </a:xfrm>
          <a:prstGeom prst="rect">
            <a:avLst/>
          </a:prstGeom>
          <a:solidFill>
            <a:srgbClr val="7030A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3600" u="none" cap="none" strike="noStrike">
                <a:solidFill>
                  <a:srgbClr val="FFFF00"/>
                </a:solidFill>
                <a:latin typeface="Arial"/>
                <a:ea typeface="Arial"/>
                <a:cs typeface="Arial"/>
                <a:sym typeface="Arial"/>
              </a:rPr>
              <a:t>AKIBAT PENYALAHGUNAAN MATA,TELINGA,HATI DAN AKAL</a:t>
            </a:r>
            <a:endParaRPr b="0" i="0" sz="1800" u="none" cap="none" strike="noStrike">
              <a:solidFill>
                <a:schemeClr val="dk1"/>
              </a:solidFill>
              <a:latin typeface="Arial"/>
              <a:ea typeface="Arial"/>
              <a:cs typeface="Arial"/>
              <a:sym typeface="Arial"/>
            </a:endParaRPr>
          </a:p>
        </p:txBody>
      </p:sp>
      <p:sp>
        <p:nvSpPr>
          <p:cNvPr id="128" name="Google Shape;128;p23"/>
          <p:cNvSpPr txBox="1"/>
          <p:nvPr/>
        </p:nvSpPr>
        <p:spPr>
          <a:xfrm>
            <a:off x="457200" y="1828800"/>
            <a:ext cx="8229600" cy="4525962"/>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1-Mudah terpengaruh dengan unsur negatif.</a:t>
            </a:r>
            <a:endParaRPr b="0" i="0" sz="1800" u="none" cap="none" strike="noStrike">
              <a:solidFill>
                <a:schemeClr val="dk1"/>
              </a:solidFill>
              <a:latin typeface="Arial"/>
              <a:ea typeface="Arial"/>
              <a:cs typeface="Arial"/>
              <a:sym typeface="Arial"/>
            </a:endParaRPr>
          </a:p>
          <a:p>
            <a:pPr indent="-342900" lvl="0" marL="342900" marR="0" rtl="0" algn="l">
              <a:lnSpc>
                <a:spcPct val="10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2-Hati menjadi keras hingga sukar dinasihati.</a:t>
            </a:r>
            <a:endParaRPr b="0" i="0" sz="1800" u="none" cap="none" strike="noStrike">
              <a:solidFill>
                <a:schemeClr val="dk1"/>
              </a:solidFill>
              <a:latin typeface="Arial"/>
              <a:ea typeface="Arial"/>
              <a:cs typeface="Arial"/>
              <a:sym typeface="Arial"/>
            </a:endParaRPr>
          </a:p>
          <a:p>
            <a:pPr indent="-342900" lvl="0" marL="342900" marR="0" rtl="0" algn="l">
              <a:lnSpc>
                <a:spcPct val="10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3-Kehidupan tidak berdisiplin.</a:t>
            </a:r>
            <a:endParaRPr b="0" i="0" sz="1800" u="none" cap="none" strike="noStrike">
              <a:solidFill>
                <a:schemeClr val="dk1"/>
              </a:solidFill>
              <a:latin typeface="Arial"/>
              <a:ea typeface="Arial"/>
              <a:cs typeface="Arial"/>
              <a:sym typeface="Arial"/>
            </a:endParaRPr>
          </a:p>
          <a:p>
            <a:pPr indent="-342900" lvl="0" marL="342900" marR="0" rtl="0" algn="l">
              <a:lnSpc>
                <a:spcPct val="10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4-Dibenci masyarakat.</a:t>
            </a:r>
            <a:endParaRPr b="0" i="0" sz="1800" u="none" cap="none" strike="noStrike">
              <a:solidFill>
                <a:schemeClr val="dk1"/>
              </a:solidFill>
              <a:latin typeface="Arial"/>
              <a:ea typeface="Arial"/>
              <a:cs typeface="Arial"/>
              <a:sym typeface="Arial"/>
            </a:endParaRPr>
          </a:p>
          <a:p>
            <a:pPr indent="-342900" lvl="0" marL="342900" marR="0" rtl="0" algn="l">
              <a:lnSpc>
                <a:spcPct val="10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5-Susah menerima kebenaran.</a:t>
            </a:r>
            <a:endParaRPr b="0" i="0" sz="1800" u="none" cap="none" strike="noStrike">
              <a:solidFill>
                <a:schemeClr val="dk1"/>
              </a:solidFill>
              <a:latin typeface="Arial"/>
              <a:ea typeface="Arial"/>
              <a:cs typeface="Arial"/>
              <a:sym typeface="Arial"/>
            </a:endParaRPr>
          </a:p>
          <a:p>
            <a:pPr indent="-342900" lvl="0" marL="342900" marR="0" rtl="0" algn="l">
              <a:lnSpc>
                <a:spcPct val="10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6-Bertindak mengikut hawa nafsu.</a:t>
            </a:r>
            <a:endParaRPr b="0" i="0" sz="1800" u="none" cap="none" strike="noStrike">
              <a:solidFill>
                <a:schemeClr val="dk1"/>
              </a:solidFill>
              <a:latin typeface="Arial"/>
              <a:ea typeface="Arial"/>
              <a:cs typeface="Arial"/>
              <a:sym typeface="Arial"/>
            </a:endParaRPr>
          </a:p>
          <a:p>
            <a:pPr indent="-342900" lvl="0" marL="342900" marR="0" rtl="0" algn="l">
              <a:lnSpc>
                <a:spcPct val="10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7-Sanggup berbuat zalim.</a:t>
            </a:r>
            <a:endParaRPr b="0" i="0" sz="1800" u="none" cap="none" strike="noStrike">
              <a:solidFill>
                <a:schemeClr val="dk1"/>
              </a:solidFill>
              <a:latin typeface="Arial"/>
              <a:ea typeface="Arial"/>
              <a:cs typeface="Arial"/>
              <a:sym typeface="Arial"/>
            </a:endParaRPr>
          </a:p>
          <a:p>
            <a:pPr indent="-342900" lvl="0" marL="342900" marR="0" rtl="0" algn="l">
              <a:lnSpc>
                <a:spcPct val="10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8-Diazab ALLAH SWT di akhirat.</a:t>
            </a: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5E9EFF"/>
            </a:gs>
            <a:gs pos="39999">
              <a:srgbClr val="85C2FF"/>
            </a:gs>
            <a:gs pos="69999">
              <a:srgbClr val="C4D6EB"/>
            </a:gs>
            <a:gs pos="100000">
              <a:srgbClr val="FFEBFA"/>
            </a:gs>
          </a:gsLst>
          <a:lin ang="8100000" scaled="0"/>
        </a:gradFill>
      </p:bgPr>
    </p:bg>
    <p:spTree>
      <p:nvGrpSpPr>
        <p:cNvPr id="132" name="Shape 132"/>
        <p:cNvGrpSpPr/>
        <p:nvPr/>
      </p:nvGrpSpPr>
      <p:grpSpPr>
        <a:xfrm>
          <a:off x="0" y="0"/>
          <a:ext cx="0" cy="0"/>
          <a:chOff x="0" y="0"/>
          <a:chExt cx="0" cy="0"/>
        </a:xfrm>
      </p:grpSpPr>
      <p:pic>
        <p:nvPicPr>
          <p:cNvPr id="133" name="Google Shape;133;p24"/>
          <p:cNvPicPr preferRelativeResize="0"/>
          <p:nvPr/>
        </p:nvPicPr>
        <p:blipFill>
          <a:blip r:embed="rId3">
            <a:alphaModFix/>
          </a:blip>
          <a:stretch>
            <a:fillRect/>
          </a:stretch>
        </p:blipFill>
        <p:spPr>
          <a:xfrm>
            <a:off x="533400" y="1600200"/>
            <a:ext cx="8077200" cy="4419600"/>
          </a:xfrm>
          <a:prstGeom prst="rect">
            <a:avLst/>
          </a:prstGeom>
          <a:noFill/>
          <a:ln>
            <a:noFill/>
          </a:ln>
        </p:spPr>
      </p:pic>
      <p:pic>
        <p:nvPicPr>
          <p:cNvPr id="134" name="Google Shape;134;p24"/>
          <p:cNvPicPr preferRelativeResize="0"/>
          <p:nvPr/>
        </p:nvPicPr>
        <p:blipFill>
          <a:blip r:embed="rId4">
            <a:alphaModFix/>
          </a:blip>
          <a:stretch>
            <a:fillRect/>
          </a:stretch>
        </p:blipFill>
        <p:spPr>
          <a:xfrm>
            <a:off x="5988050" y="3352800"/>
            <a:ext cx="2536825" cy="2622550"/>
          </a:xfrm>
          <a:prstGeom prst="rect">
            <a:avLst/>
          </a:prstGeom>
          <a:noFill/>
          <a:ln>
            <a:noFill/>
          </a:ln>
        </p:spPr>
      </p:pic>
      <p:sp>
        <p:nvSpPr>
          <p:cNvPr id="135" name="Google Shape;135;p24"/>
          <p:cNvSpPr txBox="1"/>
          <p:nvPr/>
        </p:nvSpPr>
        <p:spPr>
          <a:xfrm>
            <a:off x="457200" y="533400"/>
            <a:ext cx="8229600" cy="715962"/>
          </a:xfrm>
          <a:prstGeom prst="rect">
            <a:avLst/>
          </a:prstGeom>
          <a:solidFill>
            <a:srgbClr val="7030A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4000" u="none" cap="none" strike="noStrike">
                <a:solidFill>
                  <a:srgbClr val="FFFF00"/>
                </a:solidFill>
                <a:latin typeface="Arial"/>
                <a:ea typeface="Arial"/>
                <a:cs typeface="Arial"/>
                <a:sym typeface="Arial"/>
              </a:rPr>
              <a:t>CIRI-CIRI AHLI SYURGA</a:t>
            </a:r>
            <a:endParaRPr b="0" i="0" sz="1800" u="none" cap="none" strike="noStrike">
              <a:solidFill>
                <a:schemeClr val="dk1"/>
              </a:solidFill>
              <a:latin typeface="Arial"/>
              <a:ea typeface="Arial"/>
              <a:cs typeface="Arial"/>
              <a:sym typeface="Arial"/>
            </a:endParaRPr>
          </a:p>
        </p:txBody>
      </p:sp>
      <p:sp>
        <p:nvSpPr>
          <p:cNvPr id="136" name="Google Shape;136;p24"/>
          <p:cNvSpPr txBox="1"/>
          <p:nvPr/>
        </p:nvSpPr>
        <p:spPr>
          <a:xfrm>
            <a:off x="457200" y="1828800"/>
            <a:ext cx="8229600" cy="3810000"/>
          </a:xfrm>
          <a:prstGeom prst="rect">
            <a:avLst/>
          </a:prstGeom>
          <a:noFill/>
          <a:ln>
            <a:noFill/>
          </a:ln>
        </p:spPr>
        <p:txBody>
          <a:bodyPr anchorCtr="0" anchor="t" bIns="45700" lIns="91425" spcFirstLastPara="1" rIns="91425" wrap="square" tIns="45700">
            <a:noAutofit/>
          </a:bodyPr>
          <a:lstStyle/>
          <a:p>
            <a:pPr indent="-342900" lvl="0" marL="342900" marR="0" rtl="0" algn="just">
              <a:lnSpc>
                <a:spcPct val="90000"/>
              </a:lnSpc>
              <a:spcBef>
                <a:spcPts val="0"/>
              </a:spcBef>
              <a:spcAft>
                <a:spcPts val="0"/>
              </a:spcAft>
              <a:buClr>
                <a:schemeClr val="dk1"/>
              </a:buClr>
              <a:buFont typeface="Arial"/>
              <a:buNone/>
            </a:pPr>
            <a:r>
              <a:rPr b="1" i="0" lang="en-US" sz="2400" u="none" cap="none" strike="noStrike">
                <a:solidFill>
                  <a:schemeClr val="dk1"/>
                </a:solidFill>
                <a:latin typeface="Arial"/>
                <a:ea typeface="Arial"/>
                <a:cs typeface="Arial"/>
                <a:sym typeface="Arial"/>
              </a:rPr>
              <a:t>1. Me</a:t>
            </a:r>
            <a:r>
              <a:rPr b="1" i="0" lang="en-US" sz="2400" u="none" cap="none" strike="noStrike">
                <a:solidFill>
                  <a:srgbClr val="CC3300"/>
                </a:solidFill>
                <a:latin typeface="Arial"/>
                <a:ea typeface="Arial"/>
                <a:cs typeface="Arial"/>
                <a:sym typeface="Arial"/>
              </a:rPr>
              <a:t>laksana</a:t>
            </a:r>
            <a:r>
              <a:rPr b="1" i="0" lang="en-US" sz="2400" u="none" cap="none" strike="noStrike">
                <a:solidFill>
                  <a:schemeClr val="dk1"/>
                </a:solidFill>
                <a:latin typeface="Arial"/>
                <a:ea typeface="Arial"/>
                <a:cs typeface="Arial"/>
                <a:sym typeface="Arial"/>
              </a:rPr>
              <a:t>kan </a:t>
            </a:r>
            <a:r>
              <a:rPr b="1" i="0" lang="en-US" sz="2400" u="none" cap="none" strike="noStrike">
                <a:solidFill>
                  <a:srgbClr val="CC3300"/>
                </a:solidFill>
                <a:latin typeface="Arial"/>
                <a:ea typeface="Arial"/>
                <a:cs typeface="Arial"/>
                <a:sym typeface="Arial"/>
              </a:rPr>
              <a:t>rukun Islam</a:t>
            </a:r>
            <a:r>
              <a:rPr b="1" i="0" lang="en-US" sz="2400" u="none" cap="none" strike="noStrike">
                <a:solidFill>
                  <a:schemeClr val="dk1"/>
                </a:solidFill>
                <a:latin typeface="Arial"/>
                <a:ea typeface="Arial"/>
                <a:cs typeface="Arial"/>
                <a:sym typeface="Arial"/>
              </a:rPr>
              <a:t> dengan sempurna.</a:t>
            </a:r>
            <a:endParaRPr b="0" i="0" sz="1800" u="none" cap="none" strike="noStrike">
              <a:solidFill>
                <a:schemeClr val="dk1"/>
              </a:solidFill>
              <a:latin typeface="Arial"/>
              <a:ea typeface="Arial"/>
              <a:cs typeface="Arial"/>
              <a:sym typeface="Arial"/>
            </a:endParaRPr>
          </a:p>
          <a:p>
            <a:pPr indent="-342900" lvl="0" marL="342900" marR="0" rtl="0" algn="just">
              <a:lnSpc>
                <a:spcPct val="90000"/>
              </a:lnSpc>
              <a:spcBef>
                <a:spcPts val="480"/>
              </a:spcBef>
              <a:spcAft>
                <a:spcPts val="0"/>
              </a:spcAft>
              <a:buClr>
                <a:schemeClr val="dk1"/>
              </a:buClr>
              <a:buFont typeface="Arial"/>
              <a:buNone/>
            </a:pPr>
            <a:r>
              <a:rPr b="1" i="0" lang="en-US" sz="2400" u="none" cap="none" strike="noStrike">
                <a:solidFill>
                  <a:schemeClr val="dk1"/>
                </a:solidFill>
                <a:latin typeface="Arial"/>
                <a:ea typeface="Arial"/>
                <a:cs typeface="Arial"/>
                <a:sym typeface="Arial"/>
              </a:rPr>
              <a:t>2. Menjadikan </a:t>
            </a:r>
            <a:r>
              <a:rPr b="1" i="0" lang="en-US" sz="2400" u="none" cap="none" strike="noStrike">
                <a:solidFill>
                  <a:srgbClr val="CC3300"/>
                </a:solidFill>
                <a:latin typeface="Arial"/>
                <a:ea typeface="Arial"/>
                <a:cs typeface="Arial"/>
                <a:sym typeface="Arial"/>
              </a:rPr>
              <a:t>syariat</a:t>
            </a:r>
            <a:r>
              <a:rPr b="1" i="0" lang="en-US" sz="2400" u="none" cap="none" strike="noStrike">
                <a:solidFill>
                  <a:srgbClr val="003399"/>
                </a:solidFill>
                <a:latin typeface="Arial"/>
                <a:ea typeface="Arial"/>
                <a:cs typeface="Arial"/>
                <a:sym typeface="Arial"/>
              </a:rPr>
              <a:t> </a:t>
            </a:r>
            <a:r>
              <a:rPr b="1" i="0" lang="en-US" sz="2400" u="none" cap="none" strike="noStrike">
                <a:solidFill>
                  <a:schemeClr val="dk1"/>
                </a:solidFill>
                <a:latin typeface="Arial"/>
                <a:ea typeface="Arial"/>
                <a:cs typeface="Arial"/>
                <a:sym typeface="Arial"/>
              </a:rPr>
              <a:t>sebagai </a:t>
            </a:r>
            <a:r>
              <a:rPr b="1" i="0" lang="en-US" sz="2400" u="none" cap="none" strike="noStrike">
                <a:solidFill>
                  <a:srgbClr val="CC3300"/>
                </a:solidFill>
                <a:latin typeface="Arial"/>
                <a:ea typeface="Arial"/>
                <a:cs typeface="Arial"/>
                <a:sym typeface="Arial"/>
              </a:rPr>
              <a:t>panduan</a:t>
            </a:r>
            <a:r>
              <a:rPr b="1" i="0" lang="en-US" sz="2400" u="none" cap="none" strike="noStrike">
                <a:solidFill>
                  <a:srgbClr val="003399"/>
                </a:solidFill>
                <a:latin typeface="Arial"/>
                <a:ea typeface="Arial"/>
                <a:cs typeface="Arial"/>
                <a:sym typeface="Arial"/>
              </a:rPr>
              <a:t> </a:t>
            </a:r>
            <a:r>
              <a:rPr b="1" i="0" lang="en-US" sz="2400" u="none" cap="none" strike="noStrike">
                <a:solidFill>
                  <a:schemeClr val="dk1"/>
                </a:solidFill>
                <a:latin typeface="Arial"/>
                <a:ea typeface="Arial"/>
                <a:cs typeface="Arial"/>
                <a:sym typeface="Arial"/>
              </a:rPr>
              <a:t>hdup. </a:t>
            </a:r>
            <a:endParaRPr b="0" i="0" sz="1800" u="none" cap="none" strike="noStrike">
              <a:solidFill>
                <a:schemeClr val="dk1"/>
              </a:solidFill>
              <a:latin typeface="Arial"/>
              <a:ea typeface="Arial"/>
              <a:cs typeface="Arial"/>
              <a:sym typeface="Arial"/>
            </a:endParaRPr>
          </a:p>
          <a:p>
            <a:pPr indent="-342900" lvl="0" marL="342900" marR="0" rtl="0" algn="just">
              <a:lnSpc>
                <a:spcPct val="90000"/>
              </a:lnSpc>
              <a:spcBef>
                <a:spcPts val="480"/>
              </a:spcBef>
              <a:spcAft>
                <a:spcPts val="0"/>
              </a:spcAft>
              <a:buClr>
                <a:schemeClr val="dk1"/>
              </a:buClr>
              <a:buFont typeface="Arial"/>
              <a:buNone/>
            </a:pPr>
            <a:r>
              <a:rPr b="1" i="0" lang="en-US" sz="2400" u="none" cap="none" strike="noStrike">
                <a:solidFill>
                  <a:schemeClr val="dk1"/>
                </a:solidFill>
                <a:latin typeface="Arial"/>
                <a:ea typeface="Arial"/>
                <a:cs typeface="Arial"/>
                <a:sym typeface="Arial"/>
              </a:rPr>
              <a:t>3  Mengambil </a:t>
            </a:r>
            <a:r>
              <a:rPr b="1" i="0" lang="en-US" sz="2400" u="none" cap="none" strike="noStrike">
                <a:solidFill>
                  <a:srgbClr val="CC3300"/>
                </a:solidFill>
                <a:latin typeface="Arial"/>
                <a:ea typeface="Arial"/>
                <a:cs typeface="Arial"/>
                <a:sym typeface="Arial"/>
              </a:rPr>
              <a:t>peringatan</a:t>
            </a:r>
            <a:r>
              <a:rPr b="1" i="0" lang="en-US" sz="2400" u="none" cap="none" strike="noStrike">
                <a:solidFill>
                  <a:schemeClr val="dk1"/>
                </a:solidFill>
                <a:latin typeface="Arial"/>
                <a:ea typeface="Arial"/>
                <a:cs typeface="Arial"/>
                <a:sym typeface="Arial"/>
              </a:rPr>
              <a:t> mengenai </a:t>
            </a:r>
            <a:r>
              <a:rPr b="1" i="0" lang="en-US" sz="2400" u="none" cap="none" strike="noStrike">
                <a:solidFill>
                  <a:srgbClr val="CC3300"/>
                </a:solidFill>
                <a:latin typeface="Arial"/>
                <a:ea typeface="Arial"/>
                <a:cs typeface="Arial"/>
                <a:sym typeface="Arial"/>
              </a:rPr>
              <a:t>dosa </a:t>
            </a:r>
            <a:r>
              <a:rPr b="1" i="0" lang="en-US" sz="2400" u="none" cap="none" strike="noStrike">
                <a:solidFill>
                  <a:schemeClr val="dk1"/>
                </a:solidFill>
                <a:latin typeface="Arial"/>
                <a:ea typeface="Arial"/>
                <a:cs typeface="Arial"/>
                <a:sym typeface="Arial"/>
              </a:rPr>
              <a:t>dan  takut </a:t>
            </a:r>
            <a:endParaRPr b="0" i="0" sz="1800" u="none" cap="none" strike="noStrike">
              <a:solidFill>
                <a:schemeClr val="dk1"/>
              </a:solidFill>
              <a:latin typeface="Arial"/>
              <a:ea typeface="Arial"/>
              <a:cs typeface="Arial"/>
              <a:sym typeface="Arial"/>
            </a:endParaRPr>
          </a:p>
          <a:p>
            <a:pPr indent="-342900" lvl="0" marL="342900" marR="0" rtl="0" algn="just">
              <a:lnSpc>
                <a:spcPct val="90000"/>
              </a:lnSpc>
              <a:spcBef>
                <a:spcPts val="480"/>
              </a:spcBef>
              <a:spcAft>
                <a:spcPts val="0"/>
              </a:spcAft>
              <a:buClr>
                <a:schemeClr val="dk1"/>
              </a:buClr>
              <a:buFont typeface="Arial"/>
              <a:buNone/>
            </a:pPr>
            <a:r>
              <a:rPr b="1" i="0" lang="en-US" sz="2400" u="none" cap="none" strike="noStrike">
                <a:solidFill>
                  <a:schemeClr val="dk1"/>
                </a:solidFill>
                <a:latin typeface="Arial"/>
                <a:ea typeface="Arial"/>
                <a:cs typeface="Arial"/>
                <a:sym typeface="Arial"/>
              </a:rPr>
              <a:t>    azab ALLAH SWT.</a:t>
            </a:r>
            <a:endParaRPr b="0" i="0" sz="1800" u="none" cap="none" strike="noStrike">
              <a:solidFill>
                <a:schemeClr val="dk1"/>
              </a:solidFill>
              <a:latin typeface="Arial"/>
              <a:ea typeface="Arial"/>
              <a:cs typeface="Arial"/>
              <a:sym typeface="Arial"/>
            </a:endParaRPr>
          </a:p>
          <a:p>
            <a:pPr indent="-342900" lvl="0" marL="342900" marR="0" rtl="0" algn="just">
              <a:lnSpc>
                <a:spcPct val="90000"/>
              </a:lnSpc>
              <a:spcBef>
                <a:spcPts val="480"/>
              </a:spcBef>
              <a:spcAft>
                <a:spcPts val="0"/>
              </a:spcAft>
              <a:buClr>
                <a:schemeClr val="dk1"/>
              </a:buClr>
              <a:buFont typeface="Arial"/>
              <a:buNone/>
            </a:pPr>
            <a:r>
              <a:rPr b="1" i="0" lang="en-US" sz="2400" u="none" cap="none" strike="noStrike">
                <a:solidFill>
                  <a:schemeClr val="dk1"/>
                </a:solidFill>
                <a:latin typeface="Arial"/>
                <a:ea typeface="Arial"/>
                <a:cs typeface="Arial"/>
                <a:sym typeface="Arial"/>
              </a:rPr>
              <a:t>4  </a:t>
            </a:r>
            <a:r>
              <a:rPr b="1" i="0" lang="en-US" sz="2400" u="none" cap="none" strike="noStrike">
                <a:solidFill>
                  <a:srgbClr val="CC3300"/>
                </a:solidFill>
                <a:latin typeface="Arial"/>
                <a:ea typeface="Arial"/>
                <a:cs typeface="Arial"/>
                <a:sym typeface="Arial"/>
              </a:rPr>
              <a:t>Yakin kebesaran</a:t>
            </a:r>
            <a:r>
              <a:rPr b="1" i="0" lang="en-US" sz="2400" u="none" cap="none" strike="noStrike">
                <a:solidFill>
                  <a:schemeClr val="dk1"/>
                </a:solidFill>
                <a:latin typeface="Arial"/>
                <a:ea typeface="Arial"/>
                <a:cs typeface="Arial"/>
                <a:sym typeface="Arial"/>
              </a:rPr>
              <a:t> dan kekuasaanNYA dengan    </a:t>
            </a:r>
            <a:endParaRPr b="0" i="0" sz="1800" u="none" cap="none" strike="noStrike">
              <a:solidFill>
                <a:schemeClr val="dk1"/>
              </a:solidFill>
              <a:latin typeface="Arial"/>
              <a:ea typeface="Arial"/>
              <a:cs typeface="Arial"/>
              <a:sym typeface="Arial"/>
            </a:endParaRPr>
          </a:p>
          <a:p>
            <a:pPr indent="-342900" lvl="0" marL="342900" marR="0" rtl="0" algn="just">
              <a:lnSpc>
                <a:spcPct val="90000"/>
              </a:lnSpc>
              <a:spcBef>
                <a:spcPts val="480"/>
              </a:spcBef>
              <a:spcAft>
                <a:spcPts val="0"/>
              </a:spcAft>
              <a:buClr>
                <a:schemeClr val="dk1"/>
              </a:buClr>
              <a:buFont typeface="Arial"/>
              <a:buNone/>
            </a:pPr>
            <a:r>
              <a:rPr b="1" i="0" lang="en-US" sz="2400" u="none" cap="none" strike="noStrike">
                <a:solidFill>
                  <a:schemeClr val="dk1"/>
                </a:solidFill>
                <a:latin typeface="Arial"/>
                <a:ea typeface="Arial"/>
                <a:cs typeface="Arial"/>
                <a:sym typeface="Arial"/>
              </a:rPr>
              <a:t>    melihat keunikan alam.</a:t>
            </a:r>
            <a:endParaRPr b="0" i="0" sz="1800" u="none" cap="none" strike="noStrike">
              <a:solidFill>
                <a:schemeClr val="dk1"/>
              </a:solidFill>
              <a:latin typeface="Arial"/>
              <a:ea typeface="Arial"/>
              <a:cs typeface="Arial"/>
              <a:sym typeface="Arial"/>
            </a:endParaRPr>
          </a:p>
          <a:p>
            <a:pPr indent="-342900" lvl="0" marL="342900" marR="0" rtl="0" algn="just">
              <a:lnSpc>
                <a:spcPct val="90000"/>
              </a:lnSpc>
              <a:spcBef>
                <a:spcPts val="480"/>
              </a:spcBef>
              <a:spcAft>
                <a:spcPts val="0"/>
              </a:spcAft>
              <a:buClr>
                <a:schemeClr val="dk1"/>
              </a:buClr>
              <a:buFont typeface="Arial"/>
              <a:buNone/>
            </a:pPr>
            <a:r>
              <a:rPr b="1" i="0" lang="en-US" sz="2400" u="none" cap="none" strike="noStrike">
                <a:solidFill>
                  <a:schemeClr val="dk1"/>
                </a:solidFill>
                <a:latin typeface="Arial"/>
                <a:ea typeface="Arial"/>
                <a:cs typeface="Arial"/>
                <a:sym typeface="Arial"/>
              </a:rPr>
              <a:t>5  Sentiasa meng</a:t>
            </a:r>
            <a:r>
              <a:rPr b="1" i="0" lang="en-US" sz="2400" u="none" cap="none" strike="noStrike">
                <a:solidFill>
                  <a:srgbClr val="CC3300"/>
                </a:solidFill>
                <a:latin typeface="Arial"/>
                <a:ea typeface="Arial"/>
                <a:cs typeface="Arial"/>
                <a:sym typeface="Arial"/>
              </a:rPr>
              <a:t>ingat</a:t>
            </a:r>
            <a:r>
              <a:rPr b="1" i="0" lang="en-US" sz="2400" u="none" cap="none" strike="noStrike">
                <a:solidFill>
                  <a:schemeClr val="dk1"/>
                </a:solidFill>
                <a:latin typeface="Arial"/>
                <a:ea typeface="Arial"/>
                <a:cs typeface="Arial"/>
                <a:sym typeface="Arial"/>
              </a:rPr>
              <a:t>i dan menyebut nama </a:t>
            </a:r>
            <a:r>
              <a:rPr b="1" i="0" lang="en-US" sz="2400" u="none" cap="none" strike="noStrike">
                <a:solidFill>
                  <a:srgbClr val="CC3300"/>
                </a:solidFill>
                <a:latin typeface="Arial"/>
                <a:ea typeface="Arial"/>
                <a:cs typeface="Arial"/>
                <a:sym typeface="Arial"/>
              </a:rPr>
              <a:t>ALLAH.</a:t>
            </a:r>
            <a:r>
              <a:rPr b="1" i="0" lang="en-US" sz="2400" u="none" cap="none" strike="noStrike">
                <a:solidFill>
                  <a:schemeClr val="dk1"/>
                </a:solidFill>
                <a:latin typeface="Arial"/>
                <a:ea typeface="Arial"/>
                <a:cs typeface="Arial"/>
                <a:sym typeface="Arial"/>
              </a:rPr>
              <a:t> </a:t>
            </a:r>
            <a:endParaRPr b="0" i="0" sz="1800" u="none" cap="none" strike="noStrike">
              <a:solidFill>
                <a:schemeClr val="dk1"/>
              </a:solidFill>
              <a:latin typeface="Arial"/>
              <a:ea typeface="Arial"/>
              <a:cs typeface="Arial"/>
              <a:sym typeface="Arial"/>
            </a:endParaRPr>
          </a:p>
          <a:p>
            <a:pPr indent="-342900" lvl="0" marL="342900" marR="0" rtl="0" algn="just">
              <a:lnSpc>
                <a:spcPct val="90000"/>
              </a:lnSpc>
              <a:spcBef>
                <a:spcPts val="480"/>
              </a:spcBef>
              <a:spcAft>
                <a:spcPts val="0"/>
              </a:spcAft>
              <a:buClr>
                <a:schemeClr val="dk1"/>
              </a:buClr>
              <a:buFont typeface="Arial"/>
              <a:buNone/>
            </a:pPr>
            <a:r>
              <a:rPr b="1" i="0" lang="en-US" sz="2400" u="none" cap="none" strike="noStrike">
                <a:solidFill>
                  <a:schemeClr val="dk1"/>
                </a:solidFill>
                <a:latin typeface="Arial"/>
                <a:ea typeface="Arial"/>
                <a:cs typeface="Arial"/>
                <a:sym typeface="Arial"/>
              </a:rPr>
              <a:t>6  Menggunakan </a:t>
            </a:r>
            <a:r>
              <a:rPr b="1" i="0" lang="en-US" sz="2400" u="none" cap="none" strike="noStrike">
                <a:solidFill>
                  <a:srgbClr val="993300"/>
                </a:solidFill>
                <a:latin typeface="Arial"/>
                <a:ea typeface="Arial"/>
                <a:cs typeface="Arial"/>
                <a:sym typeface="Arial"/>
              </a:rPr>
              <a:t>kemahiran membina</a:t>
            </a:r>
            <a:r>
              <a:rPr b="1" i="0" lang="en-US" sz="2400" u="none" cap="none" strike="noStrike">
                <a:solidFill>
                  <a:srgbClr val="003399"/>
                </a:solidFill>
                <a:latin typeface="Arial"/>
                <a:ea typeface="Arial"/>
                <a:cs typeface="Arial"/>
                <a:sym typeface="Arial"/>
              </a:rPr>
              <a:t> tamadun</a:t>
            </a:r>
            <a:endParaRPr b="0" i="0" sz="1800" u="none" cap="none" strike="noStrike">
              <a:solidFill>
                <a:schemeClr val="dk1"/>
              </a:solidFill>
              <a:latin typeface="Arial"/>
              <a:ea typeface="Arial"/>
              <a:cs typeface="Arial"/>
              <a:sym typeface="Arial"/>
            </a:endParaRPr>
          </a:p>
          <a:p>
            <a:pPr indent="-342900" lvl="0" marL="342900" marR="0" rtl="0" algn="just">
              <a:lnSpc>
                <a:spcPct val="90000"/>
              </a:lnSpc>
              <a:spcBef>
                <a:spcPts val="480"/>
              </a:spcBef>
              <a:spcAft>
                <a:spcPts val="0"/>
              </a:spcAft>
              <a:buClr>
                <a:schemeClr val="dk1"/>
              </a:buClr>
              <a:buFont typeface="Arial"/>
              <a:buNone/>
            </a:pPr>
            <a:r>
              <a:rPr b="1" i="0" lang="en-US" sz="2400" u="none" cap="none" strike="noStrike">
                <a:solidFill>
                  <a:schemeClr val="dk1"/>
                </a:solidFill>
                <a:latin typeface="Arial"/>
                <a:ea typeface="Arial"/>
                <a:cs typeface="Arial"/>
                <a:sym typeface="Arial"/>
              </a:rPr>
              <a:t>    berasaskan Islam.</a:t>
            </a: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5E9EFF"/>
            </a:gs>
            <a:gs pos="39999">
              <a:srgbClr val="85C2FF"/>
            </a:gs>
            <a:gs pos="69999">
              <a:srgbClr val="C4D6EB"/>
            </a:gs>
            <a:gs pos="100000">
              <a:srgbClr val="FFEBFA"/>
            </a:gs>
          </a:gsLst>
          <a:lin ang="8100000" scaled="0"/>
        </a:gradFill>
      </p:bgPr>
    </p:bg>
    <p:spTree>
      <p:nvGrpSpPr>
        <p:cNvPr id="140" name="Shape 140"/>
        <p:cNvGrpSpPr/>
        <p:nvPr/>
      </p:nvGrpSpPr>
      <p:grpSpPr>
        <a:xfrm>
          <a:off x="0" y="0"/>
          <a:ext cx="0" cy="0"/>
          <a:chOff x="0" y="0"/>
          <a:chExt cx="0" cy="0"/>
        </a:xfrm>
      </p:grpSpPr>
      <p:pic>
        <p:nvPicPr>
          <p:cNvPr id="141" name="Google Shape;141;p25"/>
          <p:cNvPicPr preferRelativeResize="0"/>
          <p:nvPr/>
        </p:nvPicPr>
        <p:blipFill>
          <a:blip r:embed="rId3">
            <a:alphaModFix/>
          </a:blip>
          <a:stretch>
            <a:fillRect/>
          </a:stretch>
        </p:blipFill>
        <p:spPr>
          <a:xfrm>
            <a:off x="457200" y="1365250"/>
            <a:ext cx="8229600" cy="5072062"/>
          </a:xfrm>
          <a:prstGeom prst="rect">
            <a:avLst/>
          </a:prstGeom>
          <a:noFill/>
          <a:ln>
            <a:noFill/>
          </a:ln>
        </p:spPr>
      </p:pic>
      <p:pic>
        <p:nvPicPr>
          <p:cNvPr id="142" name="Google Shape;142;p25"/>
          <p:cNvPicPr preferRelativeResize="0"/>
          <p:nvPr/>
        </p:nvPicPr>
        <p:blipFill>
          <a:blip r:embed="rId4">
            <a:alphaModFix/>
          </a:blip>
          <a:stretch>
            <a:fillRect/>
          </a:stretch>
        </p:blipFill>
        <p:spPr>
          <a:xfrm>
            <a:off x="5943600" y="2874962"/>
            <a:ext cx="2768600" cy="3527425"/>
          </a:xfrm>
          <a:prstGeom prst="rect">
            <a:avLst/>
          </a:prstGeom>
          <a:noFill/>
          <a:ln>
            <a:noFill/>
          </a:ln>
        </p:spPr>
      </p:pic>
      <p:sp>
        <p:nvSpPr>
          <p:cNvPr id="143" name="Google Shape;143;p25"/>
          <p:cNvSpPr txBox="1"/>
          <p:nvPr/>
        </p:nvSpPr>
        <p:spPr>
          <a:xfrm>
            <a:off x="457200" y="427037"/>
            <a:ext cx="8229600" cy="792162"/>
          </a:xfrm>
          <a:prstGeom prst="rect">
            <a:avLst/>
          </a:prstGeom>
          <a:solidFill>
            <a:srgbClr val="7030A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4000" u="none" cap="none" strike="noStrike">
                <a:solidFill>
                  <a:srgbClr val="FFFF00"/>
                </a:solidFill>
                <a:latin typeface="Arial"/>
                <a:ea typeface="Arial"/>
                <a:cs typeface="Arial"/>
                <a:sym typeface="Arial"/>
              </a:rPr>
              <a:t>CIRI-CIRI AHLI NERAKA</a:t>
            </a:r>
            <a:endParaRPr b="0" i="0" sz="1800" u="none" cap="none" strike="noStrike">
              <a:solidFill>
                <a:schemeClr val="dk1"/>
              </a:solidFill>
              <a:latin typeface="Arial"/>
              <a:ea typeface="Arial"/>
              <a:cs typeface="Arial"/>
              <a:sym typeface="Arial"/>
            </a:endParaRPr>
          </a:p>
        </p:txBody>
      </p:sp>
      <p:sp>
        <p:nvSpPr>
          <p:cNvPr id="144" name="Google Shape;144;p25"/>
          <p:cNvSpPr txBox="1"/>
          <p:nvPr/>
        </p:nvSpPr>
        <p:spPr>
          <a:xfrm>
            <a:off x="457200" y="1676400"/>
            <a:ext cx="8229600" cy="4419600"/>
          </a:xfrm>
          <a:prstGeom prst="rect">
            <a:avLst/>
          </a:prstGeom>
          <a:noFill/>
          <a:ln>
            <a:noFill/>
          </a:ln>
        </p:spPr>
        <p:txBody>
          <a:bodyPr anchorCtr="0" anchor="t" bIns="45700" lIns="91425" spcFirstLastPara="1" rIns="91425" wrap="square" tIns="45700">
            <a:noAutofit/>
          </a:bodyPr>
          <a:lstStyle/>
          <a:p>
            <a:pPr indent="-342900" lvl="0" marL="342900" marR="0" rtl="0" algn="l">
              <a:lnSpc>
                <a:spcPct val="90000"/>
              </a:lnSpc>
              <a:spcBef>
                <a:spcPts val="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1- Meng</a:t>
            </a:r>
            <a:r>
              <a:rPr b="1" i="0" lang="en-US" sz="2800" u="none" cap="none" strike="noStrike">
                <a:solidFill>
                  <a:srgbClr val="FF3300"/>
                </a:solidFill>
                <a:latin typeface="Arial"/>
                <a:ea typeface="Arial"/>
                <a:cs typeface="Arial"/>
                <a:sym typeface="Arial"/>
              </a:rPr>
              <a:t>abai</a:t>
            </a:r>
            <a:r>
              <a:rPr b="1" i="0" lang="en-US" sz="2800" u="none" cap="none" strike="noStrike">
                <a:solidFill>
                  <a:schemeClr val="dk1"/>
                </a:solidFill>
                <a:latin typeface="Arial"/>
                <a:ea typeface="Arial"/>
                <a:cs typeface="Arial"/>
                <a:sym typeface="Arial"/>
              </a:rPr>
              <a:t>kan </a:t>
            </a:r>
            <a:r>
              <a:rPr b="1" i="0" lang="en-US" sz="2800" u="none" cap="none" strike="noStrike">
                <a:solidFill>
                  <a:srgbClr val="FF3300"/>
                </a:solidFill>
                <a:latin typeface="Arial"/>
                <a:ea typeface="Arial"/>
                <a:cs typeface="Arial"/>
                <a:sym typeface="Arial"/>
              </a:rPr>
              <a:t>Rukun Islam</a:t>
            </a:r>
            <a:r>
              <a:rPr b="1" i="0" lang="en-US" sz="2800" u="none" cap="none" strike="noStrike">
                <a:solidFill>
                  <a:schemeClr val="dk1"/>
                </a:solidFill>
                <a:latin typeface="Arial"/>
                <a:ea typeface="Arial"/>
                <a:cs typeface="Arial"/>
                <a:sym typeface="Arial"/>
              </a:rPr>
              <a:t>. </a:t>
            </a:r>
            <a:endParaRPr b="0" i="0" sz="1800" u="none" cap="none" strike="noStrike">
              <a:solidFill>
                <a:schemeClr val="dk1"/>
              </a:solidFill>
              <a:latin typeface="Arial"/>
              <a:ea typeface="Arial"/>
              <a:cs typeface="Arial"/>
              <a:sym typeface="Arial"/>
            </a:endParaRPr>
          </a:p>
          <a:p>
            <a:pPr indent="-342900" lvl="0" marL="342900" marR="0" rtl="0" algn="l">
              <a:lnSpc>
                <a:spcPct val="9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2- Me</a:t>
            </a:r>
            <a:r>
              <a:rPr b="1" i="0" lang="en-US" sz="2800" u="none" cap="none" strike="noStrike">
                <a:solidFill>
                  <a:srgbClr val="FF3300"/>
                </a:solidFill>
                <a:latin typeface="Arial"/>
                <a:ea typeface="Arial"/>
                <a:cs typeface="Arial"/>
                <a:sym typeface="Arial"/>
              </a:rPr>
              <a:t>ngenepi</a:t>
            </a:r>
            <a:r>
              <a:rPr b="1" i="0" lang="en-US" sz="2800" u="none" cap="none" strike="noStrike">
                <a:solidFill>
                  <a:schemeClr val="dk1"/>
                </a:solidFill>
                <a:latin typeface="Arial"/>
                <a:ea typeface="Arial"/>
                <a:cs typeface="Arial"/>
                <a:sym typeface="Arial"/>
              </a:rPr>
              <a:t>kan </a:t>
            </a:r>
            <a:r>
              <a:rPr b="1" i="0" lang="en-US" sz="2800" u="none" cap="none" strike="noStrike">
                <a:solidFill>
                  <a:srgbClr val="FF3300"/>
                </a:solidFill>
                <a:latin typeface="Arial"/>
                <a:ea typeface="Arial"/>
                <a:cs typeface="Arial"/>
                <a:sym typeface="Arial"/>
              </a:rPr>
              <a:t>syariat</a:t>
            </a:r>
            <a:r>
              <a:rPr b="1" i="0" lang="en-US" sz="2800" u="none" cap="none" strike="noStrike">
                <a:solidFill>
                  <a:schemeClr val="dk1"/>
                </a:solidFill>
                <a:latin typeface="Arial"/>
                <a:ea typeface="Arial"/>
                <a:cs typeface="Arial"/>
                <a:sym typeface="Arial"/>
              </a:rPr>
              <a:t>.</a:t>
            </a:r>
            <a:endParaRPr b="0" i="0" sz="1800" u="none" cap="none" strike="noStrike">
              <a:solidFill>
                <a:schemeClr val="dk1"/>
              </a:solidFill>
              <a:latin typeface="Arial"/>
              <a:ea typeface="Arial"/>
              <a:cs typeface="Arial"/>
              <a:sym typeface="Arial"/>
            </a:endParaRPr>
          </a:p>
          <a:p>
            <a:pPr indent="-342900" lvl="0" marL="342900" marR="0" rtl="0" algn="l">
              <a:lnSpc>
                <a:spcPct val="9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3- Tidak mengambil peringatan dan </a:t>
            </a:r>
            <a:r>
              <a:rPr b="1" i="0" lang="en-US" sz="2800" u="none" cap="none" strike="noStrike">
                <a:solidFill>
                  <a:srgbClr val="FF3300"/>
                </a:solidFill>
                <a:latin typeface="Arial"/>
                <a:ea typeface="Arial"/>
                <a:cs typeface="Arial"/>
                <a:sym typeface="Arial"/>
              </a:rPr>
              <a:t>tidak  </a:t>
            </a:r>
            <a:endParaRPr b="0" i="0" sz="1800" u="none" cap="none" strike="noStrike">
              <a:solidFill>
                <a:schemeClr val="dk1"/>
              </a:solidFill>
              <a:latin typeface="Arial"/>
              <a:ea typeface="Arial"/>
              <a:cs typeface="Arial"/>
              <a:sym typeface="Arial"/>
            </a:endParaRPr>
          </a:p>
          <a:p>
            <a:pPr indent="-342900" lvl="0" marL="342900" marR="0" rtl="0" algn="l">
              <a:lnSpc>
                <a:spcPct val="90000"/>
              </a:lnSpc>
              <a:spcBef>
                <a:spcPts val="560"/>
              </a:spcBef>
              <a:spcAft>
                <a:spcPts val="0"/>
              </a:spcAft>
              <a:buClr>
                <a:srgbClr val="FF3300"/>
              </a:buClr>
              <a:buFont typeface="Arial"/>
              <a:buNone/>
            </a:pPr>
            <a:r>
              <a:rPr b="1" i="0" lang="en-US" sz="2800" u="none" cap="none" strike="noStrike">
                <a:solidFill>
                  <a:srgbClr val="FF3300"/>
                </a:solidFill>
                <a:latin typeface="Arial"/>
                <a:ea typeface="Arial"/>
                <a:cs typeface="Arial"/>
                <a:sym typeface="Arial"/>
              </a:rPr>
              <a:t>    takut azab</a:t>
            </a:r>
            <a:r>
              <a:rPr b="1" i="0" lang="en-US" sz="2800" u="none" cap="none" strike="noStrike">
                <a:solidFill>
                  <a:schemeClr val="dk1"/>
                </a:solidFill>
                <a:latin typeface="Arial"/>
                <a:ea typeface="Arial"/>
                <a:cs typeface="Arial"/>
                <a:sym typeface="Arial"/>
              </a:rPr>
              <a:t> ALLAH SWT.</a:t>
            </a:r>
            <a:endParaRPr b="0" i="0" sz="1800" u="none" cap="none" strike="noStrike">
              <a:solidFill>
                <a:schemeClr val="dk1"/>
              </a:solidFill>
              <a:latin typeface="Arial"/>
              <a:ea typeface="Arial"/>
              <a:cs typeface="Arial"/>
              <a:sym typeface="Arial"/>
            </a:endParaRPr>
          </a:p>
          <a:p>
            <a:pPr indent="-342900" lvl="0" marL="342900" marR="0" rtl="0" algn="l">
              <a:lnSpc>
                <a:spcPct val="9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4- </a:t>
            </a:r>
            <a:r>
              <a:rPr b="1" i="0" lang="en-US" sz="2800" u="none" cap="none" strike="noStrike">
                <a:solidFill>
                  <a:srgbClr val="FF3300"/>
                </a:solidFill>
                <a:latin typeface="Arial"/>
                <a:ea typeface="Arial"/>
                <a:cs typeface="Arial"/>
                <a:sym typeface="Arial"/>
              </a:rPr>
              <a:t>Tidak </a:t>
            </a:r>
            <a:r>
              <a:rPr b="1" i="0" lang="en-US" sz="2800" u="none" cap="none" strike="noStrike">
                <a:solidFill>
                  <a:schemeClr val="dk1"/>
                </a:solidFill>
                <a:latin typeface="Arial"/>
                <a:ea typeface="Arial"/>
                <a:cs typeface="Arial"/>
                <a:sym typeface="Arial"/>
              </a:rPr>
              <a:t>meng</a:t>
            </a:r>
            <a:r>
              <a:rPr b="1" i="0" lang="en-US" sz="2800" u="none" cap="none" strike="noStrike">
                <a:solidFill>
                  <a:srgbClr val="FF3300"/>
                </a:solidFill>
                <a:latin typeface="Arial"/>
                <a:ea typeface="Arial"/>
                <a:cs typeface="Arial"/>
                <a:sym typeface="Arial"/>
              </a:rPr>
              <a:t>ambil iktibar </a:t>
            </a:r>
            <a:r>
              <a:rPr b="1" i="0" lang="en-US" sz="2800" u="none" cap="none" strike="noStrike">
                <a:solidFill>
                  <a:schemeClr val="dk1"/>
                </a:solidFill>
                <a:latin typeface="Arial"/>
                <a:ea typeface="Arial"/>
                <a:cs typeface="Arial"/>
                <a:sym typeface="Arial"/>
              </a:rPr>
              <a:t>daripada </a:t>
            </a:r>
            <a:endParaRPr b="0" i="0" sz="1800" u="none" cap="none" strike="noStrike">
              <a:solidFill>
                <a:schemeClr val="dk1"/>
              </a:solidFill>
              <a:latin typeface="Arial"/>
              <a:ea typeface="Arial"/>
              <a:cs typeface="Arial"/>
              <a:sym typeface="Arial"/>
            </a:endParaRPr>
          </a:p>
          <a:p>
            <a:pPr indent="-342900" lvl="0" marL="342900" marR="0" rtl="0" algn="l">
              <a:lnSpc>
                <a:spcPct val="9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    keunikan alam.</a:t>
            </a:r>
            <a:endParaRPr b="0" i="0" sz="1800" u="none" cap="none" strike="noStrike">
              <a:solidFill>
                <a:schemeClr val="dk1"/>
              </a:solidFill>
              <a:latin typeface="Arial"/>
              <a:ea typeface="Arial"/>
              <a:cs typeface="Arial"/>
              <a:sym typeface="Arial"/>
            </a:endParaRPr>
          </a:p>
          <a:p>
            <a:pPr indent="-342900" lvl="0" marL="342900" marR="0" rtl="0" algn="l">
              <a:lnSpc>
                <a:spcPct val="9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5- </a:t>
            </a:r>
            <a:r>
              <a:rPr b="1" i="0" lang="en-US" sz="2800" u="none" cap="none" strike="noStrike">
                <a:solidFill>
                  <a:srgbClr val="FF3300"/>
                </a:solidFill>
                <a:latin typeface="Arial"/>
                <a:ea typeface="Arial"/>
                <a:cs typeface="Arial"/>
                <a:sym typeface="Arial"/>
              </a:rPr>
              <a:t>Lalai</a:t>
            </a:r>
            <a:r>
              <a:rPr b="1" i="0" lang="en-US" sz="2800" u="none" cap="none" strike="noStrike">
                <a:solidFill>
                  <a:srgbClr val="003399"/>
                </a:solidFill>
                <a:latin typeface="Arial"/>
                <a:ea typeface="Arial"/>
                <a:cs typeface="Arial"/>
                <a:sym typeface="Arial"/>
              </a:rPr>
              <a:t> </a:t>
            </a:r>
            <a:r>
              <a:rPr b="1" i="0" lang="en-US" sz="2800" u="none" cap="none" strike="noStrike">
                <a:solidFill>
                  <a:schemeClr val="dk1"/>
                </a:solidFill>
                <a:latin typeface="Arial"/>
                <a:ea typeface="Arial"/>
                <a:cs typeface="Arial"/>
                <a:sym typeface="Arial"/>
              </a:rPr>
              <a:t>mengingati ALLAH SWT.</a:t>
            </a:r>
            <a:endParaRPr b="0" i="0" sz="1800" u="none" cap="none" strike="noStrike">
              <a:solidFill>
                <a:schemeClr val="dk1"/>
              </a:solidFill>
              <a:latin typeface="Arial"/>
              <a:ea typeface="Arial"/>
              <a:cs typeface="Arial"/>
              <a:sym typeface="Arial"/>
            </a:endParaRPr>
          </a:p>
          <a:p>
            <a:pPr indent="-342900" lvl="0" marL="342900" marR="0" rtl="0" algn="l">
              <a:lnSpc>
                <a:spcPct val="9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6- Menggunakan kemahiran melalui </a:t>
            </a:r>
            <a:endParaRPr b="0" i="0" sz="1800" u="none" cap="none" strike="noStrike">
              <a:solidFill>
                <a:schemeClr val="dk1"/>
              </a:solidFill>
              <a:latin typeface="Arial"/>
              <a:ea typeface="Arial"/>
              <a:cs typeface="Arial"/>
              <a:sym typeface="Arial"/>
            </a:endParaRPr>
          </a:p>
          <a:p>
            <a:pPr indent="-342900" lvl="0" marL="342900" marR="0" rtl="0" algn="l">
              <a:lnSpc>
                <a:spcPct val="9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    ke</a:t>
            </a:r>
            <a:r>
              <a:rPr b="1" i="0" lang="en-US" sz="2800" u="none" cap="none" strike="noStrike">
                <a:solidFill>
                  <a:srgbClr val="FF3300"/>
                </a:solidFill>
                <a:latin typeface="Arial"/>
                <a:ea typeface="Arial"/>
                <a:cs typeface="Arial"/>
                <a:sym typeface="Arial"/>
              </a:rPr>
              <a:t>rosak</a:t>
            </a:r>
            <a:r>
              <a:rPr b="1" i="0" lang="en-US" sz="2800" u="none" cap="none" strike="noStrike">
                <a:solidFill>
                  <a:schemeClr val="dk1"/>
                </a:solidFill>
                <a:latin typeface="Arial"/>
                <a:ea typeface="Arial"/>
                <a:cs typeface="Arial"/>
                <a:sym typeface="Arial"/>
              </a:rPr>
              <a:t>an.</a:t>
            </a: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5E9EFF"/>
            </a:gs>
            <a:gs pos="39999">
              <a:srgbClr val="85C2FF"/>
            </a:gs>
            <a:gs pos="69999">
              <a:srgbClr val="C4D6EB"/>
            </a:gs>
            <a:gs pos="100000">
              <a:srgbClr val="FFEBFA"/>
            </a:gs>
          </a:gsLst>
          <a:lin ang="8100000" scaled="0"/>
        </a:gradFill>
      </p:bgPr>
    </p:bg>
    <p:spTree>
      <p:nvGrpSpPr>
        <p:cNvPr id="148" name="Shape 148"/>
        <p:cNvGrpSpPr/>
        <p:nvPr/>
      </p:nvGrpSpPr>
      <p:grpSpPr>
        <a:xfrm>
          <a:off x="0" y="0"/>
          <a:ext cx="0" cy="0"/>
          <a:chOff x="0" y="0"/>
          <a:chExt cx="0" cy="0"/>
        </a:xfrm>
      </p:grpSpPr>
      <p:sp>
        <p:nvSpPr>
          <p:cNvPr id="149" name="Google Shape;149;p26"/>
          <p:cNvSpPr txBox="1"/>
          <p:nvPr/>
        </p:nvSpPr>
        <p:spPr>
          <a:xfrm>
            <a:off x="457200" y="427037"/>
            <a:ext cx="8229600" cy="715962"/>
          </a:xfrm>
          <a:prstGeom prst="rect">
            <a:avLst/>
          </a:prstGeom>
          <a:solidFill>
            <a:srgbClr val="7030A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4000" u="none" cap="none" strike="noStrike">
                <a:solidFill>
                  <a:srgbClr val="FFFF00"/>
                </a:solidFill>
                <a:latin typeface="Arial"/>
                <a:ea typeface="Arial"/>
                <a:cs typeface="Arial"/>
                <a:sym typeface="Arial"/>
              </a:rPr>
              <a:t>PENGAJARAN AYAT</a:t>
            </a:r>
            <a:endParaRPr b="0" i="0" sz="1800" u="none" cap="none" strike="noStrike">
              <a:solidFill>
                <a:schemeClr val="dk1"/>
              </a:solidFill>
              <a:latin typeface="Arial"/>
              <a:ea typeface="Arial"/>
              <a:cs typeface="Arial"/>
              <a:sym typeface="Arial"/>
            </a:endParaRPr>
          </a:p>
        </p:txBody>
      </p:sp>
      <p:sp>
        <p:nvSpPr>
          <p:cNvPr id="150" name="Google Shape;150;p26"/>
          <p:cNvSpPr txBox="1"/>
          <p:nvPr/>
        </p:nvSpPr>
        <p:spPr>
          <a:xfrm>
            <a:off x="457200" y="1295400"/>
            <a:ext cx="8229600" cy="4830762"/>
          </a:xfrm>
          <a:prstGeom prst="rect">
            <a:avLst/>
          </a:prstGeom>
          <a:noFill/>
          <a:ln>
            <a:noFill/>
          </a:ln>
        </p:spPr>
        <p:txBody>
          <a:bodyPr anchorCtr="0" anchor="t" bIns="45700" lIns="91425" spcFirstLastPara="1" rIns="91425" wrap="square" tIns="45700">
            <a:noAutofit/>
          </a:bodyPr>
          <a:lstStyle/>
          <a:p>
            <a:pPr indent="-342900" lvl="0" marL="342900" marR="0" rtl="0" algn="just">
              <a:lnSpc>
                <a:spcPct val="100000"/>
              </a:lnSpc>
              <a:spcBef>
                <a:spcPts val="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1.Penglihatan, pendengaran, akal dan  hati ialah nikmat anugerah Allah yang tidak ternilai.</a:t>
            </a:r>
            <a:endParaRPr b="0" i="0" sz="1800" u="none" cap="none" strike="noStrike">
              <a:solidFill>
                <a:schemeClr val="dk1"/>
              </a:solidFill>
              <a:latin typeface="Arial"/>
              <a:ea typeface="Arial"/>
              <a:cs typeface="Arial"/>
              <a:sym typeface="Arial"/>
            </a:endParaRPr>
          </a:p>
          <a:p>
            <a:pPr indent="-342900" lvl="0" marL="342900" marR="0" rtl="0" algn="just">
              <a:lnSpc>
                <a:spcPct val="10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2.Orang yang merenung dan berfikir tentang kejadian alam semakin bertambah keimanan mereka kepada Allah.</a:t>
            </a:r>
            <a:endParaRPr b="0" i="0" sz="1800" u="none" cap="none" strike="noStrike">
              <a:solidFill>
                <a:schemeClr val="dk1"/>
              </a:solidFill>
              <a:latin typeface="Arial"/>
              <a:ea typeface="Arial"/>
              <a:cs typeface="Arial"/>
              <a:sym typeface="Arial"/>
            </a:endParaRPr>
          </a:p>
          <a:p>
            <a:pPr indent="-342900" lvl="0" marL="342900" marR="0" rtl="0" algn="just">
              <a:lnSpc>
                <a:spcPct val="10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3.Penyalahgunaan nikmat penglihatan dan pendengaran membawa kesesatan.</a:t>
            </a:r>
            <a:endParaRPr b="0" i="0" sz="1800" u="none" cap="none" strike="noStrike">
              <a:solidFill>
                <a:schemeClr val="dk1"/>
              </a:solidFill>
              <a:latin typeface="Arial"/>
              <a:ea typeface="Arial"/>
              <a:cs typeface="Arial"/>
              <a:sym typeface="Arial"/>
            </a:endParaRPr>
          </a:p>
          <a:p>
            <a:pPr indent="-342900" lvl="0" marL="342900" marR="0" rtl="0" algn="just">
              <a:lnSpc>
                <a:spcPct val="10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4.Manusia mestilah berusaha menghindar diri daripada neraka.</a:t>
            </a: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5E9EFF"/>
            </a:gs>
            <a:gs pos="39999">
              <a:srgbClr val="85C2FF"/>
            </a:gs>
            <a:gs pos="69999">
              <a:srgbClr val="C4D6EB"/>
            </a:gs>
            <a:gs pos="100000">
              <a:srgbClr val="FFEBFA"/>
            </a:gs>
          </a:gsLst>
          <a:lin ang="8100000" scaled="0"/>
        </a:gradFill>
      </p:bgPr>
    </p:bg>
    <p:spTree>
      <p:nvGrpSpPr>
        <p:cNvPr id="154" name="Shape 154"/>
        <p:cNvGrpSpPr/>
        <p:nvPr/>
      </p:nvGrpSpPr>
      <p:grpSpPr>
        <a:xfrm>
          <a:off x="0" y="0"/>
          <a:ext cx="0" cy="0"/>
          <a:chOff x="0" y="0"/>
          <a:chExt cx="0" cy="0"/>
        </a:xfrm>
      </p:grpSpPr>
      <p:pic>
        <p:nvPicPr>
          <p:cNvPr id="155" name="Google Shape;155;p27"/>
          <p:cNvPicPr preferRelativeResize="0"/>
          <p:nvPr/>
        </p:nvPicPr>
        <p:blipFill>
          <a:blip r:embed="rId3">
            <a:alphaModFix/>
          </a:blip>
          <a:stretch>
            <a:fillRect/>
          </a:stretch>
        </p:blipFill>
        <p:spPr>
          <a:xfrm>
            <a:off x="3657600" y="533400"/>
            <a:ext cx="1828800" cy="1600200"/>
          </a:xfrm>
          <a:prstGeom prst="rect">
            <a:avLst/>
          </a:prstGeom>
          <a:noFill/>
          <a:ln>
            <a:noFill/>
          </a:ln>
        </p:spPr>
      </p:pic>
      <p:sp>
        <p:nvSpPr>
          <p:cNvPr id="156" name="Google Shape;156;p27"/>
          <p:cNvSpPr/>
          <p:nvPr/>
        </p:nvSpPr>
        <p:spPr>
          <a:xfrm>
            <a:off x="2438400" y="2971800"/>
            <a:ext cx="4076700" cy="682625"/>
          </a:xfrm>
          <a:prstGeom prst="rect">
            <a:avLst/>
          </a:prstGeom>
          <a:solidFill>
            <a:srgbClr val="FFFF00"/>
          </a:solidFill>
          <a:ln cap="rnd" cmpd="sng" w="9525">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rPr b="0" i="0" lang="en-US" sz="1800" u="none" cap="none" strike="noStrike">
                <a:solidFill>
                  <a:schemeClr val="dk1"/>
                </a:solidFill>
                <a:latin typeface="Arial"/>
                <a:ea typeface="Arial"/>
                <a:cs typeface="Arial"/>
                <a:sym typeface="Arial"/>
              </a:rPr>
              <a:t>Syukuri Nikmat </a:t>
            </a:r>
            <a:endParaRPr b="0" i="0" sz="1800" u="none" cap="none" strike="noStrike">
              <a:solidFill>
                <a:schemeClr val="dk1"/>
              </a:solidFill>
              <a:latin typeface="Arial"/>
              <a:ea typeface="Arial"/>
              <a:cs typeface="Arial"/>
              <a:sym typeface="Arial"/>
            </a:endParaRPr>
          </a:p>
        </p:txBody>
      </p:sp>
      <p:sp>
        <p:nvSpPr>
          <p:cNvPr id="157" name="Google Shape;157;p27"/>
          <p:cNvSpPr/>
          <p:nvPr/>
        </p:nvSpPr>
        <p:spPr>
          <a:xfrm>
            <a:off x="2590800" y="4038600"/>
            <a:ext cx="3695700" cy="606425"/>
          </a:xfrm>
          <a:prstGeom prst="rect">
            <a:avLst/>
          </a:prstGeom>
          <a:solidFill>
            <a:srgbClr val="FFFF00"/>
          </a:solidFill>
          <a:ln cap="rnd" cmpd="sng" w="9525">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rPr b="0" i="0" lang="en-US" sz="1800" u="none" cap="none" strike="noStrike">
                <a:solidFill>
                  <a:schemeClr val="dk1"/>
                </a:solidFill>
                <a:latin typeface="Arial"/>
                <a:ea typeface="Arial"/>
                <a:cs typeface="Arial"/>
                <a:sym typeface="Arial"/>
              </a:rPr>
              <a:t>Nikmat Lidah </a:t>
            </a: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5E9EFF"/>
            </a:gs>
            <a:gs pos="39999">
              <a:srgbClr val="85C2FF"/>
            </a:gs>
            <a:gs pos="69999">
              <a:srgbClr val="C4D6EB"/>
            </a:gs>
            <a:gs pos="100000">
              <a:srgbClr val="FFEBFA"/>
            </a:gs>
          </a:gsLst>
          <a:lin ang="8100000" scaled="0"/>
        </a:gradFill>
      </p:bgPr>
    </p:bg>
    <p:spTree>
      <p:nvGrpSpPr>
        <p:cNvPr id="61" name="Shape 61"/>
        <p:cNvGrpSpPr/>
        <p:nvPr/>
      </p:nvGrpSpPr>
      <p:grpSpPr>
        <a:xfrm>
          <a:off x="0" y="0"/>
          <a:ext cx="0" cy="0"/>
          <a:chOff x="0" y="0"/>
          <a:chExt cx="0" cy="0"/>
        </a:xfrm>
      </p:grpSpPr>
      <p:sp>
        <p:nvSpPr>
          <p:cNvPr id="62" name="Google Shape;62;p15"/>
          <p:cNvSpPr txBox="1"/>
          <p:nvPr/>
        </p:nvSpPr>
        <p:spPr>
          <a:xfrm>
            <a:off x="457200" y="609600"/>
            <a:ext cx="8229600" cy="944562"/>
          </a:xfrm>
          <a:prstGeom prst="rect">
            <a:avLst/>
          </a:prstGeom>
          <a:solidFill>
            <a:srgbClr val="7030A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4400" u="none" cap="none" strike="noStrike">
                <a:solidFill>
                  <a:srgbClr val="FFFF00"/>
                </a:solidFill>
                <a:latin typeface="Arial"/>
                <a:ea typeface="Arial"/>
                <a:cs typeface="Arial"/>
                <a:sym typeface="Arial"/>
              </a:rPr>
              <a:t>SURAH AL-A’ARAF : 179</a:t>
            </a:r>
            <a:endParaRPr b="0" i="0" sz="1800" u="none" cap="none" strike="noStrike">
              <a:solidFill>
                <a:schemeClr val="dk1"/>
              </a:solidFill>
              <a:latin typeface="Arial"/>
              <a:ea typeface="Arial"/>
              <a:cs typeface="Arial"/>
              <a:sym typeface="Arial"/>
            </a:endParaRPr>
          </a:p>
        </p:txBody>
      </p:sp>
      <p:pic>
        <p:nvPicPr>
          <p:cNvPr id="63" name="Google Shape;63;p15"/>
          <p:cNvPicPr preferRelativeResize="0"/>
          <p:nvPr/>
        </p:nvPicPr>
        <p:blipFill>
          <a:blip r:embed="rId3">
            <a:alphaModFix/>
          </a:blip>
          <a:stretch>
            <a:fillRect/>
          </a:stretch>
        </p:blipFill>
        <p:spPr>
          <a:xfrm>
            <a:off x="533400" y="2057400"/>
            <a:ext cx="7927975" cy="3429000"/>
          </a:xfrm>
          <a:prstGeom prst="rect">
            <a:avLst/>
          </a:prstGeom>
          <a:noFill/>
          <a:ln>
            <a:noFill/>
          </a:ln>
        </p:spPr>
      </p:pic>
      <p:pic>
        <p:nvPicPr>
          <p:cNvPr id="64" name="Google Shape;64;p15"/>
          <p:cNvPicPr preferRelativeResize="0"/>
          <p:nvPr/>
        </p:nvPicPr>
        <p:blipFill>
          <a:blip r:embed="rId4">
            <a:alphaModFix/>
          </a:blip>
          <a:stretch>
            <a:fillRect/>
          </a:stretch>
        </p:blipFill>
        <p:spPr>
          <a:xfrm>
            <a:off x="381000" y="5638800"/>
            <a:ext cx="750887" cy="771525"/>
          </a:xfrm>
          <a:prstGeom prst="rect">
            <a:avLst/>
          </a:prstGeom>
          <a:noFill/>
          <a:ln>
            <a:noFill/>
          </a:ln>
        </p:spPr>
      </p:pic>
      <p:pic>
        <p:nvPicPr>
          <p:cNvPr id="65" name="Google Shape;65;p15"/>
          <p:cNvPicPr preferRelativeResize="0"/>
          <p:nvPr/>
        </p:nvPicPr>
        <p:blipFill>
          <a:blip r:embed="rId5">
            <a:alphaModFix/>
          </a:blip>
          <a:stretch>
            <a:fillRect/>
          </a:stretch>
        </p:blipFill>
        <p:spPr>
          <a:xfrm>
            <a:off x="1219200" y="5715000"/>
            <a:ext cx="609600" cy="6096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5E9EFF"/>
            </a:gs>
            <a:gs pos="39999">
              <a:srgbClr val="85C2FF"/>
            </a:gs>
            <a:gs pos="69999">
              <a:srgbClr val="C4D6EB"/>
            </a:gs>
            <a:gs pos="100000">
              <a:srgbClr val="FFEBFA"/>
            </a:gs>
          </a:gsLst>
          <a:lin ang="8100000" scaled="0"/>
        </a:gradFill>
      </p:bgPr>
    </p:bg>
    <p:spTree>
      <p:nvGrpSpPr>
        <p:cNvPr id="69" name="Shape 69"/>
        <p:cNvGrpSpPr/>
        <p:nvPr/>
      </p:nvGrpSpPr>
      <p:grpSpPr>
        <a:xfrm>
          <a:off x="0" y="0"/>
          <a:ext cx="0" cy="0"/>
          <a:chOff x="0" y="0"/>
          <a:chExt cx="0" cy="0"/>
        </a:xfrm>
      </p:grpSpPr>
      <p:sp>
        <p:nvSpPr>
          <p:cNvPr id="70" name="Google Shape;70;p16"/>
          <p:cNvSpPr txBox="1"/>
          <p:nvPr/>
        </p:nvSpPr>
        <p:spPr>
          <a:xfrm>
            <a:off x="457200" y="274637"/>
            <a:ext cx="8229600" cy="868362"/>
          </a:xfrm>
          <a:prstGeom prst="rect">
            <a:avLst/>
          </a:prstGeom>
          <a:solidFill>
            <a:srgbClr val="7030A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4400" u="none" cap="none" strike="noStrike">
                <a:solidFill>
                  <a:srgbClr val="FFFF00"/>
                </a:solidFill>
                <a:latin typeface="Arial"/>
                <a:ea typeface="Arial"/>
                <a:cs typeface="Arial"/>
                <a:sym typeface="Arial"/>
              </a:rPr>
              <a:t>MAKSUDNYA :</a:t>
            </a:r>
            <a:endParaRPr b="0" i="0" sz="1800" u="none" cap="none" strike="noStrike">
              <a:solidFill>
                <a:schemeClr val="dk1"/>
              </a:solidFill>
              <a:latin typeface="Arial"/>
              <a:ea typeface="Arial"/>
              <a:cs typeface="Arial"/>
              <a:sym typeface="Arial"/>
            </a:endParaRPr>
          </a:p>
        </p:txBody>
      </p:sp>
      <p:sp>
        <p:nvSpPr>
          <p:cNvPr id="71" name="Google Shape;71;p16"/>
          <p:cNvSpPr txBox="1"/>
          <p:nvPr/>
        </p:nvSpPr>
        <p:spPr>
          <a:xfrm>
            <a:off x="457200" y="1524000"/>
            <a:ext cx="8229600" cy="4830762"/>
          </a:xfrm>
          <a:prstGeom prst="rect">
            <a:avLst/>
          </a:prstGeom>
          <a:noFill/>
          <a:ln>
            <a:noFill/>
          </a:ln>
        </p:spPr>
        <p:txBody>
          <a:bodyPr anchorCtr="0" anchor="t" bIns="45700" lIns="91425" spcFirstLastPara="1" rIns="91425" wrap="square" tIns="45700">
            <a:noAutofit/>
          </a:bodyPr>
          <a:lstStyle/>
          <a:p>
            <a:pPr indent="-342900" lvl="0" marL="342900" marR="0" rtl="0" algn="just">
              <a:lnSpc>
                <a:spcPct val="90000"/>
              </a:lnSpc>
              <a:spcBef>
                <a:spcPts val="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   Dan sesungguhnya Kami telah menyediakan untuk Neraka Jahannam sebilangan besar daripada jin dan manusia, iaitu mereka yang mempunyai hati tetapi mereka tidak menggunakannya untuk berfikir, mempunyai mata tetapi tidak menggunakannya untuk melihat, mempunyai telinga tetapi mereka tidak menggunakannya untuk mendengar. Mereka sama seperti binatang ternakan, bahkan lebih sesat lagi. Mereka itulah golongan yang lalai.</a:t>
            </a: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5E9EFF"/>
            </a:gs>
            <a:gs pos="39999">
              <a:srgbClr val="85C2FF"/>
            </a:gs>
            <a:gs pos="69999">
              <a:srgbClr val="C4D6EB"/>
            </a:gs>
            <a:gs pos="100000">
              <a:srgbClr val="FFEBFA"/>
            </a:gs>
          </a:gsLst>
          <a:lin ang="8100000" scaled="0"/>
        </a:gradFill>
      </p:bgPr>
    </p:bg>
    <p:spTree>
      <p:nvGrpSpPr>
        <p:cNvPr id="75" name="Shape 75"/>
        <p:cNvGrpSpPr/>
        <p:nvPr/>
      </p:nvGrpSpPr>
      <p:grpSpPr>
        <a:xfrm>
          <a:off x="0" y="0"/>
          <a:ext cx="0" cy="0"/>
          <a:chOff x="0" y="0"/>
          <a:chExt cx="0" cy="0"/>
        </a:xfrm>
      </p:grpSpPr>
      <p:sp>
        <p:nvSpPr>
          <p:cNvPr id="76" name="Google Shape;76;p17"/>
          <p:cNvSpPr txBox="1"/>
          <p:nvPr/>
        </p:nvSpPr>
        <p:spPr>
          <a:xfrm>
            <a:off x="457200" y="609600"/>
            <a:ext cx="8229600" cy="808037"/>
          </a:xfrm>
          <a:prstGeom prst="rect">
            <a:avLst/>
          </a:prstGeom>
          <a:solidFill>
            <a:srgbClr val="7030A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br>
              <a:rPr lang="en-US"/>
            </a:br>
            <a:r>
              <a:rPr b="1" i="0" lang="en-US" sz="3600" u="none" cap="none" strike="noStrike">
                <a:solidFill>
                  <a:srgbClr val="FFFF00"/>
                </a:solidFill>
                <a:latin typeface="Arial"/>
                <a:ea typeface="Arial"/>
                <a:cs typeface="Arial"/>
                <a:sym typeface="Arial"/>
              </a:rPr>
              <a:t>4 NIKMAT KURNIAAN ALLAH SWT </a:t>
            </a:r>
            <a:br>
              <a:rPr b="1" i="0" lang="en-US" sz="3600" u="none" cap="none" strike="noStrike">
                <a:solidFill>
                  <a:srgbClr val="FFFF00"/>
                </a:solidFill>
                <a:latin typeface="Arial"/>
                <a:ea typeface="Arial"/>
                <a:cs typeface="Arial"/>
                <a:sym typeface="Arial"/>
              </a:rPr>
            </a:br>
            <a:endParaRPr b="0" i="0" sz="1800" u="none" cap="none" strike="noStrike">
              <a:solidFill>
                <a:schemeClr val="dk1"/>
              </a:solidFill>
              <a:latin typeface="Arial"/>
              <a:ea typeface="Arial"/>
              <a:cs typeface="Arial"/>
              <a:sym typeface="Arial"/>
            </a:endParaRPr>
          </a:p>
        </p:txBody>
      </p:sp>
      <p:sp>
        <p:nvSpPr>
          <p:cNvPr id="77" name="Google Shape;77;p17"/>
          <p:cNvSpPr txBox="1"/>
          <p:nvPr/>
        </p:nvSpPr>
        <p:spPr>
          <a:xfrm>
            <a:off x="457200" y="1905000"/>
            <a:ext cx="8229600" cy="4221162"/>
          </a:xfrm>
          <a:prstGeom prst="rect">
            <a:avLst/>
          </a:prstGeom>
          <a:noFill/>
          <a:ln>
            <a:noFill/>
          </a:ln>
        </p:spPr>
        <p:txBody>
          <a:bodyPr anchorCtr="0" anchor="t" bIns="45700" lIns="91425" spcFirstLastPara="1" rIns="91425" wrap="square" tIns="45700">
            <a:noAutofit/>
          </a:bodyPr>
          <a:lstStyle/>
          <a:p>
            <a:pPr indent="-342900" lvl="0" marL="342900" marR="0" rtl="0" algn="ctr">
              <a:lnSpc>
                <a:spcPct val="100000"/>
              </a:lnSpc>
              <a:spcBef>
                <a:spcPts val="0"/>
              </a:spcBef>
              <a:spcAft>
                <a:spcPts val="0"/>
              </a:spcAft>
              <a:buClr>
                <a:schemeClr val="dk1"/>
              </a:buClr>
              <a:buFont typeface="Arial"/>
              <a:buNone/>
            </a:pPr>
            <a:r>
              <a:rPr b="1" i="0" lang="en-US" sz="5000" u="none" cap="none" strike="noStrike">
                <a:solidFill>
                  <a:schemeClr val="dk1"/>
                </a:solidFill>
                <a:latin typeface="Arial"/>
                <a:ea typeface="Arial"/>
                <a:cs typeface="Arial"/>
                <a:sym typeface="Arial"/>
              </a:rPr>
              <a:t>AKAL</a:t>
            </a:r>
            <a:endParaRPr b="0" i="0" sz="1800" u="none" cap="none" strike="noStrike">
              <a:solidFill>
                <a:schemeClr val="dk1"/>
              </a:solidFill>
              <a:latin typeface="Arial"/>
              <a:ea typeface="Arial"/>
              <a:cs typeface="Arial"/>
              <a:sym typeface="Arial"/>
            </a:endParaRPr>
          </a:p>
          <a:p>
            <a:pPr indent="-342900" lvl="0" marL="342900" marR="0" rtl="0" algn="ctr">
              <a:lnSpc>
                <a:spcPct val="100000"/>
              </a:lnSpc>
              <a:spcBef>
                <a:spcPts val="1000"/>
              </a:spcBef>
              <a:spcAft>
                <a:spcPts val="0"/>
              </a:spcAft>
              <a:buClr>
                <a:schemeClr val="dk1"/>
              </a:buClr>
              <a:buFont typeface="Arial"/>
              <a:buNone/>
            </a:pPr>
            <a:r>
              <a:rPr b="1" i="0" lang="en-US" sz="5000" u="none" cap="none" strike="noStrike">
                <a:solidFill>
                  <a:schemeClr val="dk1"/>
                </a:solidFill>
                <a:latin typeface="Arial"/>
                <a:ea typeface="Arial"/>
                <a:cs typeface="Arial"/>
                <a:sym typeface="Arial"/>
              </a:rPr>
              <a:t>HATI</a:t>
            </a:r>
            <a:endParaRPr b="0" i="0" sz="1800" u="none" cap="none" strike="noStrike">
              <a:solidFill>
                <a:schemeClr val="dk1"/>
              </a:solidFill>
              <a:latin typeface="Arial"/>
              <a:ea typeface="Arial"/>
              <a:cs typeface="Arial"/>
              <a:sym typeface="Arial"/>
            </a:endParaRPr>
          </a:p>
          <a:p>
            <a:pPr indent="-342900" lvl="0" marL="342900" marR="0" rtl="0" algn="ctr">
              <a:lnSpc>
                <a:spcPct val="100000"/>
              </a:lnSpc>
              <a:spcBef>
                <a:spcPts val="1000"/>
              </a:spcBef>
              <a:spcAft>
                <a:spcPts val="0"/>
              </a:spcAft>
              <a:buClr>
                <a:schemeClr val="dk1"/>
              </a:buClr>
              <a:buFont typeface="Arial"/>
              <a:buNone/>
            </a:pPr>
            <a:r>
              <a:rPr b="1" i="0" lang="en-US" sz="5000" u="none" cap="none" strike="noStrike">
                <a:solidFill>
                  <a:schemeClr val="dk1"/>
                </a:solidFill>
                <a:latin typeface="Arial"/>
                <a:ea typeface="Arial"/>
                <a:cs typeface="Arial"/>
                <a:sym typeface="Arial"/>
              </a:rPr>
              <a:t>MATA</a:t>
            </a:r>
            <a:endParaRPr b="0" i="0" sz="1800" u="none" cap="none" strike="noStrike">
              <a:solidFill>
                <a:schemeClr val="dk1"/>
              </a:solidFill>
              <a:latin typeface="Arial"/>
              <a:ea typeface="Arial"/>
              <a:cs typeface="Arial"/>
              <a:sym typeface="Arial"/>
            </a:endParaRPr>
          </a:p>
          <a:p>
            <a:pPr indent="-342900" lvl="0" marL="342900" marR="0" rtl="0" algn="ctr">
              <a:lnSpc>
                <a:spcPct val="100000"/>
              </a:lnSpc>
              <a:spcBef>
                <a:spcPts val="1000"/>
              </a:spcBef>
              <a:spcAft>
                <a:spcPts val="0"/>
              </a:spcAft>
              <a:buClr>
                <a:schemeClr val="dk1"/>
              </a:buClr>
              <a:buFont typeface="Arial"/>
              <a:buNone/>
            </a:pPr>
            <a:r>
              <a:rPr b="1" i="0" lang="en-US" sz="5000" u="none" cap="none" strike="noStrike">
                <a:solidFill>
                  <a:schemeClr val="dk1"/>
                </a:solidFill>
                <a:latin typeface="Arial"/>
                <a:ea typeface="Arial"/>
                <a:cs typeface="Arial"/>
                <a:sym typeface="Arial"/>
              </a:rPr>
              <a:t>TELINGA</a:t>
            </a:r>
            <a:endParaRPr b="0" i="0" sz="1800" u="none" cap="none" strike="noStrike">
              <a:solidFill>
                <a:schemeClr val="dk1"/>
              </a:solidFill>
              <a:latin typeface="Arial"/>
              <a:ea typeface="Arial"/>
              <a:cs typeface="Arial"/>
              <a:sym typeface="Arial"/>
            </a:endParaRPr>
          </a:p>
        </p:txBody>
      </p:sp>
      <p:pic>
        <p:nvPicPr>
          <p:cNvPr id="78" name="Google Shape;78;p17"/>
          <p:cNvPicPr preferRelativeResize="0"/>
          <p:nvPr/>
        </p:nvPicPr>
        <p:blipFill>
          <a:blip r:embed="rId3">
            <a:alphaModFix/>
          </a:blip>
          <a:stretch>
            <a:fillRect/>
          </a:stretch>
        </p:blipFill>
        <p:spPr>
          <a:xfrm>
            <a:off x="685800" y="4343400"/>
            <a:ext cx="2219325" cy="1166812"/>
          </a:xfrm>
          <a:prstGeom prst="rect">
            <a:avLst/>
          </a:prstGeom>
          <a:noFill/>
          <a:ln>
            <a:noFill/>
          </a:ln>
        </p:spPr>
      </p:pic>
      <p:pic>
        <p:nvPicPr>
          <p:cNvPr id="79" name="Google Shape;79;p17"/>
          <p:cNvPicPr preferRelativeResize="0"/>
          <p:nvPr/>
        </p:nvPicPr>
        <p:blipFill>
          <a:blip r:embed="rId4">
            <a:alphaModFix/>
          </a:blip>
          <a:stretch>
            <a:fillRect/>
          </a:stretch>
        </p:blipFill>
        <p:spPr>
          <a:xfrm>
            <a:off x="6477000" y="2278062"/>
            <a:ext cx="1733550" cy="884237"/>
          </a:xfrm>
          <a:prstGeom prst="rect">
            <a:avLst/>
          </a:prstGeom>
          <a:noFill/>
          <a:ln>
            <a:noFill/>
          </a:ln>
        </p:spPr>
      </p:pic>
      <p:pic>
        <p:nvPicPr>
          <p:cNvPr id="80" name="Google Shape;80;p17"/>
          <p:cNvPicPr preferRelativeResize="0"/>
          <p:nvPr/>
        </p:nvPicPr>
        <p:blipFill>
          <a:blip r:embed="rId5">
            <a:alphaModFix/>
          </a:blip>
          <a:stretch>
            <a:fillRect/>
          </a:stretch>
        </p:blipFill>
        <p:spPr>
          <a:xfrm>
            <a:off x="914400" y="1828800"/>
            <a:ext cx="1819275" cy="1941512"/>
          </a:xfrm>
          <a:prstGeom prst="rect">
            <a:avLst/>
          </a:prstGeom>
          <a:noFill/>
          <a:ln>
            <a:noFill/>
          </a:ln>
        </p:spPr>
      </p:pic>
      <p:pic>
        <p:nvPicPr>
          <p:cNvPr id="81" name="Google Shape;81;p17"/>
          <p:cNvPicPr preferRelativeResize="0"/>
          <p:nvPr/>
        </p:nvPicPr>
        <p:blipFill>
          <a:blip r:embed="rId6">
            <a:alphaModFix/>
          </a:blip>
          <a:stretch>
            <a:fillRect/>
          </a:stretch>
        </p:blipFill>
        <p:spPr>
          <a:xfrm>
            <a:off x="6400800" y="3810000"/>
            <a:ext cx="1971675" cy="685800"/>
          </a:xfrm>
          <a:prstGeom prst="rect">
            <a:avLst/>
          </a:prstGeom>
          <a:noFill/>
          <a:ln>
            <a:noFill/>
          </a:ln>
        </p:spPr>
      </p:pic>
      <p:pic>
        <p:nvPicPr>
          <p:cNvPr id="82" name="Google Shape;82;p17"/>
          <p:cNvPicPr preferRelativeResize="0"/>
          <p:nvPr/>
        </p:nvPicPr>
        <p:blipFill>
          <a:blip r:embed="rId7">
            <a:alphaModFix/>
          </a:blip>
          <a:stretch>
            <a:fillRect/>
          </a:stretch>
        </p:blipFill>
        <p:spPr>
          <a:xfrm>
            <a:off x="6781800" y="4953000"/>
            <a:ext cx="1219200" cy="12192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5E9EFF"/>
            </a:gs>
            <a:gs pos="39999">
              <a:srgbClr val="85C2FF"/>
            </a:gs>
            <a:gs pos="69999">
              <a:srgbClr val="C4D6EB"/>
            </a:gs>
            <a:gs pos="100000">
              <a:srgbClr val="FFEBFA"/>
            </a:gs>
          </a:gsLst>
          <a:lin ang="8100000" scaled="0"/>
        </a:gradFill>
      </p:bgPr>
    </p:bg>
    <p:spTree>
      <p:nvGrpSpPr>
        <p:cNvPr id="86" name="Shape 86"/>
        <p:cNvGrpSpPr/>
        <p:nvPr/>
      </p:nvGrpSpPr>
      <p:grpSpPr>
        <a:xfrm>
          <a:off x="0" y="0"/>
          <a:ext cx="0" cy="0"/>
          <a:chOff x="0" y="0"/>
          <a:chExt cx="0" cy="0"/>
        </a:xfrm>
      </p:grpSpPr>
      <p:sp>
        <p:nvSpPr>
          <p:cNvPr id="87" name="Google Shape;87;p18"/>
          <p:cNvSpPr txBox="1"/>
          <p:nvPr/>
        </p:nvSpPr>
        <p:spPr>
          <a:xfrm>
            <a:off x="457200" y="274637"/>
            <a:ext cx="8229600" cy="1143000"/>
          </a:xfrm>
          <a:prstGeom prst="rect">
            <a:avLst/>
          </a:prstGeom>
          <a:solidFill>
            <a:srgbClr val="7030A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3600" u="none" cap="none" strike="noStrike">
                <a:solidFill>
                  <a:srgbClr val="FFFF00"/>
                </a:solidFill>
                <a:latin typeface="Arial"/>
                <a:ea typeface="Arial"/>
                <a:cs typeface="Arial"/>
                <a:sym typeface="Arial"/>
              </a:rPr>
              <a:t>4 NIKMAT KURNIAAN ALLAH SWT DAN FUNGSINYA</a:t>
            </a:r>
            <a:endParaRPr b="0" i="0" sz="1800" u="none" cap="none" strike="noStrike">
              <a:solidFill>
                <a:schemeClr val="dk1"/>
              </a:solidFill>
              <a:latin typeface="Arial"/>
              <a:ea typeface="Arial"/>
              <a:cs typeface="Arial"/>
              <a:sym typeface="Arial"/>
            </a:endParaRPr>
          </a:p>
        </p:txBody>
      </p:sp>
      <p:sp>
        <p:nvSpPr>
          <p:cNvPr id="88" name="Google Shape;88;p18"/>
          <p:cNvSpPr txBox="1"/>
          <p:nvPr/>
        </p:nvSpPr>
        <p:spPr>
          <a:xfrm>
            <a:off x="457200" y="1600200"/>
            <a:ext cx="8229600" cy="2590800"/>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chemeClr val="dk1"/>
              </a:buClr>
              <a:buFont typeface="Arial"/>
              <a:buNone/>
            </a:pPr>
            <a:r>
              <a:rPr b="1" i="0" lang="en-US" sz="3600" u="none" cap="none" strike="noStrike">
                <a:solidFill>
                  <a:schemeClr val="dk1"/>
                </a:solidFill>
                <a:latin typeface="Arial"/>
                <a:ea typeface="Arial"/>
                <a:cs typeface="Arial"/>
                <a:sym typeface="Arial"/>
              </a:rPr>
              <a:t>MATA</a:t>
            </a:r>
            <a:endParaRPr b="0" i="0" sz="1800" u="none" cap="none" strike="noStrike">
              <a:solidFill>
                <a:schemeClr val="dk1"/>
              </a:solidFill>
              <a:latin typeface="Arial"/>
              <a:ea typeface="Arial"/>
              <a:cs typeface="Arial"/>
              <a:sym typeface="Arial"/>
            </a:endParaRPr>
          </a:p>
          <a:p>
            <a:pPr indent="-342900" lvl="0" marL="342900" marR="0" rtl="0" algn="l">
              <a:lnSpc>
                <a:spcPct val="10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Melihat </a:t>
            </a:r>
            <a:r>
              <a:rPr b="1" i="0" lang="en-US" sz="2800" u="none" cap="none" strike="noStrike">
                <a:solidFill>
                  <a:srgbClr val="FF3399"/>
                </a:solidFill>
                <a:latin typeface="Arial"/>
                <a:ea typeface="Arial"/>
                <a:cs typeface="Arial"/>
                <a:sym typeface="Arial"/>
              </a:rPr>
              <a:t>kejadian Tuhan</a:t>
            </a:r>
            <a:r>
              <a:rPr b="1" i="0" lang="en-US" sz="2800" u="none" cap="none" strike="noStrike">
                <a:solidFill>
                  <a:schemeClr val="dk1"/>
                </a:solidFill>
                <a:latin typeface="Arial"/>
                <a:ea typeface="Arial"/>
                <a:cs typeface="Arial"/>
                <a:sym typeface="Arial"/>
              </a:rPr>
              <a:t> sebagai bukti kekuasaanNya.</a:t>
            </a:r>
            <a:endParaRPr b="0" i="0" sz="1800" u="none" cap="none" strike="noStrike">
              <a:solidFill>
                <a:schemeClr val="dk1"/>
              </a:solidFill>
              <a:latin typeface="Arial"/>
              <a:ea typeface="Arial"/>
              <a:cs typeface="Arial"/>
              <a:sym typeface="Arial"/>
            </a:endParaRPr>
          </a:p>
          <a:p>
            <a:pPr indent="-342900" lvl="0" marL="342900" marR="0" rtl="0" algn="l">
              <a:lnSpc>
                <a:spcPct val="10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Mengawal pandangan daripada perkara yang dilarangan ALLAH SWT.</a:t>
            </a:r>
            <a:endParaRPr b="0" i="0" sz="1800" u="none" cap="none" strike="noStrike">
              <a:solidFill>
                <a:schemeClr val="dk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dk1"/>
              </a:solidFill>
              <a:latin typeface="Arial"/>
              <a:ea typeface="Arial"/>
              <a:cs typeface="Arial"/>
              <a:sym typeface="Arial"/>
            </a:endParaRPr>
          </a:p>
        </p:txBody>
      </p:sp>
      <p:pic>
        <p:nvPicPr>
          <p:cNvPr id="89" name="Google Shape;89;p18"/>
          <p:cNvPicPr preferRelativeResize="0"/>
          <p:nvPr/>
        </p:nvPicPr>
        <p:blipFill>
          <a:blip r:embed="rId3">
            <a:alphaModFix/>
          </a:blip>
          <a:stretch>
            <a:fillRect/>
          </a:stretch>
        </p:blipFill>
        <p:spPr>
          <a:xfrm>
            <a:off x="990600" y="4114800"/>
            <a:ext cx="3429000" cy="2282825"/>
          </a:xfrm>
          <a:prstGeom prst="rect">
            <a:avLst/>
          </a:prstGeom>
          <a:noFill/>
          <a:ln>
            <a:noFill/>
          </a:ln>
        </p:spPr>
      </p:pic>
      <p:pic>
        <p:nvPicPr>
          <p:cNvPr id="90" name="Google Shape;90;p18"/>
          <p:cNvPicPr preferRelativeResize="0"/>
          <p:nvPr/>
        </p:nvPicPr>
        <p:blipFill>
          <a:blip r:embed="rId4">
            <a:alphaModFix/>
          </a:blip>
          <a:stretch>
            <a:fillRect/>
          </a:stretch>
        </p:blipFill>
        <p:spPr>
          <a:xfrm>
            <a:off x="4572000" y="4114800"/>
            <a:ext cx="3433762" cy="22860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5E9EFF"/>
            </a:gs>
            <a:gs pos="39999">
              <a:srgbClr val="85C2FF"/>
            </a:gs>
            <a:gs pos="69999">
              <a:srgbClr val="C4D6EB"/>
            </a:gs>
            <a:gs pos="100000">
              <a:srgbClr val="FFEBFA"/>
            </a:gs>
          </a:gsLst>
          <a:lin ang="8100000" scaled="0"/>
        </a:gradFill>
      </p:bgPr>
    </p:bg>
    <p:spTree>
      <p:nvGrpSpPr>
        <p:cNvPr id="94" name="Shape 94"/>
        <p:cNvGrpSpPr/>
        <p:nvPr/>
      </p:nvGrpSpPr>
      <p:grpSpPr>
        <a:xfrm>
          <a:off x="0" y="0"/>
          <a:ext cx="0" cy="0"/>
          <a:chOff x="0" y="0"/>
          <a:chExt cx="0" cy="0"/>
        </a:xfrm>
      </p:grpSpPr>
      <p:sp>
        <p:nvSpPr>
          <p:cNvPr id="95" name="Google Shape;95;p19"/>
          <p:cNvSpPr/>
          <p:nvPr/>
        </p:nvSpPr>
        <p:spPr>
          <a:xfrm>
            <a:off x="3200400" y="457200"/>
            <a:ext cx="2438400" cy="990600"/>
          </a:xfrm>
          <a:prstGeom prst="ellipse">
            <a:avLst/>
          </a:prstGeom>
          <a:solidFill>
            <a:srgbClr val="FF0000"/>
          </a:solidFill>
          <a:ln cap="rnd" cmpd="sng" w="25400">
            <a:solidFill>
              <a:srgbClr val="89A4A7"/>
            </a:solidFill>
            <a:prstDash val="solid"/>
            <a:miter lim="8000"/>
            <a:headEnd len="sm" w="sm" type="none"/>
            <a:tailEnd len="sm" w="sm" type="none"/>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96" name="Google Shape;96;p19"/>
          <p:cNvSpPr txBox="1"/>
          <p:nvPr/>
        </p:nvSpPr>
        <p:spPr>
          <a:xfrm>
            <a:off x="381000" y="762000"/>
            <a:ext cx="8229600" cy="2057400"/>
          </a:xfrm>
          <a:prstGeom prst="rect">
            <a:avLst/>
          </a:prstGeom>
          <a:noFill/>
          <a:ln>
            <a:noFill/>
          </a:ln>
        </p:spPr>
        <p:txBody>
          <a:bodyPr anchorCtr="0" anchor="t" bIns="45700" lIns="91425" spcFirstLastPara="1" rIns="91425" wrap="square" tIns="45700">
            <a:noAutofit/>
          </a:bodyPr>
          <a:lstStyle/>
          <a:p>
            <a:pPr indent="-342900" lvl="0" marL="342900" marR="0" rtl="0" algn="ctr">
              <a:lnSpc>
                <a:spcPct val="100000"/>
              </a:lnSpc>
              <a:spcBef>
                <a:spcPts val="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TELINGA</a:t>
            </a:r>
            <a:endParaRPr b="0" i="0" sz="1800" u="none" cap="none" strike="noStrike">
              <a:solidFill>
                <a:schemeClr val="dk1"/>
              </a:solidFill>
              <a:latin typeface="Arial"/>
              <a:ea typeface="Arial"/>
              <a:cs typeface="Arial"/>
              <a:sym typeface="Arial"/>
            </a:endParaRPr>
          </a:p>
          <a:p>
            <a:pPr indent="-342900" lvl="0" marL="342900" marR="0" rtl="0" algn="ctr">
              <a:lnSpc>
                <a:spcPct val="100000"/>
              </a:lnSpc>
              <a:spcBef>
                <a:spcPts val="64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Men</a:t>
            </a:r>
            <a:r>
              <a:rPr b="1" i="0" lang="en-US" sz="3200" u="none" cap="none" strike="noStrike">
                <a:solidFill>
                  <a:srgbClr val="FF3399"/>
                </a:solidFill>
                <a:latin typeface="Arial"/>
                <a:ea typeface="Arial"/>
                <a:cs typeface="Arial"/>
                <a:sym typeface="Arial"/>
              </a:rPr>
              <a:t>dengar</a:t>
            </a:r>
            <a:r>
              <a:rPr b="1" i="0" lang="en-US" sz="3200" u="none" cap="none" strike="noStrike">
                <a:solidFill>
                  <a:schemeClr val="dk1"/>
                </a:solidFill>
                <a:latin typeface="Arial"/>
                <a:ea typeface="Arial"/>
                <a:cs typeface="Arial"/>
                <a:sym typeface="Arial"/>
              </a:rPr>
              <a:t> perkara yang memberi </a:t>
            </a:r>
            <a:r>
              <a:rPr b="1" i="0" lang="en-US" sz="3200" u="none" cap="none" strike="noStrike">
                <a:solidFill>
                  <a:srgbClr val="FF3399"/>
                </a:solidFill>
                <a:latin typeface="Arial"/>
                <a:ea typeface="Arial"/>
                <a:cs typeface="Arial"/>
                <a:sym typeface="Arial"/>
              </a:rPr>
              <a:t>manfaat</a:t>
            </a:r>
            <a:r>
              <a:rPr b="1" i="0" lang="en-US" sz="3200" u="none" cap="none" strike="noStrike">
                <a:solidFill>
                  <a:schemeClr val="dk1"/>
                </a:solidFill>
                <a:latin typeface="Arial"/>
                <a:ea typeface="Arial"/>
                <a:cs typeface="Arial"/>
                <a:sym typeface="Arial"/>
              </a:rPr>
              <a:t> dan kebaikan.</a:t>
            </a:r>
            <a:endParaRPr b="0" i="0" sz="1800" u="none" cap="none" strike="noStrike">
              <a:solidFill>
                <a:schemeClr val="dk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dk1"/>
              </a:solidFill>
              <a:latin typeface="Arial"/>
              <a:ea typeface="Arial"/>
              <a:cs typeface="Arial"/>
              <a:sym typeface="Arial"/>
            </a:endParaRPr>
          </a:p>
        </p:txBody>
      </p:sp>
      <p:pic>
        <p:nvPicPr>
          <p:cNvPr id="97" name="Google Shape;97;p19"/>
          <p:cNvPicPr preferRelativeResize="0"/>
          <p:nvPr/>
        </p:nvPicPr>
        <p:blipFill>
          <a:blip r:embed="rId3">
            <a:alphaModFix/>
          </a:blip>
          <a:stretch>
            <a:fillRect/>
          </a:stretch>
        </p:blipFill>
        <p:spPr>
          <a:xfrm>
            <a:off x="1905000" y="2590800"/>
            <a:ext cx="5526087" cy="3713162"/>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5E9EFF"/>
            </a:gs>
            <a:gs pos="39999">
              <a:srgbClr val="85C2FF"/>
            </a:gs>
            <a:gs pos="69999">
              <a:srgbClr val="C4D6EB"/>
            </a:gs>
            <a:gs pos="100000">
              <a:srgbClr val="FFEBFA"/>
            </a:gs>
          </a:gsLst>
          <a:lin ang="8100000" scaled="0"/>
        </a:gradFill>
      </p:bgPr>
    </p:bg>
    <p:spTree>
      <p:nvGrpSpPr>
        <p:cNvPr id="101" name="Shape 101"/>
        <p:cNvGrpSpPr/>
        <p:nvPr/>
      </p:nvGrpSpPr>
      <p:grpSpPr>
        <a:xfrm>
          <a:off x="0" y="0"/>
          <a:ext cx="0" cy="0"/>
          <a:chOff x="0" y="0"/>
          <a:chExt cx="0" cy="0"/>
        </a:xfrm>
      </p:grpSpPr>
      <p:sp>
        <p:nvSpPr>
          <p:cNvPr id="102" name="Google Shape;102;p20"/>
          <p:cNvSpPr/>
          <p:nvPr/>
        </p:nvSpPr>
        <p:spPr>
          <a:xfrm>
            <a:off x="3505200" y="457200"/>
            <a:ext cx="1828800" cy="838200"/>
          </a:xfrm>
          <a:prstGeom prst="ellipse">
            <a:avLst/>
          </a:prstGeom>
          <a:solidFill>
            <a:srgbClr val="FFFF00"/>
          </a:solidFill>
          <a:ln cap="rnd" cmpd="sng" w="25400">
            <a:solidFill>
              <a:srgbClr val="89A4A7"/>
            </a:solidFill>
            <a:prstDash val="solid"/>
            <a:miter lim="8000"/>
            <a:headEnd len="sm" w="sm" type="none"/>
            <a:tailEnd len="sm" w="sm" type="none"/>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103" name="Google Shape;103;p20"/>
          <p:cNvSpPr txBox="1"/>
          <p:nvPr/>
        </p:nvSpPr>
        <p:spPr>
          <a:xfrm>
            <a:off x="381000" y="533400"/>
            <a:ext cx="8229600" cy="2971800"/>
          </a:xfrm>
          <a:prstGeom prst="rect">
            <a:avLst/>
          </a:prstGeom>
          <a:noFill/>
          <a:ln>
            <a:noFill/>
          </a:ln>
        </p:spPr>
        <p:txBody>
          <a:bodyPr anchorCtr="0" anchor="t" bIns="45700" lIns="91425" spcFirstLastPara="1" rIns="91425" wrap="square" tIns="45700">
            <a:noAutofit/>
          </a:bodyPr>
          <a:lstStyle/>
          <a:p>
            <a:pPr indent="-342900" lvl="0" marL="342900" marR="0" rtl="0" algn="ctr">
              <a:lnSpc>
                <a:spcPct val="100000"/>
              </a:lnSpc>
              <a:spcBef>
                <a:spcPts val="0"/>
              </a:spcBef>
              <a:spcAft>
                <a:spcPts val="0"/>
              </a:spcAft>
              <a:buClr>
                <a:schemeClr val="dk1"/>
              </a:buClr>
              <a:buFont typeface="Arial"/>
              <a:buNone/>
            </a:pPr>
            <a:r>
              <a:rPr b="1" i="0" lang="en-US" sz="4000" u="none" cap="none" strike="noStrike">
                <a:solidFill>
                  <a:schemeClr val="dk1"/>
                </a:solidFill>
                <a:latin typeface="Arial"/>
                <a:ea typeface="Arial"/>
                <a:cs typeface="Arial"/>
                <a:sym typeface="Arial"/>
              </a:rPr>
              <a:t>AKAL</a:t>
            </a:r>
            <a:endParaRPr b="0" i="0" sz="1800" u="none" cap="none" strike="noStrike">
              <a:solidFill>
                <a:schemeClr val="dk1"/>
              </a:solidFill>
              <a:latin typeface="Arial"/>
              <a:ea typeface="Arial"/>
              <a:cs typeface="Arial"/>
              <a:sym typeface="Arial"/>
            </a:endParaRPr>
          </a:p>
          <a:p>
            <a:pPr indent="-342900" lvl="0" marL="342900" marR="0" rtl="0" algn="ctr">
              <a:lnSpc>
                <a:spcPct val="100000"/>
              </a:lnSpc>
              <a:spcBef>
                <a:spcPts val="64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Ber</a:t>
            </a:r>
            <a:r>
              <a:rPr b="1" i="0" lang="en-US" sz="3200" u="none" cap="none" strike="noStrike">
                <a:solidFill>
                  <a:srgbClr val="FF3399"/>
                </a:solidFill>
                <a:latin typeface="Arial"/>
                <a:ea typeface="Arial"/>
                <a:cs typeface="Arial"/>
                <a:sym typeface="Arial"/>
              </a:rPr>
              <a:t>fikir</a:t>
            </a:r>
            <a:r>
              <a:rPr b="1" i="0" lang="en-US" sz="3200" u="none" cap="none" strike="noStrike">
                <a:solidFill>
                  <a:schemeClr val="dk1"/>
                </a:solidFill>
                <a:latin typeface="Arial"/>
                <a:ea typeface="Arial"/>
                <a:cs typeface="Arial"/>
                <a:sym typeface="Arial"/>
              </a:rPr>
              <a:t> mengenai kekuasaan dan keesaan ALLAH SWT.</a:t>
            </a:r>
            <a:endParaRPr b="0" i="0" sz="1800" u="none" cap="none" strike="noStrike">
              <a:solidFill>
                <a:schemeClr val="dk1"/>
              </a:solidFill>
              <a:latin typeface="Arial"/>
              <a:ea typeface="Arial"/>
              <a:cs typeface="Arial"/>
              <a:sym typeface="Arial"/>
            </a:endParaRPr>
          </a:p>
          <a:p>
            <a:pPr indent="-342900" lvl="0" marL="342900" marR="0" rtl="0" algn="ctr">
              <a:lnSpc>
                <a:spcPct val="100000"/>
              </a:lnSpc>
              <a:spcBef>
                <a:spcPts val="64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Mem</a:t>
            </a:r>
            <a:r>
              <a:rPr b="1" i="0" lang="en-US" sz="3200" u="none" cap="none" strike="noStrike">
                <a:solidFill>
                  <a:srgbClr val="FF3399"/>
                </a:solidFill>
                <a:latin typeface="Arial"/>
                <a:ea typeface="Arial"/>
                <a:cs typeface="Arial"/>
                <a:sym typeface="Arial"/>
              </a:rPr>
              <a:t>beza</a:t>
            </a:r>
            <a:r>
              <a:rPr b="1" i="0" lang="en-US" sz="3200" u="none" cap="none" strike="noStrike">
                <a:solidFill>
                  <a:schemeClr val="dk1"/>
                </a:solidFill>
                <a:latin typeface="Arial"/>
                <a:ea typeface="Arial"/>
                <a:cs typeface="Arial"/>
                <a:sym typeface="Arial"/>
              </a:rPr>
              <a:t>kan perkara yang baik dan buruk.</a:t>
            </a:r>
            <a:endParaRPr b="0" i="0" sz="1800" u="none" cap="none" strike="noStrike">
              <a:solidFill>
                <a:schemeClr val="dk1"/>
              </a:solidFill>
              <a:latin typeface="Arial"/>
              <a:ea typeface="Arial"/>
              <a:cs typeface="Arial"/>
              <a:sym typeface="Arial"/>
            </a:endParaRPr>
          </a:p>
        </p:txBody>
      </p:sp>
      <p:pic>
        <p:nvPicPr>
          <p:cNvPr id="104" name="Google Shape;104;p20"/>
          <p:cNvPicPr preferRelativeResize="0"/>
          <p:nvPr/>
        </p:nvPicPr>
        <p:blipFill>
          <a:blip r:embed="rId3">
            <a:alphaModFix/>
          </a:blip>
          <a:stretch>
            <a:fillRect/>
          </a:stretch>
        </p:blipFill>
        <p:spPr>
          <a:xfrm>
            <a:off x="4953000" y="3429000"/>
            <a:ext cx="1828800" cy="3005137"/>
          </a:xfrm>
          <a:prstGeom prst="rect">
            <a:avLst/>
          </a:prstGeom>
          <a:noFill/>
          <a:ln>
            <a:noFill/>
          </a:ln>
        </p:spPr>
      </p:pic>
      <p:pic>
        <p:nvPicPr>
          <p:cNvPr id="105" name="Google Shape;105;p20"/>
          <p:cNvPicPr preferRelativeResize="0"/>
          <p:nvPr/>
        </p:nvPicPr>
        <p:blipFill>
          <a:blip r:embed="rId4">
            <a:alphaModFix/>
          </a:blip>
          <a:stretch>
            <a:fillRect/>
          </a:stretch>
        </p:blipFill>
        <p:spPr>
          <a:xfrm>
            <a:off x="2667000" y="3429000"/>
            <a:ext cx="1905000" cy="30480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5E9EFF"/>
            </a:gs>
            <a:gs pos="39999">
              <a:srgbClr val="85C2FF"/>
            </a:gs>
            <a:gs pos="69999">
              <a:srgbClr val="C4D6EB"/>
            </a:gs>
            <a:gs pos="100000">
              <a:srgbClr val="FFEBFA"/>
            </a:gs>
          </a:gsLst>
          <a:lin ang="8100000" scaled="0"/>
        </a:gradFill>
      </p:bgPr>
    </p:bg>
    <p:spTree>
      <p:nvGrpSpPr>
        <p:cNvPr id="109" name="Shape 109"/>
        <p:cNvGrpSpPr/>
        <p:nvPr/>
      </p:nvGrpSpPr>
      <p:grpSpPr>
        <a:xfrm>
          <a:off x="0" y="0"/>
          <a:ext cx="0" cy="0"/>
          <a:chOff x="0" y="0"/>
          <a:chExt cx="0" cy="0"/>
        </a:xfrm>
      </p:grpSpPr>
      <p:sp>
        <p:nvSpPr>
          <p:cNvPr id="110" name="Google Shape;110;p21"/>
          <p:cNvSpPr/>
          <p:nvPr/>
        </p:nvSpPr>
        <p:spPr>
          <a:xfrm>
            <a:off x="3505200" y="457200"/>
            <a:ext cx="1905000" cy="838200"/>
          </a:xfrm>
          <a:prstGeom prst="ellipse">
            <a:avLst/>
          </a:prstGeom>
          <a:solidFill>
            <a:srgbClr val="FF3399"/>
          </a:solidFill>
          <a:ln cap="rnd" cmpd="sng" w="25400">
            <a:solidFill>
              <a:srgbClr val="89A4A7"/>
            </a:solidFill>
            <a:prstDash val="solid"/>
            <a:miter lim="8000"/>
            <a:headEnd len="sm" w="sm" type="none"/>
            <a:tailEnd len="sm" w="sm" type="none"/>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111" name="Google Shape;111;p21"/>
          <p:cNvSpPr txBox="1"/>
          <p:nvPr/>
        </p:nvSpPr>
        <p:spPr>
          <a:xfrm>
            <a:off x="381000" y="533400"/>
            <a:ext cx="8229600" cy="2514600"/>
          </a:xfrm>
          <a:prstGeom prst="rect">
            <a:avLst/>
          </a:prstGeom>
          <a:noFill/>
          <a:ln>
            <a:noFill/>
          </a:ln>
        </p:spPr>
        <p:txBody>
          <a:bodyPr anchorCtr="0" anchor="t" bIns="45700" lIns="91425" spcFirstLastPara="1" rIns="91425" wrap="square" tIns="45700">
            <a:noAutofit/>
          </a:bodyPr>
          <a:lstStyle/>
          <a:p>
            <a:pPr indent="-342900" lvl="0" marL="342900" marR="0" rtl="0" algn="ctr">
              <a:lnSpc>
                <a:spcPct val="100000"/>
              </a:lnSpc>
              <a:spcBef>
                <a:spcPts val="0"/>
              </a:spcBef>
              <a:spcAft>
                <a:spcPts val="0"/>
              </a:spcAft>
              <a:buClr>
                <a:schemeClr val="dk1"/>
              </a:buClr>
              <a:buFont typeface="Arial"/>
              <a:buNone/>
            </a:pPr>
            <a:r>
              <a:rPr b="1" i="0" lang="en-US" sz="4000" u="none" cap="none" strike="noStrike">
                <a:solidFill>
                  <a:schemeClr val="dk1"/>
                </a:solidFill>
                <a:latin typeface="Arial"/>
                <a:ea typeface="Arial"/>
                <a:cs typeface="Arial"/>
                <a:sym typeface="Arial"/>
              </a:rPr>
              <a:t>HATI</a:t>
            </a:r>
            <a:endParaRPr b="0" i="0" sz="1800" u="none" cap="none" strike="noStrike">
              <a:solidFill>
                <a:schemeClr val="dk1"/>
              </a:solidFill>
              <a:latin typeface="Arial"/>
              <a:ea typeface="Arial"/>
              <a:cs typeface="Arial"/>
              <a:sym typeface="Arial"/>
            </a:endParaRPr>
          </a:p>
          <a:p>
            <a:pPr indent="-342900" lvl="0" marL="342900" marR="0" rtl="0" algn="ctr">
              <a:lnSpc>
                <a:spcPct val="100000"/>
              </a:lnSpc>
              <a:spcBef>
                <a:spcPts val="64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Yakin dan beriman kepadaNya.</a:t>
            </a:r>
            <a:endParaRPr b="0" i="0" sz="1800" u="none" cap="none" strike="noStrike">
              <a:solidFill>
                <a:schemeClr val="dk1"/>
              </a:solidFill>
              <a:latin typeface="Arial"/>
              <a:ea typeface="Arial"/>
              <a:cs typeface="Arial"/>
              <a:sym typeface="Arial"/>
            </a:endParaRPr>
          </a:p>
          <a:p>
            <a:pPr indent="-342900" lvl="0" marL="342900" marR="0" rtl="0" algn="ctr">
              <a:lnSpc>
                <a:spcPct val="100000"/>
              </a:lnSpc>
              <a:spcBef>
                <a:spcPts val="640"/>
              </a:spcBef>
              <a:spcAft>
                <a:spcPts val="0"/>
              </a:spcAft>
              <a:buClr>
                <a:srgbClr val="FF3399"/>
              </a:buClr>
              <a:buFont typeface="Arial"/>
              <a:buNone/>
            </a:pPr>
            <a:r>
              <a:rPr b="1" i="0" lang="en-US" sz="3200" u="none" cap="none" strike="noStrike">
                <a:solidFill>
                  <a:srgbClr val="FF3399"/>
                </a:solidFill>
                <a:latin typeface="Arial"/>
                <a:ea typeface="Arial"/>
                <a:cs typeface="Arial"/>
                <a:sym typeface="Arial"/>
              </a:rPr>
              <a:t>Mengawal hati</a:t>
            </a:r>
            <a:r>
              <a:rPr b="1" i="0" lang="en-US" sz="3200" u="none" cap="none" strike="noStrike">
                <a:solidFill>
                  <a:schemeClr val="dk1"/>
                </a:solidFill>
                <a:latin typeface="Arial"/>
                <a:ea typeface="Arial"/>
                <a:cs typeface="Arial"/>
                <a:sym typeface="Arial"/>
              </a:rPr>
              <a:t> daripada tunduk kepada hasutan syaitan HATI.</a:t>
            </a:r>
            <a:endParaRPr b="0" i="0" sz="1800" u="none" cap="none" strike="noStrike">
              <a:solidFill>
                <a:schemeClr val="dk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dk1"/>
              </a:solidFill>
              <a:latin typeface="Arial"/>
              <a:ea typeface="Arial"/>
              <a:cs typeface="Arial"/>
              <a:sym typeface="Arial"/>
            </a:endParaRPr>
          </a:p>
        </p:txBody>
      </p:sp>
      <p:pic>
        <p:nvPicPr>
          <p:cNvPr id="112" name="Google Shape;112;p21"/>
          <p:cNvPicPr preferRelativeResize="0"/>
          <p:nvPr/>
        </p:nvPicPr>
        <p:blipFill>
          <a:blip r:embed="rId3">
            <a:alphaModFix/>
          </a:blip>
          <a:stretch>
            <a:fillRect/>
          </a:stretch>
        </p:blipFill>
        <p:spPr>
          <a:xfrm>
            <a:off x="5334000" y="3733800"/>
            <a:ext cx="3027362" cy="1800225"/>
          </a:xfrm>
          <a:prstGeom prst="rect">
            <a:avLst/>
          </a:prstGeom>
          <a:noFill/>
          <a:ln>
            <a:noFill/>
          </a:ln>
        </p:spPr>
      </p:pic>
      <p:pic>
        <p:nvPicPr>
          <p:cNvPr id="113" name="Google Shape;113;p21"/>
          <p:cNvPicPr preferRelativeResize="0"/>
          <p:nvPr/>
        </p:nvPicPr>
        <p:blipFill>
          <a:blip r:embed="rId4">
            <a:alphaModFix/>
          </a:blip>
          <a:stretch>
            <a:fillRect/>
          </a:stretch>
        </p:blipFill>
        <p:spPr>
          <a:xfrm>
            <a:off x="1143000" y="3124200"/>
            <a:ext cx="2419350" cy="3225800"/>
          </a:xfrm>
          <a:prstGeom prst="rect">
            <a:avLst/>
          </a:prstGeom>
          <a:noFill/>
          <a:ln>
            <a:noFill/>
          </a:ln>
        </p:spPr>
      </p:pic>
      <p:sp>
        <p:nvSpPr>
          <p:cNvPr id="114" name="Google Shape;114;p21"/>
          <p:cNvSpPr/>
          <p:nvPr/>
        </p:nvSpPr>
        <p:spPr>
          <a:xfrm>
            <a:off x="4953000" y="3048000"/>
            <a:ext cx="3962400" cy="3429000"/>
          </a:xfrm>
          <a:custGeom>
            <a:rect b="b" l="l" r="r" t="t"/>
            <a:pathLst>
              <a:path extrusionOk="0" h="3429002" w="3962400">
                <a:moveTo>
                  <a:pt x="0" y="1714500"/>
                </a:moveTo>
                <a:close/>
                <a:moveTo>
                  <a:pt x="0" y="2"/>
                </a:moveTo>
                <a:close/>
                <a:moveTo>
                  <a:pt x="3962400" y="3429002"/>
                </a:moveTo>
                <a:close/>
              </a:path>
            </a:pathLst>
          </a:custGeom>
          <a:solidFill>
            <a:srgbClr val="FF0000"/>
          </a:solidFill>
          <a:ln cap="rnd" cmpd="sng" w="25400">
            <a:solidFill>
              <a:srgbClr val="89A4A7"/>
            </a:solidFill>
            <a:prstDash val="solid"/>
            <a:miter lim="8000"/>
            <a:headEnd len="sm" w="sm" type="none"/>
            <a:tailEnd len="sm" w="sm" type="none"/>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5E9EFF"/>
            </a:gs>
            <a:gs pos="39999">
              <a:srgbClr val="85C2FF"/>
            </a:gs>
            <a:gs pos="69999">
              <a:srgbClr val="C4D6EB"/>
            </a:gs>
            <a:gs pos="100000">
              <a:srgbClr val="FFEBFA"/>
            </a:gs>
          </a:gsLst>
          <a:lin ang="8100000" scaled="0"/>
        </a:gradFill>
      </p:bgPr>
    </p:bg>
    <p:spTree>
      <p:nvGrpSpPr>
        <p:cNvPr id="118" name="Shape 118"/>
        <p:cNvGrpSpPr/>
        <p:nvPr/>
      </p:nvGrpSpPr>
      <p:grpSpPr>
        <a:xfrm>
          <a:off x="0" y="0"/>
          <a:ext cx="0" cy="0"/>
          <a:chOff x="0" y="0"/>
          <a:chExt cx="0" cy="0"/>
        </a:xfrm>
      </p:grpSpPr>
      <p:sp>
        <p:nvSpPr>
          <p:cNvPr id="119" name="Google Shape;119;p22"/>
          <p:cNvSpPr txBox="1"/>
          <p:nvPr/>
        </p:nvSpPr>
        <p:spPr>
          <a:xfrm>
            <a:off x="457200" y="274637"/>
            <a:ext cx="8229600" cy="1143000"/>
          </a:xfrm>
          <a:prstGeom prst="rect">
            <a:avLst/>
          </a:prstGeom>
          <a:solidFill>
            <a:srgbClr val="7030A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3600" u="none" cap="none" strike="noStrike">
                <a:solidFill>
                  <a:srgbClr val="FFFF00"/>
                </a:solidFill>
                <a:latin typeface="Arial"/>
                <a:ea typeface="Arial"/>
                <a:cs typeface="Arial"/>
                <a:sym typeface="Arial"/>
              </a:rPr>
              <a:t>CONTOH PENYALAHGUNAAN NIKMAT ALLAH SWT</a:t>
            </a:r>
            <a:endParaRPr b="0" i="0" sz="1800" u="none" cap="none" strike="noStrike">
              <a:solidFill>
                <a:schemeClr val="dk1"/>
              </a:solidFill>
              <a:latin typeface="Arial"/>
              <a:ea typeface="Arial"/>
              <a:cs typeface="Arial"/>
              <a:sym typeface="Arial"/>
            </a:endParaRPr>
          </a:p>
        </p:txBody>
      </p:sp>
      <p:sp>
        <p:nvSpPr>
          <p:cNvPr id="120" name="Google Shape;120;p22"/>
          <p:cNvSpPr txBox="1"/>
          <p:nvPr/>
        </p:nvSpPr>
        <p:spPr>
          <a:xfrm>
            <a:off x="457200" y="1600200"/>
            <a:ext cx="8229600" cy="4525962"/>
          </a:xfrm>
          <a:prstGeom prst="rect">
            <a:avLst/>
          </a:prstGeom>
          <a:noFill/>
          <a:ln>
            <a:noFill/>
          </a:ln>
        </p:spPr>
        <p:txBody>
          <a:bodyPr anchorCtr="0" anchor="t" bIns="45700" lIns="91425" spcFirstLastPara="1" rIns="91425" wrap="square" tIns="45700">
            <a:noAutofit/>
          </a:bodyPr>
          <a:lstStyle/>
          <a:p>
            <a:pPr indent="-342900" lvl="0" marL="342900" marR="0" rtl="0" algn="l">
              <a:lnSpc>
                <a:spcPct val="90000"/>
              </a:lnSpc>
              <a:spcBef>
                <a:spcPts val="0"/>
              </a:spcBef>
              <a:spcAft>
                <a:spcPts val="0"/>
              </a:spcAft>
              <a:buClr>
                <a:schemeClr val="dk1"/>
              </a:buClr>
              <a:buFont typeface="Arial"/>
              <a:buNone/>
            </a:pPr>
            <a:r>
              <a:rPr b="1" i="0" lang="en-US" sz="3000" u="none" cap="none" strike="noStrike">
                <a:solidFill>
                  <a:schemeClr val="dk1"/>
                </a:solidFill>
                <a:latin typeface="Arial"/>
                <a:ea typeface="Arial"/>
                <a:cs typeface="Arial"/>
                <a:sym typeface="Arial"/>
              </a:rPr>
              <a:t>1.</a:t>
            </a:r>
            <a:r>
              <a:rPr b="1" i="0" lang="en-US" sz="3000" u="sng" cap="none" strike="noStrike">
                <a:solidFill>
                  <a:srgbClr val="0070C0"/>
                </a:solidFill>
                <a:latin typeface="Arial"/>
                <a:ea typeface="Arial"/>
                <a:cs typeface="Arial"/>
                <a:sym typeface="Arial"/>
              </a:rPr>
              <a:t>AKAL</a:t>
            </a:r>
            <a:endParaRPr b="0" i="0" sz="1800" u="none" cap="none" strike="noStrike">
              <a:solidFill>
                <a:schemeClr val="dk1"/>
              </a:solidFill>
              <a:latin typeface="Arial"/>
              <a:ea typeface="Arial"/>
              <a:cs typeface="Arial"/>
              <a:sym typeface="Arial"/>
            </a:endParaRPr>
          </a:p>
          <a:p>
            <a:pPr indent="-342900" lvl="0" marL="342900" marR="0" rtl="0" algn="l">
              <a:lnSpc>
                <a:spcPct val="90000"/>
              </a:lnSpc>
              <a:spcBef>
                <a:spcPts val="600"/>
              </a:spcBef>
              <a:spcAft>
                <a:spcPts val="0"/>
              </a:spcAft>
              <a:buClr>
                <a:schemeClr val="dk1"/>
              </a:buClr>
              <a:buSzPts val="3000"/>
              <a:buFont typeface="Arial"/>
              <a:buChar char="•"/>
            </a:pPr>
            <a:r>
              <a:rPr b="1" i="0" lang="en-US" sz="3000" u="none" cap="none" strike="noStrike">
                <a:solidFill>
                  <a:schemeClr val="dk1"/>
                </a:solidFill>
                <a:latin typeface="Arial"/>
                <a:ea typeface="Arial"/>
                <a:cs typeface="Arial"/>
                <a:sym typeface="Arial"/>
              </a:rPr>
              <a:t>Berfikir ingin membuat kerosakan dan kemungkaran.</a:t>
            </a:r>
            <a:endParaRPr b="0" i="0" sz="1800" u="none" cap="none" strike="noStrike">
              <a:solidFill>
                <a:schemeClr val="dk1"/>
              </a:solidFill>
              <a:latin typeface="Arial"/>
              <a:ea typeface="Arial"/>
              <a:cs typeface="Arial"/>
              <a:sym typeface="Arial"/>
            </a:endParaRPr>
          </a:p>
          <a:p>
            <a:pPr indent="-342900" lvl="0" marL="342900" marR="0" rtl="0" algn="l">
              <a:lnSpc>
                <a:spcPct val="90000"/>
              </a:lnSpc>
              <a:spcBef>
                <a:spcPts val="600"/>
              </a:spcBef>
              <a:spcAft>
                <a:spcPts val="0"/>
              </a:spcAft>
              <a:buClr>
                <a:schemeClr val="dk1"/>
              </a:buClr>
              <a:buFont typeface="Arial"/>
              <a:buNone/>
            </a:pPr>
            <a:r>
              <a:rPr b="1" i="0" lang="en-US" sz="3000" u="none" cap="none" strike="noStrike">
                <a:solidFill>
                  <a:schemeClr val="dk1"/>
                </a:solidFill>
                <a:latin typeface="Arial"/>
                <a:ea typeface="Arial"/>
                <a:cs typeface="Arial"/>
                <a:sym typeface="Arial"/>
              </a:rPr>
              <a:t>2.</a:t>
            </a:r>
            <a:r>
              <a:rPr b="1" i="0" lang="en-US" sz="3000" u="sng" cap="none" strike="noStrike">
                <a:solidFill>
                  <a:srgbClr val="FF0000"/>
                </a:solidFill>
                <a:latin typeface="Arial"/>
                <a:ea typeface="Arial"/>
                <a:cs typeface="Arial"/>
                <a:sym typeface="Arial"/>
              </a:rPr>
              <a:t>HATI</a:t>
            </a:r>
            <a:endParaRPr b="0" i="0" sz="1800" u="none" cap="none" strike="noStrike">
              <a:solidFill>
                <a:schemeClr val="dk1"/>
              </a:solidFill>
              <a:latin typeface="Arial"/>
              <a:ea typeface="Arial"/>
              <a:cs typeface="Arial"/>
              <a:sym typeface="Arial"/>
            </a:endParaRPr>
          </a:p>
          <a:p>
            <a:pPr indent="-342900" lvl="0" marL="342900" marR="0" rtl="0" algn="l">
              <a:lnSpc>
                <a:spcPct val="90000"/>
              </a:lnSpc>
              <a:spcBef>
                <a:spcPts val="600"/>
              </a:spcBef>
              <a:spcAft>
                <a:spcPts val="0"/>
              </a:spcAft>
              <a:buClr>
                <a:schemeClr val="dk1"/>
              </a:buClr>
              <a:buSzPts val="3000"/>
              <a:buFont typeface="Arial"/>
              <a:buChar char="•"/>
            </a:pPr>
            <a:r>
              <a:rPr b="1" i="0" lang="en-US" sz="3000" u="none" cap="none" strike="noStrike">
                <a:solidFill>
                  <a:schemeClr val="dk1"/>
                </a:solidFill>
                <a:latin typeface="Arial"/>
                <a:ea typeface="Arial"/>
                <a:cs typeface="Arial"/>
                <a:sym typeface="Arial"/>
              </a:rPr>
              <a:t>Lalai mengingati ALLAH SWT dan tidak suka muhasabah diri.</a:t>
            </a:r>
            <a:endParaRPr b="0" i="0" sz="1800" u="none" cap="none" strike="noStrike">
              <a:solidFill>
                <a:schemeClr val="dk1"/>
              </a:solidFill>
              <a:latin typeface="Arial"/>
              <a:ea typeface="Arial"/>
              <a:cs typeface="Arial"/>
              <a:sym typeface="Arial"/>
            </a:endParaRPr>
          </a:p>
          <a:p>
            <a:pPr indent="-342900" lvl="0" marL="342900" marR="0" rtl="0" algn="l">
              <a:lnSpc>
                <a:spcPct val="90000"/>
              </a:lnSpc>
              <a:spcBef>
                <a:spcPts val="600"/>
              </a:spcBef>
              <a:spcAft>
                <a:spcPts val="0"/>
              </a:spcAft>
              <a:buClr>
                <a:schemeClr val="dk1"/>
              </a:buClr>
              <a:buFont typeface="Arial"/>
              <a:buNone/>
            </a:pPr>
            <a:r>
              <a:rPr b="1" i="0" lang="en-US" sz="3000" u="none" cap="none" strike="noStrike">
                <a:solidFill>
                  <a:schemeClr val="dk1"/>
                </a:solidFill>
                <a:latin typeface="Arial"/>
                <a:ea typeface="Arial"/>
                <a:cs typeface="Arial"/>
                <a:sym typeface="Arial"/>
              </a:rPr>
              <a:t>3.</a:t>
            </a:r>
            <a:r>
              <a:rPr b="1" i="0" lang="en-US" sz="3000" u="sng" cap="none" strike="noStrike">
                <a:solidFill>
                  <a:srgbClr val="0070C0"/>
                </a:solidFill>
                <a:latin typeface="Arial"/>
                <a:ea typeface="Arial"/>
                <a:cs typeface="Arial"/>
                <a:sym typeface="Arial"/>
              </a:rPr>
              <a:t>MATA</a:t>
            </a:r>
            <a:endParaRPr b="0" i="0" sz="1800" u="none" cap="none" strike="noStrike">
              <a:solidFill>
                <a:schemeClr val="dk1"/>
              </a:solidFill>
              <a:latin typeface="Arial"/>
              <a:ea typeface="Arial"/>
              <a:cs typeface="Arial"/>
              <a:sym typeface="Arial"/>
            </a:endParaRPr>
          </a:p>
          <a:p>
            <a:pPr indent="-342900" lvl="0" marL="342900" marR="0" rtl="0" algn="l">
              <a:lnSpc>
                <a:spcPct val="90000"/>
              </a:lnSpc>
              <a:spcBef>
                <a:spcPts val="600"/>
              </a:spcBef>
              <a:spcAft>
                <a:spcPts val="0"/>
              </a:spcAft>
              <a:buClr>
                <a:schemeClr val="dk1"/>
              </a:buClr>
              <a:buSzPts val="3000"/>
              <a:buFont typeface="Arial"/>
              <a:buChar char="•"/>
            </a:pPr>
            <a:r>
              <a:rPr b="1" i="0" lang="en-US" sz="3000" u="none" cap="none" strike="noStrike">
                <a:solidFill>
                  <a:schemeClr val="dk1"/>
                </a:solidFill>
                <a:latin typeface="Arial"/>
                <a:ea typeface="Arial"/>
                <a:cs typeface="Arial"/>
                <a:sym typeface="Arial"/>
              </a:rPr>
              <a:t>Melihat perkara yang haram. </a:t>
            </a:r>
            <a:endParaRPr b="0" i="0" sz="1800" u="none" cap="none" strike="noStrike">
              <a:solidFill>
                <a:schemeClr val="dk1"/>
              </a:solidFill>
              <a:latin typeface="Arial"/>
              <a:ea typeface="Arial"/>
              <a:cs typeface="Arial"/>
              <a:sym typeface="Arial"/>
            </a:endParaRPr>
          </a:p>
          <a:p>
            <a:pPr indent="-342900" lvl="0" marL="342900" marR="0" rtl="0" algn="l">
              <a:lnSpc>
                <a:spcPct val="90000"/>
              </a:lnSpc>
              <a:spcBef>
                <a:spcPts val="600"/>
              </a:spcBef>
              <a:spcAft>
                <a:spcPts val="0"/>
              </a:spcAft>
              <a:buClr>
                <a:schemeClr val="dk1"/>
              </a:buClr>
              <a:buFont typeface="Arial"/>
              <a:buNone/>
            </a:pPr>
            <a:r>
              <a:rPr b="1" i="0" lang="en-US" sz="3000" u="none" cap="none" strike="noStrike">
                <a:solidFill>
                  <a:schemeClr val="dk1"/>
                </a:solidFill>
                <a:latin typeface="Arial"/>
                <a:ea typeface="Arial"/>
                <a:cs typeface="Arial"/>
                <a:sym typeface="Arial"/>
              </a:rPr>
              <a:t>4.</a:t>
            </a:r>
            <a:r>
              <a:rPr b="1" i="0" lang="en-US" sz="3000" u="sng" cap="none" strike="noStrike">
                <a:solidFill>
                  <a:srgbClr val="FF0000"/>
                </a:solidFill>
                <a:latin typeface="Arial"/>
                <a:ea typeface="Arial"/>
                <a:cs typeface="Arial"/>
                <a:sym typeface="Arial"/>
              </a:rPr>
              <a:t>TELINGA</a:t>
            </a:r>
            <a:endParaRPr b="0" i="0" sz="1800" u="none" cap="none" strike="noStrike">
              <a:solidFill>
                <a:schemeClr val="dk1"/>
              </a:solidFill>
              <a:latin typeface="Arial"/>
              <a:ea typeface="Arial"/>
              <a:cs typeface="Arial"/>
              <a:sym typeface="Arial"/>
            </a:endParaRPr>
          </a:p>
          <a:p>
            <a:pPr indent="-342900" lvl="0" marL="342900" marR="0" rtl="0" algn="l">
              <a:lnSpc>
                <a:spcPct val="90000"/>
              </a:lnSpc>
              <a:spcBef>
                <a:spcPts val="600"/>
              </a:spcBef>
              <a:spcAft>
                <a:spcPts val="0"/>
              </a:spcAft>
              <a:buClr>
                <a:schemeClr val="dk1"/>
              </a:buClr>
              <a:buSzPts val="3000"/>
              <a:buFont typeface="Arial"/>
              <a:buChar char="•"/>
            </a:pPr>
            <a:r>
              <a:rPr b="1" i="0" lang="en-US" sz="3000" u="none" cap="none" strike="noStrike">
                <a:solidFill>
                  <a:schemeClr val="dk1"/>
                </a:solidFill>
                <a:latin typeface="Arial"/>
                <a:ea typeface="Arial"/>
                <a:cs typeface="Arial"/>
                <a:sym typeface="Arial"/>
              </a:rPr>
              <a:t>Mendengar perkara yang haram(fitnah).</a:t>
            </a:r>
            <a:endParaRPr b="0" i="0" sz="1800" u="none" cap="none" strike="noStrike">
              <a:solidFill>
                <a:schemeClr val="dk1"/>
              </a:solidFill>
              <a:latin typeface="Arial"/>
              <a:ea typeface="Arial"/>
              <a:cs typeface="Arial"/>
              <a:sym typeface="Arial"/>
            </a:endParaRPr>
          </a:p>
        </p:txBody>
      </p:sp>
      <p:pic>
        <p:nvPicPr>
          <p:cNvPr id="121" name="Google Shape;121;p22"/>
          <p:cNvPicPr preferRelativeResize="0"/>
          <p:nvPr/>
        </p:nvPicPr>
        <p:blipFill>
          <a:blip r:embed="rId3">
            <a:alphaModFix/>
          </a:blip>
          <a:stretch>
            <a:fillRect/>
          </a:stretch>
        </p:blipFill>
        <p:spPr>
          <a:xfrm>
            <a:off x="5562600" y="3886200"/>
            <a:ext cx="3333750" cy="22193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