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 name="Shape 17"/>
        <p:cNvGrpSpPr/>
        <p:nvPr/>
      </p:nvGrpSpPr>
      <p:grpSpPr>
        <a:xfrm>
          <a:off x="0" y="0"/>
          <a:ext cx="0" cy="0"/>
          <a:chOff x="0" y="0"/>
          <a:chExt cx="0" cy="0"/>
        </a:xfrm>
      </p:grpSpPr>
      <p:sp>
        <p:nvSpPr>
          <p:cNvPr id="18" name="Google Shape;18;p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Google Shape;83;p1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 name="Shape 89"/>
        <p:cNvGrpSpPr/>
        <p:nvPr/>
      </p:nvGrpSpPr>
      <p:grpSpPr>
        <a:xfrm>
          <a:off x="0" y="0"/>
          <a:ext cx="0" cy="0"/>
          <a:chOff x="0" y="0"/>
          <a:chExt cx="0" cy="0"/>
        </a:xfrm>
      </p:grpSpPr>
      <p:sp>
        <p:nvSpPr>
          <p:cNvPr id="90" name="Google Shape;90;p1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 name="Shape 96"/>
        <p:cNvGrpSpPr/>
        <p:nvPr/>
      </p:nvGrpSpPr>
      <p:grpSpPr>
        <a:xfrm>
          <a:off x="0" y="0"/>
          <a:ext cx="0" cy="0"/>
          <a:chOff x="0" y="0"/>
          <a:chExt cx="0" cy="0"/>
        </a:xfrm>
      </p:grpSpPr>
      <p:sp>
        <p:nvSpPr>
          <p:cNvPr id="97" name="Google Shape;97;p1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Google Shape;104;p1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 name="Shape 22"/>
        <p:cNvGrpSpPr/>
        <p:nvPr/>
      </p:nvGrpSpPr>
      <p:grpSpPr>
        <a:xfrm>
          <a:off x="0" y="0"/>
          <a:ext cx="0" cy="0"/>
          <a:chOff x="0" y="0"/>
          <a:chExt cx="0" cy="0"/>
        </a:xfrm>
      </p:grpSpPr>
      <p:sp>
        <p:nvSpPr>
          <p:cNvPr id="23" name="Google Shape;23;p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 name="Shape 35"/>
        <p:cNvGrpSpPr/>
        <p:nvPr/>
      </p:nvGrpSpPr>
      <p:grpSpPr>
        <a:xfrm>
          <a:off x="0" y="0"/>
          <a:ext cx="0" cy="0"/>
          <a:chOff x="0" y="0"/>
          <a:chExt cx="0" cy="0"/>
        </a:xfrm>
      </p:grpSpPr>
      <p:sp>
        <p:nvSpPr>
          <p:cNvPr id="36" name="Google Shape;36;p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 name="Shape 40"/>
        <p:cNvGrpSpPr/>
        <p:nvPr/>
      </p:nvGrpSpPr>
      <p:grpSpPr>
        <a:xfrm>
          <a:off x="0" y="0"/>
          <a:ext cx="0" cy="0"/>
          <a:chOff x="0" y="0"/>
          <a:chExt cx="0" cy="0"/>
        </a:xfrm>
      </p:grpSpPr>
      <p:sp>
        <p:nvSpPr>
          <p:cNvPr id="41" name="Google Shape;41;p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 name="Shape 47"/>
        <p:cNvGrpSpPr/>
        <p:nvPr/>
      </p:nvGrpSpPr>
      <p:grpSpPr>
        <a:xfrm>
          <a:off x="0" y="0"/>
          <a:ext cx="0" cy="0"/>
          <a:chOff x="0" y="0"/>
          <a:chExt cx="0" cy="0"/>
        </a:xfrm>
      </p:grpSpPr>
      <p:sp>
        <p:nvSpPr>
          <p:cNvPr id="48" name="Google Shape;48;p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 name="Google Shape;49;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 name="Shape 54"/>
        <p:cNvGrpSpPr/>
        <p:nvPr/>
      </p:nvGrpSpPr>
      <p:grpSpPr>
        <a:xfrm>
          <a:off x="0" y="0"/>
          <a:ext cx="0" cy="0"/>
          <a:chOff x="0" y="0"/>
          <a:chExt cx="0" cy="0"/>
        </a:xfrm>
      </p:grpSpPr>
      <p:sp>
        <p:nvSpPr>
          <p:cNvPr id="55" name="Google Shape;55;p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 name="Shape 61"/>
        <p:cNvGrpSpPr/>
        <p:nvPr/>
      </p:nvGrpSpPr>
      <p:grpSpPr>
        <a:xfrm>
          <a:off x="0" y="0"/>
          <a:ext cx="0" cy="0"/>
          <a:chOff x="0" y="0"/>
          <a:chExt cx="0" cy="0"/>
        </a:xfrm>
      </p:grpSpPr>
      <p:sp>
        <p:nvSpPr>
          <p:cNvPr id="62" name="Google Shape;62;p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Google Shape;69;p1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 name="Shape 75"/>
        <p:cNvGrpSpPr/>
        <p:nvPr/>
      </p:nvGrpSpPr>
      <p:grpSpPr>
        <a:xfrm>
          <a:off x="0" y="0"/>
          <a:ext cx="0" cy="0"/>
          <a:chOff x="0" y="0"/>
          <a:chExt cx="0" cy="0"/>
        </a:xfrm>
      </p:grpSpPr>
      <p:sp>
        <p:nvSpPr>
          <p:cNvPr id="76" name="Google Shape;76;p1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blipFill>
          <a:blip r:embed="rId2">
            <a:alphaModFix/>
          </a:blip>
          <a:stretch>
            <a:fillRect/>
          </a:stretch>
        </a:blipFill>
      </p:bgPr>
    </p:bg>
    <p:spTree>
      <p:nvGrpSpPr>
        <p:cNvPr id="11" name="Shape 11"/>
        <p:cNvGrpSpPr/>
        <p:nvPr/>
      </p:nvGrpSpPr>
      <p:grpSpPr>
        <a:xfrm>
          <a:off x="0" y="0"/>
          <a:ext cx="0" cy="0"/>
          <a:chOff x="0" y="0"/>
          <a:chExt cx="0" cy="0"/>
        </a:xfrm>
      </p:grpSpPr>
      <p:sp>
        <p:nvSpPr>
          <p:cNvPr id="12" name="Google Shape;12;p2"/>
          <p:cNvSpPr txBox="1"/>
          <p:nvPr>
            <p:ph idx="1" type="body"/>
          </p:nvPr>
        </p:nvSpPr>
        <p:spPr>
          <a:xfrm>
            <a:off x="0" y="609600"/>
            <a:ext cx="8229600" cy="4525962"/>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
        <p:nvSpPr>
          <p:cNvPr id="13" name="Google Shape;13;p2"/>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lvl="0" rtl="0">
              <a:spcBef>
                <a:spcPts val="0"/>
              </a:spcBef>
              <a:spcAft>
                <a:spcPts val="0"/>
              </a:spcAft>
              <a:buSzPts val="1400"/>
              <a:buChar char="●"/>
              <a:defRPr/>
            </a:lvl1pPr>
            <a:lvl2pPr indent="-88900" lvl="1"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2pPr>
            <a:lvl3pPr indent="-88900" lvl="2"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3pPr>
            <a:lvl4pPr indent="-88900" lvl="3"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4pPr>
            <a:lvl5pPr indent="-88900" lvl="4"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5pPr>
            <a:lvl6pPr indent="-88900" lvl="5"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6pPr>
            <a:lvl7pPr indent="-88900" lvl="6"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7pPr>
            <a:lvl8pPr indent="-88900" lvl="7"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8pPr>
            <a:lvl9pPr indent="-88900" lvl="8"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14" name="Google Shape;14;p2"/>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5" name="Google Shape;15;p2"/>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6" name="Google Shape;16;p2"/>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FFCC"/>
            </a:gs>
            <a:gs pos="100000">
              <a:srgbClr val="00FFCC"/>
            </a:gs>
          </a:gsLst>
          <a:lin ang="5400000" scaled="0"/>
        </a:gra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7" name="Google Shape;7;p1"/>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6pPr>
            <a:lvl7pPr indent="-317500" lvl="6" marL="32004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7pPr>
            <a:lvl8pPr indent="-317500" lvl="7" marL="36576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8pPr>
            <a:lvl9pPr indent="-317500" lvl="8" marL="41148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9pPr>
          </a:lstStyle>
          <a:p/>
        </p:txBody>
      </p:sp>
      <p:sp>
        <p:nvSpPr>
          <p:cNvPr id="8" name="Google Shape;8;p1"/>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9" name="Google Shape;9;p1"/>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0" name="Google Shape;10;p1"/>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sldLayoutId id="2147483648"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4.png"/><Relationship Id="rId4" Type="http://schemas.openxmlformats.org/officeDocument/2006/relationships/image" Target="../media/image7.png"/><Relationship Id="rId5" Type="http://schemas.openxmlformats.org/officeDocument/2006/relationships/image" Target="../media/image4.jpg"/><Relationship Id="rId6"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6.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8.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0" name="Shape 20"/>
        <p:cNvGrpSpPr/>
        <p:nvPr/>
      </p:nvGrpSpPr>
      <p:grpSpPr>
        <a:xfrm>
          <a:off x="0" y="0"/>
          <a:ext cx="0" cy="0"/>
          <a:chOff x="0" y="0"/>
          <a:chExt cx="0" cy="0"/>
        </a:xfrm>
      </p:grpSpPr>
      <p:sp>
        <p:nvSpPr>
          <p:cNvPr id="21" name="Google Shape;21;p3"/>
          <p:cNvSpPr txBox="1"/>
          <p:nvPr>
            <p:ph idx="1" type="body"/>
          </p:nvPr>
        </p:nvSpPr>
        <p:spPr>
          <a:xfrm>
            <a:off x="0" y="609600"/>
            <a:ext cx="8229600" cy="4525962"/>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rgbClr val="FFFF00"/>
              </a:buClr>
              <a:buFont typeface="Arial"/>
              <a:buNone/>
            </a:pPr>
            <a:r>
              <a:rPr b="1" i="0" lang="en-US" sz="3600" u="none" cap="none" strike="noStrike">
                <a:solidFill>
                  <a:srgbClr val="FFFF00"/>
                </a:solidFill>
                <a:latin typeface="Arial"/>
                <a:ea typeface="Arial"/>
                <a:cs typeface="Arial"/>
                <a:sym typeface="Arial"/>
              </a:rPr>
              <a:t>BAB 9:</a:t>
            </a:r>
            <a:endParaRPr b="0" i="0" sz="1800" u="none" cap="none" strike="noStrike"/>
          </a:p>
          <a:p>
            <a:pPr indent="-342900" lvl="0" marL="342900" marR="0" rtl="0" algn="ctr">
              <a:lnSpc>
                <a:spcPct val="100000"/>
              </a:lnSpc>
              <a:spcBef>
                <a:spcPts val="720"/>
              </a:spcBef>
              <a:spcAft>
                <a:spcPts val="0"/>
              </a:spcAft>
              <a:buClr>
                <a:srgbClr val="FFFF00"/>
              </a:buClr>
              <a:buFont typeface="Arial"/>
              <a:buNone/>
            </a:pPr>
            <a:r>
              <a:rPr b="1" i="0" lang="en-US" sz="3600" u="none" cap="none" strike="noStrike">
                <a:solidFill>
                  <a:srgbClr val="FFFF00"/>
                </a:solidFill>
                <a:latin typeface="Arial"/>
                <a:ea typeface="Arial"/>
                <a:cs typeface="Arial"/>
                <a:sym typeface="Arial"/>
              </a:rPr>
              <a:t>BERPEGANG TEGUH</a:t>
            </a:r>
            <a:endParaRPr b="0" i="0" sz="1800" u="none" cap="none" strike="noStrike"/>
          </a:p>
          <a:p>
            <a:pPr indent="-342900" lvl="0" marL="342900" marR="0" rtl="0" algn="ctr">
              <a:lnSpc>
                <a:spcPct val="100000"/>
              </a:lnSpc>
              <a:spcBef>
                <a:spcPts val="720"/>
              </a:spcBef>
              <a:spcAft>
                <a:spcPts val="0"/>
              </a:spcAft>
              <a:buClr>
                <a:srgbClr val="FFFF00"/>
              </a:buClr>
              <a:buFont typeface="Arial"/>
              <a:buNone/>
            </a:pPr>
            <a:r>
              <a:rPr b="1" i="0" lang="en-US" sz="3600" u="none" cap="none" strike="noStrike">
                <a:solidFill>
                  <a:srgbClr val="FFFF00"/>
                </a:solidFill>
                <a:latin typeface="Arial"/>
                <a:ea typeface="Arial"/>
                <a:cs typeface="Arial"/>
                <a:sym typeface="Arial"/>
              </a:rPr>
              <a:t>DENGAN AGAMA ALLAH</a:t>
            </a:r>
            <a:endParaRPr b="0" i="0" sz="1800" u="none" cap="none" strike="noStrike"/>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FFCC"/>
            </a:gs>
            <a:gs pos="100000">
              <a:srgbClr val="00FFCC"/>
            </a:gs>
          </a:gsLst>
          <a:lin ang="5400000" scaled="0"/>
        </a:gradFill>
      </p:bgPr>
    </p:bg>
    <p:spTree>
      <p:nvGrpSpPr>
        <p:cNvPr id="85" name="Shape 85"/>
        <p:cNvGrpSpPr/>
        <p:nvPr/>
      </p:nvGrpSpPr>
      <p:grpSpPr>
        <a:xfrm>
          <a:off x="0" y="0"/>
          <a:ext cx="0" cy="0"/>
          <a:chOff x="0" y="0"/>
          <a:chExt cx="0" cy="0"/>
        </a:xfrm>
      </p:grpSpPr>
      <p:sp>
        <p:nvSpPr>
          <p:cNvPr id="86" name="Google Shape;86;p12"/>
          <p:cNvSpPr txBox="1"/>
          <p:nvPr>
            <p:ph type="title"/>
          </p:nvPr>
        </p:nvSpPr>
        <p:spPr>
          <a:xfrm>
            <a:off x="533400" y="685800"/>
            <a:ext cx="8229600" cy="715962"/>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br>
              <a:rPr lang="en-US"/>
            </a:br>
            <a:r>
              <a:rPr b="1" i="0" lang="en-US" sz="3600" u="none" cap="none" strike="noStrike">
                <a:solidFill>
                  <a:srgbClr val="FFFF00"/>
                </a:solidFill>
                <a:latin typeface="Arial"/>
                <a:ea typeface="Arial"/>
                <a:cs typeface="Arial"/>
                <a:sym typeface="Arial"/>
              </a:rPr>
              <a:t>KEBERKESANAN DAKWAH</a:t>
            </a:r>
            <a:br>
              <a:rPr b="1" i="0" lang="en-US" sz="3600" u="none" cap="none" strike="noStrike">
                <a:solidFill>
                  <a:srgbClr val="FFFF00"/>
                </a:solidFill>
                <a:latin typeface="Arial"/>
                <a:ea typeface="Arial"/>
                <a:cs typeface="Arial"/>
                <a:sym typeface="Arial"/>
              </a:rPr>
            </a:br>
            <a:endParaRPr b="0" i="0" sz="1800" u="none" cap="none" strike="noStrike"/>
          </a:p>
        </p:txBody>
      </p:sp>
      <p:sp>
        <p:nvSpPr>
          <p:cNvPr id="87" name="Google Shape;87;p12"/>
          <p:cNvSpPr txBox="1"/>
          <p:nvPr>
            <p:ph idx="1" type="body"/>
          </p:nvPr>
        </p:nvSpPr>
        <p:spPr>
          <a:xfrm>
            <a:off x="228600" y="1905000"/>
            <a:ext cx="5334000" cy="3810000"/>
          </a:xfrm>
          <a:prstGeom prst="rect">
            <a:avLst/>
          </a:prstGeom>
          <a:solidFill>
            <a:srgbClr val="00FFCC"/>
          </a:solid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HIKMAH</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Berdasarkan ilmu.</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Tahap kesesuaian orang yang didakwah.</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Beransur-ansur. </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Terancang dan rapi.</a:t>
            </a:r>
            <a:endParaRPr b="0" i="0" sz="1800" u="none" cap="none" strike="noStrike"/>
          </a:p>
        </p:txBody>
      </p:sp>
      <p:pic>
        <p:nvPicPr>
          <p:cNvPr id="88" name="Google Shape;88;p12"/>
          <p:cNvPicPr preferRelativeResize="0"/>
          <p:nvPr/>
        </p:nvPicPr>
        <p:blipFill>
          <a:blip r:embed="rId3">
            <a:alphaModFix/>
          </a:blip>
          <a:stretch>
            <a:fillRect/>
          </a:stretch>
        </p:blipFill>
        <p:spPr>
          <a:xfrm>
            <a:off x="5638800" y="2057400"/>
            <a:ext cx="3238500" cy="32385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FFCC"/>
            </a:gs>
            <a:gs pos="100000">
              <a:srgbClr val="00FFCC"/>
            </a:gs>
          </a:gsLst>
          <a:lin ang="5400000" scaled="0"/>
        </a:gradFill>
      </p:bgPr>
    </p:bg>
    <p:spTree>
      <p:nvGrpSpPr>
        <p:cNvPr id="92" name="Shape 92"/>
        <p:cNvGrpSpPr/>
        <p:nvPr/>
      </p:nvGrpSpPr>
      <p:grpSpPr>
        <a:xfrm>
          <a:off x="0" y="0"/>
          <a:ext cx="0" cy="0"/>
          <a:chOff x="0" y="0"/>
          <a:chExt cx="0" cy="0"/>
        </a:xfrm>
      </p:grpSpPr>
      <p:sp>
        <p:nvSpPr>
          <p:cNvPr id="93" name="Google Shape;93;p13"/>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PENGAJARAN YANG BAIK</a:t>
            </a:r>
            <a:endParaRPr b="0" i="0" sz="1800" u="none" cap="none" strike="noStrike"/>
          </a:p>
        </p:txBody>
      </p:sp>
      <p:sp>
        <p:nvSpPr>
          <p:cNvPr id="94" name="Google Shape;94;p13"/>
          <p:cNvSpPr txBox="1"/>
          <p:nvPr>
            <p:ph idx="1" type="body"/>
          </p:nvPr>
        </p:nvSpPr>
        <p:spPr>
          <a:xfrm>
            <a:off x="457200" y="1600200"/>
            <a:ext cx="8229600" cy="4525962"/>
          </a:xfrm>
          <a:prstGeom prst="rect">
            <a:avLst/>
          </a:prstGeom>
          <a:solidFill>
            <a:srgbClr val="00FFCC"/>
          </a:solid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3600"/>
              <a:buFont typeface="Arial"/>
              <a:buChar char="•"/>
            </a:pPr>
            <a:r>
              <a:rPr b="1" i="0" lang="en-US" sz="3600" u="none" cap="none" strike="noStrike">
                <a:solidFill>
                  <a:schemeClr val="dk1"/>
                </a:solidFill>
                <a:latin typeface="Arial"/>
                <a:ea typeface="Arial"/>
                <a:cs typeface="Arial"/>
                <a:sym typeface="Arial"/>
              </a:rPr>
              <a:t>Berakhlak mulia.</a:t>
            </a:r>
            <a:endParaRPr b="0" i="0" sz="1800" u="none" cap="none" strike="noStrike"/>
          </a:p>
          <a:p>
            <a:pPr indent="-342900" lvl="0" marL="342900" marR="0" rtl="0" algn="l">
              <a:lnSpc>
                <a:spcPct val="100000"/>
              </a:lnSpc>
              <a:spcBef>
                <a:spcPts val="720"/>
              </a:spcBef>
              <a:spcAft>
                <a:spcPts val="0"/>
              </a:spcAft>
              <a:buClr>
                <a:schemeClr val="dk1"/>
              </a:buClr>
              <a:buSzPts val="3600"/>
              <a:buFont typeface="Arial"/>
              <a:buChar char="•"/>
            </a:pPr>
            <a:r>
              <a:rPr b="1" i="0" lang="en-US" sz="3600" u="none" cap="none" strike="noStrike">
                <a:solidFill>
                  <a:schemeClr val="dk1"/>
                </a:solidFill>
                <a:latin typeface="Arial"/>
                <a:ea typeface="Arial"/>
                <a:cs typeface="Arial"/>
                <a:sym typeface="Arial"/>
              </a:rPr>
              <a:t>Nasihat.</a:t>
            </a:r>
            <a:endParaRPr b="0" i="0" sz="1800" u="none" cap="none" strike="noStrike"/>
          </a:p>
          <a:p>
            <a:pPr indent="-342900" lvl="0" marL="342900" marR="0" rtl="0" algn="l">
              <a:lnSpc>
                <a:spcPct val="100000"/>
              </a:lnSpc>
              <a:spcBef>
                <a:spcPts val="720"/>
              </a:spcBef>
              <a:spcAft>
                <a:spcPts val="0"/>
              </a:spcAft>
              <a:buClr>
                <a:schemeClr val="dk1"/>
              </a:buClr>
              <a:buSzPts val="3600"/>
              <a:buFont typeface="Arial"/>
              <a:buChar char="•"/>
            </a:pPr>
            <a:r>
              <a:rPr b="1" i="0" lang="en-US" sz="3600" u="none" cap="none" strike="noStrike">
                <a:solidFill>
                  <a:schemeClr val="dk1"/>
                </a:solidFill>
                <a:latin typeface="Arial"/>
                <a:ea typeface="Arial"/>
                <a:cs typeface="Arial"/>
                <a:sym typeface="Arial"/>
              </a:rPr>
              <a:t>Bergaul dengan beradab.</a:t>
            </a:r>
            <a:endParaRPr b="0" i="0" sz="1800" u="none" cap="none" strike="noStrike"/>
          </a:p>
          <a:p>
            <a:pPr indent="-342900" lvl="0" marL="342900" marR="0" rtl="0" algn="l">
              <a:lnSpc>
                <a:spcPct val="100000"/>
              </a:lnSpc>
              <a:spcBef>
                <a:spcPts val="720"/>
              </a:spcBef>
              <a:spcAft>
                <a:spcPts val="0"/>
              </a:spcAft>
              <a:buClr>
                <a:schemeClr val="dk1"/>
              </a:buClr>
              <a:buSzPts val="3600"/>
              <a:buFont typeface="Arial"/>
              <a:buChar char="•"/>
            </a:pPr>
            <a:r>
              <a:rPr b="1" i="0" lang="en-US" sz="3600" u="none" cap="none" strike="noStrike">
                <a:solidFill>
                  <a:schemeClr val="dk1"/>
                </a:solidFill>
                <a:latin typeface="Arial"/>
                <a:ea typeface="Arial"/>
                <a:cs typeface="Arial"/>
                <a:sym typeface="Arial"/>
              </a:rPr>
              <a:t>Contoh teladan yang baik.</a:t>
            </a:r>
            <a:endParaRPr b="0" i="0" sz="1800" u="none" cap="none" strike="noStrike"/>
          </a:p>
          <a:p>
            <a:pPr indent="0" lvl="0" marL="0" marR="0" rtl="0" algn="l">
              <a:spcBef>
                <a:spcPts val="0"/>
              </a:spcBef>
              <a:spcAft>
                <a:spcPts val="0"/>
              </a:spcAft>
              <a:buNone/>
            </a:pPr>
            <a:r>
              <a:t/>
            </a:r>
            <a:endParaRPr b="0" i="0" sz="1800" u="none" cap="none" strike="noStrike"/>
          </a:p>
        </p:txBody>
      </p:sp>
      <p:pic>
        <p:nvPicPr>
          <p:cNvPr id="95" name="Google Shape;95;p13"/>
          <p:cNvPicPr preferRelativeResize="0"/>
          <p:nvPr/>
        </p:nvPicPr>
        <p:blipFill>
          <a:blip r:embed="rId3">
            <a:alphaModFix/>
          </a:blip>
          <a:stretch>
            <a:fillRect/>
          </a:stretch>
        </p:blipFill>
        <p:spPr>
          <a:xfrm>
            <a:off x="2895600" y="4267200"/>
            <a:ext cx="3467100" cy="22034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FFCC"/>
            </a:gs>
            <a:gs pos="100000">
              <a:srgbClr val="00FFCC"/>
            </a:gs>
          </a:gsLst>
          <a:lin ang="5400000" scaled="0"/>
        </a:gradFill>
      </p:bgPr>
    </p:bg>
    <p:spTree>
      <p:nvGrpSpPr>
        <p:cNvPr id="99" name="Shape 99"/>
        <p:cNvGrpSpPr/>
        <p:nvPr/>
      </p:nvGrpSpPr>
      <p:grpSpPr>
        <a:xfrm>
          <a:off x="0" y="0"/>
          <a:ext cx="0" cy="0"/>
          <a:chOff x="0" y="0"/>
          <a:chExt cx="0" cy="0"/>
        </a:xfrm>
      </p:grpSpPr>
      <p:sp>
        <p:nvSpPr>
          <p:cNvPr id="100" name="Google Shape;100;p14"/>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PERBINCANGAN YANG BAIK</a:t>
            </a:r>
            <a:endParaRPr b="0" i="0" sz="1800" u="none" cap="none" strike="noStrike"/>
          </a:p>
        </p:txBody>
      </p:sp>
      <p:sp>
        <p:nvSpPr>
          <p:cNvPr id="101" name="Google Shape;101;p14"/>
          <p:cNvSpPr txBox="1"/>
          <p:nvPr>
            <p:ph idx="1" type="body"/>
          </p:nvPr>
        </p:nvSpPr>
        <p:spPr>
          <a:xfrm>
            <a:off x="381000" y="2133600"/>
            <a:ext cx="4648200" cy="3429000"/>
          </a:xfrm>
          <a:prstGeom prst="rect">
            <a:avLst/>
          </a:prstGeom>
          <a:solidFill>
            <a:srgbClr val="00FFCC"/>
          </a:solid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Kawal emosi. </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Tidak meninggikan suara.</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Ilmiah.</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Komunikasi berkesan.</a:t>
            </a:r>
            <a:endParaRPr b="0" i="0" sz="1800" u="none" cap="none" strike="noStrike"/>
          </a:p>
        </p:txBody>
      </p:sp>
      <p:pic>
        <p:nvPicPr>
          <p:cNvPr id="102" name="Google Shape;102;p14"/>
          <p:cNvPicPr preferRelativeResize="0"/>
          <p:nvPr/>
        </p:nvPicPr>
        <p:blipFill>
          <a:blip r:embed="rId3">
            <a:alphaModFix/>
          </a:blip>
          <a:stretch>
            <a:fillRect/>
          </a:stretch>
        </p:blipFill>
        <p:spPr>
          <a:xfrm>
            <a:off x="5334000" y="1600200"/>
            <a:ext cx="3322637" cy="4392612"/>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FFCC"/>
            </a:gs>
            <a:gs pos="100000">
              <a:srgbClr val="00FFCC"/>
            </a:gs>
          </a:gsLst>
          <a:lin ang="5400000" scaled="0"/>
        </a:gradFill>
      </p:bgPr>
    </p:bg>
    <p:spTree>
      <p:nvGrpSpPr>
        <p:cNvPr id="106" name="Shape 106"/>
        <p:cNvGrpSpPr/>
        <p:nvPr/>
      </p:nvGrpSpPr>
      <p:grpSpPr>
        <a:xfrm>
          <a:off x="0" y="0"/>
          <a:ext cx="0" cy="0"/>
          <a:chOff x="0" y="0"/>
          <a:chExt cx="0" cy="0"/>
        </a:xfrm>
      </p:grpSpPr>
      <p:sp>
        <p:nvSpPr>
          <p:cNvPr id="107" name="Google Shape;107;p15"/>
          <p:cNvSpPr txBox="1"/>
          <p:nvPr>
            <p:ph type="title"/>
          </p:nvPr>
        </p:nvSpPr>
        <p:spPr>
          <a:xfrm>
            <a:off x="457200" y="274637"/>
            <a:ext cx="8229600" cy="868362"/>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PENGAJARAN AYAT</a:t>
            </a:r>
            <a:endParaRPr b="0" i="0" sz="1800" u="none" cap="none" strike="noStrike"/>
          </a:p>
        </p:txBody>
      </p:sp>
      <p:sp>
        <p:nvSpPr>
          <p:cNvPr id="108" name="Google Shape;108;p15"/>
          <p:cNvSpPr txBox="1"/>
          <p:nvPr>
            <p:ph idx="1" type="body"/>
          </p:nvPr>
        </p:nvSpPr>
        <p:spPr>
          <a:xfrm>
            <a:off x="457200" y="1143000"/>
            <a:ext cx="8229600" cy="4983162"/>
          </a:xfrm>
          <a:prstGeom prst="rect">
            <a:avLst/>
          </a:prstGeom>
          <a:solidFill>
            <a:srgbClr val="00FFCC"/>
          </a:solidFill>
          <a:ln>
            <a:noFill/>
          </a:ln>
        </p:spPr>
        <p:txBody>
          <a:bodyPr anchorCtr="0" anchor="t" bIns="45700" lIns="91425" spcFirstLastPara="1" rIns="91425" wrap="square" tIns="45700">
            <a:noAutofit/>
          </a:bodyPr>
          <a:lstStyle/>
          <a:p>
            <a:pPr indent="-342900" lvl="0" marL="342900" marR="0" rtl="0" algn="just">
              <a:lnSpc>
                <a:spcPct val="90000"/>
              </a:lnSpc>
              <a:spcBef>
                <a:spcPts val="0"/>
              </a:spcBef>
              <a:spcAft>
                <a:spcPts val="0"/>
              </a:spcAft>
              <a:buClr>
                <a:schemeClr val="dk1"/>
              </a:buClr>
              <a:buSzPts val="2600"/>
              <a:buFont typeface="Arial"/>
              <a:buChar char="•"/>
            </a:pPr>
            <a:r>
              <a:rPr b="1" i="0" lang="en-US" sz="2600" u="none" cap="none" strike="noStrike">
                <a:solidFill>
                  <a:schemeClr val="dk1"/>
                </a:solidFill>
                <a:latin typeface="Arial"/>
                <a:ea typeface="Arial"/>
                <a:cs typeface="Arial"/>
                <a:sym typeface="Arial"/>
              </a:rPr>
              <a:t>Islam melarang penganutnya memaksa orang lain menganut Islam.</a:t>
            </a:r>
            <a:endParaRPr b="0" i="0" sz="1800" u="none" cap="none" strike="noStrike"/>
          </a:p>
          <a:p>
            <a:pPr indent="-342900" lvl="0" marL="342900" marR="0" rtl="0" algn="just">
              <a:lnSpc>
                <a:spcPct val="90000"/>
              </a:lnSpc>
              <a:spcBef>
                <a:spcPts val="520"/>
              </a:spcBef>
              <a:spcAft>
                <a:spcPts val="0"/>
              </a:spcAft>
              <a:buClr>
                <a:schemeClr val="dk1"/>
              </a:buClr>
              <a:buSzPts val="2600"/>
              <a:buFont typeface="Arial"/>
              <a:buChar char="•"/>
            </a:pPr>
            <a:r>
              <a:rPr b="1" i="0" lang="en-US" sz="2600" u="none" cap="none" strike="noStrike">
                <a:solidFill>
                  <a:schemeClr val="dk1"/>
                </a:solidFill>
                <a:latin typeface="Arial"/>
                <a:ea typeface="Arial"/>
                <a:cs typeface="Arial"/>
                <a:sym typeface="Arial"/>
              </a:rPr>
              <a:t>Dakwah Islam hendaklah disebarkan dengan terancang dan bijaksana.</a:t>
            </a:r>
            <a:endParaRPr b="0" i="0" sz="1800" u="none" cap="none" strike="noStrike"/>
          </a:p>
          <a:p>
            <a:pPr indent="-342900" lvl="0" marL="342900" marR="0" rtl="0" algn="just">
              <a:lnSpc>
                <a:spcPct val="90000"/>
              </a:lnSpc>
              <a:spcBef>
                <a:spcPts val="520"/>
              </a:spcBef>
              <a:spcAft>
                <a:spcPts val="0"/>
              </a:spcAft>
              <a:buClr>
                <a:schemeClr val="dk1"/>
              </a:buClr>
              <a:buSzPts val="2600"/>
              <a:buFont typeface="Arial"/>
              <a:buChar char="•"/>
            </a:pPr>
            <a:r>
              <a:rPr b="1" i="0" lang="en-US" sz="2600" u="none" cap="none" strike="noStrike">
                <a:solidFill>
                  <a:schemeClr val="dk1"/>
                </a:solidFill>
                <a:latin typeface="Arial"/>
                <a:ea typeface="Arial"/>
                <a:cs typeface="Arial"/>
                <a:sym typeface="Arial"/>
              </a:rPr>
              <a:t>Orang yang beriman dengan Allah dan berpegang teguh dengan ajaran Islam akan selamat di dunia dan akhirat.</a:t>
            </a:r>
            <a:endParaRPr b="0" i="0" sz="1800" u="none" cap="none" strike="noStrike"/>
          </a:p>
          <a:p>
            <a:pPr indent="-342900" lvl="0" marL="342900" marR="0" rtl="0" algn="just">
              <a:lnSpc>
                <a:spcPct val="90000"/>
              </a:lnSpc>
              <a:spcBef>
                <a:spcPts val="520"/>
              </a:spcBef>
              <a:spcAft>
                <a:spcPts val="0"/>
              </a:spcAft>
              <a:buClr>
                <a:schemeClr val="dk1"/>
              </a:buClr>
              <a:buSzPts val="2600"/>
              <a:buFont typeface="Arial"/>
              <a:buChar char="•"/>
            </a:pPr>
            <a:r>
              <a:rPr b="1" i="0" lang="en-US" sz="2600" u="none" cap="none" strike="noStrike">
                <a:solidFill>
                  <a:schemeClr val="dk1"/>
                </a:solidFill>
                <a:latin typeface="Arial"/>
                <a:ea typeface="Arial"/>
                <a:cs typeface="Arial"/>
                <a:sym typeface="Arial"/>
              </a:rPr>
              <a:t>Orang yang mantap imannya tidak akan terpengaruh dengan perbuatan yang merosakkan.</a:t>
            </a:r>
            <a:endParaRPr b="0" i="0" sz="1800" u="none" cap="none" strike="noStrike"/>
          </a:p>
          <a:p>
            <a:pPr indent="-342900" lvl="0" marL="342900" marR="0" rtl="0" algn="just">
              <a:lnSpc>
                <a:spcPct val="90000"/>
              </a:lnSpc>
              <a:spcBef>
                <a:spcPts val="520"/>
              </a:spcBef>
              <a:spcAft>
                <a:spcPts val="0"/>
              </a:spcAft>
              <a:buClr>
                <a:schemeClr val="dk1"/>
              </a:buClr>
              <a:buSzPts val="2600"/>
              <a:buFont typeface="Arial"/>
              <a:buChar char="•"/>
            </a:pPr>
            <a:r>
              <a:rPr b="1" i="0" lang="en-US" sz="2600" u="none" cap="none" strike="noStrike">
                <a:solidFill>
                  <a:schemeClr val="dk1"/>
                </a:solidFill>
                <a:latin typeface="Arial"/>
                <a:ea typeface="Arial"/>
                <a:cs typeface="Arial"/>
                <a:sym typeface="Arial"/>
              </a:rPr>
              <a:t>Berpegang kepada ajaran Islam akan melairkan masyarakat yang bersatu padu.</a:t>
            </a:r>
            <a:endParaRPr b="0" i="0" sz="1800" u="none" cap="none" strike="noStrike"/>
          </a:p>
          <a:p>
            <a:pPr indent="-342900" lvl="0" marL="342900" marR="0" rtl="0" algn="just">
              <a:lnSpc>
                <a:spcPct val="90000"/>
              </a:lnSpc>
              <a:spcBef>
                <a:spcPts val="520"/>
              </a:spcBef>
              <a:spcAft>
                <a:spcPts val="0"/>
              </a:spcAft>
              <a:buClr>
                <a:schemeClr val="dk1"/>
              </a:buClr>
              <a:buSzPts val="2600"/>
              <a:buFont typeface="Arial"/>
              <a:buChar char="•"/>
            </a:pPr>
            <a:r>
              <a:rPr b="1" i="0" lang="en-US" sz="2600" u="none" cap="none" strike="noStrike">
                <a:solidFill>
                  <a:schemeClr val="dk1"/>
                </a:solidFill>
                <a:latin typeface="Arial"/>
                <a:ea typeface="Arial"/>
                <a:cs typeface="Arial"/>
                <a:sym typeface="Arial"/>
              </a:rPr>
              <a:t>Kita wajib menjauhi kepercayaan dan amalan-amalan taghut.</a:t>
            </a:r>
            <a:endParaRPr b="0" i="0" sz="1800" u="none" cap="none" strike="noStrike"/>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FFCC"/>
            </a:gs>
            <a:gs pos="100000">
              <a:srgbClr val="00FFCC"/>
            </a:gs>
          </a:gsLst>
          <a:lin ang="5400000" scaled="0"/>
        </a:gradFill>
      </p:bgPr>
    </p:bg>
    <p:spTree>
      <p:nvGrpSpPr>
        <p:cNvPr id="25" name="Shape 25"/>
        <p:cNvGrpSpPr/>
        <p:nvPr/>
      </p:nvGrpSpPr>
      <p:grpSpPr>
        <a:xfrm>
          <a:off x="0" y="0"/>
          <a:ext cx="0" cy="0"/>
          <a:chOff x="0" y="0"/>
          <a:chExt cx="0" cy="0"/>
        </a:xfrm>
      </p:grpSpPr>
      <p:sp>
        <p:nvSpPr>
          <p:cNvPr id="26" name="Google Shape;26;p4"/>
          <p:cNvSpPr txBox="1"/>
          <p:nvPr>
            <p:ph idx="1" type="body"/>
          </p:nvPr>
        </p:nvSpPr>
        <p:spPr>
          <a:xfrm>
            <a:off x="457200" y="5105400"/>
            <a:ext cx="8229600" cy="7620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(Surah al-Baqarah, 256)</a:t>
            </a:r>
            <a:endParaRPr b="0" i="0" sz="1800" u="none" cap="none" strike="noStrike"/>
          </a:p>
        </p:txBody>
      </p:sp>
      <p:sp>
        <p:nvSpPr>
          <p:cNvPr id="27" name="Google Shape;27;p4"/>
          <p:cNvSpPr txBox="1"/>
          <p:nvPr>
            <p:ph type="title"/>
          </p:nvPr>
        </p:nvSpPr>
        <p:spPr>
          <a:xfrm>
            <a:off x="457200" y="609600"/>
            <a:ext cx="8229600" cy="808037"/>
          </a:xfrm>
          <a:prstGeom prst="rect">
            <a:avLst/>
          </a:prstGeom>
          <a:solidFill>
            <a:srgbClr val="FFFF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accent2"/>
              </a:buClr>
              <a:buFont typeface="Arial"/>
              <a:buNone/>
            </a:pPr>
            <a:r>
              <a:rPr b="1" i="0" lang="en-US" sz="4400" u="none" cap="none" strike="noStrike">
                <a:solidFill>
                  <a:schemeClr val="accent2"/>
                </a:solidFill>
                <a:latin typeface="Arial"/>
                <a:ea typeface="Arial"/>
                <a:cs typeface="Arial"/>
                <a:sym typeface="Arial"/>
              </a:rPr>
              <a:t>FIRMAN ALLAH</a:t>
            </a:r>
            <a:endParaRPr b="0" i="0" sz="1800" u="none" cap="none" strike="noStrike"/>
          </a:p>
        </p:txBody>
      </p:sp>
      <p:pic>
        <p:nvPicPr>
          <p:cNvPr id="28" name="Google Shape;28;p4"/>
          <p:cNvPicPr preferRelativeResize="0"/>
          <p:nvPr/>
        </p:nvPicPr>
        <p:blipFill>
          <a:blip r:embed="rId3">
            <a:alphaModFix/>
          </a:blip>
          <a:stretch>
            <a:fillRect/>
          </a:stretch>
        </p:blipFill>
        <p:spPr>
          <a:xfrm>
            <a:off x="309562" y="1966912"/>
            <a:ext cx="8524875" cy="2924175"/>
          </a:xfrm>
          <a:prstGeom prst="rect">
            <a:avLst/>
          </a:prstGeom>
          <a:noFill/>
          <a:ln>
            <a:noFill/>
          </a:ln>
        </p:spPr>
      </p:pic>
      <p:pic>
        <p:nvPicPr>
          <p:cNvPr id="29" name="Google Shape;29;p4"/>
          <p:cNvPicPr preferRelativeResize="0"/>
          <p:nvPr/>
        </p:nvPicPr>
        <p:blipFill>
          <a:blip r:embed="rId4">
            <a:alphaModFix/>
          </a:blip>
          <a:stretch>
            <a:fillRect/>
          </a:stretch>
        </p:blipFill>
        <p:spPr>
          <a:xfrm>
            <a:off x="838200" y="5257800"/>
            <a:ext cx="838200" cy="838200"/>
          </a:xfrm>
          <a:prstGeom prst="rect">
            <a:avLst/>
          </a:prstGeom>
          <a:noFill/>
          <a:ln>
            <a:noFill/>
          </a:ln>
        </p:spPr>
      </p:pic>
      <p:grpSp>
        <p:nvGrpSpPr>
          <p:cNvPr id="30" name="Google Shape;30;p4"/>
          <p:cNvGrpSpPr/>
          <p:nvPr/>
        </p:nvGrpSpPr>
        <p:grpSpPr>
          <a:xfrm>
            <a:off x="6019800" y="5791200"/>
            <a:ext cx="2927350" cy="852487"/>
            <a:chOff x="228600" y="838200"/>
            <a:chExt cx="2927350" cy="852487"/>
          </a:xfrm>
        </p:grpSpPr>
        <p:sp>
          <p:nvSpPr>
            <p:cNvPr id="31" name="Google Shape;31;p4"/>
            <p:cNvSpPr/>
            <p:nvPr/>
          </p:nvSpPr>
          <p:spPr>
            <a:xfrm>
              <a:off x="762000" y="1143000"/>
              <a:ext cx="2362200" cy="533400"/>
            </a:xfrm>
            <a:prstGeom prst="rect">
              <a:avLst/>
            </a:prstGeom>
            <a:solidFill>
              <a:schemeClr val="accent2"/>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32" name="Google Shape;32;p4"/>
            <p:cNvSpPr/>
            <p:nvPr/>
          </p:nvSpPr>
          <p:spPr>
            <a:xfrm>
              <a:off x="838200" y="1295400"/>
              <a:ext cx="1762125" cy="228600"/>
            </a:xfrm>
            <a:prstGeom prst="rect">
              <a:avLst/>
            </a:prstGeom>
            <a:solidFill>
              <a:srgbClr val="FFFF00"/>
            </a:solidFill>
            <a:ln cap="rnd" cmpd="sng" w="9525">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rtl="0" algn="l">
                <a:spcBef>
                  <a:spcPts val="0"/>
                </a:spcBef>
                <a:spcAft>
                  <a:spcPts val="0"/>
                </a:spcAft>
                <a:buNone/>
              </a:pPr>
              <a:r>
                <a:rPr lang="en-US"/>
                <a:t>HAFAZAN </a:t>
              </a:r>
              <a:endParaRPr/>
            </a:p>
          </p:txBody>
        </p:sp>
        <p:pic>
          <p:nvPicPr>
            <p:cNvPr id="33" name="Google Shape;33;p4"/>
            <p:cNvPicPr preferRelativeResize="0"/>
            <p:nvPr/>
          </p:nvPicPr>
          <p:blipFill>
            <a:blip r:embed="rId5">
              <a:alphaModFix/>
            </a:blip>
            <a:stretch>
              <a:fillRect/>
            </a:stretch>
          </p:blipFill>
          <p:spPr>
            <a:xfrm>
              <a:off x="2286000" y="838200"/>
              <a:ext cx="869950" cy="852487"/>
            </a:xfrm>
            <a:prstGeom prst="rect">
              <a:avLst/>
            </a:prstGeom>
            <a:noFill/>
            <a:ln>
              <a:noFill/>
            </a:ln>
          </p:spPr>
        </p:pic>
        <p:pic>
          <p:nvPicPr>
            <p:cNvPr id="34" name="Google Shape;34;p4"/>
            <p:cNvPicPr preferRelativeResize="0"/>
            <p:nvPr/>
          </p:nvPicPr>
          <p:blipFill>
            <a:blip r:embed="rId6">
              <a:alphaModFix/>
            </a:blip>
            <a:stretch>
              <a:fillRect/>
            </a:stretch>
          </p:blipFill>
          <p:spPr>
            <a:xfrm>
              <a:off x="228600" y="1143000"/>
              <a:ext cx="514350" cy="514350"/>
            </a:xfrm>
            <a:prstGeom prst="rect">
              <a:avLst/>
            </a:prstGeom>
            <a:noFill/>
            <a:ln>
              <a:noFill/>
            </a:ln>
          </p:spPr>
        </p:pic>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FFCC"/>
            </a:gs>
            <a:gs pos="100000">
              <a:srgbClr val="00FFCC"/>
            </a:gs>
          </a:gsLst>
          <a:lin ang="5400000" scaled="0"/>
        </a:gradFill>
      </p:bgPr>
    </p:bg>
    <p:spTree>
      <p:nvGrpSpPr>
        <p:cNvPr id="38" name="Shape 38"/>
        <p:cNvGrpSpPr/>
        <p:nvPr/>
      </p:nvGrpSpPr>
      <p:grpSpPr>
        <a:xfrm>
          <a:off x="0" y="0"/>
          <a:ext cx="0" cy="0"/>
          <a:chOff x="0" y="0"/>
          <a:chExt cx="0" cy="0"/>
        </a:xfrm>
      </p:grpSpPr>
      <p:sp>
        <p:nvSpPr>
          <p:cNvPr id="39" name="Google Shape;39;p5"/>
          <p:cNvSpPr txBox="1"/>
          <p:nvPr>
            <p:ph idx="1" type="body"/>
          </p:nvPr>
        </p:nvSpPr>
        <p:spPr>
          <a:xfrm>
            <a:off x="457200" y="685800"/>
            <a:ext cx="8229600" cy="5715000"/>
          </a:xfrm>
          <a:prstGeom prst="rect">
            <a:avLst/>
          </a:prstGeom>
          <a:solidFill>
            <a:srgbClr val="00FFCC"/>
          </a:solidFill>
          <a:ln>
            <a:noFill/>
          </a:ln>
        </p:spPr>
        <p:txBody>
          <a:bodyPr anchorCtr="0" anchor="t" bIns="45700" lIns="91425" spcFirstLastPara="1" rIns="91425" wrap="square" tIns="45700">
            <a:noAutofit/>
          </a:bodyPr>
          <a:lstStyle/>
          <a:p>
            <a:pPr indent="-342900" lvl="0" marL="342900" marR="0" rtl="0" algn="ctr">
              <a:lnSpc>
                <a:spcPct val="90000"/>
              </a:lnSpc>
              <a:spcBef>
                <a:spcPts val="0"/>
              </a:spcBef>
              <a:spcAft>
                <a:spcPts val="0"/>
              </a:spcAft>
              <a:buClr>
                <a:schemeClr val="dk1"/>
              </a:buClr>
              <a:buFont typeface="Arial"/>
              <a:buNone/>
            </a:pPr>
            <a:r>
              <a:rPr b="1" i="0" lang="en-US" sz="4000" u="none" cap="none" strike="noStrike">
                <a:solidFill>
                  <a:schemeClr val="dk1"/>
                </a:solidFill>
                <a:latin typeface="Arial"/>
                <a:ea typeface="Arial"/>
                <a:cs typeface="Arial"/>
                <a:sym typeface="Arial"/>
              </a:rPr>
              <a:t>MAKSUDNYA</a:t>
            </a:r>
            <a:endParaRPr b="0" i="0" sz="1800" u="none" cap="none" strike="noStrike"/>
          </a:p>
          <a:p>
            <a:pPr indent="-342900" lvl="0" marL="342900" marR="0" rtl="0" algn="just">
              <a:lnSpc>
                <a:spcPct val="90000"/>
              </a:lnSpc>
              <a:spcBef>
                <a:spcPts val="64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   </a:t>
            </a:r>
            <a:r>
              <a:rPr b="1" i="0" lang="en-US" sz="3200" u="none" cap="none" strike="noStrike">
                <a:solidFill>
                  <a:schemeClr val="dk1"/>
                </a:solidFill>
                <a:latin typeface="Arial"/>
                <a:ea typeface="Arial"/>
                <a:cs typeface="Arial"/>
                <a:sym typeface="Arial"/>
              </a:rPr>
              <a:t>Tidak ada paksaan dalam agam (Islam), kerana sesungguhnya telah nyata kebenaran (Islam) dari kesesatan (kufur). Oleh itu, sesiapa yang tidak percayakan taghut, dan ia pula beriman kepada Allah, maka sesungguhnya ia telah berpegang kepada simpulan    (tali agama) yang teguh, yang tidak akan putus. Dan (ingatlah), ALLAH Maha Mendengar lagi Maha Mengetahui.</a:t>
            </a:r>
            <a:endParaRPr b="0" i="0" sz="1800" u="none" cap="none" strike="noStrike"/>
          </a:p>
          <a:p>
            <a:pPr indent="0" lvl="0" marL="0" marR="0" rtl="0" algn="l">
              <a:spcBef>
                <a:spcPts val="0"/>
              </a:spcBef>
              <a:spcAft>
                <a:spcPts val="0"/>
              </a:spcAft>
              <a:buNone/>
            </a:pPr>
            <a:r>
              <a:t/>
            </a:r>
            <a:endParaRPr b="0" i="0" sz="1800" u="none" cap="none" strike="noStrike"/>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FFCC"/>
            </a:gs>
            <a:gs pos="100000">
              <a:srgbClr val="00FFCC"/>
            </a:gs>
          </a:gsLst>
          <a:lin ang="5400000" scaled="0"/>
        </a:gradFill>
      </p:bgPr>
    </p:bg>
    <p:spTree>
      <p:nvGrpSpPr>
        <p:cNvPr id="43" name="Shape 43"/>
        <p:cNvGrpSpPr/>
        <p:nvPr/>
      </p:nvGrpSpPr>
      <p:grpSpPr>
        <a:xfrm>
          <a:off x="0" y="0"/>
          <a:ext cx="0" cy="0"/>
          <a:chOff x="0" y="0"/>
          <a:chExt cx="0" cy="0"/>
        </a:xfrm>
      </p:grpSpPr>
      <p:sp>
        <p:nvSpPr>
          <p:cNvPr id="44" name="Google Shape;44;p6"/>
          <p:cNvSpPr txBox="1"/>
          <p:nvPr>
            <p:ph type="title"/>
          </p:nvPr>
        </p:nvSpPr>
        <p:spPr>
          <a:xfrm>
            <a:off x="0" y="228600"/>
            <a:ext cx="53340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JAUHI TAGHUT</a:t>
            </a:r>
            <a:endParaRPr b="0" i="0" sz="1800" u="none" cap="none" strike="noStrike"/>
          </a:p>
        </p:txBody>
      </p:sp>
      <p:sp>
        <p:nvSpPr>
          <p:cNvPr id="45" name="Google Shape;45;p6"/>
          <p:cNvSpPr txBox="1"/>
          <p:nvPr>
            <p:ph idx="1" type="body"/>
          </p:nvPr>
        </p:nvSpPr>
        <p:spPr>
          <a:xfrm>
            <a:off x="457200" y="1600200"/>
            <a:ext cx="8229600" cy="4525962"/>
          </a:xfrm>
          <a:prstGeom prst="rect">
            <a:avLst/>
          </a:prstGeom>
          <a:solidFill>
            <a:srgbClr val="00FFCC"/>
          </a:solidFill>
          <a:ln>
            <a:noFill/>
          </a:ln>
        </p:spPr>
        <p:txBody>
          <a:bodyPr anchorCtr="0" anchor="t" bIns="45700" lIns="91425" spcFirstLastPara="1" rIns="91425" wrap="square" tIns="45700">
            <a:noAutofit/>
          </a:bodyPr>
          <a:lstStyle/>
          <a:p>
            <a:pPr indent="-342900" lvl="0" marL="342900" marR="0" rtl="0" algn="just">
              <a:lnSpc>
                <a:spcPct val="90000"/>
              </a:lnSpc>
              <a:spcBef>
                <a:spcPts val="0"/>
              </a:spcBef>
              <a:spcAft>
                <a:spcPts val="0"/>
              </a:spcAft>
              <a:buClr>
                <a:schemeClr val="dk1"/>
              </a:buClr>
              <a:buFont typeface="Arial"/>
              <a:buNone/>
            </a:pPr>
            <a:r>
              <a:rPr b="1" i="0" lang="en-US" sz="4000" u="none" cap="none" strike="noStrike">
                <a:solidFill>
                  <a:schemeClr val="dk1"/>
                </a:solidFill>
                <a:latin typeface="Arial"/>
                <a:ea typeface="Arial"/>
                <a:cs typeface="Arial"/>
                <a:sym typeface="Arial"/>
              </a:rPr>
              <a:t>Taghut</a:t>
            </a:r>
            <a:endParaRPr b="0" i="0" sz="1800" u="none" cap="none" strike="noStrike"/>
          </a:p>
          <a:p>
            <a:pPr indent="0" lvl="0" marL="0" marR="0" rtl="0" algn="l">
              <a:spcBef>
                <a:spcPts val="0"/>
              </a:spcBef>
              <a:spcAft>
                <a:spcPts val="0"/>
              </a:spcAft>
              <a:buNone/>
            </a:pPr>
            <a:r>
              <a:t/>
            </a:r>
            <a:endParaRPr b="0" i="0" sz="1800" u="none" cap="none" strike="noStrike"/>
          </a:p>
          <a:p>
            <a:pPr indent="-342900" lvl="0" marL="342900" marR="0" rtl="0" algn="just">
              <a:lnSpc>
                <a:spcPct val="9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Syaitan, berhala dan apa-apa sahaja kepercayaan dan amalan yang menyesatkan. </a:t>
            </a:r>
            <a:endParaRPr b="0" i="0" sz="1800" u="none" cap="none" strike="noStrike"/>
          </a:p>
          <a:p>
            <a:pPr indent="-342900" lvl="0" marL="342900" marR="0" rtl="0" algn="just">
              <a:lnSpc>
                <a:spcPct val="9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Contoh</a:t>
            </a:r>
            <a:endParaRPr b="0" i="0" sz="1800" u="none" cap="none" strike="noStrike"/>
          </a:p>
          <a:p>
            <a:pPr indent="-342900" lvl="0" marL="342900" marR="0" rtl="0" algn="just">
              <a:lnSpc>
                <a:spcPct val="9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Menyembah berhala, menyekutukan Allah, melakukan perbuatan khurafat dan sebagainya.</a:t>
            </a:r>
            <a:endParaRPr b="0" i="0" sz="1800" u="none" cap="none" strike="noStrike"/>
          </a:p>
        </p:txBody>
      </p:sp>
      <p:pic>
        <p:nvPicPr>
          <p:cNvPr id="46" name="Google Shape;46;p6"/>
          <p:cNvPicPr preferRelativeResize="0"/>
          <p:nvPr/>
        </p:nvPicPr>
        <p:blipFill>
          <a:blip r:embed="rId3">
            <a:alphaModFix/>
          </a:blip>
          <a:stretch>
            <a:fillRect/>
          </a:stretch>
        </p:blipFill>
        <p:spPr>
          <a:xfrm>
            <a:off x="5562600" y="304800"/>
            <a:ext cx="3276600" cy="22637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FFCC"/>
            </a:gs>
            <a:gs pos="100000">
              <a:srgbClr val="00FFCC"/>
            </a:gs>
          </a:gsLst>
          <a:lin ang="5400000" scaled="0"/>
        </a:gradFill>
      </p:bgPr>
    </p:bg>
    <p:spTree>
      <p:nvGrpSpPr>
        <p:cNvPr id="50" name="Shape 50"/>
        <p:cNvGrpSpPr/>
        <p:nvPr/>
      </p:nvGrpSpPr>
      <p:grpSpPr>
        <a:xfrm>
          <a:off x="0" y="0"/>
          <a:ext cx="0" cy="0"/>
          <a:chOff x="0" y="0"/>
          <a:chExt cx="0" cy="0"/>
        </a:xfrm>
      </p:grpSpPr>
      <p:sp>
        <p:nvSpPr>
          <p:cNvPr id="51" name="Google Shape;51;p7"/>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3200" u="none" cap="none" strike="noStrike">
                <a:solidFill>
                  <a:srgbClr val="FFFF00"/>
                </a:solidFill>
                <a:latin typeface="Arial"/>
                <a:ea typeface="Arial"/>
                <a:cs typeface="Arial"/>
                <a:sym typeface="Arial"/>
              </a:rPr>
              <a:t>Pelajar Hendaklah Menjauhi Kepercayaan Dan Amalan Taghut. Antaranya :</a:t>
            </a:r>
            <a:endParaRPr b="0" i="0" sz="1800" u="none" cap="none" strike="noStrike"/>
          </a:p>
        </p:txBody>
      </p:sp>
      <p:sp>
        <p:nvSpPr>
          <p:cNvPr id="52" name="Google Shape;52;p7"/>
          <p:cNvSpPr txBox="1"/>
          <p:nvPr>
            <p:ph idx="1" type="body"/>
          </p:nvPr>
        </p:nvSpPr>
        <p:spPr>
          <a:xfrm>
            <a:off x="457200" y="1600200"/>
            <a:ext cx="5562600" cy="4525962"/>
          </a:xfrm>
          <a:prstGeom prst="rect">
            <a:avLst/>
          </a:prstGeom>
          <a:solidFill>
            <a:srgbClr val="00FFCC"/>
          </a:solid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Menyembah berhala.</a:t>
            </a:r>
            <a:endParaRPr b="0" i="0" sz="1800" u="none" cap="none" strike="noStrike"/>
          </a:p>
          <a:p>
            <a:pPr indent="-342900" lvl="0" marL="342900" marR="0" rtl="0" algn="l">
              <a:lnSpc>
                <a:spcPct val="9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Menyekutukan Allah dengan sesuatu.</a:t>
            </a:r>
            <a:endParaRPr b="0" i="0" sz="1800" u="none" cap="none" strike="noStrike"/>
          </a:p>
          <a:p>
            <a:pPr indent="-342900" lvl="0" marL="342900" marR="0" rtl="0" algn="l">
              <a:lnSpc>
                <a:spcPct val="9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Menentang dan mempersendakan hukum Allah.</a:t>
            </a:r>
            <a:endParaRPr b="0" i="0" sz="1800" u="none" cap="none" strike="noStrike"/>
          </a:p>
          <a:p>
            <a:pPr indent="-342900" lvl="0" marL="342900" marR="0" rtl="0" algn="l">
              <a:lnSpc>
                <a:spcPct val="9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Zalim kepada manusia atau makhluk lain.</a:t>
            </a:r>
            <a:endParaRPr b="0" i="0" sz="1800" u="none" cap="none" strike="noStrike"/>
          </a:p>
          <a:p>
            <a:pPr indent="-342900" lvl="0" marL="342900" marR="0" rtl="0" algn="l">
              <a:lnSpc>
                <a:spcPct val="9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Melakukan perbuatan memuja syaitan.</a:t>
            </a:r>
            <a:endParaRPr b="0" i="0" sz="1800" u="none" cap="none" strike="noStrike"/>
          </a:p>
          <a:p>
            <a:pPr indent="-342900" lvl="0" marL="342900" marR="0" rtl="0" algn="l">
              <a:lnSpc>
                <a:spcPct val="9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Melakukan maksiat dan perkara yang dimurkai Allah.</a:t>
            </a:r>
            <a:endParaRPr b="0" i="0" sz="1800" u="none" cap="none" strike="noStrike"/>
          </a:p>
          <a:p>
            <a:pPr indent="-342900" lvl="0" marL="342900" marR="0" rtl="0" algn="l">
              <a:lnSpc>
                <a:spcPct val="9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Melakukan perbuatan khurafat.</a:t>
            </a:r>
            <a:endParaRPr b="0" i="0" sz="1800" u="none" cap="none" strike="noStrike"/>
          </a:p>
          <a:p>
            <a:pPr indent="0" lvl="0" marL="0" marR="0" rtl="0" algn="l">
              <a:spcBef>
                <a:spcPts val="0"/>
              </a:spcBef>
              <a:spcAft>
                <a:spcPts val="0"/>
              </a:spcAft>
              <a:buNone/>
            </a:pPr>
            <a:r>
              <a:t/>
            </a:r>
            <a:endParaRPr b="0" i="0" sz="1800" u="none" cap="none" strike="noStrike"/>
          </a:p>
        </p:txBody>
      </p:sp>
      <p:pic>
        <p:nvPicPr>
          <p:cNvPr id="53" name="Google Shape;53;p7"/>
          <p:cNvPicPr preferRelativeResize="0"/>
          <p:nvPr/>
        </p:nvPicPr>
        <p:blipFill>
          <a:blip r:embed="rId3">
            <a:alphaModFix/>
          </a:blip>
          <a:stretch>
            <a:fillRect/>
          </a:stretch>
        </p:blipFill>
        <p:spPr>
          <a:xfrm>
            <a:off x="6172200" y="1600200"/>
            <a:ext cx="2667000" cy="40576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FFCC"/>
            </a:gs>
            <a:gs pos="100000">
              <a:srgbClr val="00FFCC"/>
            </a:gs>
          </a:gsLst>
          <a:lin ang="5400000" scaled="0"/>
        </a:gradFill>
      </p:bgPr>
    </p:bg>
    <p:spTree>
      <p:nvGrpSpPr>
        <p:cNvPr id="57" name="Shape 57"/>
        <p:cNvGrpSpPr/>
        <p:nvPr/>
      </p:nvGrpSpPr>
      <p:grpSpPr>
        <a:xfrm>
          <a:off x="0" y="0"/>
          <a:ext cx="0" cy="0"/>
          <a:chOff x="0" y="0"/>
          <a:chExt cx="0" cy="0"/>
        </a:xfrm>
      </p:grpSpPr>
      <p:sp>
        <p:nvSpPr>
          <p:cNvPr id="58" name="Google Shape;58;p8"/>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3200" u="none" cap="none" strike="noStrike">
                <a:solidFill>
                  <a:srgbClr val="FFFF00"/>
                </a:solidFill>
                <a:latin typeface="Arial"/>
                <a:ea typeface="Arial"/>
                <a:cs typeface="Arial"/>
                <a:sym typeface="Arial"/>
              </a:rPr>
              <a:t>KESAN BURUK PERBUATAN TAGHUT KEPADA INDUVIDU DAN MASYARAKAT</a:t>
            </a:r>
            <a:endParaRPr b="0" i="0" sz="1800" u="none" cap="none" strike="noStrike"/>
          </a:p>
        </p:txBody>
      </p:sp>
      <p:sp>
        <p:nvSpPr>
          <p:cNvPr id="59" name="Google Shape;59;p8"/>
          <p:cNvSpPr txBox="1"/>
          <p:nvPr>
            <p:ph idx="1" type="body"/>
          </p:nvPr>
        </p:nvSpPr>
        <p:spPr>
          <a:xfrm>
            <a:off x="457200" y="1600200"/>
            <a:ext cx="8229600" cy="4525962"/>
          </a:xfrm>
          <a:prstGeom prst="rect">
            <a:avLst/>
          </a:prstGeom>
          <a:solidFill>
            <a:srgbClr val="00FFCC"/>
          </a:solid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Mendorong seseorang melakukan kejahatan. </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Masyarakat berpecah belah.</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Terdedah kepada perbuatan maksiat.</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Dimurkai Allah SWT. </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Jenayah berleluasa.</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Dibenci masyarakat .</a:t>
            </a:r>
            <a:endParaRPr b="0" i="0" sz="1800" u="none" cap="none" strike="noStrike"/>
          </a:p>
          <a:p>
            <a:pPr indent="0" lvl="0" marL="0" marR="0" rtl="0" algn="l">
              <a:spcBef>
                <a:spcPts val="0"/>
              </a:spcBef>
              <a:spcAft>
                <a:spcPts val="0"/>
              </a:spcAft>
              <a:buNone/>
            </a:pPr>
            <a:r>
              <a:t/>
            </a:r>
            <a:endParaRPr b="0" i="0" sz="1800" u="none" cap="none" strike="noStrike"/>
          </a:p>
          <a:p>
            <a:pPr indent="0" lvl="0" marL="0" marR="0" rtl="0" algn="l">
              <a:spcBef>
                <a:spcPts val="0"/>
              </a:spcBef>
              <a:spcAft>
                <a:spcPts val="0"/>
              </a:spcAft>
              <a:buNone/>
            </a:pPr>
            <a:r>
              <a:t/>
            </a:r>
            <a:endParaRPr b="0" i="0" sz="1800" u="none" cap="none" strike="noStrike"/>
          </a:p>
        </p:txBody>
      </p:sp>
      <p:pic>
        <p:nvPicPr>
          <p:cNvPr id="60" name="Google Shape;60;p8"/>
          <p:cNvPicPr preferRelativeResize="0"/>
          <p:nvPr/>
        </p:nvPicPr>
        <p:blipFill>
          <a:blip r:embed="rId3">
            <a:alphaModFix/>
          </a:blip>
          <a:stretch>
            <a:fillRect/>
          </a:stretch>
        </p:blipFill>
        <p:spPr>
          <a:xfrm>
            <a:off x="6096000" y="3886200"/>
            <a:ext cx="2667000" cy="26670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FFCC"/>
            </a:gs>
            <a:gs pos="100000">
              <a:srgbClr val="00FFCC"/>
            </a:gs>
          </a:gsLst>
          <a:lin ang="5400000" scaled="0"/>
        </a:gradFill>
      </p:bgPr>
    </p:bg>
    <p:spTree>
      <p:nvGrpSpPr>
        <p:cNvPr id="64" name="Shape 64"/>
        <p:cNvGrpSpPr/>
        <p:nvPr/>
      </p:nvGrpSpPr>
      <p:grpSpPr>
        <a:xfrm>
          <a:off x="0" y="0"/>
          <a:ext cx="0" cy="0"/>
          <a:chOff x="0" y="0"/>
          <a:chExt cx="0" cy="0"/>
        </a:xfrm>
      </p:grpSpPr>
      <p:sp>
        <p:nvSpPr>
          <p:cNvPr id="65" name="Google Shape;65;p9"/>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3600" u="none" cap="none" strike="noStrike">
                <a:solidFill>
                  <a:srgbClr val="FFFF00"/>
                </a:solidFill>
                <a:latin typeface="Arial"/>
                <a:ea typeface="Arial"/>
                <a:cs typeface="Arial"/>
                <a:sym typeface="Arial"/>
              </a:rPr>
              <a:t>ISLAM AGAMA YANG BENAR</a:t>
            </a:r>
            <a:endParaRPr b="0" i="0" sz="1800" u="none" cap="none" strike="noStrike"/>
          </a:p>
        </p:txBody>
      </p:sp>
      <p:sp>
        <p:nvSpPr>
          <p:cNvPr id="66" name="Google Shape;66;p9"/>
          <p:cNvSpPr txBox="1"/>
          <p:nvPr>
            <p:ph idx="1" type="body"/>
          </p:nvPr>
        </p:nvSpPr>
        <p:spPr>
          <a:xfrm>
            <a:off x="304800" y="1295400"/>
            <a:ext cx="6934200" cy="5181600"/>
          </a:xfrm>
          <a:prstGeom prst="rect">
            <a:avLst/>
          </a:prstGeom>
          <a:solidFill>
            <a:srgbClr val="00FFCC"/>
          </a:solidFill>
          <a:ln>
            <a:noFill/>
          </a:ln>
        </p:spPr>
        <p:txBody>
          <a:bodyPr anchorCtr="0" anchor="t" bIns="45700" lIns="91425" spcFirstLastPara="1" rIns="91425" wrap="square" tIns="45700">
            <a:noAutofit/>
          </a:bodyPr>
          <a:lstStyle/>
          <a:p>
            <a:pPr indent="-342900" lvl="0" marL="342900" marR="0" rtl="0" algn="ctr">
              <a:lnSpc>
                <a:spcPct val="8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HIKMAH BERPEGANG </a:t>
            </a:r>
            <a:endParaRPr b="0" i="0" sz="1800" u="none" cap="none" strike="noStrike"/>
          </a:p>
          <a:p>
            <a:pPr indent="-342900" lvl="0" marL="342900" marR="0" rtl="0" algn="ctr">
              <a:lnSpc>
                <a:spcPct val="8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KEPADA AGAMA ALLAH</a:t>
            </a:r>
            <a:endParaRPr b="0" i="0" sz="1800" u="none" cap="none" strike="noStrike"/>
          </a:p>
          <a:p>
            <a:pPr indent="-342900" lvl="0" marL="342900" marR="0" rtl="0" algn="l">
              <a:lnSpc>
                <a:spcPct val="80000"/>
              </a:lnSpc>
              <a:spcBef>
                <a:spcPts val="600"/>
              </a:spcBef>
              <a:spcAft>
                <a:spcPts val="0"/>
              </a:spcAft>
              <a:buClr>
                <a:schemeClr val="dk1"/>
              </a:buClr>
              <a:buFont typeface="Arial"/>
              <a:buNone/>
            </a:pPr>
            <a:r>
              <a:rPr b="1" i="0" lang="en-US" sz="3000" u="none" cap="none" strike="noStrike">
                <a:solidFill>
                  <a:schemeClr val="dk1"/>
                </a:solidFill>
                <a:latin typeface="Arial"/>
                <a:ea typeface="Arial"/>
                <a:cs typeface="Arial"/>
                <a:sym typeface="Arial"/>
              </a:rPr>
              <a:t>1. Selamat di dunia dan di akhirat.</a:t>
            </a:r>
            <a:endParaRPr b="0" i="0" sz="1800" u="none" cap="none" strike="noStrike"/>
          </a:p>
          <a:p>
            <a:pPr indent="-342900" lvl="0" marL="342900" marR="0" rtl="0" algn="l">
              <a:lnSpc>
                <a:spcPct val="80000"/>
              </a:lnSpc>
              <a:spcBef>
                <a:spcPts val="600"/>
              </a:spcBef>
              <a:spcAft>
                <a:spcPts val="0"/>
              </a:spcAft>
              <a:buClr>
                <a:schemeClr val="dk1"/>
              </a:buClr>
              <a:buFont typeface="Arial"/>
              <a:buNone/>
            </a:pPr>
            <a:r>
              <a:rPr b="1" i="0" lang="en-US" sz="3000" u="none" cap="none" strike="noStrike">
                <a:solidFill>
                  <a:schemeClr val="dk1"/>
                </a:solidFill>
                <a:latin typeface="Arial"/>
                <a:ea typeface="Arial"/>
                <a:cs typeface="Arial"/>
                <a:sym typeface="Arial"/>
              </a:rPr>
              <a:t>2. Dikasihi dan diredhai Allah SWT.</a:t>
            </a:r>
            <a:endParaRPr b="0" i="0" sz="1800" u="none" cap="none" strike="noStrike"/>
          </a:p>
          <a:p>
            <a:pPr indent="-342900" lvl="0" marL="342900" marR="0" rtl="0" algn="l">
              <a:lnSpc>
                <a:spcPct val="80000"/>
              </a:lnSpc>
              <a:spcBef>
                <a:spcPts val="600"/>
              </a:spcBef>
              <a:spcAft>
                <a:spcPts val="0"/>
              </a:spcAft>
              <a:buClr>
                <a:schemeClr val="dk1"/>
              </a:buClr>
              <a:buFont typeface="Arial"/>
              <a:buNone/>
            </a:pPr>
            <a:r>
              <a:rPr b="1" i="0" lang="en-US" sz="3000" u="none" cap="none" strike="noStrike">
                <a:solidFill>
                  <a:schemeClr val="dk1"/>
                </a:solidFill>
                <a:latin typeface="Arial"/>
                <a:ea typeface="Arial"/>
                <a:cs typeface="Arial"/>
                <a:sym typeface="Arial"/>
              </a:rPr>
              <a:t>3. Terhindar daripada melakukan  </a:t>
            </a:r>
            <a:endParaRPr b="0" i="0" sz="1800" u="none" cap="none" strike="noStrike"/>
          </a:p>
          <a:p>
            <a:pPr indent="-342900" lvl="0" marL="342900" marR="0" rtl="0" algn="l">
              <a:lnSpc>
                <a:spcPct val="80000"/>
              </a:lnSpc>
              <a:spcBef>
                <a:spcPts val="600"/>
              </a:spcBef>
              <a:spcAft>
                <a:spcPts val="0"/>
              </a:spcAft>
              <a:buClr>
                <a:schemeClr val="dk1"/>
              </a:buClr>
              <a:buFont typeface="Arial"/>
              <a:buNone/>
            </a:pPr>
            <a:r>
              <a:rPr b="1" i="0" lang="en-US" sz="3000" u="none" cap="none" strike="noStrike">
                <a:solidFill>
                  <a:schemeClr val="dk1"/>
                </a:solidFill>
                <a:latin typeface="Arial"/>
                <a:ea typeface="Arial"/>
                <a:cs typeface="Arial"/>
                <a:sym typeface="Arial"/>
              </a:rPr>
              <a:t>    kejahatan.</a:t>
            </a:r>
            <a:endParaRPr b="0" i="0" sz="1800" u="none" cap="none" strike="noStrike"/>
          </a:p>
          <a:p>
            <a:pPr indent="-342900" lvl="0" marL="342900" marR="0" rtl="0" algn="l">
              <a:lnSpc>
                <a:spcPct val="80000"/>
              </a:lnSpc>
              <a:spcBef>
                <a:spcPts val="600"/>
              </a:spcBef>
              <a:spcAft>
                <a:spcPts val="0"/>
              </a:spcAft>
              <a:buClr>
                <a:schemeClr val="dk1"/>
              </a:buClr>
              <a:buFont typeface="Arial"/>
              <a:buNone/>
            </a:pPr>
            <a:r>
              <a:rPr b="1" i="0" lang="en-US" sz="3000" u="none" cap="none" strike="noStrike">
                <a:solidFill>
                  <a:schemeClr val="dk1"/>
                </a:solidFill>
                <a:latin typeface="Arial"/>
                <a:ea typeface="Arial"/>
                <a:cs typeface="Arial"/>
                <a:sym typeface="Arial"/>
              </a:rPr>
              <a:t>4. Istiqamah dalam sesuatu urusan.</a:t>
            </a:r>
            <a:endParaRPr b="0" i="0" sz="1800" u="none" cap="none" strike="noStrike"/>
          </a:p>
          <a:p>
            <a:pPr indent="-342900" lvl="0" marL="342900" marR="0" rtl="0" algn="l">
              <a:lnSpc>
                <a:spcPct val="80000"/>
              </a:lnSpc>
              <a:spcBef>
                <a:spcPts val="600"/>
              </a:spcBef>
              <a:spcAft>
                <a:spcPts val="0"/>
              </a:spcAft>
              <a:buClr>
                <a:schemeClr val="dk1"/>
              </a:buClr>
              <a:buFont typeface="Arial"/>
              <a:buNone/>
            </a:pPr>
            <a:r>
              <a:rPr b="1" i="0" lang="en-US" sz="3000" u="none" cap="none" strike="noStrike">
                <a:solidFill>
                  <a:schemeClr val="dk1"/>
                </a:solidFill>
                <a:latin typeface="Arial"/>
                <a:ea typeface="Arial"/>
                <a:cs typeface="Arial"/>
                <a:sym typeface="Arial"/>
              </a:rPr>
              <a:t>5. Memperoleh kejayaan.</a:t>
            </a:r>
            <a:endParaRPr b="0" i="0" sz="1800" u="none" cap="none" strike="noStrike"/>
          </a:p>
          <a:p>
            <a:pPr indent="-342900" lvl="0" marL="342900" marR="0" rtl="0" algn="l">
              <a:lnSpc>
                <a:spcPct val="80000"/>
              </a:lnSpc>
              <a:spcBef>
                <a:spcPts val="600"/>
              </a:spcBef>
              <a:spcAft>
                <a:spcPts val="0"/>
              </a:spcAft>
              <a:buClr>
                <a:schemeClr val="dk1"/>
              </a:buClr>
              <a:buFont typeface="Arial"/>
              <a:buNone/>
            </a:pPr>
            <a:r>
              <a:rPr b="1" i="0" lang="en-US" sz="3000" u="none" cap="none" strike="noStrike">
                <a:solidFill>
                  <a:schemeClr val="dk1"/>
                </a:solidFill>
                <a:latin typeface="Arial"/>
                <a:ea typeface="Arial"/>
                <a:cs typeface="Arial"/>
                <a:sym typeface="Arial"/>
              </a:rPr>
              <a:t>6. Dikurniakan ketenangan dan ketenteraman.</a:t>
            </a:r>
            <a:endParaRPr b="0" i="0" sz="1800" u="none" cap="none" strike="noStrike"/>
          </a:p>
          <a:p>
            <a:pPr indent="-342900" lvl="0" marL="342900" marR="0" rtl="0" algn="l">
              <a:lnSpc>
                <a:spcPct val="80000"/>
              </a:lnSpc>
              <a:spcBef>
                <a:spcPts val="600"/>
              </a:spcBef>
              <a:spcAft>
                <a:spcPts val="0"/>
              </a:spcAft>
              <a:buClr>
                <a:schemeClr val="dk1"/>
              </a:buClr>
              <a:buFont typeface="Arial"/>
              <a:buNone/>
            </a:pPr>
            <a:r>
              <a:rPr b="1" i="0" lang="en-US" sz="3000" u="none" cap="none" strike="noStrike">
                <a:solidFill>
                  <a:schemeClr val="dk1"/>
                </a:solidFill>
                <a:latin typeface="Arial"/>
                <a:ea typeface="Arial"/>
                <a:cs typeface="Arial"/>
                <a:sym typeface="Arial"/>
              </a:rPr>
              <a:t>7. Tabah menghadapi liku-liku hidup.</a:t>
            </a:r>
            <a:endParaRPr b="0" i="0" sz="1800" u="none" cap="none" strike="noStrike"/>
          </a:p>
        </p:txBody>
      </p:sp>
      <p:pic>
        <p:nvPicPr>
          <p:cNvPr id="67" name="Google Shape;67;p9"/>
          <p:cNvPicPr preferRelativeResize="0"/>
          <p:nvPr/>
        </p:nvPicPr>
        <p:blipFill>
          <a:blip r:embed="rId3">
            <a:alphaModFix/>
          </a:blip>
          <a:stretch>
            <a:fillRect/>
          </a:stretch>
        </p:blipFill>
        <p:spPr>
          <a:xfrm>
            <a:off x="6934200" y="1219200"/>
            <a:ext cx="2057400" cy="45720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FFCC"/>
            </a:gs>
            <a:gs pos="100000">
              <a:srgbClr val="00FFCC"/>
            </a:gs>
          </a:gsLst>
          <a:lin ang="5400000" scaled="0"/>
        </a:gradFill>
      </p:bgPr>
    </p:bg>
    <p:spTree>
      <p:nvGrpSpPr>
        <p:cNvPr id="71" name="Shape 71"/>
        <p:cNvGrpSpPr/>
        <p:nvPr/>
      </p:nvGrpSpPr>
      <p:grpSpPr>
        <a:xfrm>
          <a:off x="0" y="0"/>
          <a:ext cx="0" cy="0"/>
          <a:chOff x="0" y="0"/>
          <a:chExt cx="0" cy="0"/>
        </a:xfrm>
      </p:grpSpPr>
      <p:sp>
        <p:nvSpPr>
          <p:cNvPr id="72" name="Google Shape;72;p10"/>
          <p:cNvSpPr txBox="1"/>
          <p:nvPr>
            <p:ph type="title"/>
          </p:nvPr>
        </p:nvSpPr>
        <p:spPr>
          <a:xfrm>
            <a:off x="457200" y="304800"/>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3600" u="none" cap="none" strike="noStrike">
                <a:solidFill>
                  <a:srgbClr val="FFFF00"/>
                </a:solidFill>
                <a:latin typeface="Arial"/>
                <a:ea typeface="Arial"/>
                <a:cs typeface="Arial"/>
                <a:sym typeface="Arial"/>
              </a:rPr>
              <a:t>KESAN BURUK TIDAK BERPEGANG KEPADA AGAMA ALLAH</a:t>
            </a:r>
            <a:endParaRPr b="0" i="0" sz="1800" u="none" cap="none" strike="noStrike"/>
          </a:p>
        </p:txBody>
      </p:sp>
      <p:sp>
        <p:nvSpPr>
          <p:cNvPr id="73" name="Google Shape;73;p10"/>
          <p:cNvSpPr txBox="1"/>
          <p:nvPr>
            <p:ph idx="1" type="body"/>
          </p:nvPr>
        </p:nvSpPr>
        <p:spPr>
          <a:xfrm>
            <a:off x="228600" y="1981200"/>
            <a:ext cx="6781800" cy="4525962"/>
          </a:xfrm>
          <a:prstGeom prst="rect">
            <a:avLst/>
          </a:prstGeom>
          <a:solidFill>
            <a:srgbClr val="00FFCC"/>
          </a:solid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1. Tidak memperoleh hidayah   ALLAH.</a:t>
            </a:r>
            <a:endParaRPr b="0" i="0" sz="1800" u="none" cap="none" strike="noStrike"/>
          </a:p>
          <a:p>
            <a:pPr indent="-342900" lvl="0" marL="342900" marR="0" rtl="0" algn="l">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2.  Semua amal baik tiada pahala.</a:t>
            </a:r>
            <a:endParaRPr b="0" i="0" sz="1800" u="none" cap="none" strike="noStrike"/>
          </a:p>
          <a:p>
            <a:pPr indent="-342900" lvl="0" marL="342900" marR="0" rtl="0" algn="l">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3.  Zalim dan suka menindas.</a:t>
            </a:r>
            <a:endParaRPr b="0" i="0" sz="1800" u="none" cap="none" strike="noStrike"/>
          </a:p>
          <a:p>
            <a:pPr indent="-342900" lvl="0" marL="342900" marR="0" rtl="0" algn="l">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4.  Hidup dalam kesesatan.</a:t>
            </a:r>
            <a:endParaRPr b="0" i="0" sz="1800" u="none" cap="none" strike="noStrike"/>
          </a:p>
          <a:p>
            <a:pPr indent="-342900" lvl="0" marL="342900" marR="0" rtl="0" algn="l">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5.  Terdedah melakukan kejahatan.</a:t>
            </a:r>
            <a:endParaRPr b="0" i="0" sz="1800" u="none" cap="none" strike="noStrike"/>
          </a:p>
          <a:p>
            <a:pPr indent="-342900" lvl="0" marL="342900" marR="0" rtl="0" algn="l">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6.  Diazab di akhirat.</a:t>
            </a:r>
            <a:endParaRPr b="0" i="0" sz="1800" u="none" cap="none" strike="noStrike"/>
          </a:p>
          <a:p>
            <a:pPr indent="-342900" lvl="0" marL="342900" marR="0" rtl="0" algn="l">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7.  Tidak tenteram dan keluh kesah.</a:t>
            </a:r>
            <a:endParaRPr b="0" i="0" sz="1800" u="none" cap="none" strike="noStrike"/>
          </a:p>
        </p:txBody>
      </p:sp>
      <p:pic>
        <p:nvPicPr>
          <p:cNvPr id="74" name="Google Shape;74;p10"/>
          <p:cNvPicPr preferRelativeResize="0"/>
          <p:nvPr/>
        </p:nvPicPr>
        <p:blipFill>
          <a:blip r:embed="rId3">
            <a:alphaModFix/>
          </a:blip>
          <a:stretch>
            <a:fillRect/>
          </a:stretch>
        </p:blipFill>
        <p:spPr>
          <a:xfrm>
            <a:off x="6400800" y="2667000"/>
            <a:ext cx="2562225" cy="37338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FFCC"/>
            </a:gs>
            <a:gs pos="100000">
              <a:srgbClr val="00FFCC"/>
            </a:gs>
          </a:gsLst>
          <a:lin ang="5400000" scaled="0"/>
        </a:gradFill>
      </p:bgPr>
    </p:bg>
    <p:spTree>
      <p:nvGrpSpPr>
        <p:cNvPr id="78" name="Shape 78"/>
        <p:cNvGrpSpPr/>
        <p:nvPr/>
      </p:nvGrpSpPr>
      <p:grpSpPr>
        <a:xfrm>
          <a:off x="0" y="0"/>
          <a:ext cx="0" cy="0"/>
          <a:chOff x="0" y="0"/>
          <a:chExt cx="0" cy="0"/>
        </a:xfrm>
      </p:grpSpPr>
      <p:sp>
        <p:nvSpPr>
          <p:cNvPr id="79" name="Google Shape;79;p11"/>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3600" u="none" cap="none" strike="noStrike">
                <a:solidFill>
                  <a:srgbClr val="FFFF00"/>
                </a:solidFill>
                <a:latin typeface="Arial"/>
                <a:ea typeface="Arial"/>
                <a:cs typeface="Arial"/>
                <a:sym typeface="Arial"/>
              </a:rPr>
              <a:t>TANGGUNGJAWAB BERDAKWAH</a:t>
            </a:r>
            <a:endParaRPr b="0" i="0" sz="1800" u="none" cap="none" strike="noStrike"/>
          </a:p>
        </p:txBody>
      </p:sp>
      <p:sp>
        <p:nvSpPr>
          <p:cNvPr id="80" name="Google Shape;80;p11"/>
          <p:cNvSpPr txBox="1"/>
          <p:nvPr>
            <p:ph idx="1" type="body"/>
          </p:nvPr>
        </p:nvSpPr>
        <p:spPr>
          <a:xfrm>
            <a:off x="457200" y="1600200"/>
            <a:ext cx="4953000" cy="4525962"/>
          </a:xfrm>
          <a:prstGeom prst="rect">
            <a:avLst/>
          </a:prstGeom>
          <a:solidFill>
            <a:srgbClr val="00FFCC"/>
          </a:solid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dk1"/>
              </a:buClr>
              <a:buFont typeface="Arial"/>
              <a:buNone/>
            </a:pPr>
            <a:r>
              <a:rPr b="1" i="0" lang="en-US" sz="3600" u="none" cap="none" strike="noStrike">
                <a:solidFill>
                  <a:schemeClr val="dk1"/>
                </a:solidFill>
                <a:latin typeface="Arial"/>
                <a:ea typeface="Arial"/>
                <a:cs typeface="Arial"/>
                <a:sym typeface="Arial"/>
              </a:rPr>
              <a:t>Dakwah</a:t>
            </a:r>
            <a:endParaRPr b="0" i="0" sz="1800" u="none" cap="none" strike="noStrike"/>
          </a:p>
          <a:p>
            <a:pPr indent="-342900" lvl="0" marL="342900" marR="0" rtl="0" algn="l">
              <a:lnSpc>
                <a:spcPct val="9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Tanggungjawab yang wajib dilaksanakan oleh umat islam dengan menyeru dan mengajak orang lain membuat kebaikan dan mencegah kemungkaran.</a:t>
            </a:r>
            <a:endParaRPr b="0" i="0" sz="1800" u="none" cap="none" strike="noStrike"/>
          </a:p>
        </p:txBody>
      </p:sp>
      <p:pic>
        <p:nvPicPr>
          <p:cNvPr id="81" name="Google Shape;81;p11"/>
          <p:cNvPicPr preferRelativeResize="0"/>
          <p:nvPr/>
        </p:nvPicPr>
        <p:blipFill>
          <a:blip r:embed="rId3">
            <a:alphaModFix/>
          </a:blip>
          <a:stretch>
            <a:fillRect/>
          </a:stretch>
        </p:blipFill>
        <p:spPr>
          <a:xfrm>
            <a:off x="5715000" y="2133600"/>
            <a:ext cx="3071812" cy="35814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BBE0E3"/>
      </a:accent4>
      <a:accent5>
        <a:srgbClr val="333399"/>
      </a:accent5>
      <a:accent6>
        <a:srgbClr val="FFFFFF"/>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