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228600" y="762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228600" y="762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BAB 7: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ARAK DAN JUDI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MEMUSNAHKAN KEHIDUPAN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PENGHARAMAN ARAK DAN JUDI</a:t>
            </a:r>
            <a:br>
              <a:rPr b="1" i="0" lang="en-US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457200" y="1143000"/>
            <a:ext cx="8229600" cy="5440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INDUVIDU: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Berdisiplin dan bertanggunjawab.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bersyukur dengan segala nikmat Allah.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berbakti kepada keluarga.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wargenegara berguna.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KELUARGA: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keluarga bahagia.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Kebajikan keluarga terjamin.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pendidikan yang sempurna.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merancang pembangunan.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Aman dan makmur.</a:t>
            </a:r>
            <a:endParaRPr b="0" i="0" sz="1800" u="none" cap="none" strike="noStrike"/>
          </a:p>
        </p:txBody>
      </p:sp>
      <p:pic>
        <p:nvPicPr>
          <p:cNvPr id="81" name="Google Shape;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6600" y="1447800"/>
            <a:ext cx="1423987" cy="503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87" name="Google Shape;87;p13"/>
          <p:cNvSpPr txBox="1"/>
          <p:nvPr>
            <p:ph idx="1" type="body"/>
          </p:nvPr>
        </p:nvSpPr>
        <p:spPr>
          <a:xfrm>
            <a:off x="457200" y="1295400"/>
            <a:ext cx="8229600" cy="4830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Arak dan judi wajib dijauhi oleh setiap umat Islam.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Arak dan judi memporak-perandakan kehidupan keluarga dan masyarakat.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Akal mengangkat martabat manusia sebagai makhluk yang tertinggi dan termulia.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Bersedekah atau berderma adalah amalan mulia.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Rezeki kurniaan Allah hendaklah dibelanjakan ke arah kebaikan.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0362" y="4495800"/>
            <a:ext cx="950912" cy="2128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81000" y="5486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(Surah al-Baqarah,219)</a:t>
            </a:r>
            <a:endParaRPr b="0" i="0" sz="1800" u="none" cap="none" strike="noStrike"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FIRMAN ALLAH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38350"/>
            <a:ext cx="9144000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0" y="50292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533400"/>
            <a:ext cx="8229600" cy="5592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bertanya kepada kamu (wahai Muhammad) mengenai arak dan judi. Katakanlah “pada kedua-duanya dosa besar dan ada pula beberapa manfaat bagi manusia, tetapi dosa kedua-duanya lebih besar daripada manfaatnya. Dan mereka bertanya pula kepada kamu:Apakah yang mereka belanjakan (dermakan)? Katakanlah: (Dermakanlah apa-apa) yang berlebihan daripada keperluan (kamu) demikian Allah menerangkan kepada kamu ayat-ayatNya (keterangan-keterangan hukuman) supaya kamu berfikir.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990600"/>
            <a:ext cx="47244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ARAK: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 jenis minuman yang mengandungi alkohol dan memabukkan.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haram walaupun diambil dalam jumlah yang banyak ataupun sedikit, mabuk ataupun tidak.</a:t>
            </a:r>
            <a:endParaRPr b="0" i="0" sz="1800" u="none" cap="none" strike="noStrike"/>
          </a:p>
        </p:txBody>
      </p:sp>
      <p:pic>
        <p:nvPicPr>
          <p:cNvPr id="40" name="Google Shape;4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914400"/>
            <a:ext cx="3392487" cy="494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JUDI: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Permainan yang menggunakkan wang dan sebagainya dengan tujuan pertaruhan.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haram walaupun jumlah pertaruhan itu banyak ataupun sedikit.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46" name="Google Shape;46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000" y="76200"/>
            <a:ext cx="19812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4200" y="5257800"/>
            <a:ext cx="2443162" cy="106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381000"/>
            <a:ext cx="6705600" cy="4481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3800" y="2395537"/>
            <a:ext cx="4876800" cy="388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KEBURUKAN ARAK DAN JUDI</a:t>
            </a:r>
            <a:endParaRPr b="0" i="0" sz="1800" u="none" cap="none" strike="noStrike"/>
          </a:p>
        </p:txBody>
      </p:sp>
      <p:sp>
        <p:nvSpPr>
          <p:cNvPr id="59" name="Google Shape;59;p9"/>
          <p:cNvSpPr txBox="1"/>
          <p:nvPr>
            <p:ph idx="1" type="body"/>
          </p:nvPr>
        </p:nvSpPr>
        <p:spPr>
          <a:xfrm>
            <a:off x="457200" y="12954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1.Lahir individu yang mengabaikan perintah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2.Tanggungjawab kepada keluarga masyarakat dan negara terabai.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3.Merosakkan akal, kesihatan dan membahayakan keselamatan.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4.Berlaku perkara jenayah seperti peras ugut, penipuan dan pergaduhan.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5.Seseorang itu akan jadi malas berusaha dan tiada matlamat hidup.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6.Terdedah pada godaan syaitan untuk membuat perkara maksiat dan keji.</a:t>
            </a:r>
            <a:endParaRPr b="0" i="0" sz="1800" u="none" cap="none" strike="noStrike"/>
          </a:p>
        </p:txBody>
      </p:sp>
      <p:pic>
        <p:nvPicPr>
          <p:cNvPr id="60" name="Google Shape;6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4750" y="4638675"/>
            <a:ext cx="1619250" cy="221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HUKUMAN KE ATAS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PEMINUM ARAK DAN JUDI</a:t>
            </a:r>
            <a:endParaRPr b="0" i="0" sz="1800" u="none" cap="none" strike="noStrike"/>
          </a:p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533400" y="1828800"/>
            <a:ext cx="42672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Peminum Arak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Hukuman : 40 sebatan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Judi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Hukuman : Dirampas harta yang diperolehi hasil perjudian mereka</a:t>
            </a:r>
            <a:endParaRPr b="0" i="0" sz="1800" u="none" cap="none" strike="noStrike"/>
          </a:p>
        </p:txBody>
      </p:sp>
      <p:pic>
        <p:nvPicPr>
          <p:cNvPr id="67" name="Google Shape;6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000" y="2286000"/>
            <a:ext cx="4648200" cy="3344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MENJAUHI AMALAN MINUM ARAK DAN BERJUDI</a:t>
            </a:r>
            <a:endParaRPr b="0" i="0" sz="1800" u="none" cap="none" strike="noStrike"/>
          </a:p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1.Jangan berkawan dengan peminum arak dan penjudi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2.Tidak pergi ke tempat tersebut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3.Makan makanan yang halal dan daripada hasil yang halal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4.Selalu berdoa supaya dihindari gejala tersebut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5.Jangan membeli barang permainan yang ada unsur judi</a:t>
            </a:r>
            <a:endParaRPr b="0" i="0" sz="1800" u="none" cap="none" strike="noStrike"/>
          </a:p>
        </p:txBody>
      </p:sp>
      <p:pic>
        <p:nvPicPr>
          <p:cNvPr id="74" name="Google Shape;74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00" y="2743200"/>
            <a:ext cx="1638300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