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" type="body"/>
          </p:nvPr>
        </p:nvSpPr>
        <p:spPr>
          <a:xfrm>
            <a:off x="381000" y="5334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99FF"/>
            </a:gs>
            <a:gs pos="50000">
              <a:srgbClr val="66FFFF"/>
            </a:gs>
            <a:gs pos="50000">
              <a:srgbClr val="66FFFF"/>
            </a:gs>
            <a:gs pos="100000">
              <a:srgbClr val="FF99FF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1.jpg"/><Relationship Id="rId6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/>
          <p:nvPr>
            <p:ph idx="1" type="body"/>
          </p:nvPr>
        </p:nvSpPr>
        <p:spPr>
          <a:xfrm>
            <a:off x="381000" y="5334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BAB 8: 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KEAGUNGAN DAN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KEKUASAAN ALLAH SWT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99FF"/>
            </a:gs>
            <a:gs pos="50000">
              <a:srgbClr val="66FFFF"/>
            </a:gs>
            <a:gs pos="50000">
              <a:srgbClr val="66FFFF"/>
            </a:gs>
            <a:gs pos="100000">
              <a:srgbClr val="FF99FF"/>
            </a:gs>
          </a:gsLst>
          <a:lin ang="5400000" scaled="0"/>
        </a:gra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914400"/>
            <a:ext cx="8153400" cy="51577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99FF"/>
            </a:gs>
            <a:gs pos="50000">
              <a:srgbClr val="66FFFF"/>
            </a:gs>
            <a:gs pos="50000">
              <a:srgbClr val="66FFFF"/>
            </a:gs>
            <a:gs pos="100000">
              <a:srgbClr val="FF99FF"/>
            </a:gs>
          </a:gsLst>
          <a:lin ang="5400000" scaled="0"/>
        </a:grad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PENGAJARAN AYAT</a:t>
            </a:r>
            <a:endParaRPr b="0" i="0" sz="1800" u="none" cap="none" strike="noStrike"/>
          </a:p>
        </p:txBody>
      </p:sp>
      <p:sp>
        <p:nvSpPr>
          <p:cNvPr id="88" name="Google Shape;88;p13"/>
          <p:cNvSpPr txBox="1"/>
          <p:nvPr>
            <p:ph idx="1" type="body"/>
          </p:nvPr>
        </p:nvSpPr>
        <p:spPr>
          <a:xfrm>
            <a:off x="457200" y="1371600"/>
            <a:ext cx="82296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b="1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Allah SWT Tuhan yang berhak disembah dan kekal hidup selama-lamanya.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b="1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Allah SWT yang mencipta, mentadbir dan mengatur perjalanan semua makhlukNya.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b="1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Syafaat pada hari akhirat hanya dengan izin Allah SWT.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b="1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Allah SWT mengetahui semua perkara yang belum, sedang dan akan berlaku kepada makhlukNya.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b="1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yang beriman sentiasa yakin dengan kekuasaan dan keagungan Allah.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99FF"/>
            </a:gs>
            <a:gs pos="50000">
              <a:srgbClr val="66FFFF"/>
            </a:gs>
            <a:gs pos="50000">
              <a:srgbClr val="66FFFF"/>
            </a:gs>
            <a:gs pos="100000">
              <a:srgbClr val="FF99FF"/>
            </a:gs>
          </a:gsLst>
          <a:lin ang="5400000" scaled="0"/>
        </a:gra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/>
          <p:nvPr>
            <p:ph idx="1" type="body"/>
          </p:nvPr>
        </p:nvSpPr>
        <p:spPr>
          <a:xfrm>
            <a:off x="381000" y="57150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(Surah Al-Baqarah,255)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457200" y="274637"/>
            <a:ext cx="8229600" cy="792162"/>
          </a:xfrm>
          <a:prstGeom prst="rect">
            <a:avLst/>
          </a:prstGeom>
          <a:solidFill>
            <a:srgbClr val="66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FIRMAN ALLAH</a:t>
            </a:r>
            <a:endParaRPr b="0" i="0" sz="1800" u="none" cap="none" strike="noStrike"/>
          </a:p>
        </p:txBody>
      </p:sp>
      <p:pic>
        <p:nvPicPr>
          <p:cNvPr id="28" name="Google Shape;28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525" y="1285875"/>
            <a:ext cx="8362950" cy="428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4400" y="5715000"/>
            <a:ext cx="762000" cy="762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" name="Google Shape;30;p4"/>
          <p:cNvGrpSpPr/>
          <p:nvPr/>
        </p:nvGrpSpPr>
        <p:grpSpPr>
          <a:xfrm>
            <a:off x="6216650" y="6005512"/>
            <a:ext cx="2927350" cy="852487"/>
            <a:chOff x="228600" y="838200"/>
            <a:chExt cx="2927350" cy="852487"/>
          </a:xfrm>
        </p:grpSpPr>
        <p:sp>
          <p:nvSpPr>
            <p:cNvPr id="31" name="Google Shape;31;p4"/>
            <p:cNvSpPr/>
            <p:nvPr/>
          </p:nvSpPr>
          <p:spPr>
            <a:xfrm>
              <a:off x="762000" y="1143000"/>
              <a:ext cx="2362200" cy="533400"/>
            </a:xfrm>
            <a:prstGeom prst="rect">
              <a:avLst/>
            </a:prstGeom>
            <a:solidFill>
              <a:schemeClr val="accent2"/>
            </a:solidFill>
            <a:ln cap="rnd" cmpd="sng" w="952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838200" y="1295400"/>
              <a:ext cx="1762125" cy="228600"/>
            </a:xfrm>
            <a:prstGeom prst="rect">
              <a:avLst/>
            </a:prstGeom>
            <a:solidFill>
              <a:srgbClr val="FFFF00"/>
            </a:solidFill>
            <a:ln cap="rnd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HAFAZAN </a:t>
              </a:r>
              <a:endParaRPr/>
            </a:p>
          </p:txBody>
        </p:sp>
        <p:pic>
          <p:nvPicPr>
            <p:cNvPr id="33" name="Google Shape;33;p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286000" y="838200"/>
              <a:ext cx="869950" cy="8524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" name="Google Shape;34;p4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228600" y="1143000"/>
              <a:ext cx="514350" cy="5143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99FF"/>
            </a:gs>
            <a:gs pos="50000">
              <a:srgbClr val="66FFFF"/>
            </a:gs>
            <a:gs pos="50000">
              <a:srgbClr val="66FFFF"/>
            </a:gs>
            <a:gs pos="100000">
              <a:srgbClr val="FF99FF"/>
            </a:gs>
          </a:gsLst>
          <a:lin ang="5400000" scaled="0"/>
        </a:grad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MAKSUDNYA:</a:t>
            </a:r>
            <a:endParaRPr b="0" i="0" sz="1800" u="none" cap="none" strike="noStrike"/>
          </a:p>
        </p:txBody>
      </p:sp>
      <p:sp>
        <p:nvSpPr>
          <p:cNvPr id="40" name="Google Shape;40;p5"/>
          <p:cNvSpPr txBox="1"/>
          <p:nvPr>
            <p:ph idx="1" type="body"/>
          </p:nvPr>
        </p:nvSpPr>
        <p:spPr>
          <a:xfrm>
            <a:off x="457200" y="1447800"/>
            <a:ext cx="82296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255.  Allah, tidak ada Tuhan (yang berhak disembah) melainkan dia yang hidup kekal lagi terus menerus mengurus (makhluk-Nya)/; tidak mengantuk dan tidak tidur./ Kepunyaan-Nya apa yang di langit dan di bumi./ tiada yang dapat memberi syafa'at di sisi Allah tanpa izin-Nya/ Allah mengetahui apa-apa yang di hadapan mereka dan di belakang mereka/ dan mereka tidak mengetahui apa-apa dari ilmu Allah melainkan apa yang dikehendaki-Nya./ Kursi[161] Allah meliputi langit dan bumi./ dan Allah tidak merasa berat memelihara keduanya, dan Allah Maha Tinggi lagi Maha Besar.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99FF"/>
            </a:gs>
            <a:gs pos="50000">
              <a:srgbClr val="66FFFF"/>
            </a:gs>
            <a:gs pos="50000">
              <a:srgbClr val="66FFFF"/>
            </a:gs>
            <a:gs pos="100000">
              <a:srgbClr val="FF99FF"/>
            </a:gs>
          </a:gsLst>
          <a:lin ang="5400000" scaled="0"/>
        </a:gra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/>
          <p:nvPr>
            <p:ph idx="1" type="body"/>
          </p:nvPr>
        </p:nvSpPr>
        <p:spPr>
          <a:xfrm>
            <a:off x="457200" y="381000"/>
            <a:ext cx="8382000" cy="6172200"/>
          </a:xfrm>
          <a:prstGeom prst="rect">
            <a:avLst/>
          </a:prstGeom>
          <a:solidFill>
            <a:srgbClr val="66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TANDA KEAGUNGAN DAN 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8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KEKUASAAN ALLAH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Hanya Tuhan yang berhak disembah.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Allah bersifat Yang Hidup dan Kekal.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Allah Tidak Mengantuk dan Tidak Lalai.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Segala yang ada di bumi dan di langit semuanya di     bawah kekuasaan Allah.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 Hanya Allah yang boleh memberi pertolonhan kepada sesiapa yang dikehendakinya.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6. Allah Maha Mengetahui segala sesuatu.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7. Allah memberi ilmu kepada sesiapa yang dikehendakiNya.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8. Ilmu Allah dan Kerajaan meliputi seluruh alam.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9. Allah yang mengatur dan mengurus alam ini.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10.Allah Maha Tinggi dan Maha Agung.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99FF"/>
            </a:gs>
            <a:gs pos="50000">
              <a:srgbClr val="66FFFF"/>
            </a:gs>
            <a:gs pos="50000">
              <a:srgbClr val="66FFFF"/>
            </a:gs>
            <a:gs pos="100000">
              <a:srgbClr val="FF99FF"/>
            </a:gs>
          </a:gsLst>
          <a:lin ang="5400000" scaled="0"/>
        </a:gra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KELEBIHAN MENGAMALKAN </a:t>
            </a:r>
            <a:b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AYAT KURSI</a:t>
            </a:r>
            <a:endParaRPr b="0" i="0" sz="1800" u="none" cap="none" strike="noStrike"/>
          </a:p>
        </p:txBody>
      </p:sp>
      <p:sp>
        <p:nvSpPr>
          <p:cNvPr id="51" name="Google Shape;51;p7"/>
          <p:cNvSpPr txBox="1"/>
          <p:nvPr>
            <p:ph idx="1" type="body"/>
          </p:nvPr>
        </p:nvSpPr>
        <p:spPr>
          <a:xfrm>
            <a:off x="3276600" y="1600200"/>
            <a:ext cx="54102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1.Melembutkan hati dan mententeramkan jiwa.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2.Pahalanya sama seperti membaca al-Quran.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3.Selamat daripada bala dan bencana.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4.Menghindarkan diri daripada gangguan syaitan, jin dan manusia.</a:t>
            </a:r>
            <a:endParaRPr b="0" i="0" sz="1800" u="none" cap="none" strike="noStrike"/>
          </a:p>
        </p:txBody>
      </p:sp>
      <p:pic>
        <p:nvPicPr>
          <p:cNvPr id="52" name="Google Shape;52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" y="1981200"/>
            <a:ext cx="2676525" cy="419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99FF"/>
            </a:gs>
            <a:gs pos="50000">
              <a:srgbClr val="66FFFF"/>
            </a:gs>
            <a:gs pos="50000">
              <a:srgbClr val="66FFFF"/>
            </a:gs>
            <a:gs pos="100000">
              <a:srgbClr val="FF99FF"/>
            </a:gs>
          </a:gsLst>
          <a:lin ang="5400000" scaled="0"/>
        </a:gra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/>
          <p:nvPr>
            <p:ph type="title"/>
          </p:nvPr>
        </p:nvSpPr>
        <p:spPr>
          <a:xfrm>
            <a:off x="457200" y="457200"/>
            <a:ext cx="8229600" cy="715962"/>
          </a:xfrm>
          <a:prstGeom prst="rect">
            <a:avLst/>
          </a:prstGeom>
          <a:solidFill>
            <a:srgbClr val="66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HIKMAH CIPTAAN ALLAH SWT</a:t>
            </a:r>
            <a:endParaRPr b="0" i="0" sz="1800" u="none" cap="none" strike="noStrike"/>
          </a:p>
        </p:txBody>
      </p:sp>
      <p:sp>
        <p:nvSpPr>
          <p:cNvPr id="58" name="Google Shape;58;p8"/>
          <p:cNvSpPr txBox="1"/>
          <p:nvPr>
            <p:ph idx="1" type="body"/>
          </p:nvPr>
        </p:nvSpPr>
        <p:spPr>
          <a:xfrm>
            <a:off x="457200" y="1295400"/>
            <a:ext cx="4876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LANGIT DAN BUMI: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Planet di langit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Fungsi untuk kehidupan di bumi.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Matahari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Fungsi pertukaran siang dan malam.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Hujan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Supaya bumi subur dan mengawal panas.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Bumi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Didiami manusia.</a:t>
            </a:r>
            <a:endParaRPr b="0" i="0" sz="1800" u="none" cap="none" strike="noStrike"/>
          </a:p>
        </p:txBody>
      </p:sp>
      <p:pic>
        <p:nvPicPr>
          <p:cNvPr id="59" name="Google Shape;59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05400" y="1752600"/>
            <a:ext cx="3679825" cy="434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99FF"/>
            </a:gs>
            <a:gs pos="50000">
              <a:srgbClr val="66FFFF"/>
            </a:gs>
            <a:gs pos="50000">
              <a:srgbClr val="66FFFF"/>
            </a:gs>
            <a:gs pos="100000">
              <a:srgbClr val="FF99FF"/>
            </a:gs>
          </a:gsLst>
          <a:lin ang="5400000" scaled="0"/>
        </a:gra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 txBox="1"/>
          <p:nvPr>
            <p:ph idx="1" type="body"/>
          </p:nvPr>
        </p:nvSpPr>
        <p:spPr>
          <a:xfrm>
            <a:off x="457200" y="1143000"/>
            <a:ext cx="4876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SIANG DAN MALAM: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Siang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Untuk manusia bekerja dan mencari rezeki.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Malam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Untuk berehat.</a:t>
            </a:r>
            <a:endParaRPr b="0" i="0" sz="1800" u="none" cap="none" strike="noStrike"/>
          </a:p>
        </p:txBody>
      </p:sp>
      <p:pic>
        <p:nvPicPr>
          <p:cNvPr id="65" name="Google Shape;65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6400" y="381000"/>
            <a:ext cx="3208337" cy="610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99FF"/>
            </a:gs>
            <a:gs pos="50000">
              <a:srgbClr val="66FFFF"/>
            </a:gs>
            <a:gs pos="50000">
              <a:srgbClr val="66FFFF"/>
            </a:gs>
            <a:gs pos="100000">
              <a:srgbClr val="FF99FF"/>
            </a:gs>
          </a:gsLst>
          <a:lin ang="5400000" scaled="0"/>
        </a:gra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342900"/>
            <a:ext cx="8686800" cy="628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99FF"/>
            </a:gs>
            <a:gs pos="50000">
              <a:srgbClr val="66FFFF"/>
            </a:gs>
            <a:gs pos="50000">
              <a:srgbClr val="66FFFF"/>
            </a:gs>
            <a:gs pos="100000">
              <a:srgbClr val="FF99FF"/>
            </a:gs>
          </a:gsLst>
          <a:lin ang="5400000" scaled="0"/>
        </a:gra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1"/>
          <p:cNvSpPr txBox="1"/>
          <p:nvPr>
            <p:ph type="title"/>
          </p:nvPr>
        </p:nvSpPr>
        <p:spPr>
          <a:xfrm>
            <a:off x="457200" y="533400"/>
            <a:ext cx="8229600" cy="884237"/>
          </a:xfrm>
          <a:prstGeom prst="rect">
            <a:avLst/>
          </a:prstGeom>
          <a:solidFill>
            <a:srgbClr val="66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HIDUP DAN MATI</a:t>
            </a:r>
            <a:endParaRPr b="0" i="0" sz="1800" u="none" cap="none" strike="noStrike"/>
          </a:p>
        </p:txBody>
      </p:sp>
      <p:sp>
        <p:nvSpPr>
          <p:cNvPr id="76" name="Google Shape;76;p11"/>
          <p:cNvSpPr txBox="1"/>
          <p:nvPr>
            <p:ph idx="1" type="body"/>
          </p:nvPr>
        </p:nvSpPr>
        <p:spPr>
          <a:xfrm>
            <a:off x="457200" y="1447800"/>
            <a:ext cx="5029200" cy="4678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Semasa hidup manusia menjadi khalifah ALLAH dan bertanggungjawab atas apa yang dilakukan.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Kematian memberi kesedaran pada manusia supaya beramal soleh dan berbuat kebajikan bagi bekalan di akhirat.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77" name="Google Shape;77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56250" y="1752600"/>
            <a:ext cx="3232150" cy="449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